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Kumbh Sans"/>
      <p:regular r:id="rId17"/>
      <p:bold r:id="rId18"/>
    </p:embeddedFont>
    <p:embeddedFont>
      <p:font typeface="Share Tech Mono"/>
      <p:regular r:id="rId19"/>
    </p:embeddedFont>
    <p:embeddedFont>
      <p:font typeface="Barlow"/>
      <p:regular r:id="rId20"/>
      <p:bold r:id="rId21"/>
      <p:italic r:id="rId22"/>
      <p:boldItalic r:id="rId23"/>
    </p:embeddedFont>
    <p:embeddedFont>
      <p:font typeface="Barlow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22" Type="http://schemas.openxmlformats.org/officeDocument/2006/relationships/font" Target="fonts/Barlow-italic.fntdata"/><Relationship Id="rId21" Type="http://schemas.openxmlformats.org/officeDocument/2006/relationships/font" Target="fonts/Barlow-bold.fntdata"/><Relationship Id="rId24" Type="http://schemas.openxmlformats.org/officeDocument/2006/relationships/font" Target="fonts/BarlowLight-regular.fntdata"/><Relationship Id="rId23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7" Type="http://schemas.openxmlformats.org/officeDocument/2006/relationships/font" Target="fonts/Barlow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KumbhSans-regular.fntdata"/><Relationship Id="rId16" Type="http://schemas.openxmlformats.org/officeDocument/2006/relationships/slide" Target="slides/slide12.xml"/><Relationship Id="rId19" Type="http://schemas.openxmlformats.org/officeDocument/2006/relationships/font" Target="fonts/ShareTechMono-regular.fntdata"/><Relationship Id="rId18" Type="http://schemas.openxmlformats.org/officeDocument/2006/relationships/font" Target="fonts/Kumbh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a7383e74c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a7383e74c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a7383e74c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a7383e74c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a6d7e378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a6d7e378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36e9380871_2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36e9380871_2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36e9380871_3_26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36e9380871_3_26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36e9380871_3_26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36e9380871_3_26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4012da702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4012da702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a94223d3a4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a94223d3a4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a7383e74c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a7383e74c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a7383e74c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a7383e74c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4012da7022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4012da7022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325" y="-17850"/>
            <a:ext cx="4028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1" name="Google Shape;11;p2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23" name="Google Shape;23;p2"/>
          <p:cNvSpPr txBox="1"/>
          <p:nvPr>
            <p:ph hasCustomPrompt="1" idx="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713225" y="1106125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121579" y="3069625"/>
            <a:ext cx="490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88" name="Google Shape;88;p11"/>
          <p:cNvSpPr txBox="1"/>
          <p:nvPr>
            <p:ph hasCustomPrompt="1" idx="3" type="title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640225" y="2105053"/>
            <a:ext cx="2226900" cy="5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type="title"/>
          </p:nvPr>
        </p:nvSpPr>
        <p:spPr>
          <a:xfrm>
            <a:off x="713225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3" type="subTitle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713225" y="3195512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1640225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6" type="subTitle"/>
          </p:nvPr>
        </p:nvSpPr>
        <p:spPr>
          <a:xfrm flipH="1">
            <a:off x="5278842" y="2105062"/>
            <a:ext cx="2226900" cy="5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7" type="subTitle"/>
          </p:nvPr>
        </p:nvSpPr>
        <p:spPr>
          <a:xfrm flipH="1">
            <a:off x="5278842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8" type="title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9" type="subTitle"/>
          </p:nvPr>
        </p:nvSpPr>
        <p:spPr>
          <a:xfrm flipH="1">
            <a:off x="5278842" y="3495713"/>
            <a:ext cx="2226900" cy="5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 flipH="1">
            <a:off x="5278832" y="2890737"/>
            <a:ext cx="2226900" cy="61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flipH="1">
            <a:off x="7582034" y="3195513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5"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57325" y="3674677"/>
            <a:ext cx="62292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905000" y="1184875"/>
            <a:ext cx="5334000" cy="20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2" type="subTitle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12" name="Google Shape;112;p14"/>
          <p:cNvSpPr txBox="1"/>
          <p:nvPr>
            <p:ph hasCustomPrompt="1" idx="3" type="title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/>
          <p:nvPr/>
        </p:nvSpPr>
        <p:spPr>
          <a:xfrm>
            <a:off x="0" y="3522275"/>
            <a:ext cx="9144000" cy="162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8322625" y="10"/>
            <a:ext cx="216300" cy="965800"/>
            <a:chOff x="4664716" y="3950185"/>
            <a:chExt cx="216300" cy="965800"/>
          </a:xfrm>
        </p:grpSpPr>
        <p:sp>
          <p:nvSpPr>
            <p:cNvPr id="117" name="Google Shape;117;p1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605075" y="2634885"/>
            <a:ext cx="216300" cy="965800"/>
            <a:chOff x="4664716" y="3950185"/>
            <a:chExt cx="216300" cy="965800"/>
          </a:xfrm>
        </p:grpSpPr>
        <p:sp>
          <p:nvSpPr>
            <p:cNvPr id="120" name="Google Shape;120;p1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15"/>
          <p:cNvSpPr txBox="1"/>
          <p:nvPr>
            <p:ph hasCustomPrompt="1" idx="2" type="title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4" type="title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 flipH="1">
            <a:off x="8643246" y="56610"/>
            <a:ext cx="216300" cy="965800"/>
            <a:chOff x="4664716" y="3950185"/>
            <a:chExt cx="216300" cy="965800"/>
          </a:xfrm>
        </p:grpSpPr>
        <p:sp>
          <p:nvSpPr>
            <p:cNvPr id="130" name="Google Shape;130;p1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16"/>
          <p:cNvSpPr txBox="1"/>
          <p:nvPr>
            <p:ph hasCustomPrompt="1" idx="2" type="title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6"/>
          <p:cNvSpPr txBox="1"/>
          <p:nvPr>
            <p:ph idx="1" type="subTitle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16"/>
          <p:cNvSpPr txBox="1"/>
          <p:nvPr>
            <p:ph idx="3" type="subTitle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39" name="Google Shape;139;p16"/>
          <p:cNvSpPr txBox="1"/>
          <p:nvPr>
            <p:ph hasCustomPrompt="1"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17"/>
          <p:cNvSpPr txBox="1"/>
          <p:nvPr>
            <p:ph hasCustomPrompt="1" idx="2" type="title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4924875" y="3447250"/>
            <a:ext cx="32418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hasCustomPrompt="1" idx="3" type="title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7"/>
          <p:cNvSpPr txBox="1"/>
          <p:nvPr>
            <p:ph idx="4" type="subTitle"/>
          </p:nvPr>
        </p:nvSpPr>
        <p:spPr>
          <a:xfrm>
            <a:off x="4660675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47" name="Google Shape;147;p17"/>
          <p:cNvSpPr/>
          <p:nvPr/>
        </p:nvSpPr>
        <p:spPr>
          <a:xfrm>
            <a:off x="-41325" y="-54300"/>
            <a:ext cx="4028100" cy="52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529829" y="3750385"/>
            <a:ext cx="216300" cy="965800"/>
            <a:chOff x="-3711584" y="4450360"/>
            <a:chExt cx="216300" cy="965800"/>
          </a:xfrm>
        </p:grpSpPr>
        <p:sp>
          <p:nvSpPr>
            <p:cNvPr id="152" name="Google Shape;152;p17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961863" y="1443275"/>
            <a:ext cx="52203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hasCustomPrompt="1" type="title"/>
          </p:nvPr>
        </p:nvSpPr>
        <p:spPr>
          <a:xfrm>
            <a:off x="1961900" y="636775"/>
            <a:ext cx="5220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57" name="Google Shape;157;p18"/>
          <p:cNvSpPr txBox="1"/>
          <p:nvPr>
            <p:ph idx="2" type="subTitle"/>
          </p:nvPr>
        </p:nvSpPr>
        <p:spPr>
          <a:xfrm>
            <a:off x="1961863" y="4300225"/>
            <a:ext cx="52203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3" type="subTitle"/>
          </p:nvPr>
        </p:nvSpPr>
        <p:spPr>
          <a:xfrm>
            <a:off x="1961863" y="2871748"/>
            <a:ext cx="52203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hasCustomPrompt="1" idx="4" type="title"/>
          </p:nvPr>
        </p:nvSpPr>
        <p:spPr>
          <a:xfrm>
            <a:off x="1961900" y="3460028"/>
            <a:ext cx="5220300" cy="7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0" name="Google Shape;160;p18"/>
          <p:cNvSpPr txBox="1"/>
          <p:nvPr>
            <p:ph hasCustomPrompt="1" idx="5" type="title"/>
          </p:nvPr>
        </p:nvSpPr>
        <p:spPr>
          <a:xfrm>
            <a:off x="1961900" y="2048402"/>
            <a:ext cx="5220300" cy="7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hasCustomPrompt="1" type="title"/>
          </p:nvPr>
        </p:nvSpPr>
        <p:spPr>
          <a:xfrm>
            <a:off x="4040047" y="2326525"/>
            <a:ext cx="1064100" cy="10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3" name="Google Shape;163;p19"/>
          <p:cNvSpPr txBox="1"/>
          <p:nvPr>
            <p:ph hasCustomPrompt="1" idx="2" type="title"/>
          </p:nvPr>
        </p:nvSpPr>
        <p:spPr>
          <a:xfrm>
            <a:off x="6725793" y="2326575"/>
            <a:ext cx="1060800" cy="10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4" name="Google Shape;164;p19"/>
          <p:cNvSpPr txBox="1"/>
          <p:nvPr>
            <p:ph hasCustomPrompt="1" idx="3" type="title"/>
          </p:nvPr>
        </p:nvSpPr>
        <p:spPr>
          <a:xfrm>
            <a:off x="1352800" y="2326575"/>
            <a:ext cx="1064100" cy="106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3397597" y="1453476"/>
            <a:ext cx="23490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4" type="subTitle"/>
          </p:nvPr>
        </p:nvSpPr>
        <p:spPr>
          <a:xfrm>
            <a:off x="3397597" y="3933575"/>
            <a:ext cx="23490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5" type="subTitle"/>
          </p:nvPr>
        </p:nvSpPr>
        <p:spPr>
          <a:xfrm>
            <a:off x="710350" y="1453476"/>
            <a:ext cx="23490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6" type="subTitle"/>
          </p:nvPr>
        </p:nvSpPr>
        <p:spPr>
          <a:xfrm>
            <a:off x="710350" y="3933575"/>
            <a:ext cx="23490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7" type="subTitle"/>
          </p:nvPr>
        </p:nvSpPr>
        <p:spPr>
          <a:xfrm>
            <a:off x="6084843" y="1453476"/>
            <a:ext cx="23490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8" type="subTitle"/>
          </p:nvPr>
        </p:nvSpPr>
        <p:spPr>
          <a:xfrm>
            <a:off x="6084843" y="3933575"/>
            <a:ext cx="23490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9"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172" name="Google Shape;172;p19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73" name="Google Shape;173;p19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2508500" y="1732388"/>
            <a:ext cx="41271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2" type="subTitle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flipH="1">
            <a:off x="254334" y="3247910"/>
            <a:ext cx="216300" cy="965800"/>
            <a:chOff x="4664716" y="3950185"/>
            <a:chExt cx="216300" cy="965800"/>
          </a:xfrm>
        </p:grpSpPr>
        <p:sp>
          <p:nvSpPr>
            <p:cNvPr id="33" name="Google Shape;33;p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>
            <a:off x="-41325" y="-3125"/>
            <a:ext cx="8925150" cy="5143500"/>
            <a:chOff x="-41325" y="-3125"/>
            <a:chExt cx="8925150" cy="5143500"/>
          </a:xfrm>
        </p:grpSpPr>
        <p:sp>
          <p:nvSpPr>
            <p:cNvPr id="181" name="Google Shape;181;p21"/>
            <p:cNvSpPr/>
            <p:nvPr/>
          </p:nvSpPr>
          <p:spPr>
            <a:xfrm>
              <a:off x="-41325" y="-3125"/>
              <a:ext cx="40281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2598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4853425" y="2553900"/>
            <a:ext cx="3392700" cy="1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853431" y="1423800"/>
            <a:ext cx="33927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2" type="subTitle"/>
          </p:nvPr>
        </p:nvSpPr>
        <p:spPr>
          <a:xfrm>
            <a:off x="4664731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88" name="Google Shape;188;p21"/>
          <p:cNvSpPr txBox="1"/>
          <p:nvPr>
            <p:ph hasCustomPrompt="1" idx="3" type="title"/>
          </p:nvPr>
        </p:nvSpPr>
        <p:spPr>
          <a:xfrm>
            <a:off x="4664731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91" name="Google Shape;191;p22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 txBox="1"/>
          <p:nvPr>
            <p:ph idx="1" type="subTitle"/>
          </p:nvPr>
        </p:nvSpPr>
        <p:spPr>
          <a:xfrm flipH="1">
            <a:off x="2407649" y="3679462"/>
            <a:ext cx="2020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2" type="subTitle"/>
          </p:nvPr>
        </p:nvSpPr>
        <p:spPr>
          <a:xfrm flipH="1">
            <a:off x="2407659" y="3308654"/>
            <a:ext cx="20208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95" name="Google Shape;195;p22"/>
          <p:cNvSpPr txBox="1"/>
          <p:nvPr>
            <p:ph idx="3" type="subTitle"/>
          </p:nvPr>
        </p:nvSpPr>
        <p:spPr>
          <a:xfrm flipH="1">
            <a:off x="2406919" y="2049588"/>
            <a:ext cx="2020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4" type="subTitle"/>
          </p:nvPr>
        </p:nvSpPr>
        <p:spPr>
          <a:xfrm>
            <a:off x="2407659" y="1678800"/>
            <a:ext cx="20208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" name="Google Shape;198;p2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 flipH="1">
            <a:off x="8642441" y="116735"/>
            <a:ext cx="216300" cy="965800"/>
            <a:chOff x="4664716" y="3950185"/>
            <a:chExt cx="216300" cy="965800"/>
          </a:xfrm>
        </p:grpSpPr>
        <p:sp>
          <p:nvSpPr>
            <p:cNvPr id="200" name="Google Shape;200;p2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3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204" name="Google Shape;204;p23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713225" y="1236112"/>
            <a:ext cx="3743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2" type="body"/>
          </p:nvPr>
        </p:nvSpPr>
        <p:spPr>
          <a:xfrm>
            <a:off x="4687274" y="1236154"/>
            <a:ext cx="3743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2686950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" type="subTitle"/>
          </p:nvPr>
        </p:nvSpPr>
        <p:spPr>
          <a:xfrm>
            <a:off x="3520800" y="2576200"/>
            <a:ext cx="21024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2" type="subTitle"/>
          </p:nvPr>
        </p:nvSpPr>
        <p:spPr>
          <a:xfrm>
            <a:off x="3520800" y="3052901"/>
            <a:ext cx="2102400" cy="82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3" type="subTitle"/>
          </p:nvPr>
        </p:nvSpPr>
        <p:spPr>
          <a:xfrm>
            <a:off x="6197226" y="2576200"/>
            <a:ext cx="21024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14" name="Google Shape;214;p24"/>
          <p:cNvSpPr txBox="1"/>
          <p:nvPr>
            <p:ph idx="4" type="subTitle"/>
          </p:nvPr>
        </p:nvSpPr>
        <p:spPr>
          <a:xfrm>
            <a:off x="6197226" y="3052900"/>
            <a:ext cx="2102400" cy="82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4"/>
          <p:cNvSpPr txBox="1"/>
          <p:nvPr>
            <p:ph idx="5" type="subTitle"/>
          </p:nvPr>
        </p:nvSpPr>
        <p:spPr>
          <a:xfrm>
            <a:off x="844375" y="2576200"/>
            <a:ext cx="21024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16" name="Google Shape;216;p24"/>
          <p:cNvSpPr txBox="1"/>
          <p:nvPr>
            <p:ph idx="6" type="subTitle"/>
          </p:nvPr>
        </p:nvSpPr>
        <p:spPr>
          <a:xfrm>
            <a:off x="844375" y="3052900"/>
            <a:ext cx="2102400" cy="82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8" name="Google Shape;218;p24"/>
          <p:cNvSpPr/>
          <p:nvPr/>
        </p:nvSpPr>
        <p:spPr>
          <a:xfrm flipH="1">
            <a:off x="-175" y="4605275"/>
            <a:ext cx="9144000" cy="53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296716" y="3748085"/>
            <a:ext cx="216300" cy="965800"/>
            <a:chOff x="-3711584" y="4450360"/>
            <a:chExt cx="216300" cy="965800"/>
          </a:xfrm>
        </p:grpSpPr>
        <p:sp>
          <p:nvSpPr>
            <p:cNvPr id="220" name="Google Shape;220;p24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4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1675800" y="1646888"/>
            <a:ext cx="57924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27" name="Google Shape;227;p25"/>
          <p:cNvSpPr txBox="1"/>
          <p:nvPr>
            <p:ph idx="2" type="subTitle"/>
          </p:nvPr>
        </p:nvSpPr>
        <p:spPr>
          <a:xfrm>
            <a:off x="1675800" y="1994290"/>
            <a:ext cx="5792400" cy="42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25"/>
          <p:cNvSpPr txBox="1"/>
          <p:nvPr>
            <p:ph idx="3" type="subTitle"/>
          </p:nvPr>
        </p:nvSpPr>
        <p:spPr>
          <a:xfrm>
            <a:off x="1675800" y="2562443"/>
            <a:ext cx="57924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4" type="subTitle"/>
          </p:nvPr>
        </p:nvSpPr>
        <p:spPr>
          <a:xfrm>
            <a:off x="1675800" y="2909845"/>
            <a:ext cx="5792400" cy="42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5" type="subTitle"/>
          </p:nvPr>
        </p:nvSpPr>
        <p:spPr>
          <a:xfrm>
            <a:off x="1675800" y="3478085"/>
            <a:ext cx="57924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6" type="subTitle"/>
          </p:nvPr>
        </p:nvSpPr>
        <p:spPr>
          <a:xfrm>
            <a:off x="1675800" y="3825487"/>
            <a:ext cx="5792400" cy="42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2" name="Google Shape;232;p25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233" name="Google Shape;233;p25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1" type="subTitle"/>
          </p:nvPr>
        </p:nvSpPr>
        <p:spPr>
          <a:xfrm>
            <a:off x="1638913" y="3305900"/>
            <a:ext cx="2250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2" type="subTitle"/>
          </p:nvPr>
        </p:nvSpPr>
        <p:spPr>
          <a:xfrm>
            <a:off x="5971787" y="2120563"/>
            <a:ext cx="22518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3" type="subTitle"/>
          </p:nvPr>
        </p:nvSpPr>
        <p:spPr>
          <a:xfrm>
            <a:off x="5971790" y="1751138"/>
            <a:ext cx="2251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40" name="Google Shape;240;p26"/>
          <p:cNvSpPr txBox="1"/>
          <p:nvPr>
            <p:ph idx="4" type="subTitle"/>
          </p:nvPr>
        </p:nvSpPr>
        <p:spPr>
          <a:xfrm>
            <a:off x="1638911" y="2935094"/>
            <a:ext cx="22509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5" type="subTitle"/>
          </p:nvPr>
        </p:nvSpPr>
        <p:spPr>
          <a:xfrm>
            <a:off x="1639739" y="2128261"/>
            <a:ext cx="2250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6" type="subTitle"/>
          </p:nvPr>
        </p:nvSpPr>
        <p:spPr>
          <a:xfrm flipH="1">
            <a:off x="1639225" y="1757463"/>
            <a:ext cx="22509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43" name="Google Shape;243;p26"/>
          <p:cNvSpPr txBox="1"/>
          <p:nvPr>
            <p:ph idx="7" type="subTitle"/>
          </p:nvPr>
        </p:nvSpPr>
        <p:spPr>
          <a:xfrm>
            <a:off x="5971787" y="3305900"/>
            <a:ext cx="22518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8" type="subTitle"/>
          </p:nvPr>
        </p:nvSpPr>
        <p:spPr>
          <a:xfrm>
            <a:off x="5971786" y="2935101"/>
            <a:ext cx="2251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6" name="Google Shape;246;p26"/>
          <p:cNvSpPr/>
          <p:nvPr/>
        </p:nvSpPr>
        <p:spPr>
          <a:xfrm>
            <a:off x="-175" y="4605275"/>
            <a:ext cx="9144000" cy="53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1" type="subTitle"/>
          </p:nvPr>
        </p:nvSpPr>
        <p:spPr>
          <a:xfrm>
            <a:off x="2015859" y="2493342"/>
            <a:ext cx="36924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2" type="subTitle"/>
          </p:nvPr>
        </p:nvSpPr>
        <p:spPr>
          <a:xfrm>
            <a:off x="2015859" y="1651850"/>
            <a:ext cx="36924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3" type="subTitle"/>
          </p:nvPr>
        </p:nvSpPr>
        <p:spPr>
          <a:xfrm>
            <a:off x="2016047" y="13365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51" name="Google Shape;251;p27"/>
          <p:cNvSpPr txBox="1"/>
          <p:nvPr>
            <p:ph idx="4" type="subTitle"/>
          </p:nvPr>
        </p:nvSpPr>
        <p:spPr>
          <a:xfrm>
            <a:off x="2016047" y="2177992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52" name="Google Shape;252;p27"/>
          <p:cNvSpPr txBox="1"/>
          <p:nvPr>
            <p:ph idx="5" type="subTitle"/>
          </p:nvPr>
        </p:nvSpPr>
        <p:spPr>
          <a:xfrm>
            <a:off x="2015859" y="3334858"/>
            <a:ext cx="36924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6" type="subTitle"/>
          </p:nvPr>
        </p:nvSpPr>
        <p:spPr>
          <a:xfrm flipH="1">
            <a:off x="2015601" y="3019508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54" name="Google Shape;254;p27"/>
          <p:cNvSpPr txBox="1"/>
          <p:nvPr>
            <p:ph idx="7" type="subTitle"/>
          </p:nvPr>
        </p:nvSpPr>
        <p:spPr>
          <a:xfrm>
            <a:off x="2015859" y="4176350"/>
            <a:ext cx="36924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8" type="subTitle"/>
          </p:nvPr>
        </p:nvSpPr>
        <p:spPr>
          <a:xfrm flipH="1">
            <a:off x="2015601" y="38610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56" name="Google Shape;256;p27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9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258" name="Google Shape;258;p27"/>
          <p:cNvSpPr txBox="1"/>
          <p:nvPr>
            <p:ph hasCustomPrompt="1" idx="1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idx="1" type="subTitle"/>
          </p:nvPr>
        </p:nvSpPr>
        <p:spPr>
          <a:xfrm>
            <a:off x="1563697" y="4042595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2" type="subTitle"/>
          </p:nvPr>
        </p:nvSpPr>
        <p:spPr>
          <a:xfrm>
            <a:off x="5903260" y="1808502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3" type="subTitle"/>
          </p:nvPr>
        </p:nvSpPr>
        <p:spPr>
          <a:xfrm>
            <a:off x="5903264" y="1400953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63" name="Google Shape;263;p28"/>
          <p:cNvSpPr txBox="1"/>
          <p:nvPr>
            <p:ph idx="4" type="subTitle"/>
          </p:nvPr>
        </p:nvSpPr>
        <p:spPr>
          <a:xfrm>
            <a:off x="1563694" y="3635045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64" name="Google Shape;264;p28"/>
          <p:cNvSpPr txBox="1"/>
          <p:nvPr>
            <p:ph idx="5" type="subTitle"/>
          </p:nvPr>
        </p:nvSpPr>
        <p:spPr>
          <a:xfrm>
            <a:off x="1563844" y="1808495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8"/>
          <p:cNvSpPr txBox="1"/>
          <p:nvPr>
            <p:ph idx="6" type="subTitle"/>
          </p:nvPr>
        </p:nvSpPr>
        <p:spPr>
          <a:xfrm flipH="1">
            <a:off x="1563746" y="1400953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66" name="Google Shape;266;p28"/>
          <p:cNvSpPr txBox="1"/>
          <p:nvPr>
            <p:ph idx="7" type="subTitle"/>
          </p:nvPr>
        </p:nvSpPr>
        <p:spPr>
          <a:xfrm>
            <a:off x="5903260" y="4042957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8"/>
          <p:cNvSpPr txBox="1"/>
          <p:nvPr>
            <p:ph idx="8" type="subTitle"/>
          </p:nvPr>
        </p:nvSpPr>
        <p:spPr>
          <a:xfrm>
            <a:off x="5903250" y="3635050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68" name="Google Shape;268;p28"/>
          <p:cNvSpPr txBox="1"/>
          <p:nvPr>
            <p:ph idx="9" type="subTitle"/>
          </p:nvPr>
        </p:nvSpPr>
        <p:spPr>
          <a:xfrm>
            <a:off x="1563697" y="2925545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8"/>
          <p:cNvSpPr txBox="1"/>
          <p:nvPr>
            <p:ph idx="13" type="subTitle"/>
          </p:nvPr>
        </p:nvSpPr>
        <p:spPr>
          <a:xfrm>
            <a:off x="1563694" y="2517999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70" name="Google Shape;270;p28"/>
          <p:cNvSpPr txBox="1"/>
          <p:nvPr>
            <p:ph idx="14" type="subTitle"/>
          </p:nvPr>
        </p:nvSpPr>
        <p:spPr>
          <a:xfrm>
            <a:off x="5903260" y="2925730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15" type="subTitle"/>
          </p:nvPr>
        </p:nvSpPr>
        <p:spPr>
          <a:xfrm>
            <a:off x="5903259" y="2518001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28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0"/>
          <p:cNvGrpSpPr/>
          <p:nvPr/>
        </p:nvGrpSpPr>
        <p:grpSpPr>
          <a:xfrm>
            <a:off x="-175" y="320513"/>
            <a:ext cx="9144000" cy="4822963"/>
            <a:chOff x="-175" y="320513"/>
            <a:chExt cx="9144000" cy="4822963"/>
          </a:xfrm>
        </p:grpSpPr>
        <p:sp>
          <p:nvSpPr>
            <p:cNvPr id="280" name="Google Shape;280;p30"/>
            <p:cNvSpPr/>
            <p:nvPr/>
          </p:nvSpPr>
          <p:spPr>
            <a:xfrm>
              <a:off x="-175" y="4605275"/>
              <a:ext cx="9144000" cy="538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30"/>
            <p:cNvGrpSpPr/>
            <p:nvPr/>
          </p:nvGrpSpPr>
          <p:grpSpPr>
            <a:xfrm flipH="1">
              <a:off x="8630634" y="3748085"/>
              <a:ext cx="216300" cy="965800"/>
              <a:chOff x="-3711584" y="4450360"/>
              <a:chExt cx="216300" cy="965800"/>
            </a:xfrm>
          </p:grpSpPr>
          <p:sp>
            <p:nvSpPr>
              <p:cNvPr id="282" name="Google Shape;282;p30"/>
              <p:cNvSpPr/>
              <p:nvPr/>
            </p:nvSpPr>
            <p:spPr>
              <a:xfrm rot="-5400000">
                <a:off x="-3711584" y="5199860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3638048" y="4450360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" name="Google Shape;284;p30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0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286" name="Google Shape;286;p30"/>
          <p:cNvGrpSpPr/>
          <p:nvPr/>
        </p:nvGrpSpPr>
        <p:grpSpPr>
          <a:xfrm flipH="1">
            <a:off x="287059" y="116735"/>
            <a:ext cx="216300" cy="965800"/>
            <a:chOff x="4664716" y="3950185"/>
            <a:chExt cx="216300" cy="965800"/>
          </a:xfrm>
        </p:grpSpPr>
        <p:sp>
          <p:nvSpPr>
            <p:cNvPr id="287" name="Google Shape;287;p3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50" y="1077700"/>
            <a:ext cx="77175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Chivo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1"/>
          <p:cNvGrpSpPr/>
          <p:nvPr/>
        </p:nvGrpSpPr>
        <p:grpSpPr>
          <a:xfrm>
            <a:off x="260175" y="10"/>
            <a:ext cx="8623650" cy="4851553"/>
            <a:chOff x="260175" y="10"/>
            <a:chExt cx="8623650" cy="4851553"/>
          </a:xfrm>
        </p:grpSpPr>
        <p:grpSp>
          <p:nvGrpSpPr>
            <p:cNvPr id="291" name="Google Shape;291;p31"/>
            <p:cNvGrpSpPr/>
            <p:nvPr/>
          </p:nvGrpSpPr>
          <p:grpSpPr>
            <a:xfrm>
              <a:off x="605075" y="2634885"/>
              <a:ext cx="216300" cy="965800"/>
              <a:chOff x="4664716" y="3950185"/>
              <a:chExt cx="216300" cy="965800"/>
            </a:xfrm>
          </p:grpSpPr>
          <p:sp>
            <p:nvSpPr>
              <p:cNvPr id="292" name="Google Shape;292;p31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31"/>
            <p:cNvGrpSpPr/>
            <p:nvPr/>
          </p:nvGrpSpPr>
          <p:grpSpPr>
            <a:xfrm>
              <a:off x="8322625" y="10"/>
              <a:ext cx="216300" cy="965800"/>
              <a:chOff x="4664716" y="3950185"/>
              <a:chExt cx="216300" cy="965800"/>
            </a:xfrm>
          </p:grpSpPr>
          <p:sp>
            <p:nvSpPr>
              <p:cNvPr id="295" name="Google Shape;295;p31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31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31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2"/>
          <p:cNvGrpSpPr/>
          <p:nvPr/>
        </p:nvGrpSpPr>
        <p:grpSpPr>
          <a:xfrm>
            <a:off x="260175" y="10"/>
            <a:ext cx="8623650" cy="4851553"/>
            <a:chOff x="260175" y="10"/>
            <a:chExt cx="8623650" cy="4851553"/>
          </a:xfrm>
        </p:grpSpPr>
        <p:grpSp>
          <p:nvGrpSpPr>
            <p:cNvPr id="304" name="Google Shape;304;p32"/>
            <p:cNvGrpSpPr/>
            <p:nvPr/>
          </p:nvGrpSpPr>
          <p:grpSpPr>
            <a:xfrm>
              <a:off x="8322625" y="10"/>
              <a:ext cx="216300" cy="965800"/>
              <a:chOff x="4664716" y="3950185"/>
              <a:chExt cx="216300" cy="965800"/>
            </a:xfrm>
          </p:grpSpPr>
          <p:sp>
            <p:nvSpPr>
              <p:cNvPr id="305" name="Google Shape;305;p3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" name="Google Shape;307;p32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32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713225" y="539500"/>
            <a:ext cx="5468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313" name="Google Shape;313;p33"/>
          <p:cNvGrpSpPr/>
          <p:nvPr/>
        </p:nvGrpSpPr>
        <p:grpSpPr>
          <a:xfrm>
            <a:off x="260175" y="320513"/>
            <a:ext cx="8623650" cy="4573647"/>
            <a:chOff x="260175" y="320513"/>
            <a:chExt cx="8623650" cy="4573647"/>
          </a:xfrm>
        </p:grpSpPr>
        <p:grpSp>
          <p:nvGrpSpPr>
            <p:cNvPr id="314" name="Google Shape;314;p33"/>
            <p:cNvGrpSpPr/>
            <p:nvPr/>
          </p:nvGrpSpPr>
          <p:grpSpPr>
            <a:xfrm flipH="1">
              <a:off x="8214425" y="3928360"/>
              <a:ext cx="216300" cy="965800"/>
              <a:chOff x="4664716" y="5243660"/>
              <a:chExt cx="216300" cy="965800"/>
            </a:xfrm>
          </p:grpSpPr>
          <p:sp>
            <p:nvSpPr>
              <p:cNvPr id="315" name="Google Shape;315;p33"/>
              <p:cNvSpPr/>
              <p:nvPr/>
            </p:nvSpPr>
            <p:spPr>
              <a:xfrm rot="-5400000">
                <a:off x="4664716" y="5993160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4738252" y="5243660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7" name="Google Shape;317;p33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321" name="Google Shape;321;p34"/>
          <p:cNvGrpSpPr/>
          <p:nvPr/>
        </p:nvGrpSpPr>
        <p:grpSpPr>
          <a:xfrm flipH="1">
            <a:off x="8706834" y="1233885"/>
            <a:ext cx="216300" cy="965800"/>
            <a:chOff x="4664716" y="3950185"/>
            <a:chExt cx="216300" cy="965800"/>
          </a:xfrm>
        </p:grpSpPr>
        <p:sp>
          <p:nvSpPr>
            <p:cNvPr id="322" name="Google Shape;322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4"/>
          <p:cNvGrpSpPr/>
          <p:nvPr/>
        </p:nvGrpSpPr>
        <p:grpSpPr>
          <a:xfrm>
            <a:off x="220875" y="3981385"/>
            <a:ext cx="216300" cy="965800"/>
            <a:chOff x="4664716" y="3950185"/>
            <a:chExt cx="216300" cy="965800"/>
          </a:xfrm>
        </p:grpSpPr>
        <p:sp>
          <p:nvSpPr>
            <p:cNvPr id="325" name="Google Shape;325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332" name="Google Shape;332;p35"/>
          <p:cNvGrpSpPr/>
          <p:nvPr/>
        </p:nvGrpSpPr>
        <p:grpSpPr>
          <a:xfrm flipH="1">
            <a:off x="8706834" y="3981385"/>
            <a:ext cx="216300" cy="965800"/>
            <a:chOff x="4664716" y="3950185"/>
            <a:chExt cx="216300" cy="965800"/>
          </a:xfrm>
        </p:grpSpPr>
        <p:sp>
          <p:nvSpPr>
            <p:cNvPr id="333" name="Google Shape;333;p3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5"/>
          <p:cNvSpPr/>
          <p:nvPr/>
        </p:nvSpPr>
        <p:spPr>
          <a:xfrm>
            <a:off x="260184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8746484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 flipH="1">
            <a:off x="260184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3_1_1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340" name="Google Shape;340;p36"/>
          <p:cNvGrpSpPr/>
          <p:nvPr/>
        </p:nvGrpSpPr>
        <p:grpSpPr>
          <a:xfrm>
            <a:off x="220875" y="1233885"/>
            <a:ext cx="216300" cy="965800"/>
            <a:chOff x="4664716" y="3950185"/>
            <a:chExt cx="216300" cy="965800"/>
          </a:xfrm>
        </p:grpSpPr>
        <p:sp>
          <p:nvSpPr>
            <p:cNvPr id="341" name="Google Shape;341;p3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flipH="1">
            <a:off x="8706834" y="3981385"/>
            <a:ext cx="216300" cy="965800"/>
            <a:chOff x="4664716" y="3950185"/>
            <a:chExt cx="216300" cy="965800"/>
          </a:xfrm>
        </p:grpSpPr>
        <p:sp>
          <p:nvSpPr>
            <p:cNvPr id="344" name="Google Shape;344;p3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6"/>
          <p:cNvSpPr/>
          <p:nvPr/>
        </p:nvSpPr>
        <p:spPr>
          <a:xfrm>
            <a:off x="260184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8746484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 flipH="1">
            <a:off x="260184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idx="1" type="subTitle"/>
          </p:nvPr>
        </p:nvSpPr>
        <p:spPr>
          <a:xfrm>
            <a:off x="2316900" y="1569900"/>
            <a:ext cx="45102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1" name="Google Shape;351;p37"/>
          <p:cNvSpPr txBox="1"/>
          <p:nvPr>
            <p:ph type="ctrTitle"/>
          </p:nvPr>
        </p:nvSpPr>
        <p:spPr>
          <a:xfrm>
            <a:off x="2316900" y="615700"/>
            <a:ext cx="45102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2" name="Google Shape;352;p37"/>
          <p:cNvSpPr txBox="1"/>
          <p:nvPr/>
        </p:nvSpPr>
        <p:spPr>
          <a:xfrm flipH="1">
            <a:off x="2971800" y="3535925"/>
            <a:ext cx="3200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3" name="Google Shape;353;p37"/>
          <p:cNvSpPr txBox="1"/>
          <p:nvPr>
            <p:ph idx="2" type="subTitle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354" name="Google Shape;354;p37"/>
          <p:cNvSpPr txBox="1"/>
          <p:nvPr>
            <p:ph hasCustomPrompt="1" idx="3" type="title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37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61" name="Google Shape;361;p38"/>
            <p:cNvGrpSpPr/>
            <p:nvPr/>
          </p:nvGrpSpPr>
          <p:grpSpPr>
            <a:xfrm>
              <a:off x="4664716" y="3950185"/>
              <a:ext cx="216300" cy="965800"/>
              <a:chOff x="4664716" y="3950185"/>
              <a:chExt cx="216300" cy="965800"/>
            </a:xfrm>
          </p:grpSpPr>
          <p:sp>
            <p:nvSpPr>
              <p:cNvPr id="362" name="Google Shape;362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" name="Google Shape;364;p38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366" name="Google Shape;366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3387291" y="116735"/>
              <a:ext cx="216300" cy="965800"/>
              <a:chOff x="4664716" y="3950185"/>
              <a:chExt cx="216300" cy="965800"/>
            </a:xfrm>
          </p:grpSpPr>
          <p:sp>
            <p:nvSpPr>
              <p:cNvPr id="369" name="Google Shape;369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1" name="Google Shape;371;p38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74" name="Google Shape;374;p39"/>
            <p:cNvGrpSpPr/>
            <p:nvPr/>
          </p:nvGrpSpPr>
          <p:grpSpPr>
            <a:xfrm flipH="1">
              <a:off x="4262984" y="3950185"/>
              <a:ext cx="216300" cy="965800"/>
              <a:chOff x="4664716" y="3950185"/>
              <a:chExt cx="216300" cy="965800"/>
            </a:xfrm>
          </p:grpSpPr>
          <p:sp>
            <p:nvSpPr>
              <p:cNvPr id="375" name="Google Shape;375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7" name="Google Shape;377;p39"/>
            <p:cNvSpPr/>
            <p:nvPr/>
          </p:nvSpPr>
          <p:spPr>
            <a:xfrm flipH="1">
              <a:off x="8746125" y="4685288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39"/>
            <p:cNvGrpSpPr/>
            <p:nvPr/>
          </p:nvGrpSpPr>
          <p:grpSpPr>
            <a:xfrm flipH="1">
              <a:off x="295659" y="3247910"/>
              <a:ext cx="216300" cy="965800"/>
              <a:chOff x="4664716" y="3950185"/>
              <a:chExt cx="216300" cy="965800"/>
            </a:xfrm>
          </p:grpSpPr>
          <p:sp>
            <p:nvSpPr>
              <p:cNvPr id="380" name="Google Shape;380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 flipH="1">
              <a:off x="8214484" y="116735"/>
              <a:ext cx="216300" cy="965800"/>
              <a:chOff x="4664716" y="3950185"/>
              <a:chExt cx="216300" cy="965800"/>
            </a:xfrm>
          </p:grpSpPr>
          <p:sp>
            <p:nvSpPr>
              <p:cNvPr id="383" name="Google Shape;383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13225" y="2417975"/>
            <a:ext cx="36003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4525" y="2417975"/>
            <a:ext cx="36003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13225" y="1880450"/>
            <a:ext cx="36003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834525" y="1880450"/>
            <a:ext cx="36003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539500"/>
            <a:ext cx="77802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 flipH="1">
            <a:off x="4900375" y="1072600"/>
            <a:ext cx="3530400" cy="15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 flipH="1">
            <a:off x="4660663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53" name="Google Shape;53;p7"/>
          <p:cNvSpPr txBox="1"/>
          <p:nvPr>
            <p:ph hasCustomPrompt="1" idx="2" type="title"/>
          </p:nvPr>
        </p:nvSpPr>
        <p:spPr>
          <a:xfrm flipH="1">
            <a:off x="466067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4900375" y="2653200"/>
            <a:ext cx="3530400" cy="121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42325" y="1049250"/>
            <a:ext cx="6859500" cy="28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58" name="Google Shape;58;p8"/>
          <p:cNvSpPr txBox="1"/>
          <p:nvPr>
            <p:ph hasCustomPrompt="1" idx="2" type="title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4664725" y="2613300"/>
            <a:ext cx="37659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4664725" y="901325"/>
            <a:ext cx="3765900" cy="17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67" name="Google Shape;67;p9"/>
          <p:cNvSpPr txBox="1"/>
          <p:nvPr>
            <p:ph hasCustomPrompt="1" idx="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9"/>
          <p:cNvSpPr/>
          <p:nvPr/>
        </p:nvSpPr>
        <p:spPr>
          <a:xfrm>
            <a:off x="-41325" y="-16050"/>
            <a:ext cx="4028100" cy="517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 flipH="1">
            <a:off x="-16500" y="-17850"/>
            <a:ext cx="9177000" cy="5179200"/>
          </a:xfrm>
          <a:prstGeom prst="rect">
            <a:avLst/>
          </a:prstGeom>
          <a:solidFill>
            <a:srgbClr val="380093">
              <a:alpha val="2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713225" y="438892"/>
            <a:ext cx="40239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0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79" name="Google Shape;79;p10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0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82" name="Google Shape;82;p10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0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077700"/>
            <a:ext cx="77175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ctrTitle"/>
          </p:nvPr>
        </p:nvSpPr>
        <p:spPr>
          <a:xfrm>
            <a:off x="4133150" y="490200"/>
            <a:ext cx="4730100" cy="2139300"/>
          </a:xfrm>
          <a:prstGeom prst="rect">
            <a:avLst/>
          </a:prstGeom>
          <a:effectLst>
            <a:outerShdw blurRad="100013" rotWithShape="0" algn="bl" dir="9420000" dist="3810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Introducción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a </a:t>
            </a:r>
            <a:r>
              <a:rPr lang="en" sz="4500">
                <a:solidFill>
                  <a:srgbClr val="980000"/>
                </a:solidFill>
              </a:rPr>
              <a:t>git </a:t>
            </a:r>
            <a:r>
              <a:rPr lang="en" sz="4500"/>
              <a:t>en la </a:t>
            </a:r>
            <a:r>
              <a:rPr lang="en" sz="4500">
                <a:solidFill>
                  <a:srgbClr val="FF9900"/>
                </a:solidFill>
              </a:rPr>
              <a:t>consola</a:t>
            </a:r>
            <a:endParaRPr sz="4500">
              <a:solidFill>
                <a:srgbClr val="FF9900"/>
              </a:solidFill>
            </a:endParaRPr>
          </a:p>
        </p:txBody>
      </p:sp>
      <p:grpSp>
        <p:nvGrpSpPr>
          <p:cNvPr id="390" name="Google Shape;390;p40"/>
          <p:cNvGrpSpPr/>
          <p:nvPr/>
        </p:nvGrpSpPr>
        <p:grpSpPr>
          <a:xfrm>
            <a:off x="428046" y="1153662"/>
            <a:ext cx="3089343" cy="3060027"/>
            <a:chOff x="514246" y="1153662"/>
            <a:chExt cx="3089343" cy="3060027"/>
          </a:xfrm>
        </p:grpSpPr>
        <p:sp>
          <p:nvSpPr>
            <p:cNvPr id="391" name="Google Shape;391;p40"/>
            <p:cNvSpPr/>
            <p:nvPr/>
          </p:nvSpPr>
          <p:spPr>
            <a:xfrm>
              <a:off x="1647525" y="3139975"/>
              <a:ext cx="1552700" cy="994950"/>
            </a:xfrm>
            <a:custGeom>
              <a:rect b="b" l="l" r="r" t="t"/>
              <a:pathLst>
                <a:path extrusionOk="0" h="39798" w="62108">
                  <a:moveTo>
                    <a:pt x="3718" y="25339"/>
                  </a:moveTo>
                  <a:lnTo>
                    <a:pt x="28644" y="39798"/>
                  </a:lnTo>
                  <a:lnTo>
                    <a:pt x="62108" y="20243"/>
                  </a:lnTo>
                  <a:lnTo>
                    <a:pt x="27680" y="0"/>
                  </a:lnTo>
                  <a:lnTo>
                    <a:pt x="0" y="15010"/>
                  </a:lnTo>
                  <a:lnTo>
                    <a:pt x="10879" y="21207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</p:sp>
        <p:sp>
          <p:nvSpPr>
            <p:cNvPr id="392" name="Google Shape;392;p40"/>
            <p:cNvSpPr/>
            <p:nvPr/>
          </p:nvSpPr>
          <p:spPr>
            <a:xfrm>
              <a:off x="3116266" y="3308686"/>
              <a:ext cx="356306" cy="189253"/>
            </a:xfrm>
            <a:custGeom>
              <a:rect b="b" l="l" r="r" t="t"/>
              <a:pathLst>
                <a:path extrusionOk="0" h="11517" w="21683">
                  <a:moveTo>
                    <a:pt x="10842" y="0"/>
                  </a:moveTo>
                  <a:cubicBezTo>
                    <a:pt x="8315" y="0"/>
                    <a:pt x="5788" y="567"/>
                    <a:pt x="3870" y="1702"/>
                  </a:cubicBezTo>
                  <a:cubicBezTo>
                    <a:pt x="1" y="3937"/>
                    <a:pt x="1" y="7606"/>
                    <a:pt x="3870" y="9841"/>
                  </a:cubicBezTo>
                  <a:cubicBezTo>
                    <a:pt x="5788" y="10958"/>
                    <a:pt x="8315" y="11517"/>
                    <a:pt x="10842" y="11517"/>
                  </a:cubicBezTo>
                  <a:cubicBezTo>
                    <a:pt x="13368" y="11517"/>
                    <a:pt x="15895" y="10958"/>
                    <a:pt x="17813" y="9841"/>
                  </a:cubicBezTo>
                  <a:cubicBezTo>
                    <a:pt x="21683" y="7572"/>
                    <a:pt x="21683" y="3937"/>
                    <a:pt x="17813" y="1702"/>
                  </a:cubicBezTo>
                  <a:cubicBezTo>
                    <a:pt x="15895" y="567"/>
                    <a:pt x="13368" y="0"/>
                    <a:pt x="1084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14246" y="2759446"/>
              <a:ext cx="1663068" cy="959395"/>
            </a:xfrm>
            <a:custGeom>
              <a:rect b="b" l="l" r="r" t="t"/>
              <a:pathLst>
                <a:path extrusionOk="0" h="58384" w="101206">
                  <a:moveTo>
                    <a:pt x="92683" y="0"/>
                  </a:moveTo>
                  <a:cubicBezTo>
                    <a:pt x="92416" y="0"/>
                    <a:pt x="92149" y="67"/>
                    <a:pt x="91899" y="201"/>
                  </a:cubicBezTo>
                  <a:lnTo>
                    <a:pt x="434" y="53005"/>
                  </a:lnTo>
                  <a:cubicBezTo>
                    <a:pt x="0" y="53138"/>
                    <a:pt x="0" y="53772"/>
                    <a:pt x="434" y="53906"/>
                  </a:cubicBezTo>
                  <a:lnTo>
                    <a:pt x="7772" y="58209"/>
                  </a:lnTo>
                  <a:cubicBezTo>
                    <a:pt x="8023" y="58326"/>
                    <a:pt x="8298" y="58384"/>
                    <a:pt x="8569" y="58384"/>
                  </a:cubicBezTo>
                  <a:cubicBezTo>
                    <a:pt x="8840" y="58384"/>
                    <a:pt x="9107" y="58326"/>
                    <a:pt x="9340" y="58209"/>
                  </a:cubicBezTo>
                  <a:lnTo>
                    <a:pt x="24851" y="49236"/>
                  </a:lnTo>
                  <a:cubicBezTo>
                    <a:pt x="25051" y="49402"/>
                    <a:pt x="25285" y="49536"/>
                    <a:pt x="25518" y="49703"/>
                  </a:cubicBezTo>
                  <a:lnTo>
                    <a:pt x="37360" y="56541"/>
                  </a:lnTo>
                  <a:cubicBezTo>
                    <a:pt x="39011" y="57392"/>
                    <a:pt x="40821" y="57817"/>
                    <a:pt x="42626" y="57817"/>
                  </a:cubicBezTo>
                  <a:cubicBezTo>
                    <a:pt x="44432" y="57817"/>
                    <a:pt x="46233" y="57392"/>
                    <a:pt x="47868" y="56541"/>
                  </a:cubicBezTo>
                  <a:lnTo>
                    <a:pt x="70751" y="43331"/>
                  </a:lnTo>
                  <a:cubicBezTo>
                    <a:pt x="72452" y="42331"/>
                    <a:pt x="73419" y="40896"/>
                    <a:pt x="73419" y="39329"/>
                  </a:cubicBezTo>
                  <a:cubicBezTo>
                    <a:pt x="73419" y="37761"/>
                    <a:pt x="72452" y="36293"/>
                    <a:pt x="70751" y="35292"/>
                  </a:cubicBezTo>
                  <a:lnTo>
                    <a:pt x="59810" y="28988"/>
                  </a:lnTo>
                  <a:lnTo>
                    <a:pt x="100772" y="5304"/>
                  </a:lnTo>
                  <a:cubicBezTo>
                    <a:pt x="101206" y="5137"/>
                    <a:pt x="101206" y="4537"/>
                    <a:pt x="100772" y="4404"/>
                  </a:cubicBezTo>
                  <a:lnTo>
                    <a:pt x="93467" y="201"/>
                  </a:lnTo>
                  <a:cubicBezTo>
                    <a:pt x="93217" y="67"/>
                    <a:pt x="92950" y="0"/>
                    <a:pt x="9268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2266640" y="2783421"/>
              <a:ext cx="751524" cy="431550"/>
            </a:xfrm>
            <a:custGeom>
              <a:rect b="b" l="l" r="r" t="t"/>
              <a:pathLst>
                <a:path extrusionOk="0" h="26262" w="45734">
                  <a:moveTo>
                    <a:pt x="38662" y="1"/>
                  </a:moveTo>
                  <a:cubicBezTo>
                    <a:pt x="38387" y="1"/>
                    <a:pt x="38112" y="59"/>
                    <a:pt x="37861" y="176"/>
                  </a:cubicBezTo>
                  <a:lnTo>
                    <a:pt x="435" y="21791"/>
                  </a:lnTo>
                  <a:cubicBezTo>
                    <a:pt x="1" y="21925"/>
                    <a:pt x="1" y="22559"/>
                    <a:pt x="435" y="22692"/>
                  </a:cubicBezTo>
                  <a:lnTo>
                    <a:pt x="6305" y="26061"/>
                  </a:lnTo>
                  <a:cubicBezTo>
                    <a:pt x="6556" y="26195"/>
                    <a:pt x="6823" y="26261"/>
                    <a:pt x="7089" y="26261"/>
                  </a:cubicBezTo>
                  <a:cubicBezTo>
                    <a:pt x="7356" y="26261"/>
                    <a:pt x="7623" y="26195"/>
                    <a:pt x="7873" y="26061"/>
                  </a:cubicBezTo>
                  <a:lnTo>
                    <a:pt x="45300" y="4479"/>
                  </a:lnTo>
                  <a:cubicBezTo>
                    <a:pt x="45734" y="4312"/>
                    <a:pt x="45734" y="3712"/>
                    <a:pt x="45300" y="3545"/>
                  </a:cubicBezTo>
                  <a:lnTo>
                    <a:pt x="39462" y="176"/>
                  </a:lnTo>
                  <a:cubicBezTo>
                    <a:pt x="39212" y="59"/>
                    <a:pt x="38937" y="1"/>
                    <a:pt x="386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2409160" y="2865518"/>
              <a:ext cx="643546" cy="369452"/>
            </a:xfrm>
            <a:custGeom>
              <a:rect b="b" l="l" r="r" t="t"/>
              <a:pathLst>
                <a:path extrusionOk="0" h="22483" w="39163">
                  <a:moveTo>
                    <a:pt x="33587" y="0"/>
                  </a:moveTo>
                  <a:cubicBezTo>
                    <a:pt x="33375" y="0"/>
                    <a:pt x="33158" y="50"/>
                    <a:pt x="32958" y="150"/>
                  </a:cubicBezTo>
                  <a:lnTo>
                    <a:pt x="334" y="18964"/>
                  </a:lnTo>
                  <a:cubicBezTo>
                    <a:pt x="1" y="19064"/>
                    <a:pt x="1" y="19564"/>
                    <a:pt x="334" y="19664"/>
                  </a:cubicBezTo>
                  <a:lnTo>
                    <a:pt x="4971" y="22333"/>
                  </a:lnTo>
                  <a:cubicBezTo>
                    <a:pt x="5171" y="22433"/>
                    <a:pt x="5380" y="22483"/>
                    <a:pt x="5588" y="22483"/>
                  </a:cubicBezTo>
                  <a:cubicBezTo>
                    <a:pt x="5797" y="22483"/>
                    <a:pt x="6005" y="22433"/>
                    <a:pt x="6205" y="22333"/>
                  </a:cubicBezTo>
                  <a:lnTo>
                    <a:pt x="38829" y="3519"/>
                  </a:lnTo>
                  <a:cubicBezTo>
                    <a:pt x="39162" y="3419"/>
                    <a:pt x="39162" y="2919"/>
                    <a:pt x="38829" y="2785"/>
                  </a:cubicBezTo>
                  <a:lnTo>
                    <a:pt x="34192" y="150"/>
                  </a:lnTo>
                  <a:cubicBezTo>
                    <a:pt x="34008" y="50"/>
                    <a:pt x="33800" y="0"/>
                    <a:pt x="3358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1169262" y="3828873"/>
              <a:ext cx="633128" cy="384816"/>
            </a:xfrm>
            <a:custGeom>
              <a:rect b="b" l="l" r="r" t="t"/>
              <a:pathLst>
                <a:path extrusionOk="0" h="23418" w="38529">
                  <a:moveTo>
                    <a:pt x="19489" y="8604"/>
                  </a:moveTo>
                  <a:cubicBezTo>
                    <a:pt x="21085" y="8604"/>
                    <a:pt x="22645" y="8973"/>
                    <a:pt x="24051" y="9741"/>
                  </a:cubicBezTo>
                  <a:cubicBezTo>
                    <a:pt x="25052" y="10308"/>
                    <a:pt x="25653" y="11042"/>
                    <a:pt x="25653" y="11709"/>
                  </a:cubicBezTo>
                  <a:cubicBezTo>
                    <a:pt x="25653" y="12376"/>
                    <a:pt x="25052" y="13110"/>
                    <a:pt x="24051" y="13677"/>
                  </a:cubicBezTo>
                  <a:cubicBezTo>
                    <a:pt x="22550" y="14427"/>
                    <a:pt x="20916" y="14803"/>
                    <a:pt x="19277" y="14803"/>
                  </a:cubicBezTo>
                  <a:cubicBezTo>
                    <a:pt x="17639" y="14803"/>
                    <a:pt x="15996" y="14427"/>
                    <a:pt x="14478" y="13677"/>
                  </a:cubicBezTo>
                  <a:cubicBezTo>
                    <a:pt x="13477" y="13110"/>
                    <a:pt x="12910" y="12376"/>
                    <a:pt x="12910" y="11709"/>
                  </a:cubicBezTo>
                  <a:cubicBezTo>
                    <a:pt x="12910" y="11042"/>
                    <a:pt x="13477" y="10308"/>
                    <a:pt x="14478" y="9741"/>
                  </a:cubicBezTo>
                  <a:cubicBezTo>
                    <a:pt x="15921" y="9003"/>
                    <a:pt x="17488" y="8605"/>
                    <a:pt x="19089" y="8605"/>
                  </a:cubicBezTo>
                  <a:cubicBezTo>
                    <a:pt x="19153" y="8605"/>
                    <a:pt x="19217" y="8605"/>
                    <a:pt x="19281" y="8607"/>
                  </a:cubicBezTo>
                  <a:cubicBezTo>
                    <a:pt x="19351" y="8605"/>
                    <a:pt x="19420" y="8604"/>
                    <a:pt x="19489" y="8604"/>
                  </a:cubicBezTo>
                  <a:close/>
                  <a:moveTo>
                    <a:pt x="16880" y="0"/>
                  </a:moveTo>
                  <a:cubicBezTo>
                    <a:pt x="16012" y="0"/>
                    <a:pt x="15245" y="634"/>
                    <a:pt x="15078" y="1501"/>
                  </a:cubicBezTo>
                  <a:lnTo>
                    <a:pt x="14745" y="3136"/>
                  </a:lnTo>
                  <a:cubicBezTo>
                    <a:pt x="14044" y="3269"/>
                    <a:pt x="13344" y="3436"/>
                    <a:pt x="12677" y="3636"/>
                  </a:cubicBezTo>
                  <a:lnTo>
                    <a:pt x="9508" y="2169"/>
                  </a:lnTo>
                  <a:cubicBezTo>
                    <a:pt x="9241" y="2069"/>
                    <a:pt x="8941" y="2002"/>
                    <a:pt x="8607" y="2002"/>
                  </a:cubicBezTo>
                  <a:cubicBezTo>
                    <a:pt x="8240" y="2002"/>
                    <a:pt x="7873" y="2102"/>
                    <a:pt x="7540" y="2269"/>
                  </a:cubicBezTo>
                  <a:lnTo>
                    <a:pt x="4304" y="4137"/>
                  </a:lnTo>
                  <a:cubicBezTo>
                    <a:pt x="3237" y="4704"/>
                    <a:pt x="3170" y="6205"/>
                    <a:pt x="4171" y="6872"/>
                  </a:cubicBezTo>
                  <a:lnTo>
                    <a:pt x="5838" y="8106"/>
                  </a:lnTo>
                  <a:cubicBezTo>
                    <a:pt x="5772" y="8206"/>
                    <a:pt x="5705" y="8340"/>
                    <a:pt x="5638" y="8440"/>
                  </a:cubicBezTo>
                  <a:lnTo>
                    <a:pt x="1669" y="8707"/>
                  </a:lnTo>
                  <a:cubicBezTo>
                    <a:pt x="735" y="8773"/>
                    <a:pt x="1" y="9541"/>
                    <a:pt x="1" y="10508"/>
                  </a:cubicBezTo>
                  <a:lnTo>
                    <a:pt x="1" y="12910"/>
                  </a:lnTo>
                  <a:cubicBezTo>
                    <a:pt x="1" y="13844"/>
                    <a:pt x="735" y="14644"/>
                    <a:pt x="1669" y="14711"/>
                  </a:cubicBezTo>
                  <a:lnTo>
                    <a:pt x="5638" y="14944"/>
                  </a:lnTo>
                  <a:cubicBezTo>
                    <a:pt x="5705" y="15078"/>
                    <a:pt x="5772" y="15178"/>
                    <a:pt x="5872" y="15311"/>
                  </a:cubicBezTo>
                  <a:lnTo>
                    <a:pt x="4171" y="16512"/>
                  </a:lnTo>
                  <a:cubicBezTo>
                    <a:pt x="3170" y="17213"/>
                    <a:pt x="3237" y="18680"/>
                    <a:pt x="4304" y="19247"/>
                  </a:cubicBezTo>
                  <a:lnTo>
                    <a:pt x="7540" y="21115"/>
                  </a:lnTo>
                  <a:cubicBezTo>
                    <a:pt x="7873" y="21316"/>
                    <a:pt x="8240" y="21416"/>
                    <a:pt x="8607" y="21416"/>
                  </a:cubicBezTo>
                  <a:cubicBezTo>
                    <a:pt x="8941" y="21416"/>
                    <a:pt x="9241" y="21349"/>
                    <a:pt x="9508" y="21216"/>
                  </a:cubicBezTo>
                  <a:lnTo>
                    <a:pt x="12677" y="19748"/>
                  </a:lnTo>
                  <a:cubicBezTo>
                    <a:pt x="13377" y="19948"/>
                    <a:pt x="14044" y="20148"/>
                    <a:pt x="14778" y="20282"/>
                  </a:cubicBezTo>
                  <a:lnTo>
                    <a:pt x="15078" y="21883"/>
                  </a:lnTo>
                  <a:cubicBezTo>
                    <a:pt x="15245" y="22750"/>
                    <a:pt x="16012" y="23384"/>
                    <a:pt x="16880" y="23417"/>
                  </a:cubicBezTo>
                  <a:lnTo>
                    <a:pt x="21650" y="23417"/>
                  </a:lnTo>
                  <a:cubicBezTo>
                    <a:pt x="22550" y="23384"/>
                    <a:pt x="23284" y="22750"/>
                    <a:pt x="23484" y="21883"/>
                  </a:cubicBezTo>
                  <a:lnTo>
                    <a:pt x="23785" y="20282"/>
                  </a:lnTo>
                  <a:cubicBezTo>
                    <a:pt x="24485" y="20115"/>
                    <a:pt x="25186" y="19948"/>
                    <a:pt x="25853" y="19748"/>
                  </a:cubicBezTo>
                  <a:lnTo>
                    <a:pt x="29022" y="21216"/>
                  </a:lnTo>
                  <a:cubicBezTo>
                    <a:pt x="29322" y="21349"/>
                    <a:pt x="29622" y="21416"/>
                    <a:pt x="29922" y="21416"/>
                  </a:cubicBezTo>
                  <a:cubicBezTo>
                    <a:pt x="30289" y="21416"/>
                    <a:pt x="30690" y="21316"/>
                    <a:pt x="31023" y="21115"/>
                  </a:cubicBezTo>
                  <a:lnTo>
                    <a:pt x="34259" y="19247"/>
                  </a:lnTo>
                  <a:cubicBezTo>
                    <a:pt x="34726" y="18981"/>
                    <a:pt x="35026" y="18480"/>
                    <a:pt x="35093" y="17913"/>
                  </a:cubicBezTo>
                  <a:cubicBezTo>
                    <a:pt x="35093" y="17379"/>
                    <a:pt x="34826" y="16846"/>
                    <a:pt x="34392" y="16512"/>
                  </a:cubicBezTo>
                  <a:lnTo>
                    <a:pt x="32691" y="15311"/>
                  </a:lnTo>
                  <a:cubicBezTo>
                    <a:pt x="32758" y="15178"/>
                    <a:pt x="32824" y="15078"/>
                    <a:pt x="32924" y="14944"/>
                  </a:cubicBezTo>
                  <a:lnTo>
                    <a:pt x="36861" y="14711"/>
                  </a:lnTo>
                  <a:cubicBezTo>
                    <a:pt x="37795" y="14644"/>
                    <a:pt x="38528" y="13844"/>
                    <a:pt x="38528" y="12910"/>
                  </a:cubicBezTo>
                  <a:lnTo>
                    <a:pt x="38528" y="10508"/>
                  </a:lnTo>
                  <a:cubicBezTo>
                    <a:pt x="38528" y="9541"/>
                    <a:pt x="37795" y="8773"/>
                    <a:pt x="36861" y="8707"/>
                  </a:cubicBezTo>
                  <a:lnTo>
                    <a:pt x="32924" y="8440"/>
                  </a:lnTo>
                  <a:cubicBezTo>
                    <a:pt x="32824" y="8340"/>
                    <a:pt x="32758" y="8206"/>
                    <a:pt x="32691" y="8106"/>
                  </a:cubicBezTo>
                  <a:lnTo>
                    <a:pt x="34392" y="6872"/>
                  </a:lnTo>
                  <a:cubicBezTo>
                    <a:pt x="35360" y="6205"/>
                    <a:pt x="35293" y="4704"/>
                    <a:pt x="34259" y="4137"/>
                  </a:cubicBezTo>
                  <a:lnTo>
                    <a:pt x="31023" y="2269"/>
                  </a:lnTo>
                  <a:cubicBezTo>
                    <a:pt x="30690" y="2102"/>
                    <a:pt x="30289" y="2002"/>
                    <a:pt x="29922" y="2002"/>
                  </a:cubicBezTo>
                  <a:cubicBezTo>
                    <a:pt x="29622" y="2002"/>
                    <a:pt x="29322" y="2069"/>
                    <a:pt x="29022" y="2169"/>
                  </a:cubicBezTo>
                  <a:lnTo>
                    <a:pt x="25853" y="3636"/>
                  </a:lnTo>
                  <a:cubicBezTo>
                    <a:pt x="25186" y="3436"/>
                    <a:pt x="24485" y="3269"/>
                    <a:pt x="23785" y="3136"/>
                  </a:cubicBezTo>
                  <a:lnTo>
                    <a:pt x="23484" y="1501"/>
                  </a:lnTo>
                  <a:cubicBezTo>
                    <a:pt x="23284" y="634"/>
                    <a:pt x="22550" y="0"/>
                    <a:pt x="2165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754867" y="3733446"/>
              <a:ext cx="492811" cy="300945"/>
            </a:xfrm>
            <a:custGeom>
              <a:rect b="b" l="l" r="r" t="t"/>
              <a:pathLst>
                <a:path extrusionOk="0" h="18314" w="29990">
                  <a:moveTo>
                    <a:pt x="14978" y="7306"/>
                  </a:moveTo>
                  <a:cubicBezTo>
                    <a:pt x="16513" y="7306"/>
                    <a:pt x="17947" y="7739"/>
                    <a:pt x="18748" y="8407"/>
                  </a:cubicBezTo>
                  <a:cubicBezTo>
                    <a:pt x="18948" y="8573"/>
                    <a:pt x="19281" y="8907"/>
                    <a:pt x="19248" y="9241"/>
                  </a:cubicBezTo>
                  <a:cubicBezTo>
                    <a:pt x="19181" y="9574"/>
                    <a:pt x="18748" y="10108"/>
                    <a:pt x="17714" y="10541"/>
                  </a:cubicBezTo>
                  <a:cubicBezTo>
                    <a:pt x="16846" y="10842"/>
                    <a:pt x="15912" y="11008"/>
                    <a:pt x="14978" y="11008"/>
                  </a:cubicBezTo>
                  <a:cubicBezTo>
                    <a:pt x="13477" y="11008"/>
                    <a:pt x="12010" y="10608"/>
                    <a:pt x="11209" y="9941"/>
                  </a:cubicBezTo>
                  <a:cubicBezTo>
                    <a:pt x="11009" y="9741"/>
                    <a:pt x="10675" y="9407"/>
                    <a:pt x="10742" y="9107"/>
                  </a:cubicBezTo>
                  <a:cubicBezTo>
                    <a:pt x="10775" y="8774"/>
                    <a:pt x="11209" y="8240"/>
                    <a:pt x="12276" y="7806"/>
                  </a:cubicBezTo>
                  <a:cubicBezTo>
                    <a:pt x="13071" y="7501"/>
                    <a:pt x="13893" y="7335"/>
                    <a:pt x="14744" y="7335"/>
                  </a:cubicBezTo>
                  <a:cubicBezTo>
                    <a:pt x="14822" y="7335"/>
                    <a:pt x="14900" y="7336"/>
                    <a:pt x="14978" y="7339"/>
                  </a:cubicBezTo>
                  <a:lnTo>
                    <a:pt x="14978" y="7306"/>
                  </a:lnTo>
                  <a:close/>
                  <a:moveTo>
                    <a:pt x="15779" y="1"/>
                  </a:moveTo>
                  <a:cubicBezTo>
                    <a:pt x="14945" y="1"/>
                    <a:pt x="14178" y="468"/>
                    <a:pt x="13777" y="1235"/>
                  </a:cubicBezTo>
                  <a:lnTo>
                    <a:pt x="13277" y="2169"/>
                  </a:lnTo>
                  <a:cubicBezTo>
                    <a:pt x="12843" y="2202"/>
                    <a:pt x="12376" y="2269"/>
                    <a:pt x="11943" y="2336"/>
                  </a:cubicBezTo>
                  <a:lnTo>
                    <a:pt x="10375" y="1301"/>
                  </a:lnTo>
                  <a:cubicBezTo>
                    <a:pt x="9975" y="1035"/>
                    <a:pt x="9474" y="901"/>
                    <a:pt x="8974" y="901"/>
                  </a:cubicBezTo>
                  <a:cubicBezTo>
                    <a:pt x="8674" y="901"/>
                    <a:pt x="8374" y="935"/>
                    <a:pt x="8107" y="1068"/>
                  </a:cubicBezTo>
                  <a:lnTo>
                    <a:pt x="5705" y="2002"/>
                  </a:lnTo>
                  <a:cubicBezTo>
                    <a:pt x="4471" y="2469"/>
                    <a:pt x="4137" y="4037"/>
                    <a:pt x="5038" y="4971"/>
                  </a:cubicBezTo>
                  <a:lnTo>
                    <a:pt x="5371" y="5304"/>
                  </a:lnTo>
                  <a:lnTo>
                    <a:pt x="2836" y="5204"/>
                  </a:lnTo>
                  <a:cubicBezTo>
                    <a:pt x="1869" y="5204"/>
                    <a:pt x="1068" y="5838"/>
                    <a:pt x="768" y="6705"/>
                  </a:cubicBezTo>
                  <a:lnTo>
                    <a:pt x="335" y="8040"/>
                  </a:lnTo>
                  <a:cubicBezTo>
                    <a:pt x="1" y="9140"/>
                    <a:pt x="701" y="10341"/>
                    <a:pt x="1869" y="10508"/>
                  </a:cubicBezTo>
                  <a:lnTo>
                    <a:pt x="3270" y="10742"/>
                  </a:lnTo>
                  <a:lnTo>
                    <a:pt x="2736" y="11008"/>
                  </a:lnTo>
                  <a:cubicBezTo>
                    <a:pt x="1535" y="11576"/>
                    <a:pt x="1369" y="13210"/>
                    <a:pt x="2403" y="14011"/>
                  </a:cubicBezTo>
                  <a:lnTo>
                    <a:pt x="3937" y="15312"/>
                  </a:lnTo>
                  <a:cubicBezTo>
                    <a:pt x="4371" y="15645"/>
                    <a:pt x="4938" y="15845"/>
                    <a:pt x="5538" y="15845"/>
                  </a:cubicBezTo>
                  <a:cubicBezTo>
                    <a:pt x="5772" y="15845"/>
                    <a:pt x="6005" y="15812"/>
                    <a:pt x="6205" y="15745"/>
                  </a:cubicBezTo>
                  <a:lnTo>
                    <a:pt x="8507" y="15045"/>
                  </a:lnTo>
                  <a:lnTo>
                    <a:pt x="8540" y="15045"/>
                  </a:lnTo>
                  <a:cubicBezTo>
                    <a:pt x="8774" y="15145"/>
                    <a:pt x="9007" y="15245"/>
                    <a:pt x="9274" y="15345"/>
                  </a:cubicBezTo>
                  <a:lnTo>
                    <a:pt x="9208" y="15779"/>
                  </a:lnTo>
                  <a:cubicBezTo>
                    <a:pt x="9074" y="16879"/>
                    <a:pt x="9875" y="17880"/>
                    <a:pt x="10975" y="18013"/>
                  </a:cubicBezTo>
                  <a:lnTo>
                    <a:pt x="13978" y="18314"/>
                  </a:lnTo>
                  <a:lnTo>
                    <a:pt x="14178" y="18314"/>
                  </a:lnTo>
                  <a:cubicBezTo>
                    <a:pt x="15045" y="18314"/>
                    <a:pt x="15812" y="17847"/>
                    <a:pt x="16213" y="17079"/>
                  </a:cubicBezTo>
                  <a:lnTo>
                    <a:pt x="16680" y="16179"/>
                  </a:lnTo>
                  <a:cubicBezTo>
                    <a:pt x="17147" y="16145"/>
                    <a:pt x="17580" y="16079"/>
                    <a:pt x="18047" y="15979"/>
                  </a:cubicBezTo>
                  <a:lnTo>
                    <a:pt x="19582" y="17013"/>
                  </a:lnTo>
                  <a:cubicBezTo>
                    <a:pt x="19978" y="17257"/>
                    <a:pt x="20403" y="17417"/>
                    <a:pt x="20856" y="17417"/>
                  </a:cubicBezTo>
                  <a:cubicBezTo>
                    <a:pt x="20898" y="17417"/>
                    <a:pt x="20940" y="17416"/>
                    <a:pt x="20983" y="17413"/>
                  </a:cubicBezTo>
                  <a:cubicBezTo>
                    <a:pt x="21283" y="17413"/>
                    <a:pt x="21583" y="17380"/>
                    <a:pt x="21883" y="17246"/>
                  </a:cubicBezTo>
                  <a:lnTo>
                    <a:pt x="24285" y="16312"/>
                  </a:lnTo>
                  <a:cubicBezTo>
                    <a:pt x="25486" y="15845"/>
                    <a:pt x="25853" y="14277"/>
                    <a:pt x="24919" y="13343"/>
                  </a:cubicBezTo>
                  <a:lnTo>
                    <a:pt x="24585" y="13010"/>
                  </a:lnTo>
                  <a:lnTo>
                    <a:pt x="24585" y="13010"/>
                  </a:lnTo>
                  <a:lnTo>
                    <a:pt x="27154" y="13110"/>
                  </a:lnTo>
                  <a:cubicBezTo>
                    <a:pt x="28088" y="13110"/>
                    <a:pt x="28922" y="12476"/>
                    <a:pt x="29222" y="11609"/>
                  </a:cubicBezTo>
                  <a:lnTo>
                    <a:pt x="29622" y="10275"/>
                  </a:lnTo>
                  <a:cubicBezTo>
                    <a:pt x="29989" y="9174"/>
                    <a:pt x="29255" y="8006"/>
                    <a:pt x="28121" y="7806"/>
                  </a:cubicBezTo>
                  <a:lnTo>
                    <a:pt x="26720" y="7573"/>
                  </a:lnTo>
                  <a:lnTo>
                    <a:pt x="27220" y="7306"/>
                  </a:lnTo>
                  <a:cubicBezTo>
                    <a:pt x="28421" y="6739"/>
                    <a:pt x="28621" y="5104"/>
                    <a:pt x="27587" y="4304"/>
                  </a:cubicBezTo>
                  <a:lnTo>
                    <a:pt x="26053" y="3036"/>
                  </a:lnTo>
                  <a:cubicBezTo>
                    <a:pt x="25586" y="2669"/>
                    <a:pt x="25019" y="2469"/>
                    <a:pt x="24452" y="2469"/>
                  </a:cubicBezTo>
                  <a:cubicBezTo>
                    <a:pt x="24218" y="2469"/>
                    <a:pt x="23985" y="2502"/>
                    <a:pt x="23751" y="2569"/>
                  </a:cubicBezTo>
                  <a:lnTo>
                    <a:pt x="21483" y="3270"/>
                  </a:lnTo>
                  <a:lnTo>
                    <a:pt x="21450" y="3270"/>
                  </a:lnTo>
                  <a:cubicBezTo>
                    <a:pt x="21216" y="3169"/>
                    <a:pt x="20949" y="3069"/>
                    <a:pt x="20716" y="3003"/>
                  </a:cubicBezTo>
                  <a:lnTo>
                    <a:pt x="20749" y="2536"/>
                  </a:lnTo>
                  <a:cubicBezTo>
                    <a:pt x="20883" y="1435"/>
                    <a:pt x="20082" y="434"/>
                    <a:pt x="18981" y="301"/>
                  </a:cubicBezTo>
                  <a:lnTo>
                    <a:pt x="16012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3120654" y="3199048"/>
              <a:ext cx="346989" cy="256561"/>
            </a:xfrm>
            <a:custGeom>
              <a:rect b="b" l="l" r="r" t="t"/>
              <a:pathLst>
                <a:path extrusionOk="0" h="15613" w="21116">
                  <a:moveTo>
                    <a:pt x="3003" y="1"/>
                  </a:moveTo>
                  <a:cubicBezTo>
                    <a:pt x="0" y="2503"/>
                    <a:pt x="1802" y="10442"/>
                    <a:pt x="4871" y="13577"/>
                  </a:cubicBezTo>
                  <a:lnTo>
                    <a:pt x="4904" y="13644"/>
                  </a:lnTo>
                  <a:lnTo>
                    <a:pt x="5037" y="13777"/>
                  </a:lnTo>
                  <a:cubicBezTo>
                    <a:pt x="5104" y="13844"/>
                    <a:pt x="5204" y="13944"/>
                    <a:pt x="5304" y="14011"/>
                  </a:cubicBezTo>
                  <a:lnTo>
                    <a:pt x="5404" y="14078"/>
                  </a:lnTo>
                  <a:cubicBezTo>
                    <a:pt x="5471" y="14144"/>
                    <a:pt x="5538" y="14178"/>
                    <a:pt x="5604" y="14244"/>
                  </a:cubicBezTo>
                  <a:cubicBezTo>
                    <a:pt x="5738" y="14345"/>
                    <a:pt x="5871" y="14411"/>
                    <a:pt x="6038" y="14511"/>
                  </a:cubicBezTo>
                  <a:cubicBezTo>
                    <a:pt x="7289" y="15245"/>
                    <a:pt x="8932" y="15612"/>
                    <a:pt x="10575" y="15612"/>
                  </a:cubicBezTo>
                  <a:cubicBezTo>
                    <a:pt x="12217" y="15612"/>
                    <a:pt x="13860" y="15245"/>
                    <a:pt x="15111" y="14511"/>
                  </a:cubicBezTo>
                  <a:cubicBezTo>
                    <a:pt x="15245" y="14411"/>
                    <a:pt x="15378" y="14345"/>
                    <a:pt x="15512" y="14244"/>
                  </a:cubicBezTo>
                  <a:lnTo>
                    <a:pt x="15745" y="14078"/>
                  </a:lnTo>
                  <a:lnTo>
                    <a:pt x="15812" y="14011"/>
                  </a:lnTo>
                  <a:cubicBezTo>
                    <a:pt x="15912" y="13944"/>
                    <a:pt x="16012" y="13844"/>
                    <a:pt x="16112" y="13777"/>
                  </a:cubicBezTo>
                  <a:lnTo>
                    <a:pt x="16212" y="13677"/>
                  </a:lnTo>
                  <a:lnTo>
                    <a:pt x="16279" y="13577"/>
                  </a:lnTo>
                  <a:cubicBezTo>
                    <a:pt x="19348" y="10442"/>
                    <a:pt x="21116" y="2503"/>
                    <a:pt x="18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3134901" y="3157392"/>
              <a:ext cx="319037" cy="169945"/>
            </a:xfrm>
            <a:custGeom>
              <a:rect b="b" l="l" r="r" t="t"/>
              <a:pathLst>
                <a:path extrusionOk="0" h="10342" w="19415">
                  <a:moveTo>
                    <a:pt x="9712" y="1"/>
                  </a:moveTo>
                  <a:cubicBezTo>
                    <a:pt x="7448" y="1"/>
                    <a:pt x="5188" y="501"/>
                    <a:pt x="3470" y="1502"/>
                  </a:cubicBezTo>
                  <a:cubicBezTo>
                    <a:pt x="1" y="3537"/>
                    <a:pt x="34" y="6806"/>
                    <a:pt x="3470" y="8840"/>
                  </a:cubicBezTo>
                  <a:cubicBezTo>
                    <a:pt x="5188" y="9841"/>
                    <a:pt x="7448" y="10342"/>
                    <a:pt x="9712" y="10342"/>
                  </a:cubicBezTo>
                  <a:cubicBezTo>
                    <a:pt x="11976" y="10342"/>
                    <a:pt x="14244" y="9841"/>
                    <a:pt x="15979" y="8840"/>
                  </a:cubicBezTo>
                  <a:cubicBezTo>
                    <a:pt x="19415" y="6806"/>
                    <a:pt x="19415" y="3537"/>
                    <a:pt x="15979" y="1502"/>
                  </a:cubicBezTo>
                  <a:cubicBezTo>
                    <a:pt x="14244" y="501"/>
                    <a:pt x="11976" y="1"/>
                    <a:pt x="9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3177116" y="3180003"/>
              <a:ext cx="234623" cy="124854"/>
            </a:xfrm>
            <a:custGeom>
              <a:rect b="b" l="l" r="r" t="t"/>
              <a:pathLst>
                <a:path extrusionOk="0" h="7598" w="14278">
                  <a:moveTo>
                    <a:pt x="7139" y="1"/>
                  </a:moveTo>
                  <a:cubicBezTo>
                    <a:pt x="5471" y="1"/>
                    <a:pt x="3803" y="376"/>
                    <a:pt x="2535" y="1127"/>
                  </a:cubicBezTo>
                  <a:cubicBezTo>
                    <a:pt x="0" y="2594"/>
                    <a:pt x="0" y="4996"/>
                    <a:pt x="2535" y="6497"/>
                  </a:cubicBezTo>
                  <a:cubicBezTo>
                    <a:pt x="3803" y="7231"/>
                    <a:pt x="5471" y="7598"/>
                    <a:pt x="7139" y="7598"/>
                  </a:cubicBezTo>
                  <a:cubicBezTo>
                    <a:pt x="8806" y="7598"/>
                    <a:pt x="10474" y="7231"/>
                    <a:pt x="11742" y="6497"/>
                  </a:cubicBezTo>
                  <a:cubicBezTo>
                    <a:pt x="14277" y="4996"/>
                    <a:pt x="14277" y="2594"/>
                    <a:pt x="11742" y="1127"/>
                  </a:cubicBezTo>
                  <a:cubicBezTo>
                    <a:pt x="10474" y="376"/>
                    <a:pt x="8806" y="1"/>
                    <a:pt x="7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3193549" y="3222070"/>
              <a:ext cx="201183" cy="82787"/>
            </a:xfrm>
            <a:custGeom>
              <a:rect b="b" l="l" r="r" t="t"/>
              <a:pathLst>
                <a:path extrusionOk="0" h="5038" w="12243">
                  <a:moveTo>
                    <a:pt x="6139" y="1"/>
                  </a:moveTo>
                  <a:cubicBezTo>
                    <a:pt x="4471" y="1"/>
                    <a:pt x="2803" y="368"/>
                    <a:pt x="1535" y="1102"/>
                  </a:cubicBezTo>
                  <a:cubicBezTo>
                    <a:pt x="902" y="1435"/>
                    <a:pt x="401" y="1936"/>
                    <a:pt x="1" y="2503"/>
                  </a:cubicBezTo>
                  <a:cubicBezTo>
                    <a:pt x="401" y="3103"/>
                    <a:pt x="935" y="3604"/>
                    <a:pt x="1535" y="3937"/>
                  </a:cubicBezTo>
                  <a:cubicBezTo>
                    <a:pt x="2803" y="4671"/>
                    <a:pt x="4471" y="5038"/>
                    <a:pt x="6139" y="5038"/>
                  </a:cubicBezTo>
                  <a:cubicBezTo>
                    <a:pt x="7806" y="5038"/>
                    <a:pt x="9474" y="4671"/>
                    <a:pt x="10742" y="3937"/>
                  </a:cubicBezTo>
                  <a:cubicBezTo>
                    <a:pt x="11342" y="3604"/>
                    <a:pt x="11876" y="3103"/>
                    <a:pt x="12243" y="2503"/>
                  </a:cubicBezTo>
                  <a:cubicBezTo>
                    <a:pt x="11876" y="1936"/>
                    <a:pt x="11342" y="1435"/>
                    <a:pt x="10742" y="1102"/>
                  </a:cubicBezTo>
                  <a:cubicBezTo>
                    <a:pt x="9474" y="368"/>
                    <a:pt x="7806" y="1"/>
                    <a:pt x="6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3130513" y="2715538"/>
              <a:ext cx="192425" cy="206951"/>
            </a:xfrm>
            <a:custGeom>
              <a:rect b="b" l="l" r="r" t="t"/>
              <a:pathLst>
                <a:path extrusionOk="0" h="12594" w="11710">
                  <a:moveTo>
                    <a:pt x="2329" y="0"/>
                  </a:moveTo>
                  <a:cubicBezTo>
                    <a:pt x="1058" y="0"/>
                    <a:pt x="1002" y="971"/>
                    <a:pt x="1002" y="971"/>
                  </a:cubicBezTo>
                  <a:cubicBezTo>
                    <a:pt x="334" y="1171"/>
                    <a:pt x="1" y="1872"/>
                    <a:pt x="234" y="2539"/>
                  </a:cubicBezTo>
                  <a:cubicBezTo>
                    <a:pt x="601" y="3707"/>
                    <a:pt x="1969" y="6709"/>
                    <a:pt x="3203" y="9911"/>
                  </a:cubicBezTo>
                  <a:cubicBezTo>
                    <a:pt x="3979" y="11889"/>
                    <a:pt x="5398" y="12593"/>
                    <a:pt x="6679" y="12593"/>
                  </a:cubicBezTo>
                  <a:cubicBezTo>
                    <a:pt x="7601" y="12593"/>
                    <a:pt x="8452" y="12229"/>
                    <a:pt x="8941" y="11712"/>
                  </a:cubicBezTo>
                  <a:cubicBezTo>
                    <a:pt x="10942" y="11312"/>
                    <a:pt x="11709" y="9244"/>
                    <a:pt x="10408" y="6308"/>
                  </a:cubicBezTo>
                  <a:cubicBezTo>
                    <a:pt x="9107" y="3406"/>
                    <a:pt x="7006" y="1605"/>
                    <a:pt x="4070" y="404"/>
                  </a:cubicBezTo>
                  <a:cubicBezTo>
                    <a:pt x="3323" y="110"/>
                    <a:pt x="2757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176557" y="2741748"/>
              <a:ext cx="123901" cy="271991"/>
            </a:xfrm>
            <a:custGeom>
              <a:rect b="b" l="l" r="r" t="t"/>
              <a:pathLst>
                <a:path extrusionOk="0" h="16552" w="754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176557" y="2741748"/>
              <a:ext cx="123901" cy="271991"/>
            </a:xfrm>
            <a:custGeom>
              <a:rect b="b" l="l" r="r" t="t"/>
              <a:pathLst>
                <a:path extrusionOk="0" h="16552" w="754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240233" y="2715209"/>
              <a:ext cx="167694" cy="181037"/>
            </a:xfrm>
            <a:custGeom>
              <a:rect b="b" l="l" r="r" t="t"/>
              <a:pathLst>
                <a:path extrusionOk="0" h="11017" w="10205">
                  <a:moveTo>
                    <a:pt x="6988" y="0"/>
                  </a:moveTo>
                  <a:cubicBezTo>
                    <a:pt x="6606" y="0"/>
                    <a:pt x="6258" y="143"/>
                    <a:pt x="6000" y="391"/>
                  </a:cubicBezTo>
                  <a:cubicBezTo>
                    <a:pt x="5854" y="283"/>
                    <a:pt x="5682" y="232"/>
                    <a:pt x="5490" y="232"/>
                  </a:cubicBezTo>
                  <a:cubicBezTo>
                    <a:pt x="3965" y="232"/>
                    <a:pt x="1188" y="3425"/>
                    <a:pt x="596" y="6328"/>
                  </a:cubicBezTo>
                  <a:cubicBezTo>
                    <a:pt x="0" y="9106"/>
                    <a:pt x="1356" y="11017"/>
                    <a:pt x="3414" y="11017"/>
                  </a:cubicBezTo>
                  <a:cubicBezTo>
                    <a:pt x="3778" y="11017"/>
                    <a:pt x="4164" y="10957"/>
                    <a:pt x="4565" y="10832"/>
                  </a:cubicBezTo>
                  <a:cubicBezTo>
                    <a:pt x="4949" y="10922"/>
                    <a:pt x="5308" y="10965"/>
                    <a:pt x="5643" y="10965"/>
                  </a:cubicBezTo>
                  <a:cubicBezTo>
                    <a:pt x="9612" y="10965"/>
                    <a:pt x="10204" y="4987"/>
                    <a:pt x="9435" y="2526"/>
                  </a:cubicBezTo>
                  <a:cubicBezTo>
                    <a:pt x="8860" y="707"/>
                    <a:pt x="7839" y="0"/>
                    <a:pt x="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3284552" y="2754286"/>
              <a:ext cx="57563" cy="511363"/>
            </a:xfrm>
            <a:custGeom>
              <a:rect b="b" l="l" r="r" t="t"/>
              <a:pathLst>
                <a:path extrusionOk="0" h="31119" w="3503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3284552" y="2754286"/>
              <a:ext cx="57563" cy="511363"/>
            </a:xfrm>
            <a:custGeom>
              <a:rect b="b" l="l" r="r" t="t"/>
              <a:pathLst>
                <a:path extrusionOk="0" h="31119" w="3503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3105306" y="2852766"/>
              <a:ext cx="189122" cy="212012"/>
            </a:xfrm>
            <a:custGeom>
              <a:rect b="b" l="l" r="r" t="t"/>
              <a:pathLst>
                <a:path extrusionOk="0" h="12902" w="11509">
                  <a:moveTo>
                    <a:pt x="3060" y="0"/>
                  </a:moveTo>
                  <a:cubicBezTo>
                    <a:pt x="2737" y="0"/>
                    <a:pt x="2515" y="85"/>
                    <a:pt x="2435" y="259"/>
                  </a:cubicBezTo>
                  <a:cubicBezTo>
                    <a:pt x="2358" y="242"/>
                    <a:pt x="2285" y="233"/>
                    <a:pt x="2214" y="233"/>
                  </a:cubicBezTo>
                  <a:cubicBezTo>
                    <a:pt x="0" y="233"/>
                    <a:pt x="1057" y="8637"/>
                    <a:pt x="2802" y="10900"/>
                  </a:cubicBezTo>
                  <a:cubicBezTo>
                    <a:pt x="3842" y="12293"/>
                    <a:pt x="5205" y="12901"/>
                    <a:pt x="6389" y="12901"/>
                  </a:cubicBezTo>
                  <a:cubicBezTo>
                    <a:pt x="7218" y="12901"/>
                    <a:pt x="7959" y="12603"/>
                    <a:pt x="8440" y="12067"/>
                  </a:cubicBezTo>
                  <a:cubicBezTo>
                    <a:pt x="8440" y="12067"/>
                    <a:pt x="11509" y="11901"/>
                    <a:pt x="10841" y="7698"/>
                  </a:cubicBezTo>
                  <a:cubicBezTo>
                    <a:pt x="10075" y="2785"/>
                    <a:pt x="4909" y="0"/>
                    <a:pt x="3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3167240" y="2888654"/>
              <a:ext cx="113187" cy="258697"/>
            </a:xfrm>
            <a:custGeom>
              <a:rect b="b" l="l" r="r" t="t"/>
              <a:pathLst>
                <a:path extrusionOk="0" h="15743" w="6888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3167240" y="2888654"/>
              <a:ext cx="113187" cy="258697"/>
            </a:xfrm>
            <a:custGeom>
              <a:rect b="b" l="l" r="r" t="t"/>
              <a:pathLst>
                <a:path extrusionOk="0" h="15743" w="6888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3287279" y="2913139"/>
              <a:ext cx="162830" cy="145543"/>
            </a:xfrm>
            <a:custGeom>
              <a:rect b="b" l="l" r="r" t="t"/>
              <a:pathLst>
                <a:path extrusionOk="0" h="8857" w="9909">
                  <a:moveTo>
                    <a:pt x="7903" y="1"/>
                  </a:moveTo>
                  <a:cubicBezTo>
                    <a:pt x="6357" y="1"/>
                    <a:pt x="3317" y="968"/>
                    <a:pt x="1902" y="2656"/>
                  </a:cubicBezTo>
                  <a:cubicBezTo>
                    <a:pt x="1" y="4891"/>
                    <a:pt x="101" y="6726"/>
                    <a:pt x="1602" y="7059"/>
                  </a:cubicBezTo>
                  <a:cubicBezTo>
                    <a:pt x="1689" y="8140"/>
                    <a:pt x="2669" y="8856"/>
                    <a:pt x="3922" y="8856"/>
                  </a:cubicBezTo>
                  <a:cubicBezTo>
                    <a:pt x="5068" y="8856"/>
                    <a:pt x="6442" y="8258"/>
                    <a:pt x="7573" y="6792"/>
                  </a:cubicBezTo>
                  <a:cubicBezTo>
                    <a:pt x="9908" y="3690"/>
                    <a:pt x="9908" y="354"/>
                    <a:pt x="8841" y="354"/>
                  </a:cubicBezTo>
                  <a:cubicBezTo>
                    <a:pt x="8789" y="115"/>
                    <a:pt x="8434" y="1"/>
                    <a:pt x="7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3289777" y="2975418"/>
              <a:ext cx="73174" cy="97527"/>
            </a:xfrm>
            <a:custGeom>
              <a:rect b="b" l="l" r="r" t="t"/>
              <a:pathLst>
                <a:path extrusionOk="0" h="5935" w="4453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3289777" y="2975418"/>
              <a:ext cx="73174" cy="97527"/>
            </a:xfrm>
            <a:custGeom>
              <a:rect b="b" l="l" r="r" t="t"/>
              <a:pathLst>
                <a:path extrusionOk="0" h="5935" w="4453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3307574" y="3181909"/>
              <a:ext cx="185276" cy="155862"/>
            </a:xfrm>
            <a:custGeom>
              <a:rect b="b" l="l" r="r" t="t"/>
              <a:pathLst>
                <a:path extrusionOk="0" h="9485" w="11275">
                  <a:moveTo>
                    <a:pt x="4228" y="1"/>
                  </a:moveTo>
                  <a:cubicBezTo>
                    <a:pt x="2579" y="1"/>
                    <a:pt x="2135" y="939"/>
                    <a:pt x="2135" y="1878"/>
                  </a:cubicBezTo>
                  <a:cubicBezTo>
                    <a:pt x="0" y="2712"/>
                    <a:pt x="901" y="5247"/>
                    <a:pt x="2969" y="7148"/>
                  </a:cubicBezTo>
                  <a:cubicBezTo>
                    <a:pt x="4702" y="8685"/>
                    <a:pt x="6947" y="9484"/>
                    <a:pt x="9233" y="9484"/>
                  </a:cubicBezTo>
                  <a:cubicBezTo>
                    <a:pt x="9280" y="9484"/>
                    <a:pt x="9327" y="9484"/>
                    <a:pt x="9374" y="9483"/>
                  </a:cubicBezTo>
                  <a:cubicBezTo>
                    <a:pt x="10808" y="9383"/>
                    <a:pt x="11175" y="9183"/>
                    <a:pt x="11175" y="9183"/>
                  </a:cubicBezTo>
                  <a:cubicBezTo>
                    <a:pt x="11275" y="8016"/>
                    <a:pt x="11275" y="6848"/>
                    <a:pt x="11175" y="5681"/>
                  </a:cubicBezTo>
                  <a:cubicBezTo>
                    <a:pt x="10708" y="3079"/>
                    <a:pt x="8740" y="977"/>
                    <a:pt x="6171" y="310"/>
                  </a:cubicBezTo>
                  <a:cubicBezTo>
                    <a:pt x="5388" y="94"/>
                    <a:pt x="4748" y="1"/>
                    <a:pt x="4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3292226" y="3205605"/>
              <a:ext cx="146364" cy="68721"/>
            </a:xfrm>
            <a:custGeom>
              <a:rect b="b" l="l" r="r" t="t"/>
              <a:pathLst>
                <a:path extrusionOk="0" h="4182" w="8907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3292226" y="3205605"/>
              <a:ext cx="146364" cy="68721"/>
            </a:xfrm>
            <a:custGeom>
              <a:rect b="b" l="l" r="r" t="t"/>
              <a:pathLst>
                <a:path extrusionOk="0" h="4182" w="8907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2968275" y="2972690"/>
              <a:ext cx="269148" cy="134369"/>
            </a:xfrm>
            <a:custGeom>
              <a:rect b="b" l="l" r="r" t="t"/>
              <a:pathLst>
                <a:path extrusionOk="0" h="8177" w="16379">
                  <a:moveTo>
                    <a:pt x="7900" y="1"/>
                  </a:moveTo>
                  <a:cubicBezTo>
                    <a:pt x="4229" y="1"/>
                    <a:pt x="1566" y="1553"/>
                    <a:pt x="967" y="2301"/>
                  </a:cubicBezTo>
                  <a:cubicBezTo>
                    <a:pt x="334" y="3135"/>
                    <a:pt x="0" y="4036"/>
                    <a:pt x="767" y="4236"/>
                  </a:cubicBezTo>
                  <a:cubicBezTo>
                    <a:pt x="1568" y="4469"/>
                    <a:pt x="4270" y="4736"/>
                    <a:pt x="6038" y="5537"/>
                  </a:cubicBezTo>
                  <a:cubicBezTo>
                    <a:pt x="7606" y="6263"/>
                    <a:pt x="10538" y="8176"/>
                    <a:pt x="12899" y="8176"/>
                  </a:cubicBezTo>
                  <a:cubicBezTo>
                    <a:pt x="13251" y="8176"/>
                    <a:pt x="13590" y="8134"/>
                    <a:pt x="13910" y="8038"/>
                  </a:cubicBezTo>
                  <a:cubicBezTo>
                    <a:pt x="16378" y="7305"/>
                    <a:pt x="15945" y="4736"/>
                    <a:pt x="14744" y="3769"/>
                  </a:cubicBezTo>
                  <a:cubicBezTo>
                    <a:pt x="14944" y="2801"/>
                    <a:pt x="13543" y="500"/>
                    <a:pt x="9207" y="66"/>
                  </a:cubicBezTo>
                  <a:cubicBezTo>
                    <a:pt x="8759" y="21"/>
                    <a:pt x="8323" y="1"/>
                    <a:pt x="7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3031853" y="3009384"/>
              <a:ext cx="232816" cy="82393"/>
            </a:xfrm>
            <a:custGeom>
              <a:rect b="b" l="l" r="r" t="t"/>
              <a:pathLst>
                <a:path extrusionOk="0" h="5014" w="14168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3031853" y="3009384"/>
              <a:ext cx="232816" cy="82393"/>
            </a:xfrm>
            <a:custGeom>
              <a:rect b="b" l="l" r="r" t="t"/>
              <a:pathLst>
                <a:path extrusionOk="0" h="5014" w="14168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3339979" y="2837582"/>
              <a:ext cx="250990" cy="142667"/>
            </a:xfrm>
            <a:custGeom>
              <a:rect b="b" l="l" r="r" t="t"/>
              <a:pathLst>
                <a:path extrusionOk="0" h="8682" w="15274">
                  <a:moveTo>
                    <a:pt x="9893" y="0"/>
                  </a:moveTo>
                  <a:cubicBezTo>
                    <a:pt x="9361" y="0"/>
                    <a:pt x="8767" y="36"/>
                    <a:pt x="8102" y="116"/>
                  </a:cubicBezTo>
                  <a:cubicBezTo>
                    <a:pt x="3065" y="749"/>
                    <a:pt x="1297" y="3018"/>
                    <a:pt x="597" y="4619"/>
                  </a:cubicBezTo>
                  <a:cubicBezTo>
                    <a:pt x="0" y="5982"/>
                    <a:pt x="1025" y="7056"/>
                    <a:pt x="1816" y="7056"/>
                  </a:cubicBezTo>
                  <a:cubicBezTo>
                    <a:pt x="1953" y="7056"/>
                    <a:pt x="2084" y="7023"/>
                    <a:pt x="2198" y="6954"/>
                  </a:cubicBezTo>
                  <a:lnTo>
                    <a:pt x="2198" y="6954"/>
                  </a:lnTo>
                  <a:cubicBezTo>
                    <a:pt x="2154" y="7950"/>
                    <a:pt x="3078" y="8681"/>
                    <a:pt x="4309" y="8681"/>
                  </a:cubicBezTo>
                  <a:cubicBezTo>
                    <a:pt x="4934" y="8681"/>
                    <a:pt x="5638" y="8493"/>
                    <a:pt x="6334" y="8055"/>
                  </a:cubicBezTo>
                  <a:cubicBezTo>
                    <a:pt x="8369" y="6720"/>
                    <a:pt x="10571" y="5453"/>
                    <a:pt x="12472" y="4952"/>
                  </a:cubicBezTo>
                  <a:cubicBezTo>
                    <a:pt x="14373" y="4452"/>
                    <a:pt x="15274" y="2918"/>
                    <a:pt x="14673" y="2150"/>
                  </a:cubicBezTo>
                  <a:cubicBezTo>
                    <a:pt x="14153" y="1514"/>
                    <a:pt x="13356" y="0"/>
                    <a:pt x="9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3372367" y="2872501"/>
              <a:ext cx="138477" cy="83707"/>
            </a:xfrm>
            <a:custGeom>
              <a:rect b="b" l="l" r="r" t="t"/>
              <a:pathLst>
                <a:path extrusionOk="0" h="5094" w="8427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3372367" y="2872501"/>
              <a:ext cx="138477" cy="83707"/>
            </a:xfrm>
            <a:custGeom>
              <a:rect b="b" l="l" r="r" t="t"/>
              <a:pathLst>
                <a:path extrusionOk="0" h="5094" w="8427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3243980" y="3080011"/>
              <a:ext cx="134862" cy="113581"/>
            </a:xfrm>
            <a:custGeom>
              <a:rect b="b" l="l" r="r" t="t"/>
              <a:pathLst>
                <a:path extrusionOk="0" h="6912" w="8207">
                  <a:moveTo>
                    <a:pt x="3398" y="0"/>
                  </a:moveTo>
                  <a:cubicBezTo>
                    <a:pt x="2552" y="0"/>
                    <a:pt x="1499" y="535"/>
                    <a:pt x="901" y="1908"/>
                  </a:cubicBezTo>
                  <a:cubicBezTo>
                    <a:pt x="1" y="4009"/>
                    <a:pt x="1902" y="6278"/>
                    <a:pt x="2102" y="6911"/>
                  </a:cubicBezTo>
                  <a:cubicBezTo>
                    <a:pt x="3003" y="6411"/>
                    <a:pt x="3670" y="6711"/>
                    <a:pt x="5204" y="6411"/>
                  </a:cubicBezTo>
                  <a:cubicBezTo>
                    <a:pt x="6972" y="6011"/>
                    <a:pt x="8207" y="4410"/>
                    <a:pt x="8140" y="2575"/>
                  </a:cubicBezTo>
                  <a:cubicBezTo>
                    <a:pt x="8064" y="1123"/>
                    <a:pt x="7579" y="41"/>
                    <a:pt x="6106" y="41"/>
                  </a:cubicBezTo>
                  <a:cubicBezTo>
                    <a:pt x="5650" y="41"/>
                    <a:pt x="5100" y="145"/>
                    <a:pt x="4437" y="373"/>
                  </a:cubicBezTo>
                  <a:cubicBezTo>
                    <a:pt x="4202" y="138"/>
                    <a:pt x="3826" y="0"/>
                    <a:pt x="3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3283993" y="3082591"/>
              <a:ext cx="35478" cy="78892"/>
            </a:xfrm>
            <a:custGeom>
              <a:rect b="b" l="l" r="r" t="t"/>
              <a:pathLst>
                <a:path extrusionOk="0" h="4801" w="2159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3283993" y="3082591"/>
              <a:ext cx="35478" cy="78892"/>
            </a:xfrm>
            <a:custGeom>
              <a:rect b="b" l="l" r="r" t="t"/>
              <a:pathLst>
                <a:path extrusionOk="0" h="4801" w="2159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3040628" y="3093157"/>
              <a:ext cx="256002" cy="144869"/>
            </a:xfrm>
            <a:custGeom>
              <a:rect b="b" l="l" r="r" t="t"/>
              <a:pathLst>
                <a:path extrusionOk="0" h="8816" w="15579">
                  <a:moveTo>
                    <a:pt x="7408" y="0"/>
                  </a:moveTo>
                  <a:cubicBezTo>
                    <a:pt x="5632" y="0"/>
                    <a:pt x="3902" y="735"/>
                    <a:pt x="2635" y="2075"/>
                  </a:cubicBezTo>
                  <a:cubicBezTo>
                    <a:pt x="901" y="3976"/>
                    <a:pt x="0" y="5611"/>
                    <a:pt x="701" y="6045"/>
                  </a:cubicBezTo>
                  <a:cubicBezTo>
                    <a:pt x="1435" y="6512"/>
                    <a:pt x="4604" y="7646"/>
                    <a:pt x="6638" y="8313"/>
                  </a:cubicBezTo>
                  <a:cubicBezTo>
                    <a:pt x="7616" y="8613"/>
                    <a:pt x="8743" y="8815"/>
                    <a:pt x="9878" y="8815"/>
                  </a:cubicBezTo>
                  <a:cubicBezTo>
                    <a:pt x="11144" y="8815"/>
                    <a:pt x="12420" y="8563"/>
                    <a:pt x="13510" y="7913"/>
                  </a:cubicBezTo>
                  <a:cubicBezTo>
                    <a:pt x="15578" y="6712"/>
                    <a:pt x="15445" y="4577"/>
                    <a:pt x="13510" y="3776"/>
                  </a:cubicBezTo>
                  <a:cubicBezTo>
                    <a:pt x="13443" y="2242"/>
                    <a:pt x="11742" y="1008"/>
                    <a:pt x="9374" y="307"/>
                  </a:cubicBezTo>
                  <a:cubicBezTo>
                    <a:pt x="8726" y="100"/>
                    <a:pt x="8064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3091601" y="3140269"/>
              <a:ext cx="175138" cy="27557"/>
            </a:xfrm>
            <a:custGeom>
              <a:rect b="b" l="l" r="r" t="t"/>
              <a:pathLst>
                <a:path extrusionOk="0" h="1677" w="10658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3091601" y="3140269"/>
              <a:ext cx="175138" cy="27557"/>
            </a:xfrm>
            <a:custGeom>
              <a:rect b="b" l="l" r="r" t="t"/>
              <a:pathLst>
                <a:path extrusionOk="0" h="1677" w="10658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3315248" y="3038798"/>
              <a:ext cx="288341" cy="134566"/>
            </a:xfrm>
            <a:custGeom>
              <a:rect b="b" l="l" r="r" t="t"/>
              <a:pathLst>
                <a:path extrusionOk="0" h="8189" w="17547">
                  <a:moveTo>
                    <a:pt x="7420" y="0"/>
                  </a:moveTo>
                  <a:cubicBezTo>
                    <a:pt x="7131" y="0"/>
                    <a:pt x="6837" y="4"/>
                    <a:pt x="6538" y="13"/>
                  </a:cubicBezTo>
                  <a:cubicBezTo>
                    <a:pt x="567" y="179"/>
                    <a:pt x="0" y="3448"/>
                    <a:pt x="1701" y="4783"/>
                  </a:cubicBezTo>
                  <a:cubicBezTo>
                    <a:pt x="812" y="7282"/>
                    <a:pt x="4164" y="8188"/>
                    <a:pt x="7915" y="8188"/>
                  </a:cubicBezTo>
                  <a:cubicBezTo>
                    <a:pt x="9372" y="8188"/>
                    <a:pt x="10889" y="8051"/>
                    <a:pt x="12242" y="7818"/>
                  </a:cubicBezTo>
                  <a:cubicBezTo>
                    <a:pt x="17079" y="6984"/>
                    <a:pt x="17546" y="4282"/>
                    <a:pt x="16579" y="3315"/>
                  </a:cubicBezTo>
                  <a:cubicBezTo>
                    <a:pt x="16769" y="1477"/>
                    <a:pt x="12925" y="0"/>
                    <a:pt x="7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3339354" y="3088014"/>
              <a:ext cx="202843" cy="30039"/>
            </a:xfrm>
            <a:custGeom>
              <a:rect b="b" l="l" r="r" t="t"/>
              <a:pathLst>
                <a:path extrusionOk="0" h="1828" w="12344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3339354" y="3088014"/>
              <a:ext cx="202843" cy="30039"/>
            </a:xfrm>
            <a:custGeom>
              <a:rect b="b" l="l" r="r" t="t"/>
              <a:pathLst>
                <a:path extrusionOk="0" h="1828" w="12344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326389" y="1532135"/>
              <a:ext cx="633670" cy="1654243"/>
            </a:xfrm>
            <a:custGeom>
              <a:rect b="b" l="l" r="r" t="t"/>
              <a:pathLst>
                <a:path extrusionOk="0" h="100669" w="38562">
                  <a:moveTo>
                    <a:pt x="34872" y="0"/>
                  </a:moveTo>
                  <a:cubicBezTo>
                    <a:pt x="34309" y="0"/>
                    <a:pt x="33744" y="134"/>
                    <a:pt x="33225" y="402"/>
                  </a:cubicBezTo>
                  <a:lnTo>
                    <a:pt x="2202" y="18348"/>
                  </a:lnTo>
                  <a:cubicBezTo>
                    <a:pt x="902" y="19182"/>
                    <a:pt x="101" y="20583"/>
                    <a:pt x="1" y="22151"/>
                  </a:cubicBezTo>
                  <a:lnTo>
                    <a:pt x="1" y="97271"/>
                  </a:lnTo>
                  <a:cubicBezTo>
                    <a:pt x="34" y="98439"/>
                    <a:pt x="701" y="99473"/>
                    <a:pt x="1735" y="100007"/>
                  </a:cubicBezTo>
                  <a:cubicBezTo>
                    <a:pt x="2310" y="100316"/>
                    <a:pt x="3147" y="100669"/>
                    <a:pt x="4006" y="100669"/>
                  </a:cubicBezTo>
                  <a:cubicBezTo>
                    <a:pt x="4444" y="100669"/>
                    <a:pt x="4888" y="100577"/>
                    <a:pt x="5305" y="100340"/>
                  </a:cubicBezTo>
                  <a:lnTo>
                    <a:pt x="36327" y="82394"/>
                  </a:lnTo>
                  <a:cubicBezTo>
                    <a:pt x="37728" y="81660"/>
                    <a:pt x="38562" y="80159"/>
                    <a:pt x="38495" y="78591"/>
                  </a:cubicBezTo>
                  <a:lnTo>
                    <a:pt x="38495" y="3471"/>
                  </a:lnTo>
                  <a:cubicBezTo>
                    <a:pt x="38495" y="1536"/>
                    <a:pt x="37561" y="1002"/>
                    <a:pt x="36694" y="502"/>
                  </a:cubicBezTo>
                  <a:cubicBezTo>
                    <a:pt x="36130" y="167"/>
                    <a:pt x="35502" y="0"/>
                    <a:pt x="34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326389" y="1859947"/>
              <a:ext cx="627639" cy="1326431"/>
            </a:xfrm>
            <a:custGeom>
              <a:rect b="b" l="l" r="r" t="t"/>
              <a:pathLst>
                <a:path extrusionOk="0" h="80720" w="38195">
                  <a:moveTo>
                    <a:pt x="635" y="0"/>
                  </a:moveTo>
                  <a:cubicBezTo>
                    <a:pt x="234" y="667"/>
                    <a:pt x="34" y="1401"/>
                    <a:pt x="1" y="2168"/>
                  </a:cubicBezTo>
                  <a:lnTo>
                    <a:pt x="1" y="77322"/>
                  </a:lnTo>
                  <a:cubicBezTo>
                    <a:pt x="1" y="78490"/>
                    <a:pt x="668" y="79524"/>
                    <a:pt x="1735" y="80058"/>
                  </a:cubicBezTo>
                  <a:cubicBezTo>
                    <a:pt x="2288" y="80367"/>
                    <a:pt x="3132" y="80720"/>
                    <a:pt x="3988" y="80720"/>
                  </a:cubicBezTo>
                  <a:cubicBezTo>
                    <a:pt x="4425" y="80720"/>
                    <a:pt x="4866" y="80628"/>
                    <a:pt x="5271" y="80391"/>
                  </a:cubicBezTo>
                  <a:lnTo>
                    <a:pt x="36293" y="62445"/>
                  </a:lnTo>
                  <a:cubicBezTo>
                    <a:pt x="37161" y="61978"/>
                    <a:pt x="37828" y="61244"/>
                    <a:pt x="38195" y="60310"/>
                  </a:cubicBezTo>
                  <a:lnTo>
                    <a:pt x="38095" y="60243"/>
                  </a:lnTo>
                  <a:lnTo>
                    <a:pt x="36527" y="59343"/>
                  </a:lnTo>
                  <a:lnTo>
                    <a:pt x="4638" y="77789"/>
                  </a:lnTo>
                  <a:lnTo>
                    <a:pt x="4638" y="230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2385595" y="1574219"/>
              <a:ext cx="565147" cy="1595448"/>
            </a:xfrm>
            <a:custGeom>
              <a:rect b="b" l="l" r="r" t="t"/>
              <a:pathLst>
                <a:path extrusionOk="0" h="97091" w="34392">
                  <a:moveTo>
                    <a:pt x="33436" y="0"/>
                  </a:moveTo>
                  <a:cubicBezTo>
                    <a:pt x="33202" y="0"/>
                    <a:pt x="32938" y="78"/>
                    <a:pt x="32657" y="243"/>
                  </a:cubicBezTo>
                  <a:lnTo>
                    <a:pt x="1535" y="18222"/>
                  </a:lnTo>
                  <a:cubicBezTo>
                    <a:pt x="634" y="18789"/>
                    <a:pt x="67" y="19790"/>
                    <a:pt x="0" y="20857"/>
                  </a:cubicBezTo>
                  <a:lnTo>
                    <a:pt x="0" y="95411"/>
                  </a:lnTo>
                  <a:cubicBezTo>
                    <a:pt x="0" y="96479"/>
                    <a:pt x="541" y="97091"/>
                    <a:pt x="1321" y="97091"/>
                  </a:cubicBezTo>
                  <a:cubicBezTo>
                    <a:pt x="1638" y="97091"/>
                    <a:pt x="1993" y="96990"/>
                    <a:pt x="2369" y="96778"/>
                  </a:cubicBezTo>
                  <a:lnTo>
                    <a:pt x="32657" y="79299"/>
                  </a:lnTo>
                  <a:cubicBezTo>
                    <a:pt x="33691" y="78599"/>
                    <a:pt x="34325" y="77498"/>
                    <a:pt x="34392" y="76264"/>
                  </a:cubicBezTo>
                  <a:lnTo>
                    <a:pt x="34392" y="1243"/>
                  </a:lnTo>
                  <a:cubicBezTo>
                    <a:pt x="34392" y="462"/>
                    <a:pt x="34006" y="0"/>
                    <a:pt x="33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2410261" y="1628840"/>
              <a:ext cx="515816" cy="1486287"/>
            </a:xfrm>
            <a:custGeom>
              <a:rect b="b" l="l" r="r" t="t"/>
              <a:pathLst>
                <a:path extrusionOk="0" h="90448" w="31390">
                  <a:moveTo>
                    <a:pt x="30222" y="1"/>
                  </a:moveTo>
                  <a:cubicBezTo>
                    <a:pt x="29933" y="1"/>
                    <a:pt x="29605" y="93"/>
                    <a:pt x="29255" y="288"/>
                  </a:cubicBezTo>
                  <a:lnTo>
                    <a:pt x="29088" y="388"/>
                  </a:lnTo>
                  <a:lnTo>
                    <a:pt x="21349" y="4824"/>
                  </a:lnTo>
                  <a:lnTo>
                    <a:pt x="21316" y="4858"/>
                  </a:lnTo>
                  <a:cubicBezTo>
                    <a:pt x="21049" y="5058"/>
                    <a:pt x="20882" y="5391"/>
                    <a:pt x="20849" y="5725"/>
                  </a:cubicBezTo>
                  <a:cubicBezTo>
                    <a:pt x="20815" y="6092"/>
                    <a:pt x="20615" y="6425"/>
                    <a:pt x="20315" y="6626"/>
                  </a:cubicBezTo>
                  <a:lnTo>
                    <a:pt x="11142" y="11929"/>
                  </a:lnTo>
                  <a:cubicBezTo>
                    <a:pt x="11035" y="11994"/>
                    <a:pt x="10938" y="12023"/>
                    <a:pt x="10856" y="12023"/>
                  </a:cubicBezTo>
                  <a:cubicBezTo>
                    <a:pt x="10683" y="12023"/>
                    <a:pt x="10575" y="11889"/>
                    <a:pt x="10575" y="11663"/>
                  </a:cubicBezTo>
                  <a:cubicBezTo>
                    <a:pt x="10575" y="11426"/>
                    <a:pt x="10458" y="11291"/>
                    <a:pt x="10295" y="11291"/>
                  </a:cubicBezTo>
                  <a:cubicBezTo>
                    <a:pt x="10227" y="11291"/>
                    <a:pt x="10152" y="11314"/>
                    <a:pt x="10074" y="11362"/>
                  </a:cubicBezTo>
                  <a:lnTo>
                    <a:pt x="9541" y="11663"/>
                  </a:lnTo>
                  <a:lnTo>
                    <a:pt x="1668" y="16232"/>
                  </a:lnTo>
                  <a:cubicBezTo>
                    <a:pt x="1535" y="16299"/>
                    <a:pt x="1435" y="16366"/>
                    <a:pt x="1335" y="16433"/>
                  </a:cubicBezTo>
                  <a:lnTo>
                    <a:pt x="1168" y="16599"/>
                  </a:lnTo>
                  <a:cubicBezTo>
                    <a:pt x="468" y="17233"/>
                    <a:pt x="34" y="18134"/>
                    <a:pt x="1" y="19101"/>
                  </a:cubicBezTo>
                  <a:lnTo>
                    <a:pt x="1" y="89285"/>
                  </a:lnTo>
                  <a:cubicBezTo>
                    <a:pt x="1" y="90017"/>
                    <a:pt x="368" y="90448"/>
                    <a:pt x="915" y="90448"/>
                  </a:cubicBezTo>
                  <a:cubicBezTo>
                    <a:pt x="1140" y="90448"/>
                    <a:pt x="1396" y="90375"/>
                    <a:pt x="1668" y="90219"/>
                  </a:cubicBezTo>
                  <a:lnTo>
                    <a:pt x="29722" y="74041"/>
                  </a:lnTo>
                  <a:cubicBezTo>
                    <a:pt x="30689" y="73407"/>
                    <a:pt x="31323" y="72339"/>
                    <a:pt x="31390" y="71172"/>
                  </a:cubicBezTo>
                  <a:lnTo>
                    <a:pt x="31390" y="1489"/>
                  </a:lnTo>
                  <a:cubicBezTo>
                    <a:pt x="31390" y="544"/>
                    <a:pt x="30921" y="1"/>
                    <a:pt x="30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411362" y="1636301"/>
              <a:ext cx="475803" cy="1437252"/>
            </a:xfrm>
            <a:custGeom>
              <a:rect b="b" l="l" r="r" t="t"/>
              <a:pathLst>
                <a:path extrusionOk="0" h="87464" w="28955">
                  <a:moveTo>
                    <a:pt x="28954" y="1"/>
                  </a:moveTo>
                  <a:lnTo>
                    <a:pt x="21382" y="4370"/>
                  </a:lnTo>
                  <a:lnTo>
                    <a:pt x="21315" y="4404"/>
                  </a:lnTo>
                  <a:cubicBezTo>
                    <a:pt x="21049" y="4604"/>
                    <a:pt x="20882" y="4937"/>
                    <a:pt x="20848" y="5271"/>
                  </a:cubicBezTo>
                  <a:cubicBezTo>
                    <a:pt x="20815" y="5638"/>
                    <a:pt x="20615" y="5971"/>
                    <a:pt x="20315" y="6172"/>
                  </a:cubicBezTo>
                  <a:lnTo>
                    <a:pt x="11142" y="11475"/>
                  </a:lnTo>
                  <a:cubicBezTo>
                    <a:pt x="11035" y="11540"/>
                    <a:pt x="10938" y="11569"/>
                    <a:pt x="10856" y="11569"/>
                  </a:cubicBezTo>
                  <a:cubicBezTo>
                    <a:pt x="10682" y="11569"/>
                    <a:pt x="10574" y="11435"/>
                    <a:pt x="10574" y="11209"/>
                  </a:cubicBezTo>
                  <a:cubicBezTo>
                    <a:pt x="10574" y="10972"/>
                    <a:pt x="10457" y="10837"/>
                    <a:pt x="10294" y="10837"/>
                  </a:cubicBezTo>
                  <a:cubicBezTo>
                    <a:pt x="10227" y="10837"/>
                    <a:pt x="10152" y="10860"/>
                    <a:pt x="10074" y="10908"/>
                  </a:cubicBezTo>
                  <a:lnTo>
                    <a:pt x="9540" y="11209"/>
                  </a:lnTo>
                  <a:lnTo>
                    <a:pt x="1668" y="15778"/>
                  </a:lnTo>
                  <a:cubicBezTo>
                    <a:pt x="1535" y="15845"/>
                    <a:pt x="1435" y="15912"/>
                    <a:pt x="1335" y="16012"/>
                  </a:cubicBezTo>
                  <a:lnTo>
                    <a:pt x="1168" y="16145"/>
                  </a:lnTo>
                  <a:cubicBezTo>
                    <a:pt x="467" y="16779"/>
                    <a:pt x="67" y="17680"/>
                    <a:pt x="0" y="18647"/>
                  </a:cubicBezTo>
                  <a:lnTo>
                    <a:pt x="0" y="87463"/>
                  </a:lnTo>
                  <a:lnTo>
                    <a:pt x="27286" y="71719"/>
                  </a:lnTo>
                  <a:cubicBezTo>
                    <a:pt x="28254" y="71085"/>
                    <a:pt x="28888" y="70017"/>
                    <a:pt x="28954" y="68850"/>
                  </a:cubicBezTo>
                  <a:lnTo>
                    <a:pt x="28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608683" y="1737837"/>
              <a:ext cx="84430" cy="58401"/>
            </a:xfrm>
            <a:custGeom>
              <a:rect b="b" l="l" r="r" t="t"/>
              <a:pathLst>
                <a:path extrusionOk="0" h="3554" w="5138">
                  <a:moveTo>
                    <a:pt x="4888" y="0"/>
                  </a:moveTo>
                  <a:cubicBezTo>
                    <a:pt x="4824" y="0"/>
                    <a:pt x="4750" y="19"/>
                    <a:pt x="4671" y="59"/>
                  </a:cubicBezTo>
                  <a:lnTo>
                    <a:pt x="468" y="2494"/>
                  </a:lnTo>
                  <a:cubicBezTo>
                    <a:pt x="201" y="2661"/>
                    <a:pt x="34" y="2961"/>
                    <a:pt x="1" y="3262"/>
                  </a:cubicBezTo>
                  <a:cubicBezTo>
                    <a:pt x="1" y="3449"/>
                    <a:pt x="99" y="3554"/>
                    <a:pt x="250" y="3554"/>
                  </a:cubicBezTo>
                  <a:cubicBezTo>
                    <a:pt x="315" y="3554"/>
                    <a:pt x="388" y="3535"/>
                    <a:pt x="468" y="3495"/>
                  </a:cubicBezTo>
                  <a:lnTo>
                    <a:pt x="4671" y="1060"/>
                  </a:lnTo>
                  <a:cubicBezTo>
                    <a:pt x="4938" y="893"/>
                    <a:pt x="5104" y="626"/>
                    <a:pt x="5138" y="293"/>
                  </a:cubicBezTo>
                  <a:cubicBezTo>
                    <a:pt x="5138" y="106"/>
                    <a:pt x="5039" y="0"/>
                    <a:pt x="4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12832" y="1714059"/>
              <a:ext cx="16465" cy="21576"/>
            </a:xfrm>
            <a:custGeom>
              <a:rect b="b" l="l" r="r" t="t"/>
              <a:pathLst>
                <a:path extrusionOk="0" h="1313" w="1002">
                  <a:moveTo>
                    <a:pt x="736" y="0"/>
                  </a:moveTo>
                  <a:cubicBezTo>
                    <a:pt x="668" y="0"/>
                    <a:pt x="589" y="23"/>
                    <a:pt x="501" y="72"/>
                  </a:cubicBezTo>
                  <a:cubicBezTo>
                    <a:pt x="201" y="272"/>
                    <a:pt x="1" y="606"/>
                    <a:pt x="1" y="973"/>
                  </a:cubicBezTo>
                  <a:cubicBezTo>
                    <a:pt x="1" y="1184"/>
                    <a:pt x="116" y="1312"/>
                    <a:pt x="277" y="1312"/>
                  </a:cubicBezTo>
                  <a:cubicBezTo>
                    <a:pt x="345" y="1312"/>
                    <a:pt x="422" y="1289"/>
                    <a:pt x="501" y="1239"/>
                  </a:cubicBezTo>
                  <a:cubicBezTo>
                    <a:pt x="801" y="1039"/>
                    <a:pt x="1001" y="739"/>
                    <a:pt x="1001" y="372"/>
                  </a:cubicBezTo>
                  <a:cubicBezTo>
                    <a:pt x="1001" y="136"/>
                    <a:pt x="901" y="0"/>
                    <a:pt x="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336807" y="2017913"/>
              <a:ext cx="37285" cy="142453"/>
            </a:xfrm>
            <a:custGeom>
              <a:rect b="b" l="l" r="r" t="t"/>
              <a:pathLst>
                <a:path extrusionOk="0" h="8669" w="2269">
                  <a:moveTo>
                    <a:pt x="1124" y="0"/>
                  </a:moveTo>
                  <a:cubicBezTo>
                    <a:pt x="1047" y="0"/>
                    <a:pt x="971" y="19"/>
                    <a:pt x="901" y="61"/>
                  </a:cubicBezTo>
                  <a:lnTo>
                    <a:pt x="268" y="394"/>
                  </a:lnTo>
                  <a:cubicBezTo>
                    <a:pt x="101" y="528"/>
                    <a:pt x="1" y="761"/>
                    <a:pt x="34" y="995"/>
                  </a:cubicBezTo>
                  <a:lnTo>
                    <a:pt x="34" y="7099"/>
                  </a:lnTo>
                  <a:cubicBezTo>
                    <a:pt x="34" y="7700"/>
                    <a:pt x="334" y="8233"/>
                    <a:pt x="835" y="8567"/>
                  </a:cubicBezTo>
                  <a:cubicBezTo>
                    <a:pt x="942" y="8632"/>
                    <a:pt x="1064" y="8668"/>
                    <a:pt x="1181" y="8668"/>
                  </a:cubicBezTo>
                  <a:cubicBezTo>
                    <a:pt x="1246" y="8668"/>
                    <a:pt x="1309" y="8657"/>
                    <a:pt x="1368" y="8634"/>
                  </a:cubicBezTo>
                  <a:cubicBezTo>
                    <a:pt x="1502" y="8567"/>
                    <a:pt x="1902" y="8333"/>
                    <a:pt x="2002" y="8267"/>
                  </a:cubicBezTo>
                  <a:cubicBezTo>
                    <a:pt x="2169" y="8133"/>
                    <a:pt x="2269" y="7900"/>
                    <a:pt x="2236" y="7700"/>
                  </a:cubicBezTo>
                  <a:lnTo>
                    <a:pt x="2236" y="1562"/>
                  </a:lnTo>
                  <a:cubicBezTo>
                    <a:pt x="2236" y="995"/>
                    <a:pt x="1935" y="428"/>
                    <a:pt x="1435" y="94"/>
                  </a:cubicBezTo>
                  <a:cubicBezTo>
                    <a:pt x="1338" y="36"/>
                    <a:pt x="1230" y="0"/>
                    <a:pt x="1124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2337366" y="2023763"/>
              <a:ext cx="26325" cy="136751"/>
            </a:xfrm>
            <a:custGeom>
              <a:rect b="b" l="l" r="r" t="t"/>
              <a:pathLst>
                <a:path extrusionOk="0" h="8322" w="1602">
                  <a:moveTo>
                    <a:pt x="472" y="0"/>
                  </a:moveTo>
                  <a:cubicBezTo>
                    <a:pt x="197" y="0"/>
                    <a:pt x="0" y="248"/>
                    <a:pt x="0" y="639"/>
                  </a:cubicBezTo>
                  <a:lnTo>
                    <a:pt x="0" y="6743"/>
                  </a:lnTo>
                  <a:cubicBezTo>
                    <a:pt x="0" y="7344"/>
                    <a:pt x="300" y="7877"/>
                    <a:pt x="801" y="8211"/>
                  </a:cubicBezTo>
                  <a:cubicBezTo>
                    <a:pt x="931" y="8286"/>
                    <a:pt x="1051" y="8321"/>
                    <a:pt x="1157" y="8321"/>
                  </a:cubicBezTo>
                  <a:cubicBezTo>
                    <a:pt x="1428" y="8321"/>
                    <a:pt x="1601" y="8086"/>
                    <a:pt x="1601" y="7677"/>
                  </a:cubicBezTo>
                  <a:lnTo>
                    <a:pt x="1601" y="1573"/>
                  </a:lnTo>
                  <a:cubicBezTo>
                    <a:pt x="1601" y="972"/>
                    <a:pt x="1301" y="439"/>
                    <a:pt x="801" y="105"/>
                  </a:cubicBezTo>
                  <a:cubicBezTo>
                    <a:pt x="684" y="34"/>
                    <a:pt x="573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2336807" y="2193905"/>
              <a:ext cx="37285" cy="142568"/>
            </a:xfrm>
            <a:custGeom>
              <a:rect b="b" l="l" r="r" t="t"/>
              <a:pathLst>
                <a:path extrusionOk="0" h="8676" w="2269">
                  <a:moveTo>
                    <a:pt x="1110" y="0"/>
                  </a:moveTo>
                  <a:cubicBezTo>
                    <a:pt x="1038" y="0"/>
                    <a:pt x="967" y="19"/>
                    <a:pt x="901" y="59"/>
                  </a:cubicBezTo>
                  <a:cubicBezTo>
                    <a:pt x="768" y="125"/>
                    <a:pt x="368" y="359"/>
                    <a:pt x="268" y="425"/>
                  </a:cubicBezTo>
                  <a:cubicBezTo>
                    <a:pt x="101" y="559"/>
                    <a:pt x="1" y="759"/>
                    <a:pt x="34" y="993"/>
                  </a:cubicBezTo>
                  <a:lnTo>
                    <a:pt x="34" y="7097"/>
                  </a:lnTo>
                  <a:cubicBezTo>
                    <a:pt x="34" y="7697"/>
                    <a:pt x="334" y="8231"/>
                    <a:pt x="835" y="8565"/>
                  </a:cubicBezTo>
                  <a:cubicBezTo>
                    <a:pt x="932" y="8643"/>
                    <a:pt x="1041" y="8675"/>
                    <a:pt x="1149" y="8675"/>
                  </a:cubicBezTo>
                  <a:cubicBezTo>
                    <a:pt x="1224" y="8675"/>
                    <a:pt x="1299" y="8659"/>
                    <a:pt x="1368" y="8631"/>
                  </a:cubicBezTo>
                  <a:lnTo>
                    <a:pt x="2002" y="8264"/>
                  </a:lnTo>
                  <a:cubicBezTo>
                    <a:pt x="2169" y="8131"/>
                    <a:pt x="2269" y="7931"/>
                    <a:pt x="2236" y="7697"/>
                  </a:cubicBezTo>
                  <a:lnTo>
                    <a:pt x="2236" y="1593"/>
                  </a:lnTo>
                  <a:cubicBezTo>
                    <a:pt x="2236" y="993"/>
                    <a:pt x="1935" y="425"/>
                    <a:pt x="1435" y="125"/>
                  </a:cubicBezTo>
                  <a:cubicBezTo>
                    <a:pt x="1334" y="44"/>
                    <a:pt x="1221" y="0"/>
                    <a:pt x="1110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2337366" y="2199623"/>
              <a:ext cx="26325" cy="136850"/>
            </a:xfrm>
            <a:custGeom>
              <a:rect b="b" l="l" r="r" t="t"/>
              <a:pathLst>
                <a:path extrusionOk="0" h="8328" w="1602">
                  <a:moveTo>
                    <a:pt x="459" y="1"/>
                  </a:moveTo>
                  <a:cubicBezTo>
                    <a:pt x="190" y="1"/>
                    <a:pt x="0" y="236"/>
                    <a:pt x="0" y="645"/>
                  </a:cubicBezTo>
                  <a:lnTo>
                    <a:pt x="0" y="6749"/>
                  </a:lnTo>
                  <a:cubicBezTo>
                    <a:pt x="0" y="7349"/>
                    <a:pt x="300" y="7883"/>
                    <a:pt x="801" y="8217"/>
                  </a:cubicBezTo>
                  <a:cubicBezTo>
                    <a:pt x="933" y="8292"/>
                    <a:pt x="1054" y="8327"/>
                    <a:pt x="1160" y="8327"/>
                  </a:cubicBezTo>
                  <a:cubicBezTo>
                    <a:pt x="1430" y="8327"/>
                    <a:pt x="1601" y="8099"/>
                    <a:pt x="1601" y="7716"/>
                  </a:cubicBezTo>
                  <a:lnTo>
                    <a:pt x="1601" y="1579"/>
                  </a:lnTo>
                  <a:cubicBezTo>
                    <a:pt x="1601" y="978"/>
                    <a:pt x="1301" y="444"/>
                    <a:pt x="801" y="111"/>
                  </a:cubicBezTo>
                  <a:cubicBezTo>
                    <a:pt x="679" y="36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455203" y="1681687"/>
              <a:ext cx="533366" cy="1514123"/>
            </a:xfrm>
            <a:custGeom>
              <a:rect b="b" l="l" r="r" t="t"/>
              <a:pathLst>
                <a:path extrusionOk="0" h="92142" w="32458">
                  <a:moveTo>
                    <a:pt x="30659" y="0"/>
                  </a:moveTo>
                  <a:cubicBezTo>
                    <a:pt x="30350" y="0"/>
                    <a:pt x="30046" y="96"/>
                    <a:pt x="29789" y="274"/>
                  </a:cubicBezTo>
                  <a:lnTo>
                    <a:pt x="29622" y="374"/>
                  </a:lnTo>
                  <a:lnTo>
                    <a:pt x="21783" y="4911"/>
                  </a:lnTo>
                  <a:cubicBezTo>
                    <a:pt x="21750" y="4911"/>
                    <a:pt x="21716" y="4911"/>
                    <a:pt x="21716" y="4944"/>
                  </a:cubicBezTo>
                  <a:cubicBezTo>
                    <a:pt x="21449" y="5144"/>
                    <a:pt x="21249" y="5478"/>
                    <a:pt x="21249" y="5811"/>
                  </a:cubicBezTo>
                  <a:cubicBezTo>
                    <a:pt x="21216" y="6178"/>
                    <a:pt x="21016" y="6545"/>
                    <a:pt x="20682" y="6745"/>
                  </a:cubicBezTo>
                  <a:lnTo>
                    <a:pt x="11342" y="12116"/>
                  </a:lnTo>
                  <a:cubicBezTo>
                    <a:pt x="11342" y="11982"/>
                    <a:pt x="11276" y="11882"/>
                    <a:pt x="11175" y="11816"/>
                  </a:cubicBezTo>
                  <a:lnTo>
                    <a:pt x="10642" y="11482"/>
                  </a:lnTo>
                  <a:cubicBezTo>
                    <a:pt x="10587" y="11468"/>
                    <a:pt x="10531" y="11460"/>
                    <a:pt x="10478" y="11460"/>
                  </a:cubicBezTo>
                  <a:cubicBezTo>
                    <a:pt x="10404" y="11460"/>
                    <a:pt x="10333" y="11476"/>
                    <a:pt x="10275" y="11515"/>
                  </a:cubicBezTo>
                  <a:lnTo>
                    <a:pt x="9741" y="11816"/>
                  </a:lnTo>
                  <a:lnTo>
                    <a:pt x="1735" y="16452"/>
                  </a:lnTo>
                  <a:cubicBezTo>
                    <a:pt x="1602" y="16519"/>
                    <a:pt x="1502" y="16586"/>
                    <a:pt x="1368" y="16686"/>
                  </a:cubicBezTo>
                  <a:lnTo>
                    <a:pt x="1235" y="16819"/>
                  </a:lnTo>
                  <a:cubicBezTo>
                    <a:pt x="501" y="17486"/>
                    <a:pt x="101" y="18387"/>
                    <a:pt x="34" y="19354"/>
                  </a:cubicBezTo>
                  <a:lnTo>
                    <a:pt x="34" y="90639"/>
                  </a:lnTo>
                  <a:cubicBezTo>
                    <a:pt x="1" y="91039"/>
                    <a:pt x="168" y="91473"/>
                    <a:pt x="535" y="91706"/>
                  </a:cubicBezTo>
                  <a:lnTo>
                    <a:pt x="1068" y="92040"/>
                  </a:lnTo>
                  <a:cubicBezTo>
                    <a:pt x="1230" y="92107"/>
                    <a:pt x="1396" y="92142"/>
                    <a:pt x="1562" y="92142"/>
                  </a:cubicBezTo>
                  <a:cubicBezTo>
                    <a:pt x="1807" y="92142"/>
                    <a:pt x="2050" y="92066"/>
                    <a:pt x="2269" y="91906"/>
                  </a:cubicBezTo>
                  <a:lnTo>
                    <a:pt x="30723" y="75461"/>
                  </a:lnTo>
                  <a:cubicBezTo>
                    <a:pt x="31723" y="74794"/>
                    <a:pt x="32324" y="73727"/>
                    <a:pt x="32391" y="72559"/>
                  </a:cubicBezTo>
                  <a:lnTo>
                    <a:pt x="32391" y="1842"/>
                  </a:lnTo>
                  <a:cubicBezTo>
                    <a:pt x="32457" y="1275"/>
                    <a:pt x="32224" y="774"/>
                    <a:pt x="31790" y="441"/>
                  </a:cubicBezTo>
                  <a:lnTo>
                    <a:pt x="31290" y="141"/>
                  </a:lnTo>
                  <a:cubicBezTo>
                    <a:pt x="31086" y="45"/>
                    <a:pt x="30871" y="0"/>
                    <a:pt x="30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455203" y="1970669"/>
              <a:ext cx="40030" cy="1224994"/>
            </a:xfrm>
            <a:custGeom>
              <a:rect b="b" l="l" r="r" t="t"/>
              <a:pathLst>
                <a:path extrusionOk="0" h="74547" w="2436">
                  <a:moveTo>
                    <a:pt x="635" y="0"/>
                  </a:moveTo>
                  <a:cubicBezTo>
                    <a:pt x="268" y="534"/>
                    <a:pt x="68" y="1135"/>
                    <a:pt x="34" y="1802"/>
                  </a:cubicBezTo>
                  <a:lnTo>
                    <a:pt x="34" y="73053"/>
                  </a:lnTo>
                  <a:cubicBezTo>
                    <a:pt x="1" y="73453"/>
                    <a:pt x="168" y="73887"/>
                    <a:pt x="535" y="74120"/>
                  </a:cubicBezTo>
                  <a:lnTo>
                    <a:pt x="1068" y="74454"/>
                  </a:lnTo>
                  <a:cubicBezTo>
                    <a:pt x="1219" y="74517"/>
                    <a:pt x="1375" y="74546"/>
                    <a:pt x="1530" y="74546"/>
                  </a:cubicBezTo>
                  <a:cubicBezTo>
                    <a:pt x="1786" y="74546"/>
                    <a:pt x="2041" y="74466"/>
                    <a:pt x="2269" y="74320"/>
                  </a:cubicBezTo>
                  <a:lnTo>
                    <a:pt x="2436" y="74220"/>
                  </a:lnTo>
                  <a:lnTo>
                    <a:pt x="2436" y="74087"/>
                  </a:lnTo>
                  <a:lnTo>
                    <a:pt x="2202" y="74220"/>
                  </a:lnTo>
                  <a:cubicBezTo>
                    <a:pt x="2002" y="74354"/>
                    <a:pt x="1769" y="74420"/>
                    <a:pt x="1502" y="74420"/>
                  </a:cubicBezTo>
                  <a:cubicBezTo>
                    <a:pt x="1268" y="74420"/>
                    <a:pt x="1068" y="74320"/>
                    <a:pt x="935" y="74153"/>
                  </a:cubicBezTo>
                  <a:cubicBezTo>
                    <a:pt x="768" y="73920"/>
                    <a:pt x="668" y="73653"/>
                    <a:pt x="701" y="73353"/>
                  </a:cubicBezTo>
                  <a:lnTo>
                    <a:pt x="701" y="2102"/>
                  </a:lnTo>
                  <a:cubicBezTo>
                    <a:pt x="735" y="1468"/>
                    <a:pt x="935" y="868"/>
                    <a:pt x="1268" y="367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2801091" y="1767301"/>
              <a:ext cx="17550" cy="25240"/>
            </a:xfrm>
            <a:custGeom>
              <a:rect b="b" l="l" r="r" t="t"/>
              <a:pathLst>
                <a:path extrusionOk="0" h="1536" w="1068">
                  <a:moveTo>
                    <a:pt x="400" y="1"/>
                  </a:moveTo>
                  <a:cubicBezTo>
                    <a:pt x="267" y="168"/>
                    <a:pt x="200" y="401"/>
                    <a:pt x="200" y="601"/>
                  </a:cubicBezTo>
                  <a:cubicBezTo>
                    <a:pt x="200" y="801"/>
                    <a:pt x="134" y="1002"/>
                    <a:pt x="0" y="1168"/>
                  </a:cubicBezTo>
                  <a:lnTo>
                    <a:pt x="667" y="1535"/>
                  </a:lnTo>
                  <a:cubicBezTo>
                    <a:pt x="767" y="1369"/>
                    <a:pt x="834" y="1135"/>
                    <a:pt x="867" y="902"/>
                  </a:cubicBezTo>
                  <a:cubicBezTo>
                    <a:pt x="867" y="701"/>
                    <a:pt x="934" y="535"/>
                    <a:pt x="1068" y="3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2466164" y="1688918"/>
              <a:ext cx="519661" cy="1504675"/>
            </a:xfrm>
            <a:custGeom>
              <a:rect b="b" l="l" r="r" t="t"/>
              <a:pathLst>
                <a:path extrusionOk="0" h="91567" w="31624">
                  <a:moveTo>
                    <a:pt x="30556" y="1"/>
                  </a:moveTo>
                  <a:cubicBezTo>
                    <a:pt x="30256" y="1"/>
                    <a:pt x="29956" y="101"/>
                    <a:pt x="29689" y="268"/>
                  </a:cubicBezTo>
                  <a:lnTo>
                    <a:pt x="29522" y="368"/>
                  </a:lnTo>
                  <a:lnTo>
                    <a:pt x="21683" y="4871"/>
                  </a:lnTo>
                  <a:lnTo>
                    <a:pt x="21650" y="4904"/>
                  </a:lnTo>
                  <a:cubicBezTo>
                    <a:pt x="21383" y="5104"/>
                    <a:pt x="21249" y="5371"/>
                    <a:pt x="21216" y="5672"/>
                  </a:cubicBezTo>
                  <a:cubicBezTo>
                    <a:pt x="21183" y="6105"/>
                    <a:pt x="20949" y="6505"/>
                    <a:pt x="20616" y="6706"/>
                  </a:cubicBezTo>
                  <a:lnTo>
                    <a:pt x="11276" y="12109"/>
                  </a:lnTo>
                  <a:cubicBezTo>
                    <a:pt x="11176" y="12176"/>
                    <a:pt x="11076" y="12210"/>
                    <a:pt x="10942" y="12210"/>
                  </a:cubicBezTo>
                  <a:cubicBezTo>
                    <a:pt x="10675" y="12210"/>
                    <a:pt x="10475" y="11976"/>
                    <a:pt x="10542" y="11743"/>
                  </a:cubicBezTo>
                  <a:cubicBezTo>
                    <a:pt x="10542" y="11676"/>
                    <a:pt x="10508" y="11476"/>
                    <a:pt x="10375" y="11476"/>
                  </a:cubicBezTo>
                  <a:cubicBezTo>
                    <a:pt x="10308" y="11476"/>
                    <a:pt x="10242" y="11509"/>
                    <a:pt x="10175" y="11542"/>
                  </a:cubicBezTo>
                  <a:lnTo>
                    <a:pt x="9675" y="11843"/>
                  </a:lnTo>
                  <a:lnTo>
                    <a:pt x="1669" y="16446"/>
                  </a:lnTo>
                  <a:cubicBezTo>
                    <a:pt x="1535" y="16513"/>
                    <a:pt x="1435" y="16579"/>
                    <a:pt x="1335" y="16679"/>
                  </a:cubicBezTo>
                  <a:lnTo>
                    <a:pt x="1235" y="16746"/>
                  </a:lnTo>
                  <a:lnTo>
                    <a:pt x="1168" y="16813"/>
                  </a:lnTo>
                  <a:cubicBezTo>
                    <a:pt x="501" y="17447"/>
                    <a:pt x="101" y="18314"/>
                    <a:pt x="34" y="19248"/>
                  </a:cubicBezTo>
                  <a:lnTo>
                    <a:pt x="34" y="90499"/>
                  </a:lnTo>
                  <a:cubicBezTo>
                    <a:pt x="1" y="90799"/>
                    <a:pt x="101" y="91066"/>
                    <a:pt x="268" y="91299"/>
                  </a:cubicBezTo>
                  <a:cubicBezTo>
                    <a:pt x="401" y="91466"/>
                    <a:pt x="601" y="91566"/>
                    <a:pt x="835" y="91566"/>
                  </a:cubicBezTo>
                  <a:cubicBezTo>
                    <a:pt x="1102" y="91566"/>
                    <a:pt x="1335" y="91500"/>
                    <a:pt x="1535" y="91366"/>
                  </a:cubicBezTo>
                  <a:lnTo>
                    <a:pt x="30022" y="74921"/>
                  </a:lnTo>
                  <a:cubicBezTo>
                    <a:pt x="30956" y="74287"/>
                    <a:pt x="31557" y="73253"/>
                    <a:pt x="31624" y="72119"/>
                  </a:cubicBezTo>
                  <a:lnTo>
                    <a:pt x="31624" y="1402"/>
                  </a:lnTo>
                  <a:cubicBezTo>
                    <a:pt x="31624" y="535"/>
                    <a:pt x="31223" y="1"/>
                    <a:pt x="30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2466723" y="1688918"/>
              <a:ext cx="519103" cy="424829"/>
            </a:xfrm>
            <a:custGeom>
              <a:rect b="b" l="l" r="r" t="t"/>
              <a:pathLst>
                <a:path extrusionOk="0" h="25853" w="3159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2466723" y="1688918"/>
              <a:ext cx="519103" cy="424829"/>
            </a:xfrm>
            <a:custGeom>
              <a:rect b="b" l="l" r="r" t="t"/>
              <a:pathLst>
                <a:path extrusionOk="0" h="25853" w="3159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2930990" y="1777357"/>
              <a:ext cx="36217" cy="44779"/>
            </a:xfrm>
            <a:custGeom>
              <a:rect b="b" l="l" r="r" t="t"/>
              <a:pathLst>
                <a:path extrusionOk="0" h="2725" w="2204">
                  <a:moveTo>
                    <a:pt x="2035" y="1"/>
                  </a:moveTo>
                  <a:cubicBezTo>
                    <a:pt x="2008" y="1"/>
                    <a:pt x="1983" y="9"/>
                    <a:pt x="1969" y="23"/>
                  </a:cubicBezTo>
                  <a:lnTo>
                    <a:pt x="101" y="1090"/>
                  </a:lnTo>
                  <a:cubicBezTo>
                    <a:pt x="34" y="1123"/>
                    <a:pt x="1" y="1190"/>
                    <a:pt x="34" y="1257"/>
                  </a:cubicBezTo>
                  <a:cubicBezTo>
                    <a:pt x="68" y="1290"/>
                    <a:pt x="101" y="1290"/>
                    <a:pt x="168" y="1290"/>
                  </a:cubicBezTo>
                  <a:lnTo>
                    <a:pt x="201" y="1290"/>
                  </a:lnTo>
                  <a:lnTo>
                    <a:pt x="2069" y="223"/>
                  </a:lnTo>
                  <a:cubicBezTo>
                    <a:pt x="2136" y="189"/>
                    <a:pt x="2169" y="123"/>
                    <a:pt x="2136" y="56"/>
                  </a:cubicBezTo>
                  <a:cubicBezTo>
                    <a:pt x="2116" y="17"/>
                    <a:pt x="2074" y="1"/>
                    <a:pt x="2035" y="1"/>
                  </a:cubicBezTo>
                  <a:close/>
                  <a:moveTo>
                    <a:pt x="2043" y="696"/>
                  </a:moveTo>
                  <a:cubicBezTo>
                    <a:pt x="2020" y="696"/>
                    <a:pt x="1994" y="704"/>
                    <a:pt x="1969" y="723"/>
                  </a:cubicBezTo>
                  <a:lnTo>
                    <a:pt x="101" y="1791"/>
                  </a:lnTo>
                  <a:cubicBezTo>
                    <a:pt x="34" y="1824"/>
                    <a:pt x="1" y="1891"/>
                    <a:pt x="34" y="1957"/>
                  </a:cubicBezTo>
                  <a:cubicBezTo>
                    <a:pt x="54" y="1996"/>
                    <a:pt x="96" y="2013"/>
                    <a:pt x="135" y="2013"/>
                  </a:cubicBezTo>
                  <a:cubicBezTo>
                    <a:pt x="162" y="2013"/>
                    <a:pt x="187" y="2005"/>
                    <a:pt x="201" y="1991"/>
                  </a:cubicBezTo>
                  <a:lnTo>
                    <a:pt x="2069" y="923"/>
                  </a:lnTo>
                  <a:cubicBezTo>
                    <a:pt x="2204" y="842"/>
                    <a:pt x="2142" y="696"/>
                    <a:pt x="2043" y="696"/>
                  </a:cubicBezTo>
                  <a:close/>
                  <a:moveTo>
                    <a:pt x="2022" y="1411"/>
                  </a:moveTo>
                  <a:cubicBezTo>
                    <a:pt x="2005" y="1411"/>
                    <a:pt x="1987" y="1415"/>
                    <a:pt x="1969" y="1424"/>
                  </a:cubicBezTo>
                  <a:lnTo>
                    <a:pt x="101" y="2491"/>
                  </a:lnTo>
                  <a:cubicBezTo>
                    <a:pt x="34" y="2524"/>
                    <a:pt x="1" y="2625"/>
                    <a:pt x="34" y="2658"/>
                  </a:cubicBezTo>
                  <a:cubicBezTo>
                    <a:pt x="68" y="2725"/>
                    <a:pt x="101" y="2725"/>
                    <a:pt x="168" y="2725"/>
                  </a:cubicBezTo>
                  <a:lnTo>
                    <a:pt x="201" y="2725"/>
                  </a:lnTo>
                  <a:lnTo>
                    <a:pt x="2069" y="1657"/>
                  </a:lnTo>
                  <a:cubicBezTo>
                    <a:pt x="2136" y="1624"/>
                    <a:pt x="2169" y="1557"/>
                    <a:pt x="2136" y="1490"/>
                  </a:cubicBezTo>
                  <a:cubicBezTo>
                    <a:pt x="2111" y="1442"/>
                    <a:pt x="2069" y="1411"/>
                    <a:pt x="2022" y="14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2496318" y="1983815"/>
              <a:ext cx="8233" cy="24139"/>
            </a:xfrm>
            <a:custGeom>
              <a:rect b="b" l="l" r="r" t="t"/>
              <a:pathLst>
                <a:path extrusionOk="0" h="1469" w="501">
                  <a:moveTo>
                    <a:pt x="468" y="1"/>
                  </a:moveTo>
                  <a:lnTo>
                    <a:pt x="401" y="34"/>
                  </a:lnTo>
                  <a:lnTo>
                    <a:pt x="368" y="34"/>
                  </a:lnTo>
                  <a:cubicBezTo>
                    <a:pt x="334" y="34"/>
                    <a:pt x="334" y="34"/>
                    <a:pt x="334" y="68"/>
                  </a:cubicBezTo>
                  <a:lnTo>
                    <a:pt x="1" y="601"/>
                  </a:lnTo>
                  <a:cubicBezTo>
                    <a:pt x="1" y="601"/>
                    <a:pt x="1" y="635"/>
                    <a:pt x="1" y="635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34" y="735"/>
                  </a:lnTo>
                  <a:lnTo>
                    <a:pt x="67" y="735"/>
                  </a:lnTo>
                  <a:cubicBezTo>
                    <a:pt x="67" y="701"/>
                    <a:pt x="101" y="701"/>
                    <a:pt x="101" y="701"/>
                  </a:cubicBezTo>
                  <a:lnTo>
                    <a:pt x="334" y="268"/>
                  </a:lnTo>
                  <a:lnTo>
                    <a:pt x="334" y="1435"/>
                  </a:lnTo>
                  <a:cubicBezTo>
                    <a:pt x="334" y="1435"/>
                    <a:pt x="334" y="1435"/>
                    <a:pt x="334" y="1469"/>
                  </a:cubicBezTo>
                  <a:lnTo>
                    <a:pt x="368" y="1469"/>
                  </a:lnTo>
                  <a:lnTo>
                    <a:pt x="434" y="1402"/>
                  </a:lnTo>
                  <a:cubicBezTo>
                    <a:pt x="468" y="1402"/>
                    <a:pt x="468" y="1402"/>
                    <a:pt x="468" y="1369"/>
                  </a:cubicBezTo>
                  <a:cubicBezTo>
                    <a:pt x="468" y="1369"/>
                    <a:pt x="468" y="1335"/>
                    <a:pt x="468" y="1335"/>
                  </a:cubicBezTo>
                  <a:lnTo>
                    <a:pt x="468" y="34"/>
                  </a:lnTo>
                  <a:cubicBezTo>
                    <a:pt x="501" y="1"/>
                    <a:pt x="501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2507278" y="1977242"/>
              <a:ext cx="7690" cy="24139"/>
            </a:xfrm>
            <a:custGeom>
              <a:rect b="b" l="l" r="r" t="t"/>
              <a:pathLst>
                <a:path extrusionOk="0" h="1469" w="468">
                  <a:moveTo>
                    <a:pt x="434" y="1"/>
                  </a:moveTo>
                  <a:lnTo>
                    <a:pt x="368" y="34"/>
                  </a:lnTo>
                  <a:lnTo>
                    <a:pt x="334" y="67"/>
                  </a:ln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lnTo>
                    <a:pt x="1" y="701"/>
                  </a:lnTo>
                  <a:lnTo>
                    <a:pt x="34" y="735"/>
                  </a:lnTo>
                  <a:lnTo>
                    <a:pt x="67" y="735"/>
                  </a:lnTo>
                  <a:cubicBezTo>
                    <a:pt x="67" y="735"/>
                    <a:pt x="67" y="735"/>
                    <a:pt x="101" y="701"/>
                  </a:cubicBezTo>
                  <a:lnTo>
                    <a:pt x="334" y="301"/>
                  </a:lnTo>
                  <a:lnTo>
                    <a:pt x="334" y="1435"/>
                  </a:lnTo>
                  <a:cubicBezTo>
                    <a:pt x="334" y="1435"/>
                    <a:pt x="334" y="1468"/>
                    <a:pt x="334" y="1468"/>
                  </a:cubicBezTo>
                  <a:lnTo>
                    <a:pt x="368" y="1468"/>
                  </a:lnTo>
                  <a:lnTo>
                    <a:pt x="434" y="1435"/>
                  </a:lnTo>
                  <a:lnTo>
                    <a:pt x="468" y="1402"/>
                  </a:lnTo>
                  <a:cubicBezTo>
                    <a:pt x="468" y="1402"/>
                    <a:pt x="468" y="1368"/>
                    <a:pt x="468" y="1335"/>
                  </a:cubicBezTo>
                  <a:lnTo>
                    <a:pt x="468" y="34"/>
                  </a:lnTo>
                  <a:cubicBezTo>
                    <a:pt x="468" y="34"/>
                    <a:pt x="4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2518797" y="1980529"/>
              <a:ext cx="2761" cy="17566"/>
            </a:xfrm>
            <a:custGeom>
              <a:rect b="b" l="l" r="r" t="t"/>
              <a:pathLst>
                <a:path extrusionOk="0" h="1069" w="168">
                  <a:moveTo>
                    <a:pt x="134" y="1"/>
                  </a:moveTo>
                  <a:lnTo>
                    <a:pt x="34" y="68"/>
                  </a:lnTo>
                  <a:cubicBezTo>
                    <a:pt x="0" y="68"/>
                    <a:pt x="0" y="101"/>
                    <a:pt x="0" y="101"/>
                  </a:cubicBezTo>
                  <a:cubicBezTo>
                    <a:pt x="0" y="134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134" y="268"/>
                  </a:lnTo>
                  <a:cubicBezTo>
                    <a:pt x="134" y="268"/>
                    <a:pt x="167" y="234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  <a:moveTo>
                    <a:pt x="134" y="735"/>
                  </a:moveTo>
                  <a:lnTo>
                    <a:pt x="34" y="801"/>
                  </a:lnTo>
                  <a:cubicBezTo>
                    <a:pt x="0" y="801"/>
                    <a:pt x="0" y="835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35"/>
                    <a:pt x="0" y="1035"/>
                    <a:pt x="0" y="1068"/>
                  </a:cubicBezTo>
                  <a:lnTo>
                    <a:pt x="34" y="1068"/>
                  </a:lnTo>
                  <a:lnTo>
                    <a:pt x="134" y="1002"/>
                  </a:lnTo>
                  <a:cubicBezTo>
                    <a:pt x="134" y="1002"/>
                    <a:pt x="167" y="968"/>
                    <a:pt x="167" y="968"/>
                  </a:cubicBezTo>
                  <a:cubicBezTo>
                    <a:pt x="167" y="935"/>
                    <a:pt x="167" y="935"/>
                    <a:pt x="167" y="901"/>
                  </a:cubicBezTo>
                  <a:lnTo>
                    <a:pt x="167" y="768"/>
                  </a:lnTo>
                  <a:cubicBezTo>
                    <a:pt x="167" y="768"/>
                    <a:pt x="167" y="768"/>
                    <a:pt x="167" y="7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2524269" y="1964639"/>
              <a:ext cx="13179" cy="27968"/>
            </a:xfrm>
            <a:custGeom>
              <a:rect b="b" l="l" r="r" t="t"/>
              <a:pathLst>
                <a:path extrusionOk="0" h="1702" w="802">
                  <a:moveTo>
                    <a:pt x="701" y="0"/>
                  </a:moveTo>
                  <a:lnTo>
                    <a:pt x="168" y="301"/>
                  </a:lnTo>
                  <a:cubicBezTo>
                    <a:pt x="134" y="334"/>
                    <a:pt x="134" y="334"/>
                    <a:pt x="134" y="334"/>
                  </a:cubicBezTo>
                  <a:cubicBezTo>
                    <a:pt x="134" y="367"/>
                    <a:pt x="134" y="367"/>
                    <a:pt x="134" y="401"/>
                  </a:cubicBezTo>
                  <a:lnTo>
                    <a:pt x="68" y="1101"/>
                  </a:lnTo>
                  <a:cubicBezTo>
                    <a:pt x="68" y="1135"/>
                    <a:pt x="68" y="1135"/>
                    <a:pt x="68" y="1135"/>
                  </a:cubicBezTo>
                  <a:lnTo>
                    <a:pt x="101" y="1135"/>
                  </a:lnTo>
                  <a:lnTo>
                    <a:pt x="168" y="1101"/>
                  </a:lnTo>
                  <a:cubicBezTo>
                    <a:pt x="201" y="1101"/>
                    <a:pt x="201" y="1068"/>
                    <a:pt x="234" y="1068"/>
                  </a:cubicBezTo>
                  <a:cubicBezTo>
                    <a:pt x="234" y="1035"/>
                    <a:pt x="234" y="1001"/>
                    <a:pt x="268" y="1001"/>
                  </a:cubicBezTo>
                  <a:lnTo>
                    <a:pt x="334" y="934"/>
                  </a:lnTo>
                  <a:cubicBezTo>
                    <a:pt x="334" y="901"/>
                    <a:pt x="368" y="868"/>
                    <a:pt x="401" y="834"/>
                  </a:cubicBezTo>
                  <a:cubicBezTo>
                    <a:pt x="434" y="834"/>
                    <a:pt x="468" y="834"/>
                    <a:pt x="501" y="801"/>
                  </a:cubicBezTo>
                  <a:lnTo>
                    <a:pt x="601" y="801"/>
                  </a:lnTo>
                  <a:cubicBezTo>
                    <a:pt x="601" y="834"/>
                    <a:pt x="635" y="834"/>
                    <a:pt x="635" y="868"/>
                  </a:cubicBezTo>
                  <a:cubicBezTo>
                    <a:pt x="668" y="901"/>
                    <a:pt x="668" y="968"/>
                    <a:pt x="668" y="1001"/>
                  </a:cubicBezTo>
                  <a:cubicBezTo>
                    <a:pt x="668" y="1035"/>
                    <a:pt x="668" y="1101"/>
                    <a:pt x="635" y="1135"/>
                  </a:cubicBezTo>
                  <a:cubicBezTo>
                    <a:pt x="635" y="1201"/>
                    <a:pt x="601" y="1235"/>
                    <a:pt x="601" y="1268"/>
                  </a:cubicBezTo>
                  <a:cubicBezTo>
                    <a:pt x="568" y="1301"/>
                    <a:pt x="535" y="1335"/>
                    <a:pt x="501" y="1368"/>
                  </a:cubicBezTo>
                  <a:cubicBezTo>
                    <a:pt x="468" y="1401"/>
                    <a:pt x="434" y="1435"/>
                    <a:pt x="401" y="1435"/>
                  </a:cubicBezTo>
                  <a:cubicBezTo>
                    <a:pt x="378" y="1458"/>
                    <a:pt x="337" y="1482"/>
                    <a:pt x="304" y="1482"/>
                  </a:cubicBezTo>
                  <a:cubicBezTo>
                    <a:pt x="290" y="1482"/>
                    <a:pt x="277" y="1478"/>
                    <a:pt x="268" y="1468"/>
                  </a:cubicBezTo>
                  <a:cubicBezTo>
                    <a:pt x="201" y="1468"/>
                    <a:pt x="168" y="1435"/>
                    <a:pt x="168" y="1368"/>
                  </a:cubicBezTo>
                  <a:lnTo>
                    <a:pt x="134" y="1368"/>
                  </a:lnTo>
                  <a:lnTo>
                    <a:pt x="34" y="1401"/>
                  </a:lnTo>
                  <a:cubicBezTo>
                    <a:pt x="34" y="1435"/>
                    <a:pt x="34" y="1435"/>
                    <a:pt x="34" y="1435"/>
                  </a:cubicBezTo>
                  <a:cubicBezTo>
                    <a:pt x="1" y="1468"/>
                    <a:pt x="1" y="1468"/>
                    <a:pt x="34" y="1468"/>
                  </a:cubicBezTo>
                  <a:cubicBezTo>
                    <a:pt x="1" y="1535"/>
                    <a:pt x="34" y="1568"/>
                    <a:pt x="68" y="1635"/>
                  </a:cubicBezTo>
                  <a:cubicBezTo>
                    <a:pt x="68" y="1668"/>
                    <a:pt x="101" y="1702"/>
                    <a:pt x="134" y="1702"/>
                  </a:cubicBezTo>
                  <a:lnTo>
                    <a:pt x="268" y="1702"/>
                  </a:lnTo>
                  <a:cubicBezTo>
                    <a:pt x="301" y="1702"/>
                    <a:pt x="368" y="1668"/>
                    <a:pt x="401" y="1635"/>
                  </a:cubicBezTo>
                  <a:cubicBezTo>
                    <a:pt x="468" y="1602"/>
                    <a:pt x="535" y="1568"/>
                    <a:pt x="568" y="1535"/>
                  </a:cubicBezTo>
                  <a:cubicBezTo>
                    <a:pt x="601" y="1468"/>
                    <a:pt x="668" y="1401"/>
                    <a:pt x="701" y="1335"/>
                  </a:cubicBezTo>
                  <a:cubicBezTo>
                    <a:pt x="735" y="1301"/>
                    <a:pt x="768" y="1235"/>
                    <a:pt x="768" y="1135"/>
                  </a:cubicBezTo>
                  <a:cubicBezTo>
                    <a:pt x="801" y="1068"/>
                    <a:pt x="801" y="1001"/>
                    <a:pt x="801" y="934"/>
                  </a:cubicBezTo>
                  <a:cubicBezTo>
                    <a:pt x="801" y="868"/>
                    <a:pt x="801" y="801"/>
                    <a:pt x="768" y="734"/>
                  </a:cubicBezTo>
                  <a:cubicBezTo>
                    <a:pt x="768" y="701"/>
                    <a:pt x="735" y="668"/>
                    <a:pt x="701" y="634"/>
                  </a:cubicBezTo>
                  <a:cubicBezTo>
                    <a:pt x="668" y="601"/>
                    <a:pt x="601" y="601"/>
                    <a:pt x="568" y="601"/>
                  </a:cubicBezTo>
                  <a:cubicBezTo>
                    <a:pt x="501" y="601"/>
                    <a:pt x="468" y="634"/>
                    <a:pt x="401" y="668"/>
                  </a:cubicBezTo>
                  <a:cubicBezTo>
                    <a:pt x="368" y="701"/>
                    <a:pt x="334" y="701"/>
                    <a:pt x="301" y="734"/>
                  </a:cubicBezTo>
                  <a:cubicBezTo>
                    <a:pt x="271" y="765"/>
                    <a:pt x="240" y="795"/>
                    <a:pt x="235" y="826"/>
                  </a:cubicBezTo>
                  <a:lnTo>
                    <a:pt x="235" y="826"/>
                  </a:lnTo>
                  <a:lnTo>
                    <a:pt x="268" y="434"/>
                  </a:lnTo>
                  <a:lnTo>
                    <a:pt x="701" y="167"/>
                  </a:lnTo>
                  <a:cubicBezTo>
                    <a:pt x="735" y="167"/>
                    <a:pt x="735" y="167"/>
                    <a:pt x="735" y="134"/>
                  </a:cubicBezTo>
                  <a:cubicBezTo>
                    <a:pt x="735" y="134"/>
                    <a:pt x="735" y="101"/>
                    <a:pt x="735" y="101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2539617" y="1955321"/>
              <a:ext cx="13179" cy="28921"/>
            </a:xfrm>
            <a:custGeom>
              <a:rect b="b" l="l" r="r" t="t"/>
              <a:pathLst>
                <a:path extrusionOk="0" h="1760" w="802">
                  <a:moveTo>
                    <a:pt x="701" y="0"/>
                  </a:moveTo>
                  <a:lnTo>
                    <a:pt x="101" y="367"/>
                  </a:lnTo>
                  <a:cubicBezTo>
                    <a:pt x="68" y="367"/>
                    <a:pt x="68" y="401"/>
                    <a:pt x="68" y="401"/>
                  </a:cubicBezTo>
                  <a:cubicBezTo>
                    <a:pt x="34" y="434"/>
                    <a:pt x="34" y="434"/>
                    <a:pt x="68" y="467"/>
                  </a:cubicBezTo>
                  <a:lnTo>
                    <a:pt x="68" y="534"/>
                  </a:lnTo>
                  <a:cubicBezTo>
                    <a:pt x="34" y="534"/>
                    <a:pt x="34" y="534"/>
                    <a:pt x="68" y="567"/>
                  </a:cubicBezTo>
                  <a:lnTo>
                    <a:pt x="101" y="567"/>
                  </a:lnTo>
                  <a:lnTo>
                    <a:pt x="535" y="301"/>
                  </a:lnTo>
                  <a:lnTo>
                    <a:pt x="268" y="868"/>
                  </a:lnTo>
                  <a:lnTo>
                    <a:pt x="268" y="901"/>
                  </a:lnTo>
                  <a:cubicBezTo>
                    <a:pt x="268" y="901"/>
                    <a:pt x="268" y="934"/>
                    <a:pt x="268" y="934"/>
                  </a:cubicBezTo>
                  <a:lnTo>
                    <a:pt x="268" y="1001"/>
                  </a:lnTo>
                  <a:cubicBezTo>
                    <a:pt x="268" y="1068"/>
                    <a:pt x="234" y="1068"/>
                    <a:pt x="268" y="1068"/>
                  </a:cubicBezTo>
                  <a:lnTo>
                    <a:pt x="301" y="1068"/>
                  </a:lnTo>
                  <a:lnTo>
                    <a:pt x="401" y="968"/>
                  </a:lnTo>
                  <a:cubicBezTo>
                    <a:pt x="434" y="934"/>
                    <a:pt x="468" y="934"/>
                    <a:pt x="501" y="901"/>
                  </a:cubicBezTo>
                  <a:lnTo>
                    <a:pt x="601" y="901"/>
                  </a:lnTo>
                  <a:cubicBezTo>
                    <a:pt x="601" y="934"/>
                    <a:pt x="635" y="934"/>
                    <a:pt x="635" y="968"/>
                  </a:cubicBezTo>
                  <a:cubicBezTo>
                    <a:pt x="635" y="1001"/>
                    <a:pt x="668" y="1034"/>
                    <a:pt x="668" y="1068"/>
                  </a:cubicBezTo>
                  <a:cubicBezTo>
                    <a:pt x="668" y="1101"/>
                    <a:pt x="635" y="1168"/>
                    <a:pt x="635" y="1201"/>
                  </a:cubicBezTo>
                  <a:cubicBezTo>
                    <a:pt x="635" y="1235"/>
                    <a:pt x="601" y="1268"/>
                    <a:pt x="601" y="1301"/>
                  </a:cubicBezTo>
                  <a:cubicBezTo>
                    <a:pt x="568" y="1335"/>
                    <a:pt x="535" y="1368"/>
                    <a:pt x="501" y="1401"/>
                  </a:cubicBezTo>
                  <a:cubicBezTo>
                    <a:pt x="468" y="1435"/>
                    <a:pt x="434" y="1468"/>
                    <a:pt x="401" y="1468"/>
                  </a:cubicBezTo>
                  <a:cubicBezTo>
                    <a:pt x="368" y="1501"/>
                    <a:pt x="334" y="1501"/>
                    <a:pt x="301" y="1535"/>
                  </a:cubicBezTo>
                  <a:lnTo>
                    <a:pt x="234" y="1535"/>
                  </a:lnTo>
                  <a:cubicBezTo>
                    <a:pt x="201" y="1535"/>
                    <a:pt x="201" y="1501"/>
                    <a:pt x="168" y="1501"/>
                  </a:cubicBezTo>
                  <a:cubicBezTo>
                    <a:pt x="168" y="1468"/>
                    <a:pt x="168" y="1468"/>
                    <a:pt x="168" y="1435"/>
                  </a:cubicBezTo>
                  <a:lnTo>
                    <a:pt x="101" y="1435"/>
                  </a:lnTo>
                  <a:lnTo>
                    <a:pt x="34" y="1468"/>
                  </a:lnTo>
                  <a:cubicBezTo>
                    <a:pt x="34" y="1501"/>
                    <a:pt x="1" y="1501"/>
                    <a:pt x="1" y="1501"/>
                  </a:cubicBezTo>
                  <a:cubicBezTo>
                    <a:pt x="1" y="1535"/>
                    <a:pt x="1" y="1535"/>
                    <a:pt x="1" y="1535"/>
                  </a:cubicBezTo>
                  <a:cubicBezTo>
                    <a:pt x="1" y="1602"/>
                    <a:pt x="1" y="1635"/>
                    <a:pt x="34" y="1668"/>
                  </a:cubicBezTo>
                  <a:cubicBezTo>
                    <a:pt x="34" y="1702"/>
                    <a:pt x="68" y="1735"/>
                    <a:pt x="101" y="1735"/>
                  </a:cubicBezTo>
                  <a:cubicBezTo>
                    <a:pt x="118" y="1752"/>
                    <a:pt x="143" y="1760"/>
                    <a:pt x="168" y="1760"/>
                  </a:cubicBezTo>
                  <a:cubicBezTo>
                    <a:pt x="193" y="1760"/>
                    <a:pt x="218" y="1752"/>
                    <a:pt x="234" y="1735"/>
                  </a:cubicBezTo>
                  <a:cubicBezTo>
                    <a:pt x="301" y="1735"/>
                    <a:pt x="368" y="1702"/>
                    <a:pt x="401" y="1668"/>
                  </a:cubicBezTo>
                  <a:cubicBezTo>
                    <a:pt x="468" y="1635"/>
                    <a:pt x="535" y="1602"/>
                    <a:pt x="568" y="1535"/>
                  </a:cubicBezTo>
                  <a:cubicBezTo>
                    <a:pt x="601" y="1501"/>
                    <a:pt x="668" y="1468"/>
                    <a:pt x="701" y="1401"/>
                  </a:cubicBezTo>
                  <a:cubicBezTo>
                    <a:pt x="735" y="1335"/>
                    <a:pt x="768" y="1268"/>
                    <a:pt x="768" y="1201"/>
                  </a:cubicBezTo>
                  <a:cubicBezTo>
                    <a:pt x="801" y="1135"/>
                    <a:pt x="801" y="1068"/>
                    <a:pt x="801" y="1001"/>
                  </a:cubicBezTo>
                  <a:cubicBezTo>
                    <a:pt x="801" y="934"/>
                    <a:pt x="801" y="901"/>
                    <a:pt x="768" y="834"/>
                  </a:cubicBezTo>
                  <a:cubicBezTo>
                    <a:pt x="768" y="801"/>
                    <a:pt x="735" y="768"/>
                    <a:pt x="701" y="734"/>
                  </a:cubicBezTo>
                  <a:cubicBezTo>
                    <a:pt x="668" y="734"/>
                    <a:pt x="635" y="701"/>
                    <a:pt x="601" y="701"/>
                  </a:cubicBezTo>
                  <a:cubicBezTo>
                    <a:pt x="535" y="734"/>
                    <a:pt x="501" y="734"/>
                    <a:pt x="468" y="768"/>
                  </a:cubicBezTo>
                  <a:lnTo>
                    <a:pt x="735" y="201"/>
                  </a:lnTo>
                  <a:cubicBezTo>
                    <a:pt x="735" y="201"/>
                    <a:pt x="735" y="167"/>
                    <a:pt x="735" y="167"/>
                  </a:cubicBezTo>
                  <a:cubicBezTo>
                    <a:pt x="735" y="167"/>
                    <a:pt x="735" y="134"/>
                    <a:pt x="735" y="134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2563740" y="1936687"/>
              <a:ext cx="20294" cy="31255"/>
            </a:xfrm>
            <a:custGeom>
              <a:rect b="b" l="l" r="r" t="t"/>
              <a:pathLst>
                <a:path extrusionOk="0" h="1902" w="1235">
                  <a:moveTo>
                    <a:pt x="1135" y="100"/>
                  </a:moveTo>
                  <a:lnTo>
                    <a:pt x="634" y="1768"/>
                  </a:lnTo>
                  <a:lnTo>
                    <a:pt x="634" y="1068"/>
                  </a:lnTo>
                  <a:lnTo>
                    <a:pt x="101" y="1368"/>
                  </a:lnTo>
                  <a:lnTo>
                    <a:pt x="1135" y="100"/>
                  </a:lnTo>
                  <a:close/>
                  <a:moveTo>
                    <a:pt x="1035" y="0"/>
                  </a:moveTo>
                  <a:lnTo>
                    <a:pt x="34" y="1268"/>
                  </a:lnTo>
                  <a:cubicBezTo>
                    <a:pt x="1" y="1301"/>
                    <a:pt x="1" y="1368"/>
                    <a:pt x="34" y="1435"/>
                  </a:cubicBezTo>
                  <a:cubicBezTo>
                    <a:pt x="51" y="1451"/>
                    <a:pt x="76" y="1460"/>
                    <a:pt x="101" y="1460"/>
                  </a:cubicBezTo>
                  <a:cubicBezTo>
                    <a:pt x="126" y="1460"/>
                    <a:pt x="151" y="1451"/>
                    <a:pt x="167" y="1435"/>
                  </a:cubicBezTo>
                  <a:lnTo>
                    <a:pt x="534" y="1234"/>
                  </a:lnTo>
                  <a:lnTo>
                    <a:pt x="534" y="1768"/>
                  </a:lnTo>
                  <a:cubicBezTo>
                    <a:pt x="534" y="1835"/>
                    <a:pt x="568" y="1868"/>
                    <a:pt x="634" y="1902"/>
                  </a:cubicBezTo>
                  <a:cubicBezTo>
                    <a:pt x="701" y="1902"/>
                    <a:pt x="734" y="1868"/>
                    <a:pt x="768" y="1802"/>
                  </a:cubicBezTo>
                  <a:lnTo>
                    <a:pt x="1235" y="167"/>
                  </a:lnTo>
                  <a:cubicBezTo>
                    <a:pt x="1235" y="167"/>
                    <a:pt x="1235" y="134"/>
                    <a:pt x="1235" y="134"/>
                  </a:cubicBezTo>
                  <a:cubicBezTo>
                    <a:pt x="1235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2852607" y="1794168"/>
              <a:ext cx="4404" cy="10977"/>
            </a:xfrm>
            <a:custGeom>
              <a:rect b="b" l="l" r="r" t="t"/>
              <a:pathLst>
                <a:path extrusionOk="0" h="668" w="268">
                  <a:moveTo>
                    <a:pt x="268" y="0"/>
                  </a:moveTo>
                  <a:lnTo>
                    <a:pt x="1" y="167"/>
                  </a:lnTo>
                  <a:lnTo>
                    <a:pt x="1" y="668"/>
                  </a:lnTo>
                  <a:lnTo>
                    <a:pt x="268" y="5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2859739" y="1786494"/>
              <a:ext cx="4404" cy="14822"/>
            </a:xfrm>
            <a:custGeom>
              <a:rect b="b" l="l" r="r" t="t"/>
              <a:pathLst>
                <a:path extrusionOk="0" h="902" w="268">
                  <a:moveTo>
                    <a:pt x="267" y="0"/>
                  </a:moveTo>
                  <a:lnTo>
                    <a:pt x="0" y="167"/>
                  </a:lnTo>
                  <a:lnTo>
                    <a:pt x="0" y="901"/>
                  </a:lnTo>
                  <a:lnTo>
                    <a:pt x="267" y="7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2866312" y="1778278"/>
              <a:ext cx="4404" cy="19193"/>
            </a:xfrm>
            <a:custGeom>
              <a:rect b="b" l="l" r="r" t="t"/>
              <a:pathLst>
                <a:path extrusionOk="0" h="1168" w="268">
                  <a:moveTo>
                    <a:pt x="268" y="0"/>
                  </a:moveTo>
                  <a:lnTo>
                    <a:pt x="1" y="133"/>
                  </a:lnTo>
                  <a:lnTo>
                    <a:pt x="1" y="1168"/>
                  </a:lnTo>
                  <a:lnTo>
                    <a:pt x="268" y="100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2873443" y="1770045"/>
              <a:ext cx="3845" cy="23038"/>
            </a:xfrm>
            <a:custGeom>
              <a:rect b="b" l="l" r="r" t="t"/>
              <a:pathLst>
                <a:path extrusionOk="0" h="1402" w="234">
                  <a:moveTo>
                    <a:pt x="234" y="1"/>
                  </a:moveTo>
                  <a:lnTo>
                    <a:pt x="0" y="134"/>
                  </a:lnTo>
                  <a:lnTo>
                    <a:pt x="0" y="1402"/>
                  </a:lnTo>
                  <a:lnTo>
                    <a:pt x="234" y="12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2895907" y="1750309"/>
              <a:ext cx="23038" cy="23597"/>
            </a:xfrm>
            <a:custGeom>
              <a:rect b="b" l="l" r="r" t="t"/>
              <a:pathLst>
                <a:path extrusionOk="0" h="1436" w="1402">
                  <a:moveTo>
                    <a:pt x="1039" y="1"/>
                  </a:moveTo>
                  <a:cubicBezTo>
                    <a:pt x="918" y="1"/>
                    <a:pt x="802" y="34"/>
                    <a:pt x="701" y="101"/>
                  </a:cubicBezTo>
                  <a:cubicBezTo>
                    <a:pt x="401" y="301"/>
                    <a:pt x="168" y="568"/>
                    <a:pt x="1" y="868"/>
                  </a:cubicBezTo>
                  <a:lnTo>
                    <a:pt x="168" y="1002"/>
                  </a:lnTo>
                  <a:cubicBezTo>
                    <a:pt x="301" y="768"/>
                    <a:pt x="468" y="568"/>
                    <a:pt x="701" y="434"/>
                  </a:cubicBezTo>
                  <a:cubicBezTo>
                    <a:pt x="785" y="384"/>
                    <a:pt x="877" y="359"/>
                    <a:pt x="968" y="359"/>
                  </a:cubicBezTo>
                  <a:cubicBezTo>
                    <a:pt x="1060" y="359"/>
                    <a:pt x="1152" y="384"/>
                    <a:pt x="1235" y="434"/>
                  </a:cubicBezTo>
                  <a:lnTo>
                    <a:pt x="1402" y="101"/>
                  </a:lnTo>
                  <a:cubicBezTo>
                    <a:pt x="1285" y="34"/>
                    <a:pt x="1160" y="1"/>
                    <a:pt x="1039" y="1"/>
                  </a:cubicBezTo>
                  <a:close/>
                  <a:moveTo>
                    <a:pt x="922" y="484"/>
                  </a:moveTo>
                  <a:cubicBezTo>
                    <a:pt x="843" y="484"/>
                    <a:pt x="768" y="501"/>
                    <a:pt x="701" y="535"/>
                  </a:cubicBezTo>
                  <a:cubicBezTo>
                    <a:pt x="501" y="668"/>
                    <a:pt x="368" y="868"/>
                    <a:pt x="268" y="1068"/>
                  </a:cubicBezTo>
                  <a:lnTo>
                    <a:pt x="401" y="1202"/>
                  </a:lnTo>
                  <a:cubicBezTo>
                    <a:pt x="468" y="1068"/>
                    <a:pt x="568" y="935"/>
                    <a:pt x="701" y="868"/>
                  </a:cubicBezTo>
                  <a:cubicBezTo>
                    <a:pt x="752" y="835"/>
                    <a:pt x="802" y="818"/>
                    <a:pt x="852" y="818"/>
                  </a:cubicBezTo>
                  <a:cubicBezTo>
                    <a:pt x="902" y="818"/>
                    <a:pt x="952" y="835"/>
                    <a:pt x="1002" y="868"/>
                  </a:cubicBezTo>
                  <a:lnTo>
                    <a:pt x="1168" y="535"/>
                  </a:lnTo>
                  <a:cubicBezTo>
                    <a:pt x="1085" y="501"/>
                    <a:pt x="1002" y="484"/>
                    <a:pt x="922" y="484"/>
                  </a:cubicBezTo>
                  <a:close/>
                  <a:moveTo>
                    <a:pt x="818" y="977"/>
                  </a:moveTo>
                  <a:cubicBezTo>
                    <a:pt x="777" y="977"/>
                    <a:pt x="735" y="985"/>
                    <a:pt x="701" y="1002"/>
                  </a:cubicBezTo>
                  <a:cubicBezTo>
                    <a:pt x="601" y="1068"/>
                    <a:pt x="535" y="1168"/>
                    <a:pt x="501" y="1268"/>
                  </a:cubicBezTo>
                  <a:lnTo>
                    <a:pt x="701" y="1435"/>
                  </a:lnTo>
                  <a:lnTo>
                    <a:pt x="935" y="1002"/>
                  </a:lnTo>
                  <a:cubicBezTo>
                    <a:pt x="902" y="985"/>
                    <a:pt x="860" y="977"/>
                    <a:pt x="818" y="97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2931549" y="1720846"/>
              <a:ext cx="31255" cy="38123"/>
            </a:xfrm>
            <a:custGeom>
              <a:rect b="b" l="l" r="r" t="t"/>
              <a:pathLst>
                <a:path extrusionOk="0" h="2320" w="1902">
                  <a:moveTo>
                    <a:pt x="1766" y="81"/>
                  </a:moveTo>
                  <a:cubicBezTo>
                    <a:pt x="1829" y="81"/>
                    <a:pt x="1868" y="124"/>
                    <a:pt x="1868" y="226"/>
                  </a:cubicBezTo>
                  <a:lnTo>
                    <a:pt x="1868" y="1060"/>
                  </a:lnTo>
                  <a:cubicBezTo>
                    <a:pt x="1868" y="1193"/>
                    <a:pt x="1801" y="1327"/>
                    <a:pt x="1701" y="1394"/>
                  </a:cubicBezTo>
                  <a:lnTo>
                    <a:pt x="234" y="2227"/>
                  </a:lnTo>
                  <a:cubicBezTo>
                    <a:pt x="207" y="2245"/>
                    <a:pt x="182" y="2254"/>
                    <a:pt x="161" y="2254"/>
                  </a:cubicBezTo>
                  <a:cubicBezTo>
                    <a:pt x="103" y="2254"/>
                    <a:pt x="67" y="2192"/>
                    <a:pt x="67" y="2094"/>
                  </a:cubicBezTo>
                  <a:lnTo>
                    <a:pt x="67" y="1260"/>
                  </a:lnTo>
                  <a:cubicBezTo>
                    <a:pt x="67" y="1127"/>
                    <a:pt x="100" y="1027"/>
                    <a:pt x="234" y="927"/>
                  </a:cubicBezTo>
                  <a:lnTo>
                    <a:pt x="1701" y="93"/>
                  </a:lnTo>
                  <a:cubicBezTo>
                    <a:pt x="1725" y="85"/>
                    <a:pt x="1747" y="81"/>
                    <a:pt x="1766" y="81"/>
                  </a:cubicBezTo>
                  <a:close/>
                  <a:moveTo>
                    <a:pt x="1777" y="0"/>
                  </a:moveTo>
                  <a:cubicBezTo>
                    <a:pt x="1753" y="0"/>
                    <a:pt x="1727" y="9"/>
                    <a:pt x="1701" y="26"/>
                  </a:cubicBezTo>
                  <a:lnTo>
                    <a:pt x="234" y="860"/>
                  </a:lnTo>
                  <a:cubicBezTo>
                    <a:pt x="100" y="960"/>
                    <a:pt x="0" y="1127"/>
                    <a:pt x="0" y="1293"/>
                  </a:cubicBezTo>
                  <a:lnTo>
                    <a:pt x="0" y="2127"/>
                  </a:lnTo>
                  <a:cubicBezTo>
                    <a:pt x="0" y="2251"/>
                    <a:pt x="55" y="2320"/>
                    <a:pt x="138" y="2320"/>
                  </a:cubicBezTo>
                  <a:cubicBezTo>
                    <a:pt x="167" y="2320"/>
                    <a:pt x="199" y="2311"/>
                    <a:pt x="234" y="2294"/>
                  </a:cubicBezTo>
                  <a:lnTo>
                    <a:pt x="1701" y="1460"/>
                  </a:lnTo>
                  <a:cubicBezTo>
                    <a:pt x="1835" y="1360"/>
                    <a:pt x="1902" y="1193"/>
                    <a:pt x="1902" y="1027"/>
                  </a:cubicBezTo>
                  <a:lnTo>
                    <a:pt x="1902" y="193"/>
                  </a:lnTo>
                  <a:cubicBezTo>
                    <a:pt x="1902" y="69"/>
                    <a:pt x="1847" y="0"/>
                    <a:pt x="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2934835" y="1731445"/>
              <a:ext cx="15907" cy="22397"/>
            </a:xfrm>
            <a:custGeom>
              <a:rect b="b" l="l" r="r" t="t"/>
              <a:pathLst>
                <a:path extrusionOk="0" h="1363" w="968">
                  <a:moveTo>
                    <a:pt x="929" y="1"/>
                  </a:moveTo>
                  <a:cubicBezTo>
                    <a:pt x="921" y="1"/>
                    <a:pt x="911" y="5"/>
                    <a:pt x="901" y="15"/>
                  </a:cubicBezTo>
                  <a:lnTo>
                    <a:pt x="67" y="482"/>
                  </a:lnTo>
                  <a:cubicBezTo>
                    <a:pt x="34" y="515"/>
                    <a:pt x="0" y="582"/>
                    <a:pt x="0" y="615"/>
                  </a:cubicBezTo>
                  <a:lnTo>
                    <a:pt x="0" y="1316"/>
                  </a:lnTo>
                  <a:cubicBezTo>
                    <a:pt x="0" y="1339"/>
                    <a:pt x="17" y="1363"/>
                    <a:pt x="39" y="1363"/>
                  </a:cubicBezTo>
                  <a:cubicBezTo>
                    <a:pt x="48" y="1363"/>
                    <a:pt x="57" y="1359"/>
                    <a:pt x="67" y="1349"/>
                  </a:cubicBezTo>
                  <a:lnTo>
                    <a:pt x="901" y="882"/>
                  </a:lnTo>
                  <a:cubicBezTo>
                    <a:pt x="934" y="849"/>
                    <a:pt x="968" y="782"/>
                    <a:pt x="968" y="749"/>
                  </a:cubicBezTo>
                  <a:lnTo>
                    <a:pt x="968" y="48"/>
                  </a:lnTo>
                  <a:cubicBezTo>
                    <a:pt x="968" y="24"/>
                    <a:pt x="951" y="1"/>
                    <a:pt x="9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2964430" y="1725644"/>
              <a:ext cx="2218" cy="8249"/>
            </a:xfrm>
            <a:custGeom>
              <a:rect b="b" l="l" r="r" t="t"/>
              <a:pathLst>
                <a:path extrusionOk="0" h="502" w="135">
                  <a:moveTo>
                    <a:pt x="67" y="1"/>
                  </a:moveTo>
                  <a:lnTo>
                    <a:pt x="1" y="34"/>
                  </a:lnTo>
                  <a:lnTo>
                    <a:pt x="1" y="501"/>
                  </a:lnTo>
                  <a:lnTo>
                    <a:pt x="67" y="468"/>
                  </a:lnTo>
                  <a:cubicBezTo>
                    <a:pt x="134" y="368"/>
                    <a:pt x="134" y="301"/>
                    <a:pt x="134" y="201"/>
                  </a:cubicBezTo>
                  <a:cubicBezTo>
                    <a:pt x="134" y="67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2465079" y="1686732"/>
              <a:ext cx="522931" cy="1509046"/>
            </a:xfrm>
            <a:custGeom>
              <a:rect b="b" l="l" r="r" t="t"/>
              <a:pathLst>
                <a:path extrusionOk="0" h="91833" w="31823">
                  <a:moveTo>
                    <a:pt x="30622" y="234"/>
                  </a:moveTo>
                  <a:cubicBezTo>
                    <a:pt x="31223" y="234"/>
                    <a:pt x="31589" y="734"/>
                    <a:pt x="31589" y="1535"/>
                  </a:cubicBezTo>
                  <a:lnTo>
                    <a:pt x="31589" y="72252"/>
                  </a:lnTo>
                  <a:cubicBezTo>
                    <a:pt x="31523" y="73353"/>
                    <a:pt x="30922" y="74354"/>
                    <a:pt x="30022" y="74954"/>
                  </a:cubicBezTo>
                  <a:lnTo>
                    <a:pt x="1535" y="91399"/>
                  </a:lnTo>
                  <a:cubicBezTo>
                    <a:pt x="1335" y="91499"/>
                    <a:pt x="1134" y="91566"/>
                    <a:pt x="901" y="91599"/>
                  </a:cubicBezTo>
                  <a:cubicBezTo>
                    <a:pt x="501" y="91599"/>
                    <a:pt x="234" y="91232"/>
                    <a:pt x="234" y="90632"/>
                  </a:cubicBezTo>
                  <a:lnTo>
                    <a:pt x="234" y="19381"/>
                  </a:lnTo>
                  <a:cubicBezTo>
                    <a:pt x="267" y="18480"/>
                    <a:pt x="667" y="17646"/>
                    <a:pt x="1335" y="17046"/>
                  </a:cubicBezTo>
                  <a:lnTo>
                    <a:pt x="1368" y="16979"/>
                  </a:lnTo>
                  <a:lnTo>
                    <a:pt x="1468" y="16912"/>
                  </a:lnTo>
                  <a:cubicBezTo>
                    <a:pt x="1568" y="16812"/>
                    <a:pt x="1668" y="16746"/>
                    <a:pt x="1768" y="16679"/>
                  </a:cubicBezTo>
                  <a:lnTo>
                    <a:pt x="9807" y="12042"/>
                  </a:lnTo>
                  <a:lnTo>
                    <a:pt x="10308" y="11742"/>
                  </a:lnTo>
                  <a:cubicBezTo>
                    <a:pt x="10341" y="11742"/>
                    <a:pt x="10374" y="11709"/>
                    <a:pt x="10441" y="11709"/>
                  </a:cubicBezTo>
                  <a:cubicBezTo>
                    <a:pt x="10474" y="11709"/>
                    <a:pt x="10474" y="11842"/>
                    <a:pt x="10474" y="11842"/>
                  </a:cubicBezTo>
                  <a:cubicBezTo>
                    <a:pt x="10441" y="12176"/>
                    <a:pt x="10675" y="12443"/>
                    <a:pt x="11008" y="12443"/>
                  </a:cubicBezTo>
                  <a:cubicBezTo>
                    <a:pt x="11142" y="12443"/>
                    <a:pt x="11275" y="12409"/>
                    <a:pt x="11408" y="12343"/>
                  </a:cubicBezTo>
                  <a:lnTo>
                    <a:pt x="20715" y="6939"/>
                  </a:lnTo>
                  <a:cubicBezTo>
                    <a:pt x="21115" y="6705"/>
                    <a:pt x="21382" y="6272"/>
                    <a:pt x="21416" y="5805"/>
                  </a:cubicBezTo>
                  <a:cubicBezTo>
                    <a:pt x="21416" y="5538"/>
                    <a:pt x="21549" y="5304"/>
                    <a:pt x="21782" y="5137"/>
                  </a:cubicBezTo>
                  <a:lnTo>
                    <a:pt x="21816" y="5137"/>
                  </a:lnTo>
                  <a:lnTo>
                    <a:pt x="29655" y="634"/>
                  </a:lnTo>
                  <a:lnTo>
                    <a:pt x="29822" y="534"/>
                  </a:lnTo>
                  <a:cubicBezTo>
                    <a:pt x="30055" y="367"/>
                    <a:pt x="30355" y="267"/>
                    <a:pt x="30655" y="267"/>
                  </a:cubicBezTo>
                  <a:lnTo>
                    <a:pt x="30622" y="234"/>
                  </a:lnTo>
                  <a:close/>
                  <a:moveTo>
                    <a:pt x="30622" y="0"/>
                  </a:moveTo>
                  <a:lnTo>
                    <a:pt x="30655" y="34"/>
                  </a:lnTo>
                  <a:cubicBezTo>
                    <a:pt x="30322" y="34"/>
                    <a:pt x="29988" y="134"/>
                    <a:pt x="29688" y="301"/>
                  </a:cubicBezTo>
                  <a:lnTo>
                    <a:pt x="29521" y="401"/>
                  </a:lnTo>
                  <a:lnTo>
                    <a:pt x="21682" y="4937"/>
                  </a:lnTo>
                  <a:lnTo>
                    <a:pt x="21649" y="4971"/>
                  </a:lnTo>
                  <a:cubicBezTo>
                    <a:pt x="21349" y="5171"/>
                    <a:pt x="21182" y="5504"/>
                    <a:pt x="21182" y="5838"/>
                  </a:cubicBezTo>
                  <a:cubicBezTo>
                    <a:pt x="21149" y="6205"/>
                    <a:pt x="20949" y="6572"/>
                    <a:pt x="20615" y="6772"/>
                  </a:cubicBezTo>
                  <a:lnTo>
                    <a:pt x="11275" y="12142"/>
                  </a:lnTo>
                  <a:cubicBezTo>
                    <a:pt x="11208" y="12209"/>
                    <a:pt x="11108" y="12242"/>
                    <a:pt x="11008" y="12242"/>
                  </a:cubicBezTo>
                  <a:cubicBezTo>
                    <a:pt x="10841" y="12242"/>
                    <a:pt x="10708" y="12109"/>
                    <a:pt x="10708" y="11876"/>
                  </a:cubicBezTo>
                  <a:cubicBezTo>
                    <a:pt x="10708" y="11642"/>
                    <a:pt x="10608" y="11509"/>
                    <a:pt x="10441" y="11509"/>
                  </a:cubicBezTo>
                  <a:cubicBezTo>
                    <a:pt x="10341" y="11509"/>
                    <a:pt x="10274" y="11542"/>
                    <a:pt x="10208" y="11575"/>
                  </a:cubicBezTo>
                  <a:lnTo>
                    <a:pt x="9674" y="11876"/>
                  </a:lnTo>
                  <a:lnTo>
                    <a:pt x="1668" y="16512"/>
                  </a:lnTo>
                  <a:cubicBezTo>
                    <a:pt x="1535" y="16579"/>
                    <a:pt x="1435" y="16646"/>
                    <a:pt x="1335" y="16746"/>
                  </a:cubicBezTo>
                  <a:lnTo>
                    <a:pt x="1168" y="16879"/>
                  </a:lnTo>
                  <a:cubicBezTo>
                    <a:pt x="467" y="17546"/>
                    <a:pt x="34" y="18447"/>
                    <a:pt x="0" y="19414"/>
                  </a:cubicBezTo>
                  <a:lnTo>
                    <a:pt x="0" y="90632"/>
                  </a:lnTo>
                  <a:cubicBezTo>
                    <a:pt x="0" y="91399"/>
                    <a:pt x="367" y="91833"/>
                    <a:pt x="901" y="91833"/>
                  </a:cubicBezTo>
                  <a:cubicBezTo>
                    <a:pt x="1168" y="91833"/>
                    <a:pt x="1435" y="91733"/>
                    <a:pt x="1668" y="91599"/>
                  </a:cubicBezTo>
                  <a:lnTo>
                    <a:pt x="30155" y="75154"/>
                  </a:lnTo>
                  <a:cubicBezTo>
                    <a:pt x="31122" y="74487"/>
                    <a:pt x="31756" y="73420"/>
                    <a:pt x="31823" y="72252"/>
                  </a:cubicBezTo>
                  <a:lnTo>
                    <a:pt x="31823" y="1535"/>
                  </a:lnTo>
                  <a:cubicBezTo>
                    <a:pt x="31823" y="567"/>
                    <a:pt x="31323" y="0"/>
                    <a:pt x="30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2500163" y="2315374"/>
              <a:ext cx="162813" cy="369271"/>
            </a:xfrm>
            <a:custGeom>
              <a:rect b="b" l="l" r="r" t="t"/>
              <a:pathLst>
                <a:path extrusionOk="0" h="22472" w="9908">
                  <a:moveTo>
                    <a:pt x="9512" y="0"/>
                  </a:moveTo>
                  <a:cubicBezTo>
                    <a:pt x="9410" y="0"/>
                    <a:pt x="9295" y="34"/>
                    <a:pt x="9173" y="105"/>
                  </a:cubicBezTo>
                  <a:lnTo>
                    <a:pt x="701" y="5009"/>
                  </a:lnTo>
                  <a:cubicBezTo>
                    <a:pt x="267" y="5276"/>
                    <a:pt x="0" y="5709"/>
                    <a:pt x="0" y="6210"/>
                  </a:cubicBezTo>
                  <a:lnTo>
                    <a:pt x="0" y="21954"/>
                  </a:lnTo>
                  <a:cubicBezTo>
                    <a:pt x="0" y="22290"/>
                    <a:pt x="156" y="22471"/>
                    <a:pt x="392" y="22471"/>
                  </a:cubicBezTo>
                  <a:cubicBezTo>
                    <a:pt x="484" y="22471"/>
                    <a:pt x="589" y="22444"/>
                    <a:pt x="701" y="22388"/>
                  </a:cubicBezTo>
                  <a:lnTo>
                    <a:pt x="9173" y="17484"/>
                  </a:lnTo>
                  <a:cubicBezTo>
                    <a:pt x="9607" y="17217"/>
                    <a:pt x="9874" y="16750"/>
                    <a:pt x="9907" y="16250"/>
                  </a:cubicBezTo>
                  <a:lnTo>
                    <a:pt x="9907" y="505"/>
                  </a:lnTo>
                  <a:cubicBezTo>
                    <a:pt x="9907" y="180"/>
                    <a:pt x="9745" y="0"/>
                    <a:pt x="9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2521541" y="2350079"/>
              <a:ext cx="120056" cy="304330"/>
            </a:xfrm>
            <a:custGeom>
              <a:rect b="b" l="l" r="r" t="t"/>
              <a:pathLst>
                <a:path extrusionOk="0" h="18520" w="7306">
                  <a:moveTo>
                    <a:pt x="7113" y="1"/>
                  </a:moveTo>
                  <a:cubicBezTo>
                    <a:pt x="7061" y="1"/>
                    <a:pt x="7001" y="19"/>
                    <a:pt x="6938" y="61"/>
                  </a:cubicBezTo>
                  <a:lnTo>
                    <a:pt x="5971" y="628"/>
                  </a:lnTo>
                  <a:cubicBezTo>
                    <a:pt x="5771" y="762"/>
                    <a:pt x="5637" y="962"/>
                    <a:pt x="5604" y="1195"/>
                  </a:cubicBezTo>
                  <a:cubicBezTo>
                    <a:pt x="5604" y="1359"/>
                    <a:pt x="5686" y="1441"/>
                    <a:pt x="5803" y="1441"/>
                  </a:cubicBezTo>
                  <a:cubicBezTo>
                    <a:pt x="5854" y="1441"/>
                    <a:pt x="5911" y="1426"/>
                    <a:pt x="5971" y="1396"/>
                  </a:cubicBezTo>
                  <a:lnTo>
                    <a:pt x="6938" y="829"/>
                  </a:lnTo>
                  <a:cubicBezTo>
                    <a:pt x="7138" y="695"/>
                    <a:pt x="7272" y="495"/>
                    <a:pt x="7305" y="228"/>
                  </a:cubicBezTo>
                  <a:cubicBezTo>
                    <a:pt x="7305" y="91"/>
                    <a:pt x="7227" y="1"/>
                    <a:pt x="7113" y="1"/>
                  </a:cubicBezTo>
                  <a:close/>
                  <a:moveTo>
                    <a:pt x="5745" y="2769"/>
                  </a:moveTo>
                  <a:cubicBezTo>
                    <a:pt x="5693" y="2769"/>
                    <a:pt x="5634" y="2788"/>
                    <a:pt x="5571" y="2830"/>
                  </a:cubicBezTo>
                  <a:lnTo>
                    <a:pt x="4637" y="3364"/>
                  </a:lnTo>
                  <a:cubicBezTo>
                    <a:pt x="4403" y="3497"/>
                    <a:pt x="4270" y="3731"/>
                    <a:pt x="4236" y="3964"/>
                  </a:cubicBezTo>
                  <a:lnTo>
                    <a:pt x="4270" y="3964"/>
                  </a:lnTo>
                  <a:cubicBezTo>
                    <a:pt x="4270" y="4101"/>
                    <a:pt x="4348" y="4192"/>
                    <a:pt x="4462" y="4192"/>
                  </a:cubicBezTo>
                  <a:cubicBezTo>
                    <a:pt x="4514" y="4192"/>
                    <a:pt x="4574" y="4173"/>
                    <a:pt x="4637" y="4131"/>
                  </a:cubicBezTo>
                  <a:lnTo>
                    <a:pt x="5571" y="3597"/>
                  </a:lnTo>
                  <a:cubicBezTo>
                    <a:pt x="5804" y="3464"/>
                    <a:pt x="5938" y="3230"/>
                    <a:pt x="5938" y="2997"/>
                  </a:cubicBezTo>
                  <a:cubicBezTo>
                    <a:pt x="5938" y="2859"/>
                    <a:pt x="5859" y="2769"/>
                    <a:pt x="5745" y="2769"/>
                  </a:cubicBezTo>
                  <a:close/>
                  <a:moveTo>
                    <a:pt x="4455" y="1535"/>
                  </a:moveTo>
                  <a:cubicBezTo>
                    <a:pt x="4408" y="1535"/>
                    <a:pt x="4355" y="1554"/>
                    <a:pt x="4303" y="1596"/>
                  </a:cubicBezTo>
                  <a:lnTo>
                    <a:pt x="367" y="3831"/>
                  </a:lnTo>
                  <a:cubicBezTo>
                    <a:pt x="167" y="3964"/>
                    <a:pt x="33" y="4198"/>
                    <a:pt x="0" y="4431"/>
                  </a:cubicBezTo>
                  <a:cubicBezTo>
                    <a:pt x="0" y="4568"/>
                    <a:pt x="79" y="4659"/>
                    <a:pt x="193" y="4659"/>
                  </a:cubicBezTo>
                  <a:cubicBezTo>
                    <a:pt x="245" y="4659"/>
                    <a:pt x="304" y="4640"/>
                    <a:pt x="367" y="4598"/>
                  </a:cubicBezTo>
                  <a:lnTo>
                    <a:pt x="4303" y="2363"/>
                  </a:lnTo>
                  <a:cubicBezTo>
                    <a:pt x="4503" y="2230"/>
                    <a:pt x="4637" y="1996"/>
                    <a:pt x="4637" y="1763"/>
                  </a:cubicBezTo>
                  <a:cubicBezTo>
                    <a:pt x="4637" y="1625"/>
                    <a:pt x="4558" y="1535"/>
                    <a:pt x="4455" y="1535"/>
                  </a:cubicBezTo>
                  <a:close/>
                  <a:moveTo>
                    <a:pt x="5745" y="4737"/>
                  </a:moveTo>
                  <a:cubicBezTo>
                    <a:pt x="5693" y="4737"/>
                    <a:pt x="5634" y="4756"/>
                    <a:pt x="5571" y="4798"/>
                  </a:cubicBezTo>
                  <a:lnTo>
                    <a:pt x="4603" y="5332"/>
                  </a:lnTo>
                  <a:cubicBezTo>
                    <a:pt x="4403" y="5465"/>
                    <a:pt x="4270" y="5699"/>
                    <a:pt x="4236" y="5932"/>
                  </a:cubicBezTo>
                  <a:cubicBezTo>
                    <a:pt x="4236" y="6079"/>
                    <a:pt x="4326" y="6172"/>
                    <a:pt x="4452" y="6172"/>
                  </a:cubicBezTo>
                  <a:cubicBezTo>
                    <a:pt x="4498" y="6172"/>
                    <a:pt x="4550" y="6159"/>
                    <a:pt x="4603" y="6132"/>
                  </a:cubicBezTo>
                  <a:lnTo>
                    <a:pt x="5571" y="5565"/>
                  </a:lnTo>
                  <a:cubicBezTo>
                    <a:pt x="5771" y="5432"/>
                    <a:pt x="5904" y="5198"/>
                    <a:pt x="5904" y="4965"/>
                  </a:cubicBezTo>
                  <a:lnTo>
                    <a:pt x="5938" y="4965"/>
                  </a:lnTo>
                  <a:cubicBezTo>
                    <a:pt x="5938" y="4827"/>
                    <a:pt x="5859" y="4737"/>
                    <a:pt x="5745" y="4737"/>
                  </a:cubicBezTo>
                  <a:close/>
                  <a:moveTo>
                    <a:pt x="3110" y="4270"/>
                  </a:moveTo>
                  <a:cubicBezTo>
                    <a:pt x="3058" y="4270"/>
                    <a:pt x="2998" y="4289"/>
                    <a:pt x="2935" y="4331"/>
                  </a:cubicBezTo>
                  <a:lnTo>
                    <a:pt x="367" y="5799"/>
                  </a:lnTo>
                  <a:cubicBezTo>
                    <a:pt x="167" y="5932"/>
                    <a:pt x="33" y="6132"/>
                    <a:pt x="0" y="6399"/>
                  </a:cubicBezTo>
                  <a:cubicBezTo>
                    <a:pt x="0" y="6563"/>
                    <a:pt x="82" y="6644"/>
                    <a:pt x="199" y="6644"/>
                  </a:cubicBezTo>
                  <a:cubicBezTo>
                    <a:pt x="250" y="6644"/>
                    <a:pt x="307" y="6629"/>
                    <a:pt x="367" y="6599"/>
                  </a:cubicBezTo>
                  <a:lnTo>
                    <a:pt x="367" y="6566"/>
                  </a:lnTo>
                  <a:lnTo>
                    <a:pt x="2935" y="5098"/>
                  </a:lnTo>
                  <a:cubicBezTo>
                    <a:pt x="3136" y="4965"/>
                    <a:pt x="3269" y="4765"/>
                    <a:pt x="3302" y="4498"/>
                  </a:cubicBezTo>
                  <a:cubicBezTo>
                    <a:pt x="3302" y="4360"/>
                    <a:pt x="3224" y="4270"/>
                    <a:pt x="3110" y="4270"/>
                  </a:cubicBezTo>
                  <a:close/>
                  <a:moveTo>
                    <a:pt x="7080" y="5938"/>
                  </a:moveTo>
                  <a:cubicBezTo>
                    <a:pt x="7027" y="5938"/>
                    <a:pt x="6968" y="5957"/>
                    <a:pt x="6905" y="5999"/>
                  </a:cubicBezTo>
                  <a:lnTo>
                    <a:pt x="6938" y="5999"/>
                  </a:lnTo>
                  <a:lnTo>
                    <a:pt x="5971" y="6566"/>
                  </a:lnTo>
                  <a:cubicBezTo>
                    <a:pt x="5771" y="6666"/>
                    <a:pt x="5637" y="6900"/>
                    <a:pt x="5604" y="7133"/>
                  </a:cubicBezTo>
                  <a:cubicBezTo>
                    <a:pt x="5604" y="7296"/>
                    <a:pt x="5686" y="7378"/>
                    <a:pt x="5803" y="7378"/>
                  </a:cubicBezTo>
                  <a:cubicBezTo>
                    <a:pt x="5854" y="7378"/>
                    <a:pt x="5911" y="7363"/>
                    <a:pt x="5971" y="7333"/>
                  </a:cubicBezTo>
                  <a:lnTo>
                    <a:pt x="6938" y="6766"/>
                  </a:lnTo>
                  <a:cubicBezTo>
                    <a:pt x="7138" y="6633"/>
                    <a:pt x="7272" y="6399"/>
                    <a:pt x="7305" y="6166"/>
                  </a:cubicBezTo>
                  <a:cubicBezTo>
                    <a:pt x="7282" y="6028"/>
                    <a:pt x="7197" y="5938"/>
                    <a:pt x="7080" y="5938"/>
                  </a:cubicBezTo>
                  <a:close/>
                  <a:moveTo>
                    <a:pt x="3103" y="6254"/>
                  </a:moveTo>
                  <a:cubicBezTo>
                    <a:pt x="3053" y="6254"/>
                    <a:pt x="2996" y="6269"/>
                    <a:pt x="2935" y="6299"/>
                  </a:cubicBezTo>
                  <a:lnTo>
                    <a:pt x="367" y="7800"/>
                  </a:lnTo>
                  <a:cubicBezTo>
                    <a:pt x="167" y="7900"/>
                    <a:pt x="33" y="8134"/>
                    <a:pt x="0" y="8367"/>
                  </a:cubicBezTo>
                  <a:cubicBezTo>
                    <a:pt x="0" y="8531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35" y="7066"/>
                  </a:lnTo>
                  <a:cubicBezTo>
                    <a:pt x="3136" y="6933"/>
                    <a:pt x="3269" y="6733"/>
                    <a:pt x="3302" y="6499"/>
                  </a:cubicBezTo>
                  <a:cubicBezTo>
                    <a:pt x="3302" y="6336"/>
                    <a:pt x="3221" y="6254"/>
                    <a:pt x="3103" y="6254"/>
                  </a:cubicBezTo>
                  <a:close/>
                  <a:moveTo>
                    <a:pt x="5745" y="8707"/>
                  </a:moveTo>
                  <a:cubicBezTo>
                    <a:pt x="5693" y="8707"/>
                    <a:pt x="5634" y="8726"/>
                    <a:pt x="5571" y="8768"/>
                  </a:cubicBezTo>
                  <a:lnTo>
                    <a:pt x="4603" y="9301"/>
                  </a:lnTo>
                  <a:cubicBezTo>
                    <a:pt x="4403" y="9435"/>
                    <a:pt x="4270" y="9668"/>
                    <a:pt x="4236" y="9902"/>
                  </a:cubicBezTo>
                  <a:cubicBezTo>
                    <a:pt x="4236" y="10039"/>
                    <a:pt x="4315" y="10129"/>
                    <a:pt x="4429" y="10129"/>
                  </a:cubicBezTo>
                  <a:cubicBezTo>
                    <a:pt x="4481" y="10129"/>
                    <a:pt x="4541" y="10110"/>
                    <a:pt x="4603" y="10068"/>
                  </a:cubicBezTo>
                  <a:lnTo>
                    <a:pt x="5571" y="9535"/>
                  </a:lnTo>
                  <a:cubicBezTo>
                    <a:pt x="5771" y="9401"/>
                    <a:pt x="5904" y="9168"/>
                    <a:pt x="5938" y="8934"/>
                  </a:cubicBezTo>
                  <a:cubicBezTo>
                    <a:pt x="5938" y="8797"/>
                    <a:pt x="5859" y="8707"/>
                    <a:pt x="5745" y="8707"/>
                  </a:cubicBezTo>
                  <a:close/>
                  <a:moveTo>
                    <a:pt x="4449" y="7455"/>
                  </a:moveTo>
                  <a:cubicBezTo>
                    <a:pt x="4403" y="7455"/>
                    <a:pt x="4353" y="7470"/>
                    <a:pt x="4303" y="7500"/>
                  </a:cubicBezTo>
                  <a:lnTo>
                    <a:pt x="367" y="9768"/>
                  </a:lnTo>
                  <a:cubicBezTo>
                    <a:pt x="167" y="9902"/>
                    <a:pt x="33" y="10102"/>
                    <a:pt x="0" y="10369"/>
                  </a:cubicBezTo>
                  <a:cubicBezTo>
                    <a:pt x="0" y="10506"/>
                    <a:pt x="79" y="10596"/>
                    <a:pt x="193" y="10596"/>
                  </a:cubicBezTo>
                  <a:cubicBezTo>
                    <a:pt x="245" y="10596"/>
                    <a:pt x="304" y="10577"/>
                    <a:pt x="367" y="10535"/>
                  </a:cubicBezTo>
                  <a:lnTo>
                    <a:pt x="4303" y="8267"/>
                  </a:lnTo>
                  <a:cubicBezTo>
                    <a:pt x="4503" y="8134"/>
                    <a:pt x="4637" y="7934"/>
                    <a:pt x="4637" y="7700"/>
                  </a:cubicBezTo>
                  <a:cubicBezTo>
                    <a:pt x="4637" y="7537"/>
                    <a:pt x="4555" y="7455"/>
                    <a:pt x="4449" y="7455"/>
                  </a:cubicBezTo>
                  <a:close/>
                  <a:moveTo>
                    <a:pt x="7080" y="9908"/>
                  </a:moveTo>
                  <a:cubicBezTo>
                    <a:pt x="7027" y="9908"/>
                    <a:pt x="6968" y="9927"/>
                    <a:pt x="6905" y="9968"/>
                  </a:cubicBezTo>
                  <a:lnTo>
                    <a:pt x="5971" y="10502"/>
                  </a:lnTo>
                  <a:cubicBezTo>
                    <a:pt x="5771" y="10636"/>
                    <a:pt x="5637" y="10869"/>
                    <a:pt x="5604" y="11103"/>
                  </a:cubicBezTo>
                  <a:cubicBezTo>
                    <a:pt x="5604" y="11240"/>
                    <a:pt x="5683" y="11330"/>
                    <a:pt x="5797" y="11330"/>
                  </a:cubicBezTo>
                  <a:cubicBezTo>
                    <a:pt x="5849" y="11330"/>
                    <a:pt x="5908" y="11311"/>
                    <a:pt x="5971" y="11269"/>
                  </a:cubicBezTo>
                  <a:lnTo>
                    <a:pt x="6938" y="10736"/>
                  </a:lnTo>
                  <a:cubicBezTo>
                    <a:pt x="7138" y="10602"/>
                    <a:pt x="7272" y="10369"/>
                    <a:pt x="7305" y="10135"/>
                  </a:cubicBezTo>
                  <a:cubicBezTo>
                    <a:pt x="7282" y="9998"/>
                    <a:pt x="7197" y="9908"/>
                    <a:pt x="7080" y="9908"/>
                  </a:cubicBezTo>
                  <a:close/>
                  <a:moveTo>
                    <a:pt x="3108" y="10223"/>
                  </a:moveTo>
                  <a:cubicBezTo>
                    <a:pt x="3056" y="10223"/>
                    <a:pt x="2997" y="10238"/>
                    <a:pt x="2935" y="10269"/>
                  </a:cubicBezTo>
                  <a:lnTo>
                    <a:pt x="367" y="11736"/>
                  </a:lnTo>
                  <a:cubicBezTo>
                    <a:pt x="167" y="11870"/>
                    <a:pt x="33" y="12103"/>
                    <a:pt x="0" y="12337"/>
                  </a:cubicBezTo>
                  <a:cubicBezTo>
                    <a:pt x="0" y="12500"/>
                    <a:pt x="82" y="12582"/>
                    <a:pt x="199" y="12582"/>
                  </a:cubicBezTo>
                  <a:cubicBezTo>
                    <a:pt x="250" y="12582"/>
                    <a:pt x="307" y="12567"/>
                    <a:pt x="367" y="12537"/>
                  </a:cubicBezTo>
                  <a:lnTo>
                    <a:pt x="367" y="12504"/>
                  </a:lnTo>
                  <a:lnTo>
                    <a:pt x="2935" y="11036"/>
                  </a:lnTo>
                  <a:cubicBezTo>
                    <a:pt x="3136" y="10902"/>
                    <a:pt x="3269" y="10702"/>
                    <a:pt x="3302" y="10435"/>
                  </a:cubicBezTo>
                  <a:cubicBezTo>
                    <a:pt x="3302" y="10297"/>
                    <a:pt x="3223" y="10223"/>
                    <a:pt x="3108" y="10223"/>
                  </a:cubicBezTo>
                  <a:close/>
                  <a:moveTo>
                    <a:pt x="5745" y="12676"/>
                  </a:moveTo>
                  <a:cubicBezTo>
                    <a:pt x="5693" y="12676"/>
                    <a:pt x="5634" y="12695"/>
                    <a:pt x="5571" y="12737"/>
                  </a:cubicBezTo>
                  <a:lnTo>
                    <a:pt x="4603" y="13304"/>
                  </a:lnTo>
                  <a:cubicBezTo>
                    <a:pt x="4403" y="13438"/>
                    <a:pt x="4270" y="13638"/>
                    <a:pt x="4236" y="13905"/>
                  </a:cubicBezTo>
                  <a:cubicBezTo>
                    <a:pt x="4236" y="14043"/>
                    <a:pt x="4316" y="14117"/>
                    <a:pt x="4431" y="14117"/>
                  </a:cubicBezTo>
                  <a:cubicBezTo>
                    <a:pt x="4483" y="14117"/>
                    <a:pt x="4541" y="14102"/>
                    <a:pt x="4603" y="14071"/>
                  </a:cubicBezTo>
                  <a:lnTo>
                    <a:pt x="5571" y="13538"/>
                  </a:lnTo>
                  <a:cubicBezTo>
                    <a:pt x="5771" y="13371"/>
                    <a:pt x="5904" y="13171"/>
                    <a:pt x="5904" y="12904"/>
                  </a:cubicBezTo>
                  <a:lnTo>
                    <a:pt x="5938" y="12904"/>
                  </a:lnTo>
                  <a:cubicBezTo>
                    <a:pt x="5938" y="12767"/>
                    <a:pt x="5859" y="12676"/>
                    <a:pt x="5745" y="12676"/>
                  </a:cubicBezTo>
                  <a:close/>
                  <a:moveTo>
                    <a:pt x="4449" y="11424"/>
                  </a:moveTo>
                  <a:cubicBezTo>
                    <a:pt x="4403" y="11424"/>
                    <a:pt x="4353" y="11439"/>
                    <a:pt x="4303" y="11469"/>
                  </a:cubicBezTo>
                  <a:lnTo>
                    <a:pt x="367" y="13738"/>
                  </a:lnTo>
                  <a:cubicBezTo>
                    <a:pt x="167" y="13838"/>
                    <a:pt x="33" y="14071"/>
                    <a:pt x="0" y="14305"/>
                  </a:cubicBezTo>
                  <a:cubicBezTo>
                    <a:pt x="0" y="14483"/>
                    <a:pt x="74" y="14557"/>
                    <a:pt x="183" y="14557"/>
                  </a:cubicBezTo>
                  <a:cubicBezTo>
                    <a:pt x="237" y="14557"/>
                    <a:pt x="300" y="14538"/>
                    <a:pt x="367" y="14505"/>
                  </a:cubicBezTo>
                  <a:lnTo>
                    <a:pt x="4303" y="12237"/>
                  </a:lnTo>
                  <a:cubicBezTo>
                    <a:pt x="4503" y="12103"/>
                    <a:pt x="4637" y="11903"/>
                    <a:pt x="4637" y="11670"/>
                  </a:cubicBezTo>
                  <a:cubicBezTo>
                    <a:pt x="4637" y="11506"/>
                    <a:pt x="4555" y="11424"/>
                    <a:pt x="4449" y="11424"/>
                  </a:cubicBezTo>
                  <a:close/>
                  <a:moveTo>
                    <a:pt x="7080" y="13877"/>
                  </a:moveTo>
                  <a:cubicBezTo>
                    <a:pt x="7027" y="13877"/>
                    <a:pt x="6968" y="13896"/>
                    <a:pt x="6905" y="13938"/>
                  </a:cubicBezTo>
                  <a:lnTo>
                    <a:pt x="6938" y="13938"/>
                  </a:lnTo>
                  <a:lnTo>
                    <a:pt x="5971" y="14472"/>
                  </a:lnTo>
                  <a:cubicBezTo>
                    <a:pt x="5771" y="14605"/>
                    <a:pt x="5637" y="14839"/>
                    <a:pt x="5604" y="15072"/>
                  </a:cubicBezTo>
                  <a:cubicBezTo>
                    <a:pt x="5604" y="15236"/>
                    <a:pt x="5686" y="15317"/>
                    <a:pt x="5803" y="15317"/>
                  </a:cubicBezTo>
                  <a:cubicBezTo>
                    <a:pt x="5854" y="15317"/>
                    <a:pt x="5911" y="15302"/>
                    <a:pt x="5971" y="15272"/>
                  </a:cubicBezTo>
                  <a:lnTo>
                    <a:pt x="6938" y="14705"/>
                  </a:lnTo>
                  <a:cubicBezTo>
                    <a:pt x="7138" y="14572"/>
                    <a:pt x="7272" y="14338"/>
                    <a:pt x="7305" y="14105"/>
                  </a:cubicBezTo>
                  <a:cubicBezTo>
                    <a:pt x="7282" y="13967"/>
                    <a:pt x="7197" y="13877"/>
                    <a:pt x="7080" y="13877"/>
                  </a:cubicBezTo>
                  <a:close/>
                  <a:moveTo>
                    <a:pt x="3103" y="14193"/>
                  </a:moveTo>
                  <a:cubicBezTo>
                    <a:pt x="3053" y="14193"/>
                    <a:pt x="2996" y="14208"/>
                    <a:pt x="2935" y="14238"/>
                  </a:cubicBezTo>
                  <a:lnTo>
                    <a:pt x="367" y="15739"/>
                  </a:lnTo>
                  <a:cubicBezTo>
                    <a:pt x="167" y="15839"/>
                    <a:pt x="33" y="16073"/>
                    <a:pt x="0" y="16306"/>
                  </a:cubicBezTo>
                  <a:cubicBezTo>
                    <a:pt x="0" y="16470"/>
                    <a:pt x="82" y="16551"/>
                    <a:pt x="199" y="16551"/>
                  </a:cubicBezTo>
                  <a:cubicBezTo>
                    <a:pt x="250" y="16551"/>
                    <a:pt x="307" y="16536"/>
                    <a:pt x="367" y="16506"/>
                  </a:cubicBezTo>
                  <a:lnTo>
                    <a:pt x="2935" y="15005"/>
                  </a:lnTo>
                  <a:cubicBezTo>
                    <a:pt x="3136" y="14872"/>
                    <a:pt x="3269" y="14672"/>
                    <a:pt x="3302" y="14438"/>
                  </a:cubicBezTo>
                  <a:cubicBezTo>
                    <a:pt x="3302" y="14275"/>
                    <a:pt x="3221" y="14193"/>
                    <a:pt x="3103" y="14193"/>
                  </a:cubicBezTo>
                  <a:close/>
                  <a:moveTo>
                    <a:pt x="4437" y="15394"/>
                  </a:moveTo>
                  <a:cubicBezTo>
                    <a:pt x="4387" y="15394"/>
                    <a:pt x="4330" y="15409"/>
                    <a:pt x="4270" y="15439"/>
                  </a:cubicBezTo>
                  <a:lnTo>
                    <a:pt x="4303" y="15439"/>
                  </a:lnTo>
                  <a:lnTo>
                    <a:pt x="367" y="17707"/>
                  </a:lnTo>
                  <a:cubicBezTo>
                    <a:pt x="167" y="17841"/>
                    <a:pt x="33" y="18041"/>
                    <a:pt x="0" y="18274"/>
                  </a:cubicBezTo>
                  <a:cubicBezTo>
                    <a:pt x="0" y="18438"/>
                    <a:pt x="82" y="18520"/>
                    <a:pt x="199" y="18520"/>
                  </a:cubicBezTo>
                  <a:cubicBezTo>
                    <a:pt x="250" y="18520"/>
                    <a:pt x="307" y="18505"/>
                    <a:pt x="367" y="18474"/>
                  </a:cubicBezTo>
                  <a:lnTo>
                    <a:pt x="4303" y="16206"/>
                  </a:lnTo>
                  <a:cubicBezTo>
                    <a:pt x="4503" y="16073"/>
                    <a:pt x="4637" y="15873"/>
                    <a:pt x="4637" y="15639"/>
                  </a:cubicBezTo>
                  <a:cubicBezTo>
                    <a:pt x="4637" y="15476"/>
                    <a:pt x="4555" y="15394"/>
                    <a:pt x="4437" y="153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500163" y="2049069"/>
              <a:ext cx="162813" cy="308882"/>
            </a:xfrm>
            <a:custGeom>
              <a:rect b="b" l="l" r="r" t="t"/>
              <a:pathLst>
                <a:path extrusionOk="0" h="18797" w="9908">
                  <a:moveTo>
                    <a:pt x="9497" y="1"/>
                  </a:moveTo>
                  <a:cubicBezTo>
                    <a:pt x="9399" y="1"/>
                    <a:pt x="9289" y="32"/>
                    <a:pt x="9173" y="100"/>
                  </a:cubicBezTo>
                  <a:lnTo>
                    <a:pt x="701" y="5003"/>
                  </a:lnTo>
                  <a:cubicBezTo>
                    <a:pt x="267" y="5270"/>
                    <a:pt x="0" y="5704"/>
                    <a:pt x="0" y="6204"/>
                  </a:cubicBezTo>
                  <a:lnTo>
                    <a:pt x="0" y="18313"/>
                  </a:lnTo>
                  <a:cubicBezTo>
                    <a:pt x="0" y="18623"/>
                    <a:pt x="154" y="18797"/>
                    <a:pt x="389" y="18797"/>
                  </a:cubicBezTo>
                  <a:cubicBezTo>
                    <a:pt x="482" y="18797"/>
                    <a:pt x="587" y="18770"/>
                    <a:pt x="701" y="18713"/>
                  </a:cubicBezTo>
                  <a:lnTo>
                    <a:pt x="9173" y="13809"/>
                  </a:lnTo>
                  <a:cubicBezTo>
                    <a:pt x="9607" y="13543"/>
                    <a:pt x="9874" y="13109"/>
                    <a:pt x="9907" y="12609"/>
                  </a:cubicBezTo>
                  <a:lnTo>
                    <a:pt x="9907" y="500"/>
                  </a:lnTo>
                  <a:cubicBezTo>
                    <a:pt x="9907" y="191"/>
                    <a:pt x="9738" y="1"/>
                    <a:pt x="9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2521541" y="2083939"/>
              <a:ext cx="120056" cy="239109"/>
            </a:xfrm>
            <a:custGeom>
              <a:rect b="b" l="l" r="r" t="t"/>
              <a:pathLst>
                <a:path extrusionOk="0" h="14551" w="7306">
                  <a:moveTo>
                    <a:pt x="7106" y="1"/>
                  </a:moveTo>
                  <a:cubicBezTo>
                    <a:pt x="7055" y="1"/>
                    <a:pt x="6998" y="16"/>
                    <a:pt x="6938" y="46"/>
                  </a:cubicBezTo>
                  <a:lnTo>
                    <a:pt x="5971" y="613"/>
                  </a:lnTo>
                  <a:cubicBezTo>
                    <a:pt x="5771" y="746"/>
                    <a:pt x="5637" y="946"/>
                    <a:pt x="5604" y="1213"/>
                  </a:cubicBezTo>
                  <a:cubicBezTo>
                    <a:pt x="5604" y="1351"/>
                    <a:pt x="5684" y="1426"/>
                    <a:pt x="5799" y="1426"/>
                  </a:cubicBezTo>
                  <a:cubicBezTo>
                    <a:pt x="5850" y="1426"/>
                    <a:pt x="5909" y="1411"/>
                    <a:pt x="5971" y="1380"/>
                  </a:cubicBezTo>
                  <a:lnTo>
                    <a:pt x="6938" y="813"/>
                  </a:lnTo>
                  <a:cubicBezTo>
                    <a:pt x="7138" y="679"/>
                    <a:pt x="7272" y="479"/>
                    <a:pt x="7305" y="246"/>
                  </a:cubicBezTo>
                  <a:cubicBezTo>
                    <a:pt x="7305" y="82"/>
                    <a:pt x="7224" y="1"/>
                    <a:pt x="7106" y="1"/>
                  </a:cubicBezTo>
                  <a:close/>
                  <a:moveTo>
                    <a:pt x="5745" y="2754"/>
                  </a:moveTo>
                  <a:cubicBezTo>
                    <a:pt x="5693" y="2754"/>
                    <a:pt x="5634" y="2772"/>
                    <a:pt x="5571" y="2814"/>
                  </a:cubicBezTo>
                  <a:lnTo>
                    <a:pt x="4637" y="3381"/>
                  </a:lnTo>
                  <a:cubicBezTo>
                    <a:pt x="4403" y="3482"/>
                    <a:pt x="4270" y="3715"/>
                    <a:pt x="4236" y="3949"/>
                  </a:cubicBezTo>
                  <a:lnTo>
                    <a:pt x="4270" y="3949"/>
                  </a:lnTo>
                  <a:cubicBezTo>
                    <a:pt x="4270" y="4095"/>
                    <a:pt x="4359" y="4188"/>
                    <a:pt x="4486" y="4188"/>
                  </a:cubicBezTo>
                  <a:cubicBezTo>
                    <a:pt x="4532" y="4188"/>
                    <a:pt x="4583" y="4175"/>
                    <a:pt x="4637" y="4149"/>
                  </a:cubicBezTo>
                  <a:lnTo>
                    <a:pt x="5571" y="3582"/>
                  </a:lnTo>
                  <a:cubicBezTo>
                    <a:pt x="5804" y="3448"/>
                    <a:pt x="5904" y="3215"/>
                    <a:pt x="5938" y="2981"/>
                  </a:cubicBezTo>
                  <a:cubicBezTo>
                    <a:pt x="5938" y="2844"/>
                    <a:pt x="5859" y="2754"/>
                    <a:pt x="5745" y="2754"/>
                  </a:cubicBezTo>
                  <a:close/>
                  <a:moveTo>
                    <a:pt x="4475" y="1534"/>
                  </a:moveTo>
                  <a:cubicBezTo>
                    <a:pt x="4424" y="1534"/>
                    <a:pt x="4365" y="1549"/>
                    <a:pt x="4303" y="1580"/>
                  </a:cubicBezTo>
                  <a:lnTo>
                    <a:pt x="400" y="3848"/>
                  </a:lnTo>
                  <a:cubicBezTo>
                    <a:pt x="167" y="3982"/>
                    <a:pt x="33" y="4182"/>
                    <a:pt x="33" y="4416"/>
                  </a:cubicBezTo>
                  <a:cubicBezTo>
                    <a:pt x="10" y="4579"/>
                    <a:pt x="85" y="4661"/>
                    <a:pt x="200" y="4661"/>
                  </a:cubicBezTo>
                  <a:cubicBezTo>
                    <a:pt x="250" y="4661"/>
                    <a:pt x="307" y="4646"/>
                    <a:pt x="367" y="4616"/>
                  </a:cubicBezTo>
                  <a:lnTo>
                    <a:pt x="400" y="4616"/>
                  </a:lnTo>
                  <a:lnTo>
                    <a:pt x="4303" y="2347"/>
                  </a:lnTo>
                  <a:cubicBezTo>
                    <a:pt x="4503" y="2214"/>
                    <a:pt x="4637" y="2014"/>
                    <a:pt x="4670" y="1747"/>
                  </a:cubicBezTo>
                  <a:cubicBezTo>
                    <a:pt x="4670" y="1609"/>
                    <a:pt x="4591" y="1534"/>
                    <a:pt x="4475" y="1534"/>
                  </a:cubicBezTo>
                  <a:close/>
                  <a:moveTo>
                    <a:pt x="5732" y="4737"/>
                  </a:moveTo>
                  <a:cubicBezTo>
                    <a:pt x="5685" y="4737"/>
                    <a:pt x="5631" y="4752"/>
                    <a:pt x="5571" y="4782"/>
                  </a:cubicBezTo>
                  <a:lnTo>
                    <a:pt x="4637" y="5350"/>
                  </a:lnTo>
                  <a:cubicBezTo>
                    <a:pt x="4403" y="5483"/>
                    <a:pt x="4270" y="5683"/>
                    <a:pt x="4270" y="5950"/>
                  </a:cubicBezTo>
                  <a:cubicBezTo>
                    <a:pt x="4270" y="6088"/>
                    <a:pt x="4349" y="6163"/>
                    <a:pt x="4464" y="6163"/>
                  </a:cubicBezTo>
                  <a:cubicBezTo>
                    <a:pt x="4516" y="6163"/>
                    <a:pt x="4575" y="6148"/>
                    <a:pt x="4637" y="6117"/>
                  </a:cubicBezTo>
                  <a:lnTo>
                    <a:pt x="5571" y="5550"/>
                  </a:lnTo>
                  <a:cubicBezTo>
                    <a:pt x="5804" y="5416"/>
                    <a:pt x="5904" y="5216"/>
                    <a:pt x="5938" y="4983"/>
                  </a:cubicBezTo>
                  <a:cubicBezTo>
                    <a:pt x="5914" y="4819"/>
                    <a:pt x="5842" y="4737"/>
                    <a:pt x="5732" y="4737"/>
                  </a:cubicBezTo>
                  <a:close/>
                  <a:moveTo>
                    <a:pt x="3100" y="4269"/>
                  </a:moveTo>
                  <a:cubicBezTo>
                    <a:pt x="3053" y="4269"/>
                    <a:pt x="2997" y="4284"/>
                    <a:pt x="2935" y="4315"/>
                  </a:cubicBezTo>
                  <a:lnTo>
                    <a:pt x="367" y="5783"/>
                  </a:lnTo>
                  <a:cubicBezTo>
                    <a:pt x="167" y="5917"/>
                    <a:pt x="33" y="6150"/>
                    <a:pt x="0" y="6384"/>
                  </a:cubicBezTo>
                  <a:cubicBezTo>
                    <a:pt x="0" y="6547"/>
                    <a:pt x="82" y="6629"/>
                    <a:pt x="199" y="6629"/>
                  </a:cubicBezTo>
                  <a:cubicBezTo>
                    <a:pt x="250" y="6629"/>
                    <a:pt x="307" y="6614"/>
                    <a:pt x="367" y="6584"/>
                  </a:cubicBezTo>
                  <a:lnTo>
                    <a:pt x="2935" y="5083"/>
                  </a:lnTo>
                  <a:cubicBezTo>
                    <a:pt x="3136" y="4949"/>
                    <a:pt x="3269" y="4749"/>
                    <a:pt x="3269" y="4482"/>
                  </a:cubicBezTo>
                  <a:cubicBezTo>
                    <a:pt x="3269" y="4344"/>
                    <a:pt x="3205" y="4269"/>
                    <a:pt x="3100" y="4269"/>
                  </a:cubicBezTo>
                  <a:close/>
                  <a:moveTo>
                    <a:pt x="7078" y="5937"/>
                  </a:moveTo>
                  <a:cubicBezTo>
                    <a:pt x="7026" y="5937"/>
                    <a:pt x="6967" y="5952"/>
                    <a:pt x="6905" y="5983"/>
                  </a:cubicBezTo>
                  <a:lnTo>
                    <a:pt x="6938" y="5983"/>
                  </a:lnTo>
                  <a:lnTo>
                    <a:pt x="5971" y="6550"/>
                  </a:lnTo>
                  <a:cubicBezTo>
                    <a:pt x="5771" y="6684"/>
                    <a:pt x="5637" y="6884"/>
                    <a:pt x="5604" y="7117"/>
                  </a:cubicBezTo>
                  <a:cubicBezTo>
                    <a:pt x="5604" y="7281"/>
                    <a:pt x="5686" y="7363"/>
                    <a:pt x="5803" y="7363"/>
                  </a:cubicBezTo>
                  <a:cubicBezTo>
                    <a:pt x="5854" y="7363"/>
                    <a:pt x="5911" y="7348"/>
                    <a:pt x="5971" y="7318"/>
                  </a:cubicBezTo>
                  <a:lnTo>
                    <a:pt x="6938" y="6751"/>
                  </a:lnTo>
                  <a:cubicBezTo>
                    <a:pt x="7138" y="6617"/>
                    <a:pt x="7272" y="6417"/>
                    <a:pt x="7305" y="6150"/>
                  </a:cubicBezTo>
                  <a:cubicBezTo>
                    <a:pt x="7282" y="6012"/>
                    <a:pt x="7196" y="5937"/>
                    <a:pt x="7078" y="5937"/>
                  </a:cubicBezTo>
                  <a:close/>
                  <a:moveTo>
                    <a:pt x="3096" y="6238"/>
                  </a:moveTo>
                  <a:cubicBezTo>
                    <a:pt x="3050" y="6238"/>
                    <a:pt x="2996" y="6253"/>
                    <a:pt x="2935" y="6284"/>
                  </a:cubicBezTo>
                  <a:lnTo>
                    <a:pt x="367" y="7785"/>
                  </a:lnTo>
                  <a:cubicBezTo>
                    <a:pt x="167" y="7918"/>
                    <a:pt x="33" y="8118"/>
                    <a:pt x="0" y="8352"/>
                  </a:cubicBezTo>
                  <a:cubicBezTo>
                    <a:pt x="0" y="8515"/>
                    <a:pt x="82" y="8597"/>
                    <a:pt x="199" y="8597"/>
                  </a:cubicBezTo>
                  <a:cubicBezTo>
                    <a:pt x="250" y="8597"/>
                    <a:pt x="307" y="8582"/>
                    <a:pt x="367" y="8552"/>
                  </a:cubicBezTo>
                  <a:lnTo>
                    <a:pt x="2935" y="7051"/>
                  </a:lnTo>
                  <a:cubicBezTo>
                    <a:pt x="3136" y="6951"/>
                    <a:pt x="3269" y="6717"/>
                    <a:pt x="3269" y="6484"/>
                  </a:cubicBezTo>
                  <a:cubicBezTo>
                    <a:pt x="3269" y="6320"/>
                    <a:pt x="3204" y="6238"/>
                    <a:pt x="3096" y="6238"/>
                  </a:cubicBezTo>
                  <a:close/>
                  <a:moveTo>
                    <a:pt x="5745" y="8691"/>
                  </a:moveTo>
                  <a:cubicBezTo>
                    <a:pt x="5693" y="8691"/>
                    <a:pt x="5634" y="8710"/>
                    <a:pt x="5571" y="8752"/>
                  </a:cubicBezTo>
                  <a:lnTo>
                    <a:pt x="4637" y="9319"/>
                  </a:lnTo>
                  <a:cubicBezTo>
                    <a:pt x="4403" y="9419"/>
                    <a:pt x="4270" y="9653"/>
                    <a:pt x="4270" y="9886"/>
                  </a:cubicBezTo>
                  <a:cubicBezTo>
                    <a:pt x="4270" y="10050"/>
                    <a:pt x="4351" y="10131"/>
                    <a:pt x="4469" y="10131"/>
                  </a:cubicBezTo>
                  <a:cubicBezTo>
                    <a:pt x="4520" y="10131"/>
                    <a:pt x="4577" y="10116"/>
                    <a:pt x="4637" y="10086"/>
                  </a:cubicBezTo>
                  <a:lnTo>
                    <a:pt x="5571" y="9519"/>
                  </a:lnTo>
                  <a:cubicBezTo>
                    <a:pt x="5771" y="9386"/>
                    <a:pt x="5904" y="9152"/>
                    <a:pt x="5904" y="8919"/>
                  </a:cubicBezTo>
                  <a:lnTo>
                    <a:pt x="5938" y="8919"/>
                  </a:lnTo>
                  <a:cubicBezTo>
                    <a:pt x="5938" y="8781"/>
                    <a:pt x="5859" y="8691"/>
                    <a:pt x="5745" y="8691"/>
                  </a:cubicBezTo>
                  <a:close/>
                  <a:moveTo>
                    <a:pt x="4437" y="7439"/>
                  </a:moveTo>
                  <a:cubicBezTo>
                    <a:pt x="4387" y="7439"/>
                    <a:pt x="4330" y="7454"/>
                    <a:pt x="4270" y="7484"/>
                  </a:cubicBezTo>
                  <a:lnTo>
                    <a:pt x="367" y="9753"/>
                  </a:lnTo>
                  <a:cubicBezTo>
                    <a:pt x="167" y="9886"/>
                    <a:pt x="33" y="10086"/>
                    <a:pt x="0" y="10353"/>
                  </a:cubicBezTo>
                  <a:cubicBezTo>
                    <a:pt x="0" y="10500"/>
                    <a:pt x="89" y="10592"/>
                    <a:pt x="216" y="10592"/>
                  </a:cubicBezTo>
                  <a:cubicBezTo>
                    <a:pt x="262" y="10592"/>
                    <a:pt x="313" y="10580"/>
                    <a:pt x="367" y="10553"/>
                  </a:cubicBezTo>
                  <a:lnTo>
                    <a:pt x="367" y="10520"/>
                  </a:lnTo>
                  <a:lnTo>
                    <a:pt x="4270" y="8285"/>
                  </a:lnTo>
                  <a:cubicBezTo>
                    <a:pt x="4470" y="8152"/>
                    <a:pt x="4603" y="7918"/>
                    <a:pt x="4637" y="7685"/>
                  </a:cubicBezTo>
                  <a:cubicBezTo>
                    <a:pt x="4637" y="7521"/>
                    <a:pt x="4555" y="7439"/>
                    <a:pt x="4437" y="7439"/>
                  </a:cubicBezTo>
                  <a:close/>
                  <a:moveTo>
                    <a:pt x="7080" y="9892"/>
                  </a:moveTo>
                  <a:cubicBezTo>
                    <a:pt x="7027" y="9892"/>
                    <a:pt x="6968" y="9911"/>
                    <a:pt x="6905" y="9953"/>
                  </a:cubicBezTo>
                  <a:lnTo>
                    <a:pt x="5971" y="10487"/>
                  </a:lnTo>
                  <a:cubicBezTo>
                    <a:pt x="5771" y="10620"/>
                    <a:pt x="5637" y="10853"/>
                    <a:pt x="5604" y="11087"/>
                  </a:cubicBezTo>
                  <a:cubicBezTo>
                    <a:pt x="5604" y="11250"/>
                    <a:pt x="5686" y="11332"/>
                    <a:pt x="5803" y="11332"/>
                  </a:cubicBezTo>
                  <a:cubicBezTo>
                    <a:pt x="5854" y="11332"/>
                    <a:pt x="5911" y="11317"/>
                    <a:pt x="5971" y="11287"/>
                  </a:cubicBezTo>
                  <a:lnTo>
                    <a:pt x="6938" y="10720"/>
                  </a:lnTo>
                  <a:cubicBezTo>
                    <a:pt x="7138" y="10587"/>
                    <a:pt x="7272" y="10353"/>
                    <a:pt x="7305" y="10120"/>
                  </a:cubicBezTo>
                  <a:cubicBezTo>
                    <a:pt x="7282" y="9982"/>
                    <a:pt x="7197" y="9892"/>
                    <a:pt x="7080" y="9892"/>
                  </a:cubicBezTo>
                  <a:close/>
                  <a:moveTo>
                    <a:pt x="3100" y="10207"/>
                  </a:moveTo>
                  <a:cubicBezTo>
                    <a:pt x="3053" y="10207"/>
                    <a:pt x="2997" y="10222"/>
                    <a:pt x="2935" y="10253"/>
                  </a:cubicBezTo>
                  <a:lnTo>
                    <a:pt x="367" y="11721"/>
                  </a:lnTo>
                  <a:cubicBezTo>
                    <a:pt x="167" y="11854"/>
                    <a:pt x="33" y="12088"/>
                    <a:pt x="0" y="12321"/>
                  </a:cubicBezTo>
                  <a:cubicBezTo>
                    <a:pt x="0" y="12485"/>
                    <a:pt x="82" y="12566"/>
                    <a:pt x="199" y="12566"/>
                  </a:cubicBezTo>
                  <a:cubicBezTo>
                    <a:pt x="250" y="12566"/>
                    <a:pt x="307" y="12551"/>
                    <a:pt x="367" y="12521"/>
                  </a:cubicBezTo>
                  <a:lnTo>
                    <a:pt x="367" y="12488"/>
                  </a:lnTo>
                  <a:lnTo>
                    <a:pt x="2935" y="11020"/>
                  </a:lnTo>
                  <a:cubicBezTo>
                    <a:pt x="3136" y="10887"/>
                    <a:pt x="3269" y="10687"/>
                    <a:pt x="3269" y="10420"/>
                  </a:cubicBezTo>
                  <a:cubicBezTo>
                    <a:pt x="3269" y="10282"/>
                    <a:pt x="3205" y="10207"/>
                    <a:pt x="3100" y="10207"/>
                  </a:cubicBezTo>
                  <a:close/>
                  <a:moveTo>
                    <a:pt x="4438" y="11409"/>
                  </a:moveTo>
                  <a:cubicBezTo>
                    <a:pt x="4387" y="11409"/>
                    <a:pt x="4330" y="11424"/>
                    <a:pt x="4270" y="11454"/>
                  </a:cubicBezTo>
                  <a:lnTo>
                    <a:pt x="4303" y="11487"/>
                  </a:lnTo>
                  <a:lnTo>
                    <a:pt x="400" y="13722"/>
                  </a:lnTo>
                  <a:cubicBezTo>
                    <a:pt x="167" y="13856"/>
                    <a:pt x="33" y="14089"/>
                    <a:pt x="33" y="14323"/>
                  </a:cubicBezTo>
                  <a:cubicBezTo>
                    <a:pt x="33" y="14460"/>
                    <a:pt x="112" y="14550"/>
                    <a:pt x="226" y="14550"/>
                  </a:cubicBezTo>
                  <a:cubicBezTo>
                    <a:pt x="278" y="14550"/>
                    <a:pt x="338" y="14531"/>
                    <a:pt x="400" y="14489"/>
                  </a:cubicBezTo>
                  <a:lnTo>
                    <a:pt x="4303" y="12254"/>
                  </a:lnTo>
                  <a:cubicBezTo>
                    <a:pt x="4503" y="12121"/>
                    <a:pt x="4637" y="11888"/>
                    <a:pt x="4670" y="11654"/>
                  </a:cubicBezTo>
                  <a:cubicBezTo>
                    <a:pt x="4647" y="11491"/>
                    <a:pt x="4558" y="11409"/>
                    <a:pt x="4438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2500163" y="2805407"/>
              <a:ext cx="162813" cy="308980"/>
            </a:xfrm>
            <a:custGeom>
              <a:rect b="b" l="l" r="r" t="t"/>
              <a:pathLst>
                <a:path extrusionOk="0" h="18803" w="9908">
                  <a:moveTo>
                    <a:pt x="9512" y="1"/>
                  </a:moveTo>
                  <a:cubicBezTo>
                    <a:pt x="9410" y="1"/>
                    <a:pt x="9295" y="35"/>
                    <a:pt x="9173" y="106"/>
                  </a:cubicBezTo>
                  <a:lnTo>
                    <a:pt x="701" y="4976"/>
                  </a:lnTo>
                  <a:cubicBezTo>
                    <a:pt x="267" y="5276"/>
                    <a:pt x="0" y="5710"/>
                    <a:pt x="0" y="6210"/>
                  </a:cubicBezTo>
                  <a:lnTo>
                    <a:pt x="0" y="18285"/>
                  </a:lnTo>
                  <a:cubicBezTo>
                    <a:pt x="0" y="18622"/>
                    <a:pt x="156" y="18802"/>
                    <a:pt x="392" y="18802"/>
                  </a:cubicBezTo>
                  <a:cubicBezTo>
                    <a:pt x="484" y="18802"/>
                    <a:pt x="589" y="18775"/>
                    <a:pt x="701" y="18719"/>
                  </a:cubicBezTo>
                  <a:lnTo>
                    <a:pt x="9173" y="13815"/>
                  </a:lnTo>
                  <a:cubicBezTo>
                    <a:pt x="9607" y="13548"/>
                    <a:pt x="9874" y="13081"/>
                    <a:pt x="9907" y="12614"/>
                  </a:cubicBezTo>
                  <a:lnTo>
                    <a:pt x="9907" y="506"/>
                  </a:lnTo>
                  <a:cubicBezTo>
                    <a:pt x="9907" y="180"/>
                    <a:pt x="9745" y="1"/>
                    <a:pt x="9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2521706" y="2840359"/>
              <a:ext cx="119892" cy="238863"/>
            </a:xfrm>
            <a:custGeom>
              <a:rect b="b" l="l" r="r" t="t"/>
              <a:pathLst>
                <a:path extrusionOk="0" h="14536" w="7296">
                  <a:moveTo>
                    <a:pt x="7101" y="1"/>
                  </a:moveTo>
                  <a:cubicBezTo>
                    <a:pt x="7049" y="1"/>
                    <a:pt x="6990" y="16"/>
                    <a:pt x="6928" y="47"/>
                  </a:cubicBezTo>
                  <a:lnTo>
                    <a:pt x="5961" y="614"/>
                  </a:lnTo>
                  <a:cubicBezTo>
                    <a:pt x="5761" y="747"/>
                    <a:pt x="5627" y="947"/>
                    <a:pt x="5594" y="1181"/>
                  </a:cubicBezTo>
                  <a:cubicBezTo>
                    <a:pt x="5594" y="1344"/>
                    <a:pt x="5676" y="1426"/>
                    <a:pt x="5793" y="1426"/>
                  </a:cubicBezTo>
                  <a:cubicBezTo>
                    <a:pt x="5844" y="1426"/>
                    <a:pt x="5901" y="1411"/>
                    <a:pt x="5961" y="1381"/>
                  </a:cubicBezTo>
                  <a:lnTo>
                    <a:pt x="6928" y="814"/>
                  </a:lnTo>
                  <a:cubicBezTo>
                    <a:pt x="7128" y="680"/>
                    <a:pt x="7262" y="480"/>
                    <a:pt x="7295" y="213"/>
                  </a:cubicBezTo>
                  <a:cubicBezTo>
                    <a:pt x="7295" y="75"/>
                    <a:pt x="7216" y="1"/>
                    <a:pt x="7101" y="1"/>
                  </a:cubicBezTo>
                  <a:close/>
                  <a:moveTo>
                    <a:pt x="5735" y="2755"/>
                  </a:moveTo>
                  <a:cubicBezTo>
                    <a:pt x="5683" y="2755"/>
                    <a:pt x="5624" y="2773"/>
                    <a:pt x="5561" y="2815"/>
                  </a:cubicBezTo>
                  <a:lnTo>
                    <a:pt x="4627" y="3349"/>
                  </a:lnTo>
                  <a:cubicBezTo>
                    <a:pt x="4393" y="3482"/>
                    <a:pt x="4260" y="3716"/>
                    <a:pt x="4226" y="3949"/>
                  </a:cubicBezTo>
                  <a:lnTo>
                    <a:pt x="4260" y="3949"/>
                  </a:lnTo>
                  <a:cubicBezTo>
                    <a:pt x="4260" y="4087"/>
                    <a:pt x="4338" y="4177"/>
                    <a:pt x="4452" y="4177"/>
                  </a:cubicBezTo>
                  <a:cubicBezTo>
                    <a:pt x="4504" y="4177"/>
                    <a:pt x="4564" y="4158"/>
                    <a:pt x="4627" y="4116"/>
                  </a:cubicBezTo>
                  <a:lnTo>
                    <a:pt x="5561" y="3583"/>
                  </a:lnTo>
                  <a:cubicBezTo>
                    <a:pt x="5794" y="3449"/>
                    <a:pt x="5894" y="3216"/>
                    <a:pt x="5928" y="2982"/>
                  </a:cubicBezTo>
                  <a:cubicBezTo>
                    <a:pt x="5928" y="2845"/>
                    <a:pt x="5849" y="2755"/>
                    <a:pt x="5735" y="2755"/>
                  </a:cubicBezTo>
                  <a:close/>
                  <a:moveTo>
                    <a:pt x="4461" y="1503"/>
                  </a:moveTo>
                  <a:cubicBezTo>
                    <a:pt x="4410" y="1503"/>
                    <a:pt x="4353" y="1518"/>
                    <a:pt x="4293" y="1548"/>
                  </a:cubicBezTo>
                  <a:lnTo>
                    <a:pt x="390" y="3816"/>
                  </a:lnTo>
                  <a:cubicBezTo>
                    <a:pt x="157" y="3949"/>
                    <a:pt x="23" y="4150"/>
                    <a:pt x="23" y="4416"/>
                  </a:cubicBezTo>
                  <a:cubicBezTo>
                    <a:pt x="1" y="4554"/>
                    <a:pt x="72" y="4644"/>
                    <a:pt x="184" y="4644"/>
                  </a:cubicBezTo>
                  <a:cubicBezTo>
                    <a:pt x="235" y="4644"/>
                    <a:pt x="294" y="4625"/>
                    <a:pt x="357" y="4583"/>
                  </a:cubicBezTo>
                  <a:lnTo>
                    <a:pt x="390" y="4583"/>
                  </a:lnTo>
                  <a:lnTo>
                    <a:pt x="4293" y="2315"/>
                  </a:lnTo>
                  <a:cubicBezTo>
                    <a:pt x="4493" y="2215"/>
                    <a:pt x="4627" y="1981"/>
                    <a:pt x="4660" y="1748"/>
                  </a:cubicBezTo>
                  <a:cubicBezTo>
                    <a:pt x="4660" y="1584"/>
                    <a:pt x="4578" y="1503"/>
                    <a:pt x="4461" y="1503"/>
                  </a:cubicBezTo>
                  <a:close/>
                  <a:moveTo>
                    <a:pt x="5728" y="4723"/>
                  </a:moveTo>
                  <a:cubicBezTo>
                    <a:pt x="5680" y="4723"/>
                    <a:pt x="5624" y="4742"/>
                    <a:pt x="5561" y="4783"/>
                  </a:cubicBezTo>
                  <a:lnTo>
                    <a:pt x="4627" y="5350"/>
                  </a:lnTo>
                  <a:cubicBezTo>
                    <a:pt x="4393" y="5451"/>
                    <a:pt x="4260" y="5684"/>
                    <a:pt x="4260" y="5918"/>
                  </a:cubicBezTo>
                  <a:cubicBezTo>
                    <a:pt x="4260" y="6081"/>
                    <a:pt x="4341" y="6163"/>
                    <a:pt x="4459" y="6163"/>
                  </a:cubicBezTo>
                  <a:cubicBezTo>
                    <a:pt x="4510" y="6163"/>
                    <a:pt x="4567" y="6148"/>
                    <a:pt x="4627" y="6118"/>
                  </a:cubicBezTo>
                  <a:lnTo>
                    <a:pt x="5561" y="5551"/>
                  </a:lnTo>
                  <a:cubicBezTo>
                    <a:pt x="5794" y="5417"/>
                    <a:pt x="5894" y="5217"/>
                    <a:pt x="5928" y="4950"/>
                  </a:cubicBezTo>
                  <a:cubicBezTo>
                    <a:pt x="5905" y="4813"/>
                    <a:pt x="5835" y="4723"/>
                    <a:pt x="5728" y="4723"/>
                  </a:cubicBezTo>
                  <a:close/>
                  <a:moveTo>
                    <a:pt x="3098" y="4270"/>
                  </a:moveTo>
                  <a:cubicBezTo>
                    <a:pt x="3046" y="4270"/>
                    <a:pt x="2987" y="4285"/>
                    <a:pt x="2925" y="4316"/>
                  </a:cubicBezTo>
                  <a:lnTo>
                    <a:pt x="390" y="5784"/>
                  </a:lnTo>
                  <a:cubicBezTo>
                    <a:pt x="157" y="5918"/>
                    <a:pt x="23" y="6151"/>
                    <a:pt x="23" y="6385"/>
                  </a:cubicBezTo>
                  <a:cubicBezTo>
                    <a:pt x="0" y="6548"/>
                    <a:pt x="75" y="6630"/>
                    <a:pt x="190" y="6630"/>
                  </a:cubicBezTo>
                  <a:cubicBezTo>
                    <a:pt x="240" y="6630"/>
                    <a:pt x="297" y="6615"/>
                    <a:pt x="357" y="6585"/>
                  </a:cubicBezTo>
                  <a:lnTo>
                    <a:pt x="390" y="6551"/>
                  </a:lnTo>
                  <a:lnTo>
                    <a:pt x="2925" y="5084"/>
                  </a:lnTo>
                  <a:cubicBezTo>
                    <a:pt x="3126" y="4950"/>
                    <a:pt x="3259" y="4750"/>
                    <a:pt x="3292" y="4483"/>
                  </a:cubicBezTo>
                  <a:cubicBezTo>
                    <a:pt x="3292" y="4345"/>
                    <a:pt x="3213" y="4270"/>
                    <a:pt x="3098" y="4270"/>
                  </a:cubicBezTo>
                  <a:close/>
                  <a:moveTo>
                    <a:pt x="7068" y="5938"/>
                  </a:moveTo>
                  <a:cubicBezTo>
                    <a:pt x="7016" y="5938"/>
                    <a:pt x="6957" y="5953"/>
                    <a:pt x="6895" y="5984"/>
                  </a:cubicBezTo>
                  <a:lnTo>
                    <a:pt x="6928" y="5984"/>
                  </a:lnTo>
                  <a:lnTo>
                    <a:pt x="5961" y="6551"/>
                  </a:lnTo>
                  <a:cubicBezTo>
                    <a:pt x="5761" y="6651"/>
                    <a:pt x="5627" y="6885"/>
                    <a:pt x="5594" y="7118"/>
                  </a:cubicBezTo>
                  <a:cubicBezTo>
                    <a:pt x="5594" y="7282"/>
                    <a:pt x="5676" y="7364"/>
                    <a:pt x="5793" y="7364"/>
                  </a:cubicBezTo>
                  <a:cubicBezTo>
                    <a:pt x="5844" y="7364"/>
                    <a:pt x="5901" y="7349"/>
                    <a:pt x="5961" y="7319"/>
                  </a:cubicBezTo>
                  <a:lnTo>
                    <a:pt x="6928" y="6751"/>
                  </a:lnTo>
                  <a:cubicBezTo>
                    <a:pt x="7128" y="6618"/>
                    <a:pt x="7262" y="6385"/>
                    <a:pt x="7295" y="6151"/>
                  </a:cubicBezTo>
                  <a:cubicBezTo>
                    <a:pt x="7272" y="6013"/>
                    <a:pt x="7186" y="5938"/>
                    <a:pt x="7068" y="5938"/>
                  </a:cubicBezTo>
                  <a:close/>
                  <a:moveTo>
                    <a:pt x="3093" y="6239"/>
                  </a:moveTo>
                  <a:cubicBezTo>
                    <a:pt x="3043" y="6239"/>
                    <a:pt x="2986" y="6254"/>
                    <a:pt x="2925" y="6284"/>
                  </a:cubicBezTo>
                  <a:lnTo>
                    <a:pt x="390" y="7786"/>
                  </a:lnTo>
                  <a:cubicBezTo>
                    <a:pt x="157" y="7886"/>
                    <a:pt x="23" y="8119"/>
                    <a:pt x="23" y="8353"/>
                  </a:cubicBezTo>
                  <a:cubicBezTo>
                    <a:pt x="0" y="8516"/>
                    <a:pt x="75" y="8598"/>
                    <a:pt x="190" y="8598"/>
                  </a:cubicBezTo>
                  <a:cubicBezTo>
                    <a:pt x="240" y="8598"/>
                    <a:pt x="297" y="8583"/>
                    <a:pt x="357" y="8553"/>
                  </a:cubicBezTo>
                  <a:lnTo>
                    <a:pt x="390" y="8553"/>
                  </a:lnTo>
                  <a:lnTo>
                    <a:pt x="2925" y="7052"/>
                  </a:lnTo>
                  <a:cubicBezTo>
                    <a:pt x="3126" y="6918"/>
                    <a:pt x="3259" y="6718"/>
                    <a:pt x="3292" y="6485"/>
                  </a:cubicBezTo>
                  <a:cubicBezTo>
                    <a:pt x="3292" y="6321"/>
                    <a:pt x="3211" y="6239"/>
                    <a:pt x="3093" y="6239"/>
                  </a:cubicBezTo>
                  <a:close/>
                  <a:moveTo>
                    <a:pt x="5728" y="8675"/>
                  </a:moveTo>
                  <a:cubicBezTo>
                    <a:pt x="5678" y="8675"/>
                    <a:pt x="5621" y="8690"/>
                    <a:pt x="5561" y="8720"/>
                  </a:cubicBezTo>
                  <a:lnTo>
                    <a:pt x="4627" y="9287"/>
                  </a:lnTo>
                  <a:cubicBezTo>
                    <a:pt x="4393" y="9420"/>
                    <a:pt x="4260" y="9620"/>
                    <a:pt x="4260" y="9887"/>
                  </a:cubicBezTo>
                  <a:cubicBezTo>
                    <a:pt x="4260" y="10025"/>
                    <a:pt x="4339" y="10100"/>
                    <a:pt x="4454" y="10100"/>
                  </a:cubicBezTo>
                  <a:cubicBezTo>
                    <a:pt x="4506" y="10100"/>
                    <a:pt x="4565" y="10085"/>
                    <a:pt x="4627" y="10054"/>
                  </a:cubicBezTo>
                  <a:lnTo>
                    <a:pt x="5561" y="9487"/>
                  </a:lnTo>
                  <a:cubicBezTo>
                    <a:pt x="5761" y="9353"/>
                    <a:pt x="5894" y="9153"/>
                    <a:pt x="5894" y="8920"/>
                  </a:cubicBezTo>
                  <a:lnTo>
                    <a:pt x="5928" y="8920"/>
                  </a:lnTo>
                  <a:cubicBezTo>
                    <a:pt x="5928" y="8756"/>
                    <a:pt x="5846" y="8675"/>
                    <a:pt x="5728" y="8675"/>
                  </a:cubicBezTo>
                  <a:close/>
                  <a:moveTo>
                    <a:pt x="4461" y="7440"/>
                  </a:moveTo>
                  <a:cubicBezTo>
                    <a:pt x="4410" y="7440"/>
                    <a:pt x="4353" y="7455"/>
                    <a:pt x="4293" y="7485"/>
                  </a:cubicBezTo>
                  <a:lnTo>
                    <a:pt x="390" y="9754"/>
                  </a:lnTo>
                  <a:cubicBezTo>
                    <a:pt x="157" y="9887"/>
                    <a:pt x="23" y="10087"/>
                    <a:pt x="23" y="10354"/>
                  </a:cubicBezTo>
                  <a:cubicBezTo>
                    <a:pt x="2" y="10507"/>
                    <a:pt x="66" y="10589"/>
                    <a:pt x="169" y="10589"/>
                  </a:cubicBezTo>
                  <a:cubicBezTo>
                    <a:pt x="224" y="10589"/>
                    <a:pt x="288" y="10567"/>
                    <a:pt x="357" y="10521"/>
                  </a:cubicBezTo>
                  <a:lnTo>
                    <a:pt x="390" y="10521"/>
                  </a:lnTo>
                  <a:lnTo>
                    <a:pt x="4293" y="8253"/>
                  </a:lnTo>
                  <a:cubicBezTo>
                    <a:pt x="4493" y="8152"/>
                    <a:pt x="4627" y="7919"/>
                    <a:pt x="4660" y="7685"/>
                  </a:cubicBezTo>
                  <a:cubicBezTo>
                    <a:pt x="4660" y="7522"/>
                    <a:pt x="4578" y="7440"/>
                    <a:pt x="4461" y="7440"/>
                  </a:cubicBezTo>
                  <a:close/>
                  <a:moveTo>
                    <a:pt x="7085" y="9886"/>
                  </a:moveTo>
                  <a:cubicBezTo>
                    <a:pt x="7028" y="9886"/>
                    <a:pt x="6964" y="9908"/>
                    <a:pt x="6895" y="9954"/>
                  </a:cubicBezTo>
                  <a:lnTo>
                    <a:pt x="5961" y="10487"/>
                  </a:lnTo>
                  <a:cubicBezTo>
                    <a:pt x="5761" y="10621"/>
                    <a:pt x="5627" y="10854"/>
                    <a:pt x="5594" y="11088"/>
                  </a:cubicBezTo>
                  <a:cubicBezTo>
                    <a:pt x="5594" y="11225"/>
                    <a:pt x="5673" y="11315"/>
                    <a:pt x="5787" y="11315"/>
                  </a:cubicBezTo>
                  <a:cubicBezTo>
                    <a:pt x="5839" y="11315"/>
                    <a:pt x="5898" y="11297"/>
                    <a:pt x="5961" y="11255"/>
                  </a:cubicBezTo>
                  <a:lnTo>
                    <a:pt x="6928" y="10721"/>
                  </a:lnTo>
                  <a:cubicBezTo>
                    <a:pt x="7128" y="10588"/>
                    <a:pt x="7262" y="10354"/>
                    <a:pt x="7295" y="10121"/>
                  </a:cubicBezTo>
                  <a:cubicBezTo>
                    <a:pt x="7273" y="9967"/>
                    <a:pt x="7194" y="9886"/>
                    <a:pt x="7085" y="9886"/>
                  </a:cubicBezTo>
                  <a:close/>
                  <a:moveTo>
                    <a:pt x="3100" y="10193"/>
                  </a:moveTo>
                  <a:cubicBezTo>
                    <a:pt x="3048" y="10193"/>
                    <a:pt x="2988" y="10212"/>
                    <a:pt x="2925" y="10254"/>
                  </a:cubicBezTo>
                  <a:lnTo>
                    <a:pt x="390" y="11722"/>
                  </a:lnTo>
                  <a:cubicBezTo>
                    <a:pt x="157" y="11855"/>
                    <a:pt x="23" y="12089"/>
                    <a:pt x="23" y="12322"/>
                  </a:cubicBezTo>
                  <a:cubicBezTo>
                    <a:pt x="0" y="12486"/>
                    <a:pt x="75" y="12567"/>
                    <a:pt x="190" y="12567"/>
                  </a:cubicBezTo>
                  <a:cubicBezTo>
                    <a:pt x="240" y="12567"/>
                    <a:pt x="297" y="12552"/>
                    <a:pt x="357" y="12522"/>
                  </a:cubicBezTo>
                  <a:lnTo>
                    <a:pt x="390" y="12489"/>
                  </a:lnTo>
                  <a:lnTo>
                    <a:pt x="2925" y="11021"/>
                  </a:lnTo>
                  <a:cubicBezTo>
                    <a:pt x="3126" y="10888"/>
                    <a:pt x="3259" y="10688"/>
                    <a:pt x="3292" y="10421"/>
                  </a:cubicBezTo>
                  <a:cubicBezTo>
                    <a:pt x="3292" y="10283"/>
                    <a:pt x="3214" y="10193"/>
                    <a:pt x="3100" y="10193"/>
                  </a:cubicBezTo>
                  <a:close/>
                  <a:moveTo>
                    <a:pt x="4433" y="11409"/>
                  </a:moveTo>
                  <a:cubicBezTo>
                    <a:pt x="4380" y="11409"/>
                    <a:pt x="4322" y="11424"/>
                    <a:pt x="4260" y="11455"/>
                  </a:cubicBezTo>
                  <a:lnTo>
                    <a:pt x="4293" y="11455"/>
                  </a:lnTo>
                  <a:lnTo>
                    <a:pt x="390" y="13723"/>
                  </a:lnTo>
                  <a:cubicBezTo>
                    <a:pt x="157" y="13823"/>
                    <a:pt x="23" y="14057"/>
                    <a:pt x="23" y="14290"/>
                  </a:cubicBezTo>
                  <a:cubicBezTo>
                    <a:pt x="23" y="14454"/>
                    <a:pt x="105" y="14535"/>
                    <a:pt x="223" y="14535"/>
                  </a:cubicBezTo>
                  <a:cubicBezTo>
                    <a:pt x="273" y="14535"/>
                    <a:pt x="330" y="14520"/>
                    <a:pt x="390" y="14490"/>
                  </a:cubicBezTo>
                  <a:lnTo>
                    <a:pt x="4293" y="12222"/>
                  </a:lnTo>
                  <a:cubicBezTo>
                    <a:pt x="4493" y="12089"/>
                    <a:pt x="4627" y="11888"/>
                    <a:pt x="4660" y="11622"/>
                  </a:cubicBezTo>
                  <a:cubicBezTo>
                    <a:pt x="4637" y="11483"/>
                    <a:pt x="4550" y="11409"/>
                    <a:pt x="4433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2500163" y="2641329"/>
              <a:ext cx="162813" cy="205554"/>
            </a:xfrm>
            <a:custGeom>
              <a:rect b="b" l="l" r="r" t="t"/>
              <a:pathLst>
                <a:path extrusionOk="0" h="12509" w="9908">
                  <a:moveTo>
                    <a:pt x="9488" y="0"/>
                  </a:moveTo>
                  <a:cubicBezTo>
                    <a:pt x="9392" y="0"/>
                    <a:pt x="9285" y="27"/>
                    <a:pt x="9173" y="83"/>
                  </a:cubicBezTo>
                  <a:lnTo>
                    <a:pt x="701" y="4987"/>
                  </a:lnTo>
                  <a:cubicBezTo>
                    <a:pt x="267" y="5254"/>
                    <a:pt x="0" y="5721"/>
                    <a:pt x="0" y="6221"/>
                  </a:cubicBezTo>
                  <a:lnTo>
                    <a:pt x="0" y="11992"/>
                  </a:lnTo>
                  <a:cubicBezTo>
                    <a:pt x="0" y="12328"/>
                    <a:pt x="156" y="12509"/>
                    <a:pt x="392" y="12509"/>
                  </a:cubicBezTo>
                  <a:cubicBezTo>
                    <a:pt x="484" y="12509"/>
                    <a:pt x="589" y="12482"/>
                    <a:pt x="701" y="12426"/>
                  </a:cubicBezTo>
                  <a:lnTo>
                    <a:pt x="9173" y="7522"/>
                  </a:lnTo>
                  <a:cubicBezTo>
                    <a:pt x="9607" y="7255"/>
                    <a:pt x="9874" y="6788"/>
                    <a:pt x="9907" y="6288"/>
                  </a:cubicBezTo>
                  <a:lnTo>
                    <a:pt x="9907" y="517"/>
                  </a:lnTo>
                  <a:cubicBezTo>
                    <a:pt x="9907" y="181"/>
                    <a:pt x="9734" y="0"/>
                    <a:pt x="9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2521541" y="2676232"/>
              <a:ext cx="120056" cy="141517"/>
            </a:xfrm>
            <a:custGeom>
              <a:rect b="b" l="l" r="r" t="t"/>
              <a:pathLst>
                <a:path extrusionOk="0" h="8612" w="7306">
                  <a:moveTo>
                    <a:pt x="7080" y="0"/>
                  </a:moveTo>
                  <a:cubicBezTo>
                    <a:pt x="7027" y="0"/>
                    <a:pt x="6968" y="19"/>
                    <a:pt x="6905" y="61"/>
                  </a:cubicBezTo>
                  <a:lnTo>
                    <a:pt x="5971" y="595"/>
                  </a:lnTo>
                  <a:cubicBezTo>
                    <a:pt x="5771" y="728"/>
                    <a:pt x="5637" y="961"/>
                    <a:pt x="5604" y="1195"/>
                  </a:cubicBezTo>
                  <a:cubicBezTo>
                    <a:pt x="5604" y="1358"/>
                    <a:pt x="5686" y="1440"/>
                    <a:pt x="5803" y="1440"/>
                  </a:cubicBezTo>
                  <a:cubicBezTo>
                    <a:pt x="5854" y="1440"/>
                    <a:pt x="5911" y="1425"/>
                    <a:pt x="5971" y="1395"/>
                  </a:cubicBezTo>
                  <a:lnTo>
                    <a:pt x="6938" y="828"/>
                  </a:lnTo>
                  <a:cubicBezTo>
                    <a:pt x="7138" y="695"/>
                    <a:pt x="7272" y="461"/>
                    <a:pt x="7305" y="228"/>
                  </a:cubicBezTo>
                  <a:cubicBezTo>
                    <a:pt x="7282" y="90"/>
                    <a:pt x="7197" y="0"/>
                    <a:pt x="7080" y="0"/>
                  </a:cubicBezTo>
                  <a:close/>
                  <a:moveTo>
                    <a:pt x="5731" y="2751"/>
                  </a:moveTo>
                  <a:cubicBezTo>
                    <a:pt x="5685" y="2751"/>
                    <a:pt x="5631" y="2766"/>
                    <a:pt x="5571" y="2796"/>
                  </a:cubicBezTo>
                  <a:lnTo>
                    <a:pt x="4603" y="3363"/>
                  </a:lnTo>
                  <a:cubicBezTo>
                    <a:pt x="4370" y="3497"/>
                    <a:pt x="4236" y="3697"/>
                    <a:pt x="4236" y="3964"/>
                  </a:cubicBezTo>
                  <a:cubicBezTo>
                    <a:pt x="4236" y="4101"/>
                    <a:pt x="4315" y="4191"/>
                    <a:pt x="4429" y="4191"/>
                  </a:cubicBezTo>
                  <a:cubicBezTo>
                    <a:pt x="4481" y="4191"/>
                    <a:pt x="4541" y="4172"/>
                    <a:pt x="4603" y="4130"/>
                  </a:cubicBezTo>
                  <a:lnTo>
                    <a:pt x="5571" y="3563"/>
                  </a:lnTo>
                  <a:cubicBezTo>
                    <a:pt x="5771" y="3463"/>
                    <a:pt x="5904" y="3230"/>
                    <a:pt x="5904" y="2996"/>
                  </a:cubicBezTo>
                  <a:cubicBezTo>
                    <a:pt x="5904" y="2833"/>
                    <a:pt x="5839" y="2751"/>
                    <a:pt x="5731" y="2751"/>
                  </a:cubicBezTo>
                  <a:close/>
                  <a:moveTo>
                    <a:pt x="4437" y="1517"/>
                  </a:moveTo>
                  <a:cubicBezTo>
                    <a:pt x="4387" y="1517"/>
                    <a:pt x="4330" y="1532"/>
                    <a:pt x="4270" y="1562"/>
                  </a:cubicBezTo>
                  <a:lnTo>
                    <a:pt x="367" y="3830"/>
                  </a:lnTo>
                  <a:cubicBezTo>
                    <a:pt x="133" y="3964"/>
                    <a:pt x="0" y="4164"/>
                    <a:pt x="0" y="4431"/>
                  </a:cubicBezTo>
                  <a:cubicBezTo>
                    <a:pt x="0" y="4568"/>
                    <a:pt x="79" y="4658"/>
                    <a:pt x="193" y="4658"/>
                  </a:cubicBezTo>
                  <a:cubicBezTo>
                    <a:pt x="245" y="4658"/>
                    <a:pt x="304" y="4639"/>
                    <a:pt x="367" y="4597"/>
                  </a:cubicBezTo>
                  <a:lnTo>
                    <a:pt x="4270" y="2363"/>
                  </a:lnTo>
                  <a:cubicBezTo>
                    <a:pt x="4470" y="2229"/>
                    <a:pt x="4603" y="1996"/>
                    <a:pt x="4637" y="1762"/>
                  </a:cubicBezTo>
                  <a:cubicBezTo>
                    <a:pt x="4637" y="1599"/>
                    <a:pt x="4555" y="1517"/>
                    <a:pt x="4437" y="1517"/>
                  </a:cubicBezTo>
                  <a:close/>
                  <a:moveTo>
                    <a:pt x="5737" y="4737"/>
                  </a:moveTo>
                  <a:cubicBezTo>
                    <a:pt x="5690" y="4737"/>
                    <a:pt x="5634" y="4756"/>
                    <a:pt x="5571" y="4798"/>
                  </a:cubicBezTo>
                  <a:lnTo>
                    <a:pt x="4603" y="5331"/>
                  </a:lnTo>
                  <a:cubicBezTo>
                    <a:pt x="4370" y="5465"/>
                    <a:pt x="4236" y="5698"/>
                    <a:pt x="4236" y="5932"/>
                  </a:cubicBezTo>
                  <a:cubicBezTo>
                    <a:pt x="4236" y="6069"/>
                    <a:pt x="4315" y="6159"/>
                    <a:pt x="4429" y="6159"/>
                  </a:cubicBezTo>
                  <a:cubicBezTo>
                    <a:pt x="4481" y="6159"/>
                    <a:pt x="4541" y="6140"/>
                    <a:pt x="4603" y="6099"/>
                  </a:cubicBezTo>
                  <a:lnTo>
                    <a:pt x="5571" y="5565"/>
                  </a:lnTo>
                  <a:cubicBezTo>
                    <a:pt x="5771" y="5431"/>
                    <a:pt x="5904" y="5198"/>
                    <a:pt x="5904" y="4964"/>
                  </a:cubicBezTo>
                  <a:cubicBezTo>
                    <a:pt x="5904" y="4827"/>
                    <a:pt x="5841" y="4737"/>
                    <a:pt x="5737" y="4737"/>
                  </a:cubicBezTo>
                  <a:close/>
                  <a:moveTo>
                    <a:pt x="3100" y="4285"/>
                  </a:moveTo>
                  <a:cubicBezTo>
                    <a:pt x="3053" y="4285"/>
                    <a:pt x="2997" y="4300"/>
                    <a:pt x="2935" y="4331"/>
                  </a:cubicBezTo>
                  <a:lnTo>
                    <a:pt x="2902" y="4331"/>
                  </a:lnTo>
                  <a:lnTo>
                    <a:pt x="367" y="5798"/>
                  </a:lnTo>
                  <a:cubicBezTo>
                    <a:pt x="133" y="5932"/>
                    <a:pt x="0" y="6165"/>
                    <a:pt x="0" y="6399"/>
                  </a:cubicBezTo>
                  <a:cubicBezTo>
                    <a:pt x="0" y="6536"/>
                    <a:pt x="79" y="6626"/>
                    <a:pt x="193" y="6626"/>
                  </a:cubicBezTo>
                  <a:cubicBezTo>
                    <a:pt x="245" y="6626"/>
                    <a:pt x="304" y="6607"/>
                    <a:pt x="367" y="6566"/>
                  </a:cubicBezTo>
                  <a:lnTo>
                    <a:pt x="2902" y="5098"/>
                  </a:lnTo>
                  <a:cubicBezTo>
                    <a:pt x="3136" y="4964"/>
                    <a:pt x="3236" y="4764"/>
                    <a:pt x="3269" y="4497"/>
                  </a:cubicBezTo>
                  <a:cubicBezTo>
                    <a:pt x="3269" y="4359"/>
                    <a:pt x="3205" y="4285"/>
                    <a:pt x="3100" y="4285"/>
                  </a:cubicBezTo>
                  <a:close/>
                  <a:moveTo>
                    <a:pt x="3096" y="6254"/>
                  </a:moveTo>
                  <a:cubicBezTo>
                    <a:pt x="3050" y="6254"/>
                    <a:pt x="2996" y="6269"/>
                    <a:pt x="2935" y="6299"/>
                  </a:cubicBezTo>
                  <a:lnTo>
                    <a:pt x="2902" y="6299"/>
                  </a:lnTo>
                  <a:lnTo>
                    <a:pt x="367" y="7800"/>
                  </a:lnTo>
                  <a:cubicBezTo>
                    <a:pt x="133" y="7900"/>
                    <a:pt x="0" y="8133"/>
                    <a:pt x="0" y="8367"/>
                  </a:cubicBezTo>
                  <a:cubicBezTo>
                    <a:pt x="0" y="8530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02" y="7066"/>
                  </a:lnTo>
                  <a:cubicBezTo>
                    <a:pt x="3136" y="6932"/>
                    <a:pt x="3236" y="6732"/>
                    <a:pt x="3269" y="6499"/>
                  </a:cubicBezTo>
                  <a:cubicBezTo>
                    <a:pt x="3269" y="6335"/>
                    <a:pt x="3204" y="6254"/>
                    <a:pt x="3096" y="62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2692012" y="2025603"/>
              <a:ext cx="31665" cy="719826"/>
            </a:xfrm>
            <a:custGeom>
              <a:rect b="b" l="l" r="r" t="t"/>
              <a:pathLst>
                <a:path extrusionOk="0" h="43805" w="1927">
                  <a:moveTo>
                    <a:pt x="1736" y="1"/>
                  </a:moveTo>
                  <a:cubicBezTo>
                    <a:pt x="1704" y="1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4"/>
                    <a:pt x="0" y="1261"/>
                  </a:cubicBezTo>
                  <a:lnTo>
                    <a:pt x="0" y="1794"/>
                  </a:lnTo>
                  <a:cubicBezTo>
                    <a:pt x="0" y="1892"/>
                    <a:pt x="54" y="1954"/>
                    <a:pt x="148" y="1954"/>
                  </a:cubicBezTo>
                  <a:cubicBezTo>
                    <a:pt x="182" y="1954"/>
                    <a:pt x="222" y="1946"/>
                    <a:pt x="267" y="1928"/>
                  </a:cubicBezTo>
                  <a:lnTo>
                    <a:pt x="1635" y="1127"/>
                  </a:lnTo>
                  <a:cubicBezTo>
                    <a:pt x="1801" y="1027"/>
                    <a:pt x="1868" y="860"/>
                    <a:pt x="1901" y="694"/>
                  </a:cubicBezTo>
                  <a:lnTo>
                    <a:pt x="1901" y="193"/>
                  </a:lnTo>
                  <a:cubicBezTo>
                    <a:pt x="1901" y="70"/>
                    <a:pt x="1828" y="1"/>
                    <a:pt x="1736" y="1"/>
                  </a:cubicBezTo>
                  <a:close/>
                  <a:moveTo>
                    <a:pt x="1736" y="2036"/>
                  </a:moveTo>
                  <a:cubicBezTo>
                    <a:pt x="1704" y="2036"/>
                    <a:pt x="1669" y="2044"/>
                    <a:pt x="1635" y="2061"/>
                  </a:cubicBezTo>
                  <a:lnTo>
                    <a:pt x="267" y="2862"/>
                  </a:lnTo>
                  <a:cubicBezTo>
                    <a:pt x="100" y="2962"/>
                    <a:pt x="0" y="3129"/>
                    <a:pt x="0" y="3329"/>
                  </a:cubicBezTo>
                  <a:lnTo>
                    <a:pt x="0" y="3829"/>
                  </a:lnTo>
                  <a:cubicBezTo>
                    <a:pt x="0" y="3943"/>
                    <a:pt x="46" y="4010"/>
                    <a:pt x="128" y="4010"/>
                  </a:cubicBezTo>
                  <a:cubicBezTo>
                    <a:pt x="167" y="4010"/>
                    <a:pt x="214" y="3995"/>
                    <a:pt x="267" y="3963"/>
                  </a:cubicBezTo>
                  <a:lnTo>
                    <a:pt x="1635" y="3162"/>
                  </a:lnTo>
                  <a:cubicBezTo>
                    <a:pt x="1801" y="3062"/>
                    <a:pt x="1868" y="2895"/>
                    <a:pt x="1901" y="2728"/>
                  </a:cubicBezTo>
                  <a:lnTo>
                    <a:pt x="1901" y="2228"/>
                  </a:lnTo>
                  <a:cubicBezTo>
                    <a:pt x="1901" y="2104"/>
                    <a:pt x="1828" y="2036"/>
                    <a:pt x="1736" y="2036"/>
                  </a:cubicBezTo>
                  <a:close/>
                  <a:moveTo>
                    <a:pt x="1733" y="4071"/>
                  </a:moveTo>
                  <a:cubicBezTo>
                    <a:pt x="1701" y="4071"/>
                    <a:pt x="1668" y="4079"/>
                    <a:pt x="1635" y="4096"/>
                  </a:cubicBezTo>
                  <a:lnTo>
                    <a:pt x="267" y="4897"/>
                  </a:lnTo>
                  <a:cubicBezTo>
                    <a:pt x="100" y="4997"/>
                    <a:pt x="0" y="5163"/>
                    <a:pt x="0" y="5364"/>
                  </a:cubicBezTo>
                  <a:lnTo>
                    <a:pt x="0" y="5864"/>
                  </a:lnTo>
                  <a:cubicBezTo>
                    <a:pt x="0" y="5977"/>
                    <a:pt x="46" y="6044"/>
                    <a:pt x="128" y="6044"/>
                  </a:cubicBezTo>
                  <a:cubicBezTo>
                    <a:pt x="167" y="6044"/>
                    <a:pt x="214" y="6030"/>
                    <a:pt x="267" y="5997"/>
                  </a:cubicBezTo>
                  <a:lnTo>
                    <a:pt x="1635" y="5197"/>
                  </a:lnTo>
                  <a:cubicBezTo>
                    <a:pt x="1801" y="5097"/>
                    <a:pt x="1901" y="4930"/>
                    <a:pt x="1901" y="4763"/>
                  </a:cubicBezTo>
                  <a:lnTo>
                    <a:pt x="1901" y="4296"/>
                  </a:lnTo>
                  <a:cubicBezTo>
                    <a:pt x="1901" y="4146"/>
                    <a:pt x="1826" y="4071"/>
                    <a:pt x="1733" y="4071"/>
                  </a:cubicBezTo>
                  <a:close/>
                  <a:moveTo>
                    <a:pt x="1741" y="6105"/>
                  </a:moveTo>
                  <a:cubicBezTo>
                    <a:pt x="1706" y="6105"/>
                    <a:pt x="1669" y="6114"/>
                    <a:pt x="1635" y="6131"/>
                  </a:cubicBezTo>
                  <a:lnTo>
                    <a:pt x="267" y="6965"/>
                  </a:lnTo>
                  <a:cubicBezTo>
                    <a:pt x="100" y="7032"/>
                    <a:pt x="0" y="7198"/>
                    <a:pt x="0" y="7398"/>
                  </a:cubicBezTo>
                  <a:lnTo>
                    <a:pt x="0" y="7899"/>
                  </a:lnTo>
                  <a:cubicBezTo>
                    <a:pt x="0" y="8012"/>
                    <a:pt x="46" y="8079"/>
                    <a:pt x="128" y="8079"/>
                  </a:cubicBezTo>
                  <a:cubicBezTo>
                    <a:pt x="167" y="8079"/>
                    <a:pt x="214" y="8064"/>
                    <a:pt x="267" y="8032"/>
                  </a:cubicBezTo>
                  <a:lnTo>
                    <a:pt x="1635" y="7232"/>
                  </a:lnTo>
                  <a:cubicBezTo>
                    <a:pt x="1801" y="7132"/>
                    <a:pt x="1901" y="6965"/>
                    <a:pt x="1901" y="6798"/>
                  </a:cubicBezTo>
                  <a:lnTo>
                    <a:pt x="1901" y="6298"/>
                  </a:lnTo>
                  <a:cubicBezTo>
                    <a:pt x="1926" y="6174"/>
                    <a:pt x="1841" y="6105"/>
                    <a:pt x="1741" y="6105"/>
                  </a:cubicBezTo>
                  <a:close/>
                  <a:moveTo>
                    <a:pt x="1736" y="10108"/>
                  </a:moveTo>
                  <a:cubicBezTo>
                    <a:pt x="1704" y="10108"/>
                    <a:pt x="1669" y="10116"/>
                    <a:pt x="1635" y="10134"/>
                  </a:cubicBezTo>
                  <a:lnTo>
                    <a:pt x="267" y="10968"/>
                  </a:lnTo>
                  <a:cubicBezTo>
                    <a:pt x="100" y="11034"/>
                    <a:pt x="0" y="11201"/>
                    <a:pt x="0" y="11401"/>
                  </a:cubicBezTo>
                  <a:lnTo>
                    <a:pt x="0" y="11902"/>
                  </a:lnTo>
                  <a:cubicBezTo>
                    <a:pt x="0" y="12015"/>
                    <a:pt x="46" y="12082"/>
                    <a:pt x="128" y="12082"/>
                  </a:cubicBezTo>
                  <a:cubicBezTo>
                    <a:pt x="167" y="12082"/>
                    <a:pt x="214" y="12067"/>
                    <a:pt x="267" y="12035"/>
                  </a:cubicBezTo>
                  <a:lnTo>
                    <a:pt x="1635" y="11235"/>
                  </a:lnTo>
                  <a:cubicBezTo>
                    <a:pt x="1801" y="11134"/>
                    <a:pt x="1901" y="10968"/>
                    <a:pt x="1901" y="10801"/>
                  </a:cubicBezTo>
                  <a:lnTo>
                    <a:pt x="1901" y="10301"/>
                  </a:lnTo>
                  <a:cubicBezTo>
                    <a:pt x="1901" y="10177"/>
                    <a:pt x="1828" y="10108"/>
                    <a:pt x="1736" y="10108"/>
                  </a:cubicBezTo>
                  <a:close/>
                  <a:moveTo>
                    <a:pt x="1731" y="12161"/>
                  </a:moveTo>
                  <a:cubicBezTo>
                    <a:pt x="1697" y="12161"/>
                    <a:pt x="1663" y="12173"/>
                    <a:pt x="1635" y="12202"/>
                  </a:cubicBezTo>
                  <a:lnTo>
                    <a:pt x="1635" y="12169"/>
                  </a:lnTo>
                  <a:lnTo>
                    <a:pt x="267" y="12969"/>
                  </a:lnTo>
                  <a:cubicBezTo>
                    <a:pt x="100" y="13069"/>
                    <a:pt x="0" y="13236"/>
                    <a:pt x="0" y="13436"/>
                  </a:cubicBezTo>
                  <a:lnTo>
                    <a:pt x="0" y="13936"/>
                  </a:lnTo>
                  <a:cubicBezTo>
                    <a:pt x="0" y="14050"/>
                    <a:pt x="46" y="14117"/>
                    <a:pt x="128" y="14117"/>
                  </a:cubicBezTo>
                  <a:cubicBezTo>
                    <a:pt x="167" y="14117"/>
                    <a:pt x="214" y="14102"/>
                    <a:pt x="267" y="14070"/>
                  </a:cubicBezTo>
                  <a:lnTo>
                    <a:pt x="1635" y="13269"/>
                  </a:lnTo>
                  <a:cubicBezTo>
                    <a:pt x="1801" y="13169"/>
                    <a:pt x="1901" y="13002"/>
                    <a:pt x="1901" y="12836"/>
                  </a:cubicBezTo>
                  <a:lnTo>
                    <a:pt x="1901" y="12335"/>
                  </a:lnTo>
                  <a:cubicBezTo>
                    <a:pt x="1901" y="12240"/>
                    <a:pt x="1816" y="12161"/>
                    <a:pt x="1731" y="12161"/>
                  </a:cubicBezTo>
                  <a:close/>
                  <a:moveTo>
                    <a:pt x="1748" y="14188"/>
                  </a:moveTo>
                  <a:cubicBezTo>
                    <a:pt x="1709" y="14188"/>
                    <a:pt x="1668" y="14203"/>
                    <a:pt x="1635" y="14237"/>
                  </a:cubicBezTo>
                  <a:lnTo>
                    <a:pt x="1635" y="14203"/>
                  </a:lnTo>
                  <a:lnTo>
                    <a:pt x="267" y="15037"/>
                  </a:lnTo>
                  <a:cubicBezTo>
                    <a:pt x="100" y="15104"/>
                    <a:pt x="0" y="15271"/>
                    <a:pt x="0" y="15438"/>
                  </a:cubicBezTo>
                  <a:lnTo>
                    <a:pt x="0" y="15938"/>
                  </a:lnTo>
                  <a:cubicBezTo>
                    <a:pt x="0" y="16062"/>
                    <a:pt x="55" y="16130"/>
                    <a:pt x="152" y="16130"/>
                  </a:cubicBezTo>
                  <a:cubicBezTo>
                    <a:pt x="185" y="16130"/>
                    <a:pt x="224" y="16122"/>
                    <a:pt x="267" y="16105"/>
                  </a:cubicBezTo>
                  <a:lnTo>
                    <a:pt x="1635" y="15304"/>
                  </a:lnTo>
                  <a:cubicBezTo>
                    <a:pt x="1801" y="15204"/>
                    <a:pt x="1901" y="15037"/>
                    <a:pt x="1901" y="14870"/>
                  </a:cubicBezTo>
                  <a:lnTo>
                    <a:pt x="1901" y="14337"/>
                  </a:lnTo>
                  <a:cubicBezTo>
                    <a:pt x="1901" y="14248"/>
                    <a:pt x="1827" y="14188"/>
                    <a:pt x="1748" y="14188"/>
                  </a:cubicBezTo>
                  <a:close/>
                  <a:moveTo>
                    <a:pt x="1759" y="16224"/>
                  </a:moveTo>
                  <a:cubicBezTo>
                    <a:pt x="1720" y="16224"/>
                    <a:pt x="1677" y="16239"/>
                    <a:pt x="1635" y="16271"/>
                  </a:cubicBezTo>
                  <a:lnTo>
                    <a:pt x="267" y="17072"/>
                  </a:lnTo>
                  <a:cubicBezTo>
                    <a:pt x="100" y="17172"/>
                    <a:pt x="0" y="17306"/>
                    <a:pt x="0" y="17506"/>
                  </a:cubicBezTo>
                  <a:lnTo>
                    <a:pt x="0" y="18006"/>
                  </a:lnTo>
                  <a:cubicBezTo>
                    <a:pt x="0" y="18130"/>
                    <a:pt x="55" y="18198"/>
                    <a:pt x="152" y="18198"/>
                  </a:cubicBezTo>
                  <a:cubicBezTo>
                    <a:pt x="185" y="18198"/>
                    <a:pt x="224" y="18190"/>
                    <a:pt x="267" y="18173"/>
                  </a:cubicBezTo>
                  <a:lnTo>
                    <a:pt x="1635" y="17339"/>
                  </a:lnTo>
                  <a:cubicBezTo>
                    <a:pt x="1801" y="17239"/>
                    <a:pt x="1901" y="17105"/>
                    <a:pt x="1901" y="16905"/>
                  </a:cubicBezTo>
                  <a:lnTo>
                    <a:pt x="1901" y="16405"/>
                  </a:lnTo>
                  <a:cubicBezTo>
                    <a:pt x="1901" y="16292"/>
                    <a:pt x="1840" y="16224"/>
                    <a:pt x="1759" y="16224"/>
                  </a:cubicBezTo>
                  <a:close/>
                  <a:moveTo>
                    <a:pt x="1725" y="20215"/>
                  </a:moveTo>
                  <a:cubicBezTo>
                    <a:pt x="1693" y="20215"/>
                    <a:pt x="1661" y="20223"/>
                    <a:pt x="1635" y="20241"/>
                  </a:cubicBezTo>
                  <a:lnTo>
                    <a:pt x="267" y="21042"/>
                  </a:lnTo>
                  <a:cubicBezTo>
                    <a:pt x="100" y="21142"/>
                    <a:pt x="0" y="21308"/>
                    <a:pt x="0" y="21475"/>
                  </a:cubicBezTo>
                  <a:lnTo>
                    <a:pt x="0" y="21976"/>
                  </a:lnTo>
                  <a:cubicBezTo>
                    <a:pt x="0" y="22099"/>
                    <a:pt x="55" y="22168"/>
                    <a:pt x="152" y="22168"/>
                  </a:cubicBezTo>
                  <a:cubicBezTo>
                    <a:pt x="185" y="22168"/>
                    <a:pt x="224" y="22160"/>
                    <a:pt x="267" y="22142"/>
                  </a:cubicBezTo>
                  <a:lnTo>
                    <a:pt x="1635" y="21342"/>
                  </a:lnTo>
                  <a:cubicBezTo>
                    <a:pt x="1801" y="21242"/>
                    <a:pt x="1901" y="21075"/>
                    <a:pt x="1901" y="20875"/>
                  </a:cubicBezTo>
                  <a:lnTo>
                    <a:pt x="1901" y="20374"/>
                  </a:lnTo>
                  <a:cubicBezTo>
                    <a:pt x="1901" y="20277"/>
                    <a:pt x="1812" y="20215"/>
                    <a:pt x="1725" y="20215"/>
                  </a:cubicBezTo>
                  <a:close/>
                  <a:moveTo>
                    <a:pt x="1759" y="22262"/>
                  </a:moveTo>
                  <a:cubicBezTo>
                    <a:pt x="1720" y="22262"/>
                    <a:pt x="1677" y="22277"/>
                    <a:pt x="1635" y="22309"/>
                  </a:cubicBezTo>
                  <a:lnTo>
                    <a:pt x="1635" y="22276"/>
                  </a:lnTo>
                  <a:lnTo>
                    <a:pt x="267" y="23110"/>
                  </a:lnTo>
                  <a:cubicBezTo>
                    <a:pt x="100" y="23176"/>
                    <a:pt x="0" y="23343"/>
                    <a:pt x="0" y="23543"/>
                  </a:cubicBezTo>
                  <a:lnTo>
                    <a:pt x="0" y="24044"/>
                  </a:lnTo>
                  <a:cubicBezTo>
                    <a:pt x="0" y="24157"/>
                    <a:pt x="46" y="24224"/>
                    <a:pt x="128" y="24224"/>
                  </a:cubicBezTo>
                  <a:cubicBezTo>
                    <a:pt x="167" y="24224"/>
                    <a:pt x="214" y="24209"/>
                    <a:pt x="267" y="24177"/>
                  </a:cubicBezTo>
                  <a:lnTo>
                    <a:pt x="1635" y="23377"/>
                  </a:lnTo>
                  <a:cubicBezTo>
                    <a:pt x="1801" y="23276"/>
                    <a:pt x="1901" y="23110"/>
                    <a:pt x="1901" y="22943"/>
                  </a:cubicBezTo>
                  <a:lnTo>
                    <a:pt x="1901" y="22443"/>
                  </a:lnTo>
                  <a:cubicBezTo>
                    <a:pt x="1901" y="22329"/>
                    <a:pt x="1840" y="22262"/>
                    <a:pt x="1759" y="22262"/>
                  </a:cubicBezTo>
                  <a:close/>
                  <a:moveTo>
                    <a:pt x="1763" y="24296"/>
                  </a:moveTo>
                  <a:cubicBezTo>
                    <a:pt x="1724" y="24296"/>
                    <a:pt x="1679" y="24311"/>
                    <a:pt x="1635" y="24344"/>
                  </a:cubicBezTo>
                  <a:lnTo>
                    <a:pt x="267" y="25144"/>
                  </a:lnTo>
                  <a:cubicBezTo>
                    <a:pt x="100" y="25211"/>
                    <a:pt x="0" y="25378"/>
                    <a:pt x="0" y="25545"/>
                  </a:cubicBezTo>
                  <a:lnTo>
                    <a:pt x="0" y="26045"/>
                  </a:lnTo>
                  <a:cubicBezTo>
                    <a:pt x="0" y="26169"/>
                    <a:pt x="55" y="26237"/>
                    <a:pt x="152" y="26237"/>
                  </a:cubicBezTo>
                  <a:cubicBezTo>
                    <a:pt x="185" y="26237"/>
                    <a:pt x="224" y="26229"/>
                    <a:pt x="267" y="26212"/>
                  </a:cubicBezTo>
                  <a:lnTo>
                    <a:pt x="1635" y="25411"/>
                  </a:lnTo>
                  <a:cubicBezTo>
                    <a:pt x="1801" y="25311"/>
                    <a:pt x="1901" y="25144"/>
                    <a:pt x="1901" y="24944"/>
                  </a:cubicBezTo>
                  <a:lnTo>
                    <a:pt x="1901" y="24444"/>
                  </a:lnTo>
                  <a:cubicBezTo>
                    <a:pt x="1901" y="24355"/>
                    <a:pt x="1842" y="24296"/>
                    <a:pt x="1763" y="24296"/>
                  </a:cubicBezTo>
                  <a:close/>
                  <a:moveTo>
                    <a:pt x="1759" y="26332"/>
                  </a:moveTo>
                  <a:cubicBezTo>
                    <a:pt x="1720" y="26332"/>
                    <a:pt x="1677" y="26347"/>
                    <a:pt x="1635" y="26379"/>
                  </a:cubicBezTo>
                  <a:lnTo>
                    <a:pt x="267" y="27179"/>
                  </a:lnTo>
                  <a:cubicBezTo>
                    <a:pt x="100" y="27279"/>
                    <a:pt x="0" y="27446"/>
                    <a:pt x="0" y="27613"/>
                  </a:cubicBezTo>
                  <a:lnTo>
                    <a:pt x="0" y="28113"/>
                  </a:lnTo>
                  <a:cubicBezTo>
                    <a:pt x="0" y="28237"/>
                    <a:pt x="55" y="28306"/>
                    <a:pt x="152" y="28306"/>
                  </a:cubicBezTo>
                  <a:cubicBezTo>
                    <a:pt x="185" y="28306"/>
                    <a:pt x="224" y="28297"/>
                    <a:pt x="267" y="28280"/>
                  </a:cubicBezTo>
                  <a:lnTo>
                    <a:pt x="1635" y="27479"/>
                  </a:lnTo>
                  <a:cubicBezTo>
                    <a:pt x="1801" y="27379"/>
                    <a:pt x="1868" y="27213"/>
                    <a:pt x="1901" y="27012"/>
                  </a:cubicBezTo>
                  <a:lnTo>
                    <a:pt x="1901" y="26512"/>
                  </a:lnTo>
                  <a:cubicBezTo>
                    <a:pt x="1901" y="26399"/>
                    <a:pt x="1840" y="26332"/>
                    <a:pt x="1759" y="26332"/>
                  </a:cubicBezTo>
                  <a:close/>
                  <a:moveTo>
                    <a:pt x="1763" y="30333"/>
                  </a:moveTo>
                  <a:cubicBezTo>
                    <a:pt x="1724" y="30333"/>
                    <a:pt x="1679" y="30348"/>
                    <a:pt x="1635" y="30382"/>
                  </a:cubicBezTo>
                  <a:lnTo>
                    <a:pt x="267" y="31182"/>
                  </a:lnTo>
                  <a:cubicBezTo>
                    <a:pt x="100" y="31249"/>
                    <a:pt x="0" y="31416"/>
                    <a:pt x="0" y="31582"/>
                  </a:cubicBezTo>
                  <a:lnTo>
                    <a:pt x="0" y="32116"/>
                  </a:lnTo>
                  <a:cubicBezTo>
                    <a:pt x="0" y="32214"/>
                    <a:pt x="54" y="32276"/>
                    <a:pt x="148" y="32276"/>
                  </a:cubicBezTo>
                  <a:cubicBezTo>
                    <a:pt x="182" y="32276"/>
                    <a:pt x="222" y="32267"/>
                    <a:pt x="267" y="32250"/>
                  </a:cubicBezTo>
                  <a:lnTo>
                    <a:pt x="1635" y="31449"/>
                  </a:lnTo>
                  <a:cubicBezTo>
                    <a:pt x="1801" y="31349"/>
                    <a:pt x="1901" y="31182"/>
                    <a:pt x="1901" y="31015"/>
                  </a:cubicBezTo>
                  <a:lnTo>
                    <a:pt x="1901" y="30482"/>
                  </a:lnTo>
                  <a:cubicBezTo>
                    <a:pt x="1901" y="30393"/>
                    <a:pt x="1842" y="30333"/>
                    <a:pt x="1763" y="30333"/>
                  </a:cubicBezTo>
                  <a:close/>
                  <a:moveTo>
                    <a:pt x="1759" y="32369"/>
                  </a:moveTo>
                  <a:cubicBezTo>
                    <a:pt x="1720" y="32369"/>
                    <a:pt x="1677" y="32384"/>
                    <a:pt x="1635" y="32416"/>
                  </a:cubicBezTo>
                  <a:lnTo>
                    <a:pt x="267" y="33217"/>
                  </a:lnTo>
                  <a:cubicBezTo>
                    <a:pt x="100" y="33317"/>
                    <a:pt x="0" y="33484"/>
                    <a:pt x="0" y="33651"/>
                  </a:cubicBezTo>
                  <a:lnTo>
                    <a:pt x="0" y="34151"/>
                  </a:lnTo>
                  <a:cubicBezTo>
                    <a:pt x="0" y="34275"/>
                    <a:pt x="55" y="34343"/>
                    <a:pt x="152" y="34343"/>
                  </a:cubicBezTo>
                  <a:cubicBezTo>
                    <a:pt x="185" y="34343"/>
                    <a:pt x="224" y="34335"/>
                    <a:pt x="267" y="34318"/>
                  </a:cubicBezTo>
                  <a:lnTo>
                    <a:pt x="1635" y="33517"/>
                  </a:lnTo>
                  <a:cubicBezTo>
                    <a:pt x="1801" y="33417"/>
                    <a:pt x="1901" y="33250"/>
                    <a:pt x="1901" y="33050"/>
                  </a:cubicBezTo>
                  <a:lnTo>
                    <a:pt x="1901" y="32550"/>
                  </a:lnTo>
                  <a:cubicBezTo>
                    <a:pt x="1901" y="32436"/>
                    <a:pt x="1840" y="32369"/>
                    <a:pt x="1759" y="32369"/>
                  </a:cubicBezTo>
                  <a:close/>
                  <a:moveTo>
                    <a:pt x="1759" y="35738"/>
                  </a:moveTo>
                  <a:cubicBezTo>
                    <a:pt x="1720" y="35738"/>
                    <a:pt x="1677" y="35753"/>
                    <a:pt x="1635" y="35785"/>
                  </a:cubicBezTo>
                  <a:lnTo>
                    <a:pt x="1635" y="35752"/>
                  </a:lnTo>
                  <a:lnTo>
                    <a:pt x="267" y="36586"/>
                  </a:lnTo>
                  <a:cubicBezTo>
                    <a:pt x="100" y="36653"/>
                    <a:pt x="0" y="36819"/>
                    <a:pt x="0" y="37020"/>
                  </a:cubicBezTo>
                  <a:lnTo>
                    <a:pt x="0" y="37520"/>
                  </a:lnTo>
                  <a:cubicBezTo>
                    <a:pt x="0" y="37633"/>
                    <a:pt x="46" y="37700"/>
                    <a:pt x="128" y="37700"/>
                  </a:cubicBezTo>
                  <a:cubicBezTo>
                    <a:pt x="167" y="37700"/>
                    <a:pt x="214" y="37685"/>
                    <a:pt x="267" y="37653"/>
                  </a:cubicBezTo>
                  <a:lnTo>
                    <a:pt x="1635" y="36853"/>
                  </a:lnTo>
                  <a:cubicBezTo>
                    <a:pt x="1801" y="36753"/>
                    <a:pt x="1901" y="36586"/>
                    <a:pt x="1901" y="36419"/>
                  </a:cubicBezTo>
                  <a:lnTo>
                    <a:pt x="1901" y="35919"/>
                  </a:lnTo>
                  <a:cubicBezTo>
                    <a:pt x="1901" y="35806"/>
                    <a:pt x="1840" y="35738"/>
                    <a:pt x="1759" y="35738"/>
                  </a:cubicBezTo>
                  <a:close/>
                  <a:moveTo>
                    <a:pt x="1751" y="37780"/>
                  </a:moveTo>
                  <a:cubicBezTo>
                    <a:pt x="1713" y="37780"/>
                    <a:pt x="1672" y="37792"/>
                    <a:pt x="1635" y="37820"/>
                  </a:cubicBezTo>
                  <a:lnTo>
                    <a:pt x="267" y="38621"/>
                  </a:lnTo>
                  <a:cubicBezTo>
                    <a:pt x="100" y="38687"/>
                    <a:pt x="0" y="38854"/>
                    <a:pt x="0" y="39021"/>
                  </a:cubicBezTo>
                  <a:lnTo>
                    <a:pt x="0" y="39555"/>
                  </a:lnTo>
                  <a:cubicBezTo>
                    <a:pt x="0" y="39652"/>
                    <a:pt x="54" y="39714"/>
                    <a:pt x="148" y="39714"/>
                  </a:cubicBezTo>
                  <a:cubicBezTo>
                    <a:pt x="182" y="39714"/>
                    <a:pt x="222" y="39706"/>
                    <a:pt x="267" y="39688"/>
                  </a:cubicBezTo>
                  <a:lnTo>
                    <a:pt x="1635" y="38888"/>
                  </a:lnTo>
                  <a:cubicBezTo>
                    <a:pt x="1801" y="38788"/>
                    <a:pt x="1868" y="38654"/>
                    <a:pt x="1901" y="38487"/>
                  </a:cubicBezTo>
                  <a:lnTo>
                    <a:pt x="1901" y="37954"/>
                  </a:lnTo>
                  <a:cubicBezTo>
                    <a:pt x="1925" y="37858"/>
                    <a:pt x="1847" y="37780"/>
                    <a:pt x="1751" y="37780"/>
                  </a:cubicBezTo>
                  <a:close/>
                  <a:moveTo>
                    <a:pt x="1759" y="39808"/>
                  </a:moveTo>
                  <a:cubicBezTo>
                    <a:pt x="1720" y="39808"/>
                    <a:pt x="1677" y="39823"/>
                    <a:pt x="1635" y="39855"/>
                  </a:cubicBezTo>
                  <a:lnTo>
                    <a:pt x="267" y="40656"/>
                  </a:lnTo>
                  <a:cubicBezTo>
                    <a:pt x="100" y="40756"/>
                    <a:pt x="0" y="40922"/>
                    <a:pt x="0" y="41089"/>
                  </a:cubicBezTo>
                  <a:lnTo>
                    <a:pt x="0" y="41590"/>
                  </a:lnTo>
                  <a:cubicBezTo>
                    <a:pt x="0" y="41713"/>
                    <a:pt x="55" y="41782"/>
                    <a:pt x="152" y="41782"/>
                  </a:cubicBezTo>
                  <a:cubicBezTo>
                    <a:pt x="185" y="41782"/>
                    <a:pt x="224" y="41774"/>
                    <a:pt x="267" y="41756"/>
                  </a:cubicBezTo>
                  <a:lnTo>
                    <a:pt x="1635" y="40956"/>
                  </a:lnTo>
                  <a:cubicBezTo>
                    <a:pt x="1801" y="40856"/>
                    <a:pt x="1901" y="40689"/>
                    <a:pt x="1901" y="40489"/>
                  </a:cubicBezTo>
                  <a:lnTo>
                    <a:pt x="1901" y="39988"/>
                  </a:lnTo>
                  <a:cubicBezTo>
                    <a:pt x="1901" y="39875"/>
                    <a:pt x="1840" y="39808"/>
                    <a:pt x="1759" y="39808"/>
                  </a:cubicBezTo>
                  <a:close/>
                  <a:moveTo>
                    <a:pt x="1757" y="41858"/>
                  </a:moveTo>
                  <a:cubicBezTo>
                    <a:pt x="1719" y="41858"/>
                    <a:pt x="1677" y="41869"/>
                    <a:pt x="1635" y="41890"/>
                  </a:cubicBezTo>
                  <a:lnTo>
                    <a:pt x="267" y="42690"/>
                  </a:lnTo>
                  <a:cubicBezTo>
                    <a:pt x="100" y="42790"/>
                    <a:pt x="0" y="42924"/>
                    <a:pt x="0" y="43124"/>
                  </a:cubicBezTo>
                  <a:lnTo>
                    <a:pt x="0" y="43624"/>
                  </a:lnTo>
                  <a:cubicBezTo>
                    <a:pt x="0" y="43738"/>
                    <a:pt x="46" y="43805"/>
                    <a:pt x="128" y="43805"/>
                  </a:cubicBezTo>
                  <a:cubicBezTo>
                    <a:pt x="167" y="43805"/>
                    <a:pt x="214" y="43790"/>
                    <a:pt x="267" y="43758"/>
                  </a:cubicBezTo>
                  <a:lnTo>
                    <a:pt x="1635" y="42957"/>
                  </a:lnTo>
                  <a:cubicBezTo>
                    <a:pt x="1801" y="42857"/>
                    <a:pt x="1868" y="42724"/>
                    <a:pt x="1901" y="42557"/>
                  </a:cubicBezTo>
                  <a:lnTo>
                    <a:pt x="1901" y="42023"/>
                  </a:lnTo>
                  <a:cubicBezTo>
                    <a:pt x="1901" y="41909"/>
                    <a:pt x="1839" y="41858"/>
                    <a:pt x="1757" y="41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2749017" y="2006969"/>
              <a:ext cx="200624" cy="120713"/>
            </a:xfrm>
            <a:custGeom>
              <a:rect b="b" l="l" r="r" t="t"/>
              <a:pathLst>
                <a:path extrusionOk="0" h="7346" w="12209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2749017" y="2006969"/>
              <a:ext cx="200624" cy="120713"/>
            </a:xfrm>
            <a:custGeom>
              <a:rect b="b" l="l" r="r" t="t"/>
              <a:pathLst>
                <a:path extrusionOk="0" h="7346" w="12209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2749559" y="1895343"/>
              <a:ext cx="202284" cy="121913"/>
            </a:xfrm>
            <a:custGeom>
              <a:rect b="b" l="l" r="r" t="t"/>
              <a:pathLst>
                <a:path extrusionOk="0" h="7419" w="1231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749559" y="1895343"/>
              <a:ext cx="202284" cy="121913"/>
            </a:xfrm>
            <a:custGeom>
              <a:rect b="b" l="l" r="r" t="t"/>
              <a:pathLst>
                <a:path extrusionOk="0" h="7419" w="1231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749559" y="1984933"/>
              <a:ext cx="92646" cy="58894"/>
            </a:xfrm>
            <a:custGeom>
              <a:rect b="b" l="l" r="r" t="t"/>
              <a:pathLst>
                <a:path extrusionOk="0" h="3584" w="5638">
                  <a:moveTo>
                    <a:pt x="5494" y="1"/>
                  </a:moveTo>
                  <a:cubicBezTo>
                    <a:pt x="5456" y="1"/>
                    <a:pt x="5413" y="12"/>
                    <a:pt x="5371" y="33"/>
                  </a:cubicBezTo>
                  <a:lnTo>
                    <a:pt x="234" y="3002"/>
                  </a:lnTo>
                  <a:cubicBezTo>
                    <a:pt x="101" y="3102"/>
                    <a:pt x="1" y="3235"/>
                    <a:pt x="1" y="3435"/>
                  </a:cubicBezTo>
                  <a:cubicBezTo>
                    <a:pt x="1" y="3524"/>
                    <a:pt x="45" y="3584"/>
                    <a:pt x="114" y="3584"/>
                  </a:cubicBezTo>
                  <a:cubicBezTo>
                    <a:pt x="149" y="3584"/>
                    <a:pt x="190" y="3569"/>
                    <a:pt x="234" y="3536"/>
                  </a:cubicBezTo>
                  <a:lnTo>
                    <a:pt x="5371" y="600"/>
                  </a:lnTo>
                  <a:cubicBezTo>
                    <a:pt x="5505" y="500"/>
                    <a:pt x="5605" y="333"/>
                    <a:pt x="5638" y="166"/>
                  </a:cubicBezTo>
                  <a:cubicBezTo>
                    <a:pt x="5638" y="53"/>
                    <a:pt x="5576" y="1"/>
                    <a:pt x="5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749559" y="2030533"/>
              <a:ext cx="58664" cy="39241"/>
            </a:xfrm>
            <a:custGeom>
              <a:rect b="b" l="l" r="r" t="t"/>
              <a:pathLst>
                <a:path extrusionOk="0" h="2388" w="3570">
                  <a:moveTo>
                    <a:pt x="3435" y="1"/>
                  </a:moveTo>
                  <a:cubicBezTo>
                    <a:pt x="3405" y="1"/>
                    <a:pt x="3372" y="9"/>
                    <a:pt x="3336" y="27"/>
                  </a:cubicBezTo>
                  <a:lnTo>
                    <a:pt x="234" y="1795"/>
                  </a:lnTo>
                  <a:cubicBezTo>
                    <a:pt x="101" y="1895"/>
                    <a:pt x="1" y="2061"/>
                    <a:pt x="1" y="2228"/>
                  </a:cubicBezTo>
                  <a:cubicBezTo>
                    <a:pt x="1" y="2326"/>
                    <a:pt x="54" y="2388"/>
                    <a:pt x="135" y="2388"/>
                  </a:cubicBezTo>
                  <a:cubicBezTo>
                    <a:pt x="165" y="2388"/>
                    <a:pt x="198" y="2380"/>
                    <a:pt x="234" y="2362"/>
                  </a:cubicBezTo>
                  <a:lnTo>
                    <a:pt x="3336" y="594"/>
                  </a:lnTo>
                  <a:cubicBezTo>
                    <a:pt x="3470" y="494"/>
                    <a:pt x="3570" y="327"/>
                    <a:pt x="3570" y="160"/>
                  </a:cubicBezTo>
                  <a:cubicBezTo>
                    <a:pt x="3570" y="62"/>
                    <a:pt x="3516" y="1"/>
                    <a:pt x="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2849863" y="1921355"/>
              <a:ext cx="101438" cy="64366"/>
            </a:xfrm>
            <a:custGeom>
              <a:rect b="b" l="l" r="r" t="t"/>
              <a:pathLst>
                <a:path extrusionOk="0" h="3917" w="6173">
                  <a:moveTo>
                    <a:pt x="6053" y="0"/>
                  </a:moveTo>
                  <a:cubicBezTo>
                    <a:pt x="6020" y="0"/>
                    <a:pt x="5981" y="11"/>
                    <a:pt x="5939" y="33"/>
                  </a:cubicBezTo>
                  <a:lnTo>
                    <a:pt x="268" y="3335"/>
                  </a:lnTo>
                  <a:cubicBezTo>
                    <a:pt x="101" y="3435"/>
                    <a:pt x="1" y="3568"/>
                    <a:pt x="1" y="3769"/>
                  </a:cubicBezTo>
                  <a:cubicBezTo>
                    <a:pt x="1" y="3858"/>
                    <a:pt x="45" y="3917"/>
                    <a:pt x="125" y="3917"/>
                  </a:cubicBezTo>
                  <a:cubicBezTo>
                    <a:pt x="164" y="3917"/>
                    <a:pt x="212" y="3902"/>
                    <a:pt x="268" y="3869"/>
                  </a:cubicBezTo>
                  <a:lnTo>
                    <a:pt x="5939" y="600"/>
                  </a:lnTo>
                  <a:cubicBezTo>
                    <a:pt x="6072" y="500"/>
                    <a:pt x="6172" y="333"/>
                    <a:pt x="6172" y="166"/>
                  </a:cubicBezTo>
                  <a:cubicBezTo>
                    <a:pt x="6172" y="52"/>
                    <a:pt x="6125" y="0"/>
                    <a:pt x="6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2813153" y="1974284"/>
              <a:ext cx="91923" cy="58582"/>
            </a:xfrm>
            <a:custGeom>
              <a:rect b="b" l="l" r="r" t="t"/>
              <a:pathLst>
                <a:path extrusionOk="0" h="3565" w="5594">
                  <a:moveTo>
                    <a:pt x="5460" y="0"/>
                  </a:moveTo>
                  <a:cubicBezTo>
                    <a:pt x="5423" y="0"/>
                    <a:pt x="5380" y="15"/>
                    <a:pt x="5337" y="47"/>
                  </a:cubicBezTo>
                  <a:lnTo>
                    <a:pt x="267" y="2983"/>
                  </a:lnTo>
                  <a:cubicBezTo>
                    <a:pt x="100" y="3083"/>
                    <a:pt x="0" y="3216"/>
                    <a:pt x="0" y="3416"/>
                  </a:cubicBezTo>
                  <a:cubicBezTo>
                    <a:pt x="0" y="3505"/>
                    <a:pt x="45" y="3565"/>
                    <a:pt x="124" y="3565"/>
                  </a:cubicBezTo>
                  <a:cubicBezTo>
                    <a:pt x="163" y="3565"/>
                    <a:pt x="211" y="3550"/>
                    <a:pt x="267" y="3516"/>
                  </a:cubicBezTo>
                  <a:lnTo>
                    <a:pt x="5337" y="614"/>
                  </a:lnTo>
                  <a:cubicBezTo>
                    <a:pt x="5471" y="514"/>
                    <a:pt x="5571" y="381"/>
                    <a:pt x="5571" y="181"/>
                  </a:cubicBezTo>
                  <a:cubicBezTo>
                    <a:pt x="5593" y="67"/>
                    <a:pt x="5539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2912914" y="1950145"/>
              <a:ext cx="36727" cy="25175"/>
            </a:xfrm>
            <a:custGeom>
              <a:rect b="b" l="l" r="r" t="t"/>
              <a:pathLst>
                <a:path extrusionOk="0" h="1532" w="2235">
                  <a:moveTo>
                    <a:pt x="2097" y="0"/>
                  </a:moveTo>
                  <a:cubicBezTo>
                    <a:pt x="2057" y="0"/>
                    <a:pt x="2013" y="15"/>
                    <a:pt x="1968" y="49"/>
                  </a:cubicBezTo>
                  <a:lnTo>
                    <a:pt x="267" y="949"/>
                  </a:lnTo>
                  <a:cubicBezTo>
                    <a:pt x="100" y="1049"/>
                    <a:pt x="33" y="1183"/>
                    <a:pt x="0" y="1383"/>
                  </a:cubicBezTo>
                  <a:cubicBezTo>
                    <a:pt x="0" y="1472"/>
                    <a:pt x="59" y="1531"/>
                    <a:pt x="138" y="1531"/>
                  </a:cubicBezTo>
                  <a:cubicBezTo>
                    <a:pt x="178" y="1531"/>
                    <a:pt x="222" y="1516"/>
                    <a:pt x="267" y="1483"/>
                  </a:cubicBezTo>
                  <a:lnTo>
                    <a:pt x="1968" y="582"/>
                  </a:lnTo>
                  <a:cubicBezTo>
                    <a:pt x="2102" y="482"/>
                    <a:pt x="2202" y="315"/>
                    <a:pt x="2235" y="149"/>
                  </a:cubicBezTo>
                  <a:cubicBezTo>
                    <a:pt x="2235" y="60"/>
                    <a:pt x="2176" y="0"/>
                    <a:pt x="2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749017" y="2002236"/>
              <a:ext cx="156059" cy="94947"/>
            </a:xfrm>
            <a:custGeom>
              <a:rect b="b" l="l" r="r" t="t"/>
              <a:pathLst>
                <a:path extrusionOk="0" h="5778" w="9497">
                  <a:moveTo>
                    <a:pt x="9363" y="0"/>
                  </a:moveTo>
                  <a:cubicBezTo>
                    <a:pt x="9326" y="0"/>
                    <a:pt x="9283" y="15"/>
                    <a:pt x="9240" y="47"/>
                  </a:cubicBezTo>
                  <a:lnTo>
                    <a:pt x="267" y="5184"/>
                  </a:lnTo>
                  <a:cubicBezTo>
                    <a:pt x="100" y="5285"/>
                    <a:pt x="0" y="5451"/>
                    <a:pt x="0" y="5618"/>
                  </a:cubicBezTo>
                  <a:cubicBezTo>
                    <a:pt x="0" y="5716"/>
                    <a:pt x="54" y="5778"/>
                    <a:pt x="148" y="5778"/>
                  </a:cubicBezTo>
                  <a:cubicBezTo>
                    <a:pt x="183" y="5778"/>
                    <a:pt x="222" y="5769"/>
                    <a:pt x="267" y="5752"/>
                  </a:cubicBezTo>
                  <a:lnTo>
                    <a:pt x="9240" y="615"/>
                  </a:lnTo>
                  <a:cubicBezTo>
                    <a:pt x="9374" y="514"/>
                    <a:pt x="9474" y="348"/>
                    <a:pt x="9474" y="181"/>
                  </a:cubicBezTo>
                  <a:cubicBezTo>
                    <a:pt x="9496" y="68"/>
                    <a:pt x="9442" y="0"/>
                    <a:pt x="9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912914" y="1977817"/>
              <a:ext cx="36727" cy="25191"/>
            </a:xfrm>
            <a:custGeom>
              <a:rect b="b" l="l" r="r" t="t"/>
              <a:pathLst>
                <a:path extrusionOk="0" h="1533" w="2235">
                  <a:moveTo>
                    <a:pt x="2091" y="0"/>
                  </a:moveTo>
                  <a:cubicBezTo>
                    <a:pt x="2053" y="0"/>
                    <a:pt x="2010" y="11"/>
                    <a:pt x="1968" y="32"/>
                  </a:cubicBezTo>
                  <a:lnTo>
                    <a:pt x="267" y="966"/>
                  </a:lnTo>
                  <a:cubicBezTo>
                    <a:pt x="100" y="1033"/>
                    <a:pt x="33" y="1200"/>
                    <a:pt x="0" y="1367"/>
                  </a:cubicBezTo>
                  <a:cubicBezTo>
                    <a:pt x="0" y="1481"/>
                    <a:pt x="62" y="1532"/>
                    <a:pt x="144" y="1532"/>
                  </a:cubicBezTo>
                  <a:cubicBezTo>
                    <a:pt x="182" y="1532"/>
                    <a:pt x="225" y="1521"/>
                    <a:pt x="267" y="1500"/>
                  </a:cubicBezTo>
                  <a:lnTo>
                    <a:pt x="1968" y="599"/>
                  </a:lnTo>
                  <a:cubicBezTo>
                    <a:pt x="2102" y="499"/>
                    <a:pt x="2202" y="333"/>
                    <a:pt x="2235" y="166"/>
                  </a:cubicBezTo>
                  <a:cubicBezTo>
                    <a:pt x="2235" y="52"/>
                    <a:pt x="2173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2750101" y="2312827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2750101" y="2312827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2750101" y="2170308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2750101" y="2170308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2750101" y="2226425"/>
              <a:ext cx="27985" cy="21313"/>
            </a:xfrm>
            <a:custGeom>
              <a:rect b="b" l="l" r="r" t="t"/>
              <a:pathLst>
                <a:path extrusionOk="0" h="1297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2750101" y="2226425"/>
              <a:ext cx="27985" cy="21313"/>
            </a:xfrm>
            <a:custGeom>
              <a:rect b="b" l="l" r="r" t="t"/>
              <a:pathLst>
                <a:path extrusionOk="0" h="1297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2750101" y="2252536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750101" y="2252536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2750101" y="227849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2750101" y="227849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2750101" y="2336391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2750101" y="2336391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750101" y="2507322"/>
              <a:ext cx="27985" cy="21346"/>
            </a:xfrm>
            <a:custGeom>
              <a:rect b="b" l="l" r="r" t="t"/>
              <a:pathLst>
                <a:path extrusionOk="0" h="1299" w="1703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750101" y="2507322"/>
              <a:ext cx="27985" cy="21346"/>
            </a:xfrm>
            <a:custGeom>
              <a:rect b="b" l="l" r="r" t="t"/>
              <a:pathLst>
                <a:path extrusionOk="0" h="1299" w="1703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2750101" y="2530886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2750101" y="2530886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750101" y="2392508"/>
              <a:ext cx="27985" cy="21313"/>
            </a:xfrm>
            <a:custGeom>
              <a:rect b="b" l="l" r="r" t="t"/>
              <a:pathLst>
                <a:path extrusionOk="0" h="1297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2750101" y="2392508"/>
              <a:ext cx="27985" cy="21313"/>
            </a:xfrm>
            <a:custGeom>
              <a:rect b="b" l="l" r="r" t="t"/>
              <a:pathLst>
                <a:path extrusionOk="0" h="1297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2750101" y="241861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2750101" y="241861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2750101" y="2444829"/>
              <a:ext cx="27985" cy="21806"/>
            </a:xfrm>
            <a:custGeom>
              <a:rect b="b" l="l" r="r" t="t"/>
              <a:pathLst>
                <a:path extrusionOk="0" h="1327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2750101" y="2444829"/>
              <a:ext cx="27985" cy="21806"/>
            </a:xfrm>
            <a:custGeom>
              <a:rect b="b" l="l" r="r" t="t"/>
              <a:pathLst>
                <a:path extrusionOk="0" h="1327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2750101" y="2647393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750101" y="2647393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2750101" y="2673405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750101" y="2673405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750101" y="2595959"/>
              <a:ext cx="27985" cy="21412"/>
            </a:xfrm>
            <a:custGeom>
              <a:rect b="b" l="l" r="r" t="t"/>
              <a:pathLst>
                <a:path extrusionOk="0" h="1303" w="1703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750101" y="2595959"/>
              <a:ext cx="27985" cy="21412"/>
            </a:xfrm>
            <a:custGeom>
              <a:rect b="b" l="l" r="r" t="t"/>
              <a:pathLst>
                <a:path extrusionOk="0" h="1303" w="1703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2750101" y="2621971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2750101" y="2621971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2793417" y="2099237"/>
              <a:ext cx="158426" cy="97510"/>
            </a:xfrm>
            <a:custGeom>
              <a:rect b="b" l="l" r="r" t="t"/>
              <a:pathLst>
                <a:path extrusionOk="0" h="5934" w="9641">
                  <a:moveTo>
                    <a:pt x="9517" y="1"/>
                  </a:moveTo>
                  <a:cubicBezTo>
                    <a:pt x="9477" y="1"/>
                    <a:pt x="9429" y="15"/>
                    <a:pt x="9374" y="49"/>
                  </a:cubicBezTo>
                  <a:lnTo>
                    <a:pt x="234" y="5353"/>
                  </a:lnTo>
                  <a:cubicBezTo>
                    <a:pt x="100" y="5453"/>
                    <a:pt x="0" y="5586"/>
                    <a:pt x="0" y="5753"/>
                  </a:cubicBezTo>
                  <a:cubicBezTo>
                    <a:pt x="0" y="5866"/>
                    <a:pt x="46" y="5933"/>
                    <a:pt x="118" y="5933"/>
                  </a:cubicBezTo>
                  <a:cubicBezTo>
                    <a:pt x="152" y="5933"/>
                    <a:pt x="191" y="5918"/>
                    <a:pt x="234" y="5886"/>
                  </a:cubicBezTo>
                  <a:lnTo>
                    <a:pt x="9374" y="582"/>
                  </a:lnTo>
                  <a:cubicBezTo>
                    <a:pt x="9540" y="482"/>
                    <a:pt x="9640" y="349"/>
                    <a:pt x="9640" y="149"/>
                  </a:cubicBezTo>
                  <a:cubicBezTo>
                    <a:pt x="9640" y="60"/>
                    <a:pt x="9596" y="1"/>
                    <a:pt x="9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793417" y="2072945"/>
              <a:ext cx="158426" cy="97790"/>
            </a:xfrm>
            <a:custGeom>
              <a:rect b="b" l="l" r="r" t="t"/>
              <a:pathLst>
                <a:path extrusionOk="0" h="5951" w="9641">
                  <a:moveTo>
                    <a:pt x="9512" y="1"/>
                  </a:moveTo>
                  <a:cubicBezTo>
                    <a:pt x="9474" y="1"/>
                    <a:pt x="9427" y="15"/>
                    <a:pt x="9374" y="48"/>
                  </a:cubicBezTo>
                  <a:lnTo>
                    <a:pt x="234" y="5351"/>
                  </a:lnTo>
                  <a:cubicBezTo>
                    <a:pt x="100" y="5451"/>
                    <a:pt x="0" y="5618"/>
                    <a:pt x="0" y="5785"/>
                  </a:cubicBezTo>
                  <a:cubicBezTo>
                    <a:pt x="0" y="5899"/>
                    <a:pt x="47" y="5951"/>
                    <a:pt x="119" y="5951"/>
                  </a:cubicBezTo>
                  <a:cubicBezTo>
                    <a:pt x="153" y="5951"/>
                    <a:pt x="191" y="5940"/>
                    <a:pt x="234" y="5918"/>
                  </a:cubicBezTo>
                  <a:lnTo>
                    <a:pt x="9374" y="581"/>
                  </a:lnTo>
                  <a:cubicBezTo>
                    <a:pt x="9540" y="481"/>
                    <a:pt x="9640" y="348"/>
                    <a:pt x="9640" y="181"/>
                  </a:cubicBezTo>
                  <a:cubicBezTo>
                    <a:pt x="9640" y="68"/>
                    <a:pt x="9594" y="1"/>
                    <a:pt x="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793417" y="2125907"/>
              <a:ext cx="158426" cy="97149"/>
            </a:xfrm>
            <a:custGeom>
              <a:rect b="b" l="l" r="r" t="t"/>
              <a:pathLst>
                <a:path extrusionOk="0" h="5912" w="9641">
                  <a:moveTo>
                    <a:pt x="9493" y="1"/>
                  </a:moveTo>
                  <a:cubicBezTo>
                    <a:pt x="9458" y="1"/>
                    <a:pt x="9418" y="9"/>
                    <a:pt x="9374" y="27"/>
                  </a:cubicBezTo>
                  <a:lnTo>
                    <a:pt x="234" y="5331"/>
                  </a:lnTo>
                  <a:cubicBezTo>
                    <a:pt x="100" y="5397"/>
                    <a:pt x="0" y="5564"/>
                    <a:pt x="0" y="5731"/>
                  </a:cubicBezTo>
                  <a:cubicBezTo>
                    <a:pt x="0" y="5844"/>
                    <a:pt x="46" y="5911"/>
                    <a:pt x="118" y="5911"/>
                  </a:cubicBezTo>
                  <a:cubicBezTo>
                    <a:pt x="152" y="5911"/>
                    <a:pt x="191" y="5896"/>
                    <a:pt x="234" y="5864"/>
                  </a:cubicBezTo>
                  <a:lnTo>
                    <a:pt x="9374" y="594"/>
                  </a:lnTo>
                  <a:cubicBezTo>
                    <a:pt x="9540" y="494"/>
                    <a:pt x="9640" y="360"/>
                    <a:pt x="9640" y="160"/>
                  </a:cubicBezTo>
                  <a:cubicBezTo>
                    <a:pt x="9640" y="63"/>
                    <a:pt x="9587" y="1"/>
                    <a:pt x="9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793417" y="2152133"/>
              <a:ext cx="158426" cy="97248"/>
            </a:xfrm>
            <a:custGeom>
              <a:rect b="b" l="l" r="r" t="t"/>
              <a:pathLst>
                <a:path extrusionOk="0" h="5918" w="9641">
                  <a:moveTo>
                    <a:pt x="9506" y="1"/>
                  </a:moveTo>
                  <a:cubicBezTo>
                    <a:pt x="9468" y="1"/>
                    <a:pt x="9424" y="12"/>
                    <a:pt x="9374" y="32"/>
                  </a:cubicBezTo>
                  <a:lnTo>
                    <a:pt x="234" y="5336"/>
                  </a:lnTo>
                  <a:cubicBezTo>
                    <a:pt x="100" y="5436"/>
                    <a:pt x="0" y="5569"/>
                    <a:pt x="0" y="5769"/>
                  </a:cubicBezTo>
                  <a:cubicBezTo>
                    <a:pt x="0" y="5858"/>
                    <a:pt x="45" y="5918"/>
                    <a:pt x="114" y="5918"/>
                  </a:cubicBezTo>
                  <a:cubicBezTo>
                    <a:pt x="148" y="5918"/>
                    <a:pt x="189" y="5903"/>
                    <a:pt x="234" y="5870"/>
                  </a:cubicBezTo>
                  <a:lnTo>
                    <a:pt x="9374" y="599"/>
                  </a:lnTo>
                  <a:cubicBezTo>
                    <a:pt x="9540" y="499"/>
                    <a:pt x="9640" y="366"/>
                    <a:pt x="9640" y="199"/>
                  </a:cubicBezTo>
                  <a:cubicBezTo>
                    <a:pt x="9640" y="59"/>
                    <a:pt x="9592" y="1"/>
                    <a:pt x="9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2793417" y="2178195"/>
              <a:ext cx="158426" cy="96952"/>
            </a:xfrm>
            <a:custGeom>
              <a:rect b="b" l="l" r="r" t="t"/>
              <a:pathLst>
                <a:path extrusionOk="0" h="5900" w="9641">
                  <a:moveTo>
                    <a:pt x="9512" y="0"/>
                  </a:moveTo>
                  <a:cubicBezTo>
                    <a:pt x="9474" y="0"/>
                    <a:pt x="9427" y="15"/>
                    <a:pt x="9374" y="47"/>
                  </a:cubicBezTo>
                  <a:lnTo>
                    <a:pt x="234" y="5318"/>
                  </a:lnTo>
                  <a:cubicBezTo>
                    <a:pt x="100" y="5418"/>
                    <a:pt x="0" y="5551"/>
                    <a:pt x="0" y="5751"/>
                  </a:cubicBezTo>
                  <a:cubicBezTo>
                    <a:pt x="0" y="5840"/>
                    <a:pt x="45" y="5899"/>
                    <a:pt x="114" y="5899"/>
                  </a:cubicBezTo>
                  <a:cubicBezTo>
                    <a:pt x="148" y="5899"/>
                    <a:pt x="189" y="5885"/>
                    <a:pt x="234" y="5851"/>
                  </a:cubicBezTo>
                  <a:lnTo>
                    <a:pt x="9374" y="581"/>
                  </a:lnTo>
                  <a:cubicBezTo>
                    <a:pt x="9540" y="481"/>
                    <a:pt x="9640" y="347"/>
                    <a:pt x="9640" y="181"/>
                  </a:cubicBezTo>
                  <a:cubicBezTo>
                    <a:pt x="9640" y="67"/>
                    <a:pt x="9594" y="0"/>
                    <a:pt x="9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793417" y="2212967"/>
              <a:ext cx="158426" cy="97001"/>
            </a:xfrm>
            <a:custGeom>
              <a:rect b="b" l="l" r="r" t="t"/>
              <a:pathLst>
                <a:path extrusionOk="0" h="5903" w="9641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03"/>
                  </a:lnTo>
                  <a:cubicBezTo>
                    <a:pt x="100" y="5403"/>
                    <a:pt x="0" y="5570"/>
                    <a:pt x="0" y="5737"/>
                  </a:cubicBezTo>
                  <a:cubicBezTo>
                    <a:pt x="0" y="5851"/>
                    <a:pt x="47" y="5902"/>
                    <a:pt x="119" y="5902"/>
                  </a:cubicBezTo>
                  <a:cubicBezTo>
                    <a:pt x="153" y="5902"/>
                    <a:pt x="191" y="5891"/>
                    <a:pt x="234" y="5870"/>
                  </a:cubicBezTo>
                  <a:lnTo>
                    <a:pt x="9374" y="600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793417" y="2235988"/>
              <a:ext cx="158426" cy="97790"/>
            </a:xfrm>
            <a:custGeom>
              <a:rect b="b" l="l" r="r" t="t"/>
              <a:pathLst>
                <a:path extrusionOk="0" h="5951" w="9641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70"/>
                  </a:lnTo>
                  <a:cubicBezTo>
                    <a:pt x="100" y="5437"/>
                    <a:pt x="0" y="5603"/>
                    <a:pt x="0" y="5770"/>
                  </a:cubicBezTo>
                  <a:cubicBezTo>
                    <a:pt x="0" y="5883"/>
                    <a:pt x="46" y="5951"/>
                    <a:pt x="118" y="5951"/>
                  </a:cubicBezTo>
                  <a:cubicBezTo>
                    <a:pt x="152" y="5951"/>
                    <a:pt x="191" y="5936"/>
                    <a:pt x="234" y="5904"/>
                  </a:cubicBezTo>
                  <a:lnTo>
                    <a:pt x="9374" y="566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795060" y="2423450"/>
              <a:ext cx="128831" cy="79698"/>
            </a:xfrm>
            <a:custGeom>
              <a:rect b="b" l="l" r="r" t="t"/>
              <a:pathLst>
                <a:path extrusionOk="0" h="4850" w="784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69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2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795060" y="2430582"/>
              <a:ext cx="155139" cy="95046"/>
            </a:xfrm>
            <a:custGeom>
              <a:rect b="b" l="l" r="r" t="t"/>
              <a:pathLst>
                <a:path extrusionOk="0" h="5784" w="9441">
                  <a:moveTo>
                    <a:pt x="9296" y="0"/>
                  </a:moveTo>
                  <a:cubicBezTo>
                    <a:pt x="9258" y="0"/>
                    <a:pt x="9216" y="11"/>
                    <a:pt x="9173" y="32"/>
                  </a:cubicBezTo>
                  <a:lnTo>
                    <a:pt x="267" y="5203"/>
                  </a:lnTo>
                  <a:cubicBezTo>
                    <a:pt x="100" y="5303"/>
                    <a:pt x="34" y="5436"/>
                    <a:pt x="0" y="5603"/>
                  </a:cubicBezTo>
                  <a:cubicBezTo>
                    <a:pt x="0" y="5716"/>
                    <a:pt x="62" y="5784"/>
                    <a:pt x="143" y="5784"/>
                  </a:cubicBezTo>
                  <a:cubicBezTo>
                    <a:pt x="182" y="5784"/>
                    <a:pt x="224" y="5769"/>
                    <a:pt x="267" y="5737"/>
                  </a:cubicBezTo>
                  <a:lnTo>
                    <a:pt x="9173" y="566"/>
                  </a:lnTo>
                  <a:cubicBezTo>
                    <a:pt x="9307" y="499"/>
                    <a:pt x="9407" y="333"/>
                    <a:pt x="9440" y="166"/>
                  </a:cubicBezTo>
                  <a:cubicBezTo>
                    <a:pt x="9440" y="52"/>
                    <a:pt x="9378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793959" y="2292746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793959" y="2318512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1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793959" y="2344821"/>
              <a:ext cx="157883" cy="96409"/>
            </a:xfrm>
            <a:custGeom>
              <a:rect b="b" l="l" r="r" t="t"/>
              <a:pathLst>
                <a:path extrusionOk="0" h="5867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718"/>
                  </a:cubicBezTo>
                  <a:cubicBezTo>
                    <a:pt x="1" y="5807"/>
                    <a:pt x="45" y="5867"/>
                    <a:pt x="124" y="5867"/>
                  </a:cubicBezTo>
                  <a:cubicBezTo>
                    <a:pt x="164" y="5867"/>
                    <a:pt x="212" y="5852"/>
                    <a:pt x="267" y="5819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793959" y="2547729"/>
              <a:ext cx="157883" cy="96048"/>
            </a:xfrm>
            <a:custGeom>
              <a:rect b="b" l="l" r="r" t="t"/>
              <a:pathLst>
                <a:path extrusionOk="0" h="5845" w="9608">
                  <a:moveTo>
                    <a:pt x="9469" y="0"/>
                  </a:moveTo>
                  <a:cubicBezTo>
                    <a:pt x="9433" y="0"/>
                    <a:pt x="9389" y="13"/>
                    <a:pt x="9341" y="42"/>
                  </a:cubicBezTo>
                  <a:lnTo>
                    <a:pt x="267" y="5279"/>
                  </a:lnTo>
                  <a:cubicBezTo>
                    <a:pt x="101" y="5346"/>
                    <a:pt x="1" y="5512"/>
                    <a:pt x="1" y="5679"/>
                  </a:cubicBezTo>
                  <a:cubicBezTo>
                    <a:pt x="1" y="5793"/>
                    <a:pt x="47" y="5845"/>
                    <a:pt x="130" y="5845"/>
                  </a:cubicBezTo>
                  <a:cubicBezTo>
                    <a:pt x="168" y="5845"/>
                    <a:pt x="215" y="5834"/>
                    <a:pt x="267" y="5813"/>
                  </a:cubicBezTo>
                  <a:lnTo>
                    <a:pt x="9341" y="576"/>
                  </a:lnTo>
                  <a:cubicBezTo>
                    <a:pt x="9507" y="476"/>
                    <a:pt x="9607" y="342"/>
                    <a:pt x="9607" y="142"/>
                  </a:cubicBezTo>
                  <a:cubicBezTo>
                    <a:pt x="9607" y="71"/>
                    <a:pt x="9557" y="0"/>
                    <a:pt x="9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793959" y="2573397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8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2793959" y="2496098"/>
              <a:ext cx="157883" cy="95867"/>
            </a:xfrm>
            <a:custGeom>
              <a:rect b="b" l="l" r="r" t="t"/>
              <a:pathLst>
                <a:path extrusionOk="0" h="5834" w="9608">
                  <a:moveTo>
                    <a:pt x="9484" y="0"/>
                  </a:moveTo>
                  <a:cubicBezTo>
                    <a:pt x="9444" y="0"/>
                    <a:pt x="9396" y="15"/>
                    <a:pt x="9341" y="48"/>
                  </a:cubicBezTo>
                  <a:lnTo>
                    <a:pt x="267" y="5252"/>
                  </a:lnTo>
                  <a:cubicBezTo>
                    <a:pt x="101" y="5352"/>
                    <a:pt x="1" y="5486"/>
                    <a:pt x="1" y="5686"/>
                  </a:cubicBezTo>
                  <a:cubicBezTo>
                    <a:pt x="1" y="5775"/>
                    <a:pt x="45" y="5834"/>
                    <a:pt x="124" y="5834"/>
                  </a:cubicBezTo>
                  <a:cubicBezTo>
                    <a:pt x="164" y="5834"/>
                    <a:pt x="212" y="5819"/>
                    <a:pt x="267" y="5786"/>
                  </a:cubicBezTo>
                  <a:lnTo>
                    <a:pt x="9341" y="549"/>
                  </a:lnTo>
                  <a:cubicBezTo>
                    <a:pt x="9507" y="482"/>
                    <a:pt x="9607" y="315"/>
                    <a:pt x="9607" y="148"/>
                  </a:cubicBezTo>
                  <a:cubicBezTo>
                    <a:pt x="9607" y="59"/>
                    <a:pt x="9563" y="0"/>
                    <a:pt x="9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793959" y="2521848"/>
              <a:ext cx="157883" cy="96179"/>
            </a:xfrm>
            <a:custGeom>
              <a:rect b="b" l="l" r="r" t="t"/>
              <a:pathLst>
                <a:path extrusionOk="0" h="5853" w="9608">
                  <a:moveTo>
                    <a:pt x="9484" y="1"/>
                  </a:moveTo>
                  <a:cubicBezTo>
                    <a:pt x="9444" y="1"/>
                    <a:pt x="9396" y="16"/>
                    <a:pt x="9341" y="49"/>
                  </a:cubicBezTo>
                  <a:lnTo>
                    <a:pt x="267" y="5286"/>
                  </a:lnTo>
                  <a:cubicBezTo>
                    <a:pt x="101" y="5353"/>
                    <a:pt x="1" y="5520"/>
                    <a:pt x="1" y="5686"/>
                  </a:cubicBezTo>
                  <a:cubicBezTo>
                    <a:pt x="1" y="5800"/>
                    <a:pt x="47" y="5852"/>
                    <a:pt x="130" y="5852"/>
                  </a:cubicBezTo>
                  <a:cubicBezTo>
                    <a:pt x="168" y="5852"/>
                    <a:pt x="215" y="5841"/>
                    <a:pt x="267" y="5820"/>
                  </a:cubicBezTo>
                  <a:lnTo>
                    <a:pt x="9341" y="583"/>
                  </a:lnTo>
                  <a:cubicBezTo>
                    <a:pt x="9507" y="483"/>
                    <a:pt x="9607" y="349"/>
                    <a:pt x="9607" y="149"/>
                  </a:cubicBezTo>
                  <a:cubicBezTo>
                    <a:pt x="9607" y="60"/>
                    <a:pt x="9563" y="1"/>
                    <a:pt x="9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793959" y="2599705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9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2750101" y="2699812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2750101" y="2699812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2692012" y="2815924"/>
              <a:ext cx="31255" cy="32224"/>
            </a:xfrm>
            <a:custGeom>
              <a:rect b="b" l="l" r="r" t="t"/>
              <a:pathLst>
                <a:path extrusionOk="0" h="1961" w="1902">
                  <a:moveTo>
                    <a:pt x="1757" y="0"/>
                  </a:moveTo>
                  <a:cubicBezTo>
                    <a:pt x="1719" y="0"/>
                    <a:pt x="1677" y="11"/>
                    <a:pt x="1635" y="33"/>
                  </a:cubicBezTo>
                  <a:lnTo>
                    <a:pt x="267" y="833"/>
                  </a:lnTo>
                  <a:cubicBezTo>
                    <a:pt x="100" y="933"/>
                    <a:pt x="0" y="1100"/>
                    <a:pt x="0" y="1267"/>
                  </a:cubicBezTo>
                  <a:lnTo>
                    <a:pt x="0" y="1801"/>
                  </a:lnTo>
                  <a:cubicBezTo>
                    <a:pt x="0" y="1898"/>
                    <a:pt x="54" y="1960"/>
                    <a:pt x="148" y="1960"/>
                  </a:cubicBezTo>
                  <a:cubicBezTo>
                    <a:pt x="182" y="1960"/>
                    <a:pt x="222" y="1952"/>
                    <a:pt x="267" y="1934"/>
                  </a:cubicBezTo>
                  <a:lnTo>
                    <a:pt x="1635" y="1133"/>
                  </a:lnTo>
                  <a:cubicBezTo>
                    <a:pt x="1801" y="1033"/>
                    <a:pt x="1868" y="867"/>
                    <a:pt x="1901" y="700"/>
                  </a:cubicBezTo>
                  <a:lnTo>
                    <a:pt x="1901" y="166"/>
                  </a:lnTo>
                  <a:cubicBezTo>
                    <a:pt x="1901" y="52"/>
                    <a:pt x="1839" y="0"/>
                    <a:pt x="17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692012" y="2782238"/>
              <a:ext cx="31255" cy="32454"/>
            </a:xfrm>
            <a:custGeom>
              <a:rect b="b" l="l" r="r" t="t"/>
              <a:pathLst>
                <a:path extrusionOk="0" h="1975" w="1902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9"/>
                  </a:lnTo>
                  <a:cubicBezTo>
                    <a:pt x="1801" y="1049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92012" y="2971704"/>
              <a:ext cx="31255" cy="32454"/>
            </a:xfrm>
            <a:custGeom>
              <a:rect b="b" l="l" r="r" t="t"/>
              <a:pathLst>
                <a:path extrusionOk="0" h="1975" w="1902">
                  <a:moveTo>
                    <a:pt x="1736" y="0"/>
                  </a:moveTo>
                  <a:cubicBezTo>
                    <a:pt x="1704" y="0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0" y="1794"/>
                  </a:lnTo>
                  <a:cubicBezTo>
                    <a:pt x="0" y="1907"/>
                    <a:pt x="46" y="1974"/>
                    <a:pt x="128" y="1974"/>
                  </a:cubicBezTo>
                  <a:cubicBezTo>
                    <a:pt x="167" y="1974"/>
                    <a:pt x="214" y="1959"/>
                    <a:pt x="267" y="1927"/>
                  </a:cubicBezTo>
                  <a:lnTo>
                    <a:pt x="1635" y="1127"/>
                  </a:lnTo>
                  <a:cubicBezTo>
                    <a:pt x="1801" y="1027"/>
                    <a:pt x="1868" y="893"/>
                    <a:pt x="1901" y="727"/>
                  </a:cubicBezTo>
                  <a:lnTo>
                    <a:pt x="1901" y="193"/>
                  </a:lnTo>
                  <a:cubicBezTo>
                    <a:pt x="1901" y="69"/>
                    <a:pt x="1828" y="0"/>
                    <a:pt x="1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692012" y="2938018"/>
              <a:ext cx="31649" cy="32454"/>
            </a:xfrm>
            <a:custGeom>
              <a:rect b="b" l="l" r="r" t="t"/>
              <a:pathLst>
                <a:path extrusionOk="0" h="1975" w="1926">
                  <a:moveTo>
                    <a:pt x="1751" y="1"/>
                  </a:moveTo>
                  <a:cubicBezTo>
                    <a:pt x="1713" y="1"/>
                    <a:pt x="1672" y="13"/>
                    <a:pt x="1635" y="41"/>
                  </a:cubicBezTo>
                  <a:lnTo>
                    <a:pt x="267" y="842"/>
                  </a:lnTo>
                  <a:cubicBezTo>
                    <a:pt x="100" y="942"/>
                    <a:pt x="0" y="1109"/>
                    <a:pt x="0" y="1275"/>
                  </a:cubicBezTo>
                  <a:lnTo>
                    <a:pt x="0" y="1809"/>
                  </a:lnTo>
                  <a:cubicBezTo>
                    <a:pt x="0" y="1923"/>
                    <a:pt x="47" y="1975"/>
                    <a:pt x="130" y="1975"/>
                  </a:cubicBezTo>
                  <a:cubicBezTo>
                    <a:pt x="168" y="1975"/>
                    <a:pt x="214" y="1964"/>
                    <a:pt x="267" y="1943"/>
                  </a:cubicBezTo>
                  <a:lnTo>
                    <a:pt x="1635" y="1142"/>
                  </a:lnTo>
                  <a:cubicBezTo>
                    <a:pt x="1801" y="1042"/>
                    <a:pt x="1901" y="875"/>
                    <a:pt x="1901" y="708"/>
                  </a:cubicBezTo>
                  <a:lnTo>
                    <a:pt x="1901" y="175"/>
                  </a:lnTo>
                  <a:cubicBezTo>
                    <a:pt x="1925" y="79"/>
                    <a:pt x="1847" y="1"/>
                    <a:pt x="1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692012" y="2904463"/>
              <a:ext cx="31255" cy="31928"/>
            </a:xfrm>
            <a:custGeom>
              <a:rect b="b" l="l" r="r" t="t"/>
              <a:pathLst>
                <a:path extrusionOk="0" h="1943" w="1902">
                  <a:moveTo>
                    <a:pt x="1748" y="0"/>
                  </a:moveTo>
                  <a:cubicBezTo>
                    <a:pt x="1709" y="0"/>
                    <a:pt x="1668" y="15"/>
                    <a:pt x="1635" y="48"/>
                  </a:cubicBezTo>
                  <a:lnTo>
                    <a:pt x="267" y="849"/>
                  </a:lnTo>
                  <a:cubicBezTo>
                    <a:pt x="100" y="916"/>
                    <a:pt x="0" y="1083"/>
                    <a:pt x="0" y="1249"/>
                  </a:cubicBezTo>
                  <a:lnTo>
                    <a:pt x="0" y="1750"/>
                  </a:lnTo>
                  <a:cubicBezTo>
                    <a:pt x="0" y="1873"/>
                    <a:pt x="55" y="1942"/>
                    <a:pt x="152" y="1942"/>
                  </a:cubicBezTo>
                  <a:cubicBezTo>
                    <a:pt x="185" y="1942"/>
                    <a:pt x="224" y="1934"/>
                    <a:pt x="267" y="1916"/>
                  </a:cubicBezTo>
                  <a:lnTo>
                    <a:pt x="1635" y="1116"/>
                  </a:lnTo>
                  <a:cubicBezTo>
                    <a:pt x="1801" y="1016"/>
                    <a:pt x="1901" y="849"/>
                    <a:pt x="1901" y="682"/>
                  </a:cubicBezTo>
                  <a:lnTo>
                    <a:pt x="1901" y="149"/>
                  </a:lnTo>
                  <a:cubicBezTo>
                    <a:pt x="1901" y="60"/>
                    <a:pt x="1827" y="0"/>
                    <a:pt x="1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692012" y="2871039"/>
              <a:ext cx="31255" cy="32454"/>
            </a:xfrm>
            <a:custGeom>
              <a:rect b="b" l="l" r="r" t="t"/>
              <a:pathLst>
                <a:path extrusionOk="0" h="1975" w="1902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8"/>
                  </a:lnTo>
                  <a:cubicBezTo>
                    <a:pt x="1801" y="1048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750101" y="2765591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750101" y="2765591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750101" y="2789156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750101" y="2789156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750101" y="2905810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750101" y="2905810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750101" y="2931888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2750101" y="2931888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2750101" y="2854048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2750101" y="2854048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2750101" y="288015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2750101" y="288015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2795060" y="2681621"/>
              <a:ext cx="128831" cy="79714"/>
            </a:xfrm>
            <a:custGeom>
              <a:rect b="b" l="l" r="r" t="t"/>
              <a:pathLst>
                <a:path extrusionOk="0" h="4851" w="784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70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3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795060" y="2688852"/>
              <a:ext cx="155139" cy="95161"/>
            </a:xfrm>
            <a:custGeom>
              <a:rect b="b" l="l" r="r" t="t"/>
              <a:pathLst>
                <a:path extrusionOk="0" h="5791" w="9441">
                  <a:moveTo>
                    <a:pt x="9278" y="1"/>
                  </a:moveTo>
                  <a:cubicBezTo>
                    <a:pt x="9245" y="1"/>
                    <a:pt x="9209" y="9"/>
                    <a:pt x="9173" y="27"/>
                  </a:cubicBezTo>
                  <a:lnTo>
                    <a:pt x="267" y="5197"/>
                  </a:lnTo>
                  <a:cubicBezTo>
                    <a:pt x="100" y="5297"/>
                    <a:pt x="34" y="5431"/>
                    <a:pt x="0" y="5631"/>
                  </a:cubicBezTo>
                  <a:cubicBezTo>
                    <a:pt x="0" y="5728"/>
                    <a:pt x="72" y="5790"/>
                    <a:pt x="162" y="5790"/>
                  </a:cubicBezTo>
                  <a:cubicBezTo>
                    <a:pt x="196" y="5790"/>
                    <a:pt x="231" y="5782"/>
                    <a:pt x="267" y="5764"/>
                  </a:cubicBezTo>
                  <a:lnTo>
                    <a:pt x="9173" y="594"/>
                  </a:lnTo>
                  <a:cubicBezTo>
                    <a:pt x="9307" y="494"/>
                    <a:pt x="9407" y="327"/>
                    <a:pt x="9440" y="160"/>
                  </a:cubicBezTo>
                  <a:cubicBezTo>
                    <a:pt x="9440" y="62"/>
                    <a:pt x="9369" y="1"/>
                    <a:pt x="9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2793959" y="2806048"/>
              <a:ext cx="157883" cy="96360"/>
            </a:xfrm>
            <a:custGeom>
              <a:rect b="b" l="l" r="r" t="t"/>
              <a:pathLst>
                <a:path extrusionOk="0" h="5864" w="9608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2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2793959" y="2831814"/>
              <a:ext cx="157883" cy="96360"/>
            </a:xfrm>
            <a:custGeom>
              <a:rect b="b" l="l" r="r" t="t"/>
              <a:pathLst>
                <a:path extrusionOk="0" h="5864" w="9608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1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6"/>
                  </a:cubicBezTo>
                  <a:cubicBezTo>
                    <a:pt x="9607" y="52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793959" y="2754532"/>
              <a:ext cx="157883" cy="96147"/>
            </a:xfrm>
            <a:custGeom>
              <a:rect b="b" l="l" r="r" t="t"/>
              <a:pathLst>
                <a:path extrusionOk="0" h="5851" w="9608">
                  <a:moveTo>
                    <a:pt x="9478" y="0"/>
                  </a:moveTo>
                  <a:cubicBezTo>
                    <a:pt x="9439" y="0"/>
                    <a:pt x="9393" y="11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3"/>
                    <a:pt x="1" y="5670"/>
                  </a:cubicBezTo>
                  <a:cubicBezTo>
                    <a:pt x="1" y="5783"/>
                    <a:pt x="47" y="5850"/>
                    <a:pt x="129" y="5850"/>
                  </a:cubicBezTo>
                  <a:cubicBezTo>
                    <a:pt x="167" y="5850"/>
                    <a:pt x="214" y="5835"/>
                    <a:pt x="267" y="5803"/>
                  </a:cubicBezTo>
                  <a:lnTo>
                    <a:pt x="9341" y="566"/>
                  </a:lnTo>
                  <a:cubicBezTo>
                    <a:pt x="9507" y="466"/>
                    <a:pt x="9607" y="333"/>
                    <a:pt x="9607" y="166"/>
                  </a:cubicBezTo>
                  <a:cubicBezTo>
                    <a:pt x="9607" y="52"/>
                    <a:pt x="9561" y="0"/>
                    <a:pt x="9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793959" y="2780052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0"/>
                  </a:moveTo>
                  <a:cubicBezTo>
                    <a:pt x="9441" y="0"/>
                    <a:pt x="9394" y="15"/>
                    <a:pt x="9341" y="47"/>
                  </a:cubicBezTo>
                  <a:lnTo>
                    <a:pt x="267" y="5284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7"/>
                    <a:pt x="9561" y="0"/>
                    <a:pt x="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2793959" y="2858123"/>
              <a:ext cx="157883" cy="96147"/>
            </a:xfrm>
            <a:custGeom>
              <a:rect b="b" l="l" r="r" t="t"/>
              <a:pathLst>
                <a:path extrusionOk="0" h="5851" w="9608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670"/>
                  </a:cubicBezTo>
                  <a:cubicBezTo>
                    <a:pt x="1" y="5784"/>
                    <a:pt x="47" y="5851"/>
                    <a:pt x="129" y="5851"/>
                  </a:cubicBezTo>
                  <a:cubicBezTo>
                    <a:pt x="167" y="5851"/>
                    <a:pt x="214" y="5836"/>
                    <a:pt x="267" y="5804"/>
                  </a:cubicBezTo>
                  <a:lnTo>
                    <a:pt x="9341" y="567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2750101" y="2957983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2750101" y="2957983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916020" y="3203616"/>
              <a:ext cx="777290" cy="478087"/>
            </a:xfrm>
            <a:custGeom>
              <a:rect b="b" l="l" r="r" t="t"/>
              <a:pathLst>
                <a:path extrusionOk="0" h="29094" w="47302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13777" y="28043"/>
                  </a:lnTo>
                  <a:cubicBezTo>
                    <a:pt x="14995" y="28744"/>
                    <a:pt x="16588" y="29094"/>
                    <a:pt x="18181" y="29094"/>
                  </a:cubicBezTo>
                  <a:cubicBezTo>
                    <a:pt x="19773" y="29094"/>
                    <a:pt x="21366" y="28744"/>
                    <a:pt x="22584" y="28043"/>
                  </a:cubicBezTo>
                  <a:lnTo>
                    <a:pt x="45467" y="14834"/>
                  </a:lnTo>
                  <a:cubicBezTo>
                    <a:pt x="46701" y="14100"/>
                    <a:pt x="47301" y="13199"/>
                    <a:pt x="47301" y="12265"/>
                  </a:cubicBezTo>
                  <a:lnTo>
                    <a:pt x="47301" y="10697"/>
                  </a:lnTo>
                  <a:cubicBezTo>
                    <a:pt x="47268" y="9763"/>
                    <a:pt x="46668" y="8863"/>
                    <a:pt x="45467" y="8162"/>
                  </a:cubicBez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915478" y="3480800"/>
              <a:ext cx="299844" cy="200674"/>
            </a:xfrm>
            <a:custGeom>
              <a:rect b="b" l="l" r="r" t="t"/>
              <a:pathLst>
                <a:path extrusionOk="0" h="12212" w="18247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915478" y="3480800"/>
              <a:ext cx="299844" cy="200674"/>
            </a:xfrm>
            <a:custGeom>
              <a:rect b="b" l="l" r="r" t="t"/>
              <a:pathLst>
                <a:path extrusionOk="0" h="12212" w="18247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904518" y="3203616"/>
              <a:ext cx="798652" cy="451779"/>
            </a:xfrm>
            <a:custGeom>
              <a:rect b="b" l="l" r="r" t="t"/>
              <a:pathLst>
                <a:path extrusionOk="0" h="27493" w="48602">
                  <a:moveTo>
                    <a:pt x="28776" y="1"/>
                  </a:moveTo>
                  <a:cubicBezTo>
                    <a:pt x="27468" y="1"/>
                    <a:pt x="26197" y="193"/>
                    <a:pt x="25152" y="590"/>
                  </a:cubicBezTo>
                  <a:lnTo>
                    <a:pt x="18113" y="3292"/>
                  </a:lnTo>
                  <a:cubicBezTo>
                    <a:pt x="15011" y="4593"/>
                    <a:pt x="12076" y="6261"/>
                    <a:pt x="9374" y="8262"/>
                  </a:cubicBezTo>
                  <a:lnTo>
                    <a:pt x="2235" y="13900"/>
                  </a:lnTo>
                  <a:cubicBezTo>
                    <a:pt x="0" y="15634"/>
                    <a:pt x="201" y="18203"/>
                    <a:pt x="2636" y="19604"/>
                  </a:cubicBezTo>
                  <a:lnTo>
                    <a:pt x="14477" y="26442"/>
                  </a:lnTo>
                  <a:cubicBezTo>
                    <a:pt x="15695" y="27143"/>
                    <a:pt x="17296" y="27493"/>
                    <a:pt x="18897" y="27493"/>
                  </a:cubicBezTo>
                  <a:cubicBezTo>
                    <a:pt x="20498" y="27493"/>
                    <a:pt x="22100" y="27143"/>
                    <a:pt x="23317" y="26442"/>
                  </a:cubicBezTo>
                  <a:lnTo>
                    <a:pt x="46167" y="13233"/>
                  </a:lnTo>
                  <a:cubicBezTo>
                    <a:pt x="48602" y="11832"/>
                    <a:pt x="48602" y="9563"/>
                    <a:pt x="46167" y="8129"/>
                  </a:cubicBezTo>
                  <a:lnTo>
                    <a:pt x="34325" y="1291"/>
                  </a:lnTo>
                  <a:cubicBezTo>
                    <a:pt x="32836" y="446"/>
                    <a:pt x="30764" y="1"/>
                    <a:pt x="2877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916020" y="3203616"/>
              <a:ext cx="661079" cy="410944"/>
            </a:xfrm>
            <a:custGeom>
              <a:rect b="b" l="l" r="r" t="t"/>
              <a:pathLst>
                <a:path extrusionOk="0" h="25008" w="4023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8540" y="25008"/>
                  </a:lnTo>
                  <a:lnTo>
                    <a:pt x="8540" y="23407"/>
                  </a:lnTo>
                  <a:lnTo>
                    <a:pt x="40230" y="5127"/>
                  </a:ln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1047579" y="3048871"/>
              <a:ext cx="293830" cy="345198"/>
            </a:xfrm>
            <a:custGeom>
              <a:rect b="b" l="l" r="r" t="t"/>
              <a:pathLst>
                <a:path extrusionOk="0" h="21007" w="17881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1047579" y="3048871"/>
              <a:ext cx="293830" cy="345198"/>
            </a:xfrm>
            <a:custGeom>
              <a:rect b="b" l="l" r="r" t="t"/>
              <a:pathLst>
                <a:path extrusionOk="0" h="21007" w="17881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220794" y="3000626"/>
              <a:ext cx="131575" cy="73338"/>
            </a:xfrm>
            <a:custGeom>
              <a:rect b="b" l="l" r="r" t="t"/>
              <a:pathLst>
                <a:path extrusionOk="0" h="4463" w="8007">
                  <a:moveTo>
                    <a:pt x="5171" y="1"/>
                  </a:moveTo>
                  <a:cubicBezTo>
                    <a:pt x="3303" y="734"/>
                    <a:pt x="1568" y="1735"/>
                    <a:pt x="1" y="2969"/>
                  </a:cubicBezTo>
                  <a:cubicBezTo>
                    <a:pt x="1" y="2969"/>
                    <a:pt x="1168" y="3436"/>
                    <a:pt x="2569" y="4037"/>
                  </a:cubicBezTo>
                  <a:cubicBezTo>
                    <a:pt x="3286" y="4320"/>
                    <a:pt x="4137" y="4462"/>
                    <a:pt x="4937" y="4462"/>
                  </a:cubicBezTo>
                  <a:cubicBezTo>
                    <a:pt x="5738" y="4462"/>
                    <a:pt x="6488" y="4320"/>
                    <a:pt x="7006" y="4037"/>
                  </a:cubicBezTo>
                  <a:cubicBezTo>
                    <a:pt x="8006" y="3436"/>
                    <a:pt x="8006" y="2302"/>
                    <a:pt x="7006" y="1468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73436" y="1153662"/>
              <a:ext cx="1584142" cy="2316818"/>
            </a:xfrm>
            <a:custGeom>
              <a:rect b="b" l="l" r="r" t="t"/>
              <a:pathLst>
                <a:path extrusionOk="0" h="140990" w="96403">
                  <a:moveTo>
                    <a:pt x="92725" y="0"/>
                  </a:moveTo>
                  <a:cubicBezTo>
                    <a:pt x="92061" y="0"/>
                    <a:pt x="91399" y="158"/>
                    <a:pt x="90799" y="484"/>
                  </a:cubicBezTo>
                  <a:lnTo>
                    <a:pt x="1969" y="51788"/>
                  </a:lnTo>
                  <a:cubicBezTo>
                    <a:pt x="801" y="52521"/>
                    <a:pt x="67" y="53789"/>
                    <a:pt x="1" y="55157"/>
                  </a:cubicBezTo>
                  <a:lnTo>
                    <a:pt x="1" y="137282"/>
                  </a:lnTo>
                  <a:cubicBezTo>
                    <a:pt x="67" y="138583"/>
                    <a:pt x="735" y="139817"/>
                    <a:pt x="1835" y="140584"/>
                  </a:cubicBezTo>
                  <a:cubicBezTo>
                    <a:pt x="2410" y="140856"/>
                    <a:pt x="3031" y="140990"/>
                    <a:pt x="3649" y="140990"/>
                  </a:cubicBezTo>
                  <a:cubicBezTo>
                    <a:pt x="4324" y="140990"/>
                    <a:pt x="4996" y="140831"/>
                    <a:pt x="5605" y="140518"/>
                  </a:cubicBezTo>
                  <a:lnTo>
                    <a:pt x="94468" y="89214"/>
                  </a:lnTo>
                  <a:cubicBezTo>
                    <a:pt x="95602" y="88480"/>
                    <a:pt x="96336" y="87213"/>
                    <a:pt x="96403" y="85845"/>
                  </a:cubicBezTo>
                  <a:lnTo>
                    <a:pt x="96403" y="3720"/>
                  </a:lnTo>
                  <a:cubicBezTo>
                    <a:pt x="96370" y="2386"/>
                    <a:pt x="95669" y="1151"/>
                    <a:pt x="94568" y="417"/>
                  </a:cubicBezTo>
                  <a:cubicBezTo>
                    <a:pt x="93985" y="142"/>
                    <a:pt x="93353" y="0"/>
                    <a:pt x="92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33743" y="1191982"/>
              <a:ext cx="1523835" cy="2274915"/>
            </a:xfrm>
            <a:custGeom>
              <a:rect b="b" l="l" r="r" t="t"/>
              <a:pathLst>
                <a:path extrusionOk="0" h="138440" w="92733">
                  <a:moveTo>
                    <a:pt x="91650" y="0"/>
                  </a:moveTo>
                  <a:cubicBezTo>
                    <a:pt x="91393" y="0"/>
                    <a:pt x="91104" y="82"/>
                    <a:pt x="90798" y="254"/>
                  </a:cubicBezTo>
                  <a:lnTo>
                    <a:pt x="1935" y="51557"/>
                  </a:lnTo>
                  <a:cubicBezTo>
                    <a:pt x="801" y="52291"/>
                    <a:pt x="67" y="53558"/>
                    <a:pt x="0" y="54926"/>
                  </a:cubicBezTo>
                  <a:lnTo>
                    <a:pt x="0" y="137052"/>
                  </a:lnTo>
                  <a:cubicBezTo>
                    <a:pt x="0" y="137932"/>
                    <a:pt x="442" y="138439"/>
                    <a:pt x="1083" y="138439"/>
                  </a:cubicBezTo>
                  <a:cubicBezTo>
                    <a:pt x="1340" y="138439"/>
                    <a:pt x="1629" y="138358"/>
                    <a:pt x="1935" y="138186"/>
                  </a:cubicBezTo>
                  <a:lnTo>
                    <a:pt x="90798" y="86882"/>
                  </a:lnTo>
                  <a:cubicBezTo>
                    <a:pt x="91932" y="86115"/>
                    <a:pt x="92666" y="84881"/>
                    <a:pt x="92733" y="83513"/>
                  </a:cubicBezTo>
                  <a:lnTo>
                    <a:pt x="92733" y="1388"/>
                  </a:lnTo>
                  <a:cubicBezTo>
                    <a:pt x="92733" y="507"/>
                    <a:pt x="92291" y="0"/>
                    <a:pt x="9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633743" y="2454672"/>
              <a:ext cx="1523835" cy="1012226"/>
            </a:xfrm>
            <a:custGeom>
              <a:rect b="b" l="l" r="r" t="t"/>
              <a:pathLst>
                <a:path extrusionOk="0" h="61599" w="92733">
                  <a:moveTo>
                    <a:pt x="92733" y="1"/>
                  </a:moveTo>
                  <a:lnTo>
                    <a:pt x="0" y="53573"/>
                  </a:lnTo>
                  <a:lnTo>
                    <a:pt x="0" y="60211"/>
                  </a:lnTo>
                  <a:cubicBezTo>
                    <a:pt x="0" y="61091"/>
                    <a:pt x="442" y="61598"/>
                    <a:pt x="1083" y="61598"/>
                  </a:cubicBezTo>
                  <a:cubicBezTo>
                    <a:pt x="1340" y="61598"/>
                    <a:pt x="1629" y="61517"/>
                    <a:pt x="1935" y="61345"/>
                  </a:cubicBezTo>
                  <a:lnTo>
                    <a:pt x="90798" y="10041"/>
                  </a:lnTo>
                  <a:cubicBezTo>
                    <a:pt x="91932" y="9274"/>
                    <a:pt x="92666" y="8040"/>
                    <a:pt x="92733" y="6672"/>
                  </a:cubicBezTo>
                  <a:lnTo>
                    <a:pt x="92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75942" y="1264285"/>
              <a:ext cx="1439438" cy="1983386"/>
            </a:xfrm>
            <a:custGeom>
              <a:rect b="b" l="l" r="r" t="t"/>
              <a:pathLst>
                <a:path extrusionOk="0" h="120699" w="87597">
                  <a:moveTo>
                    <a:pt x="86928" y="1"/>
                  </a:moveTo>
                  <a:cubicBezTo>
                    <a:pt x="86768" y="1"/>
                    <a:pt x="86587" y="51"/>
                    <a:pt x="86396" y="157"/>
                  </a:cubicBezTo>
                  <a:lnTo>
                    <a:pt x="1201" y="49325"/>
                  </a:lnTo>
                  <a:cubicBezTo>
                    <a:pt x="501" y="49792"/>
                    <a:pt x="34" y="50559"/>
                    <a:pt x="1" y="51427"/>
                  </a:cubicBezTo>
                  <a:lnTo>
                    <a:pt x="1" y="119842"/>
                  </a:lnTo>
                  <a:cubicBezTo>
                    <a:pt x="1" y="120389"/>
                    <a:pt x="272" y="120699"/>
                    <a:pt x="669" y="120699"/>
                  </a:cubicBezTo>
                  <a:cubicBezTo>
                    <a:pt x="829" y="120699"/>
                    <a:pt x="1010" y="120648"/>
                    <a:pt x="1201" y="120543"/>
                  </a:cubicBezTo>
                  <a:lnTo>
                    <a:pt x="86396" y="71341"/>
                  </a:lnTo>
                  <a:cubicBezTo>
                    <a:pt x="87096" y="70874"/>
                    <a:pt x="87563" y="70107"/>
                    <a:pt x="87596" y="69273"/>
                  </a:cubicBezTo>
                  <a:lnTo>
                    <a:pt x="87596" y="857"/>
                  </a:lnTo>
                  <a:cubicBezTo>
                    <a:pt x="87596" y="311"/>
                    <a:pt x="87325" y="1"/>
                    <a:pt x="86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573436" y="2028775"/>
              <a:ext cx="92104" cy="1441705"/>
            </a:xfrm>
            <a:custGeom>
              <a:rect b="b" l="l" r="r" t="t"/>
              <a:pathLst>
                <a:path extrusionOk="0" h="87735" w="5605">
                  <a:moveTo>
                    <a:pt x="5605" y="87263"/>
                  </a:moveTo>
                  <a:cubicBezTo>
                    <a:pt x="5514" y="87309"/>
                    <a:pt x="5422" y="87353"/>
                    <a:pt x="5328" y="87393"/>
                  </a:cubicBezTo>
                  <a:lnTo>
                    <a:pt x="5328" y="87393"/>
                  </a:lnTo>
                  <a:cubicBezTo>
                    <a:pt x="5418" y="87357"/>
                    <a:pt x="5510" y="87314"/>
                    <a:pt x="5605" y="87263"/>
                  </a:cubicBezTo>
                  <a:close/>
                  <a:moveTo>
                    <a:pt x="568" y="0"/>
                  </a:moveTo>
                  <a:cubicBezTo>
                    <a:pt x="234" y="567"/>
                    <a:pt x="34" y="1234"/>
                    <a:pt x="1" y="1902"/>
                  </a:cubicBezTo>
                  <a:lnTo>
                    <a:pt x="1" y="84261"/>
                  </a:lnTo>
                  <a:cubicBezTo>
                    <a:pt x="34" y="85528"/>
                    <a:pt x="735" y="86662"/>
                    <a:pt x="1835" y="87329"/>
                  </a:cubicBezTo>
                  <a:cubicBezTo>
                    <a:pt x="2410" y="87601"/>
                    <a:pt x="3031" y="87735"/>
                    <a:pt x="3649" y="87735"/>
                  </a:cubicBezTo>
                  <a:cubicBezTo>
                    <a:pt x="4223" y="87735"/>
                    <a:pt x="4795" y="87620"/>
                    <a:pt x="5328" y="87393"/>
                  </a:cubicBezTo>
                  <a:lnTo>
                    <a:pt x="5328" y="87393"/>
                  </a:lnTo>
                  <a:cubicBezTo>
                    <a:pt x="5118" y="87475"/>
                    <a:pt x="4923" y="87514"/>
                    <a:pt x="4747" y="87514"/>
                  </a:cubicBezTo>
                  <a:cubicBezTo>
                    <a:pt x="4076" y="87514"/>
                    <a:pt x="3670" y="86954"/>
                    <a:pt x="3670" y="86129"/>
                  </a:cubicBezTo>
                  <a:lnTo>
                    <a:pt x="3670" y="4036"/>
                  </a:lnTo>
                  <a:cubicBezTo>
                    <a:pt x="3703" y="3336"/>
                    <a:pt x="3904" y="2669"/>
                    <a:pt x="4237" y="2102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366057" y="2922703"/>
              <a:ext cx="96492" cy="70380"/>
            </a:xfrm>
            <a:custGeom>
              <a:rect b="b" l="l" r="r" t="t"/>
              <a:pathLst>
                <a:path extrusionOk="0" h="4283" w="5872">
                  <a:moveTo>
                    <a:pt x="5480" y="0"/>
                  </a:moveTo>
                  <a:cubicBezTo>
                    <a:pt x="5377" y="0"/>
                    <a:pt x="5260" y="34"/>
                    <a:pt x="5137" y="106"/>
                  </a:cubicBezTo>
                  <a:lnTo>
                    <a:pt x="734" y="2641"/>
                  </a:lnTo>
                  <a:cubicBezTo>
                    <a:pt x="300" y="2908"/>
                    <a:pt x="34" y="3342"/>
                    <a:pt x="0" y="3842"/>
                  </a:cubicBezTo>
                  <a:cubicBezTo>
                    <a:pt x="0" y="4117"/>
                    <a:pt x="158" y="4282"/>
                    <a:pt x="387" y="4282"/>
                  </a:cubicBezTo>
                  <a:cubicBezTo>
                    <a:pt x="491" y="4282"/>
                    <a:pt x="609" y="4248"/>
                    <a:pt x="734" y="4176"/>
                  </a:cubicBezTo>
                  <a:lnTo>
                    <a:pt x="5137" y="1674"/>
                  </a:lnTo>
                  <a:cubicBezTo>
                    <a:pt x="5571" y="1407"/>
                    <a:pt x="5838" y="940"/>
                    <a:pt x="5871" y="473"/>
                  </a:cubicBezTo>
                  <a:cubicBezTo>
                    <a:pt x="5871" y="173"/>
                    <a:pt x="5711" y="0"/>
                    <a:pt x="54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70774" y="1339201"/>
              <a:ext cx="1419702" cy="1990321"/>
            </a:xfrm>
            <a:custGeom>
              <a:rect b="b" l="l" r="r" t="t"/>
              <a:pathLst>
                <a:path extrusionOk="0" h="121121" w="86396">
                  <a:moveTo>
                    <a:pt x="85895" y="1"/>
                  </a:moveTo>
                  <a:cubicBezTo>
                    <a:pt x="85695" y="34"/>
                    <a:pt x="85495" y="68"/>
                    <a:pt x="85328" y="201"/>
                  </a:cubicBezTo>
                  <a:lnTo>
                    <a:pt x="1335" y="48569"/>
                  </a:lnTo>
                  <a:cubicBezTo>
                    <a:pt x="701" y="48936"/>
                    <a:pt x="0" y="49937"/>
                    <a:pt x="0" y="51605"/>
                  </a:cubicBezTo>
                  <a:lnTo>
                    <a:pt x="0" y="120320"/>
                  </a:lnTo>
                  <a:cubicBezTo>
                    <a:pt x="0" y="120621"/>
                    <a:pt x="167" y="120887"/>
                    <a:pt x="401" y="121021"/>
                  </a:cubicBezTo>
                  <a:lnTo>
                    <a:pt x="467" y="121054"/>
                  </a:lnTo>
                  <a:lnTo>
                    <a:pt x="534" y="121088"/>
                  </a:lnTo>
                  <a:cubicBezTo>
                    <a:pt x="567" y="121121"/>
                    <a:pt x="601" y="121121"/>
                    <a:pt x="634" y="121121"/>
                  </a:cubicBezTo>
                  <a:lnTo>
                    <a:pt x="768" y="121121"/>
                  </a:lnTo>
                  <a:lnTo>
                    <a:pt x="734" y="121088"/>
                  </a:lnTo>
                  <a:cubicBezTo>
                    <a:pt x="868" y="121088"/>
                    <a:pt x="968" y="121054"/>
                    <a:pt x="1068" y="120988"/>
                  </a:cubicBezTo>
                  <a:lnTo>
                    <a:pt x="1134" y="120988"/>
                  </a:lnTo>
                  <a:lnTo>
                    <a:pt x="2502" y="120187"/>
                  </a:lnTo>
                  <a:lnTo>
                    <a:pt x="85061" y="72653"/>
                  </a:lnTo>
                  <a:cubicBezTo>
                    <a:pt x="85862" y="72119"/>
                    <a:pt x="86362" y="71252"/>
                    <a:pt x="86395" y="70285"/>
                  </a:cubicBezTo>
                  <a:lnTo>
                    <a:pt x="86395" y="768"/>
                  </a:lnTo>
                  <a:lnTo>
                    <a:pt x="86395" y="601"/>
                  </a:lnTo>
                  <a:cubicBezTo>
                    <a:pt x="86395" y="568"/>
                    <a:pt x="86395" y="535"/>
                    <a:pt x="86395" y="535"/>
                  </a:cubicBezTo>
                  <a:lnTo>
                    <a:pt x="86395" y="435"/>
                  </a:lnTo>
                  <a:lnTo>
                    <a:pt x="86395" y="368"/>
                  </a:lnTo>
                  <a:cubicBezTo>
                    <a:pt x="86362" y="334"/>
                    <a:pt x="86362" y="301"/>
                    <a:pt x="86329" y="234"/>
                  </a:cubicBezTo>
                  <a:lnTo>
                    <a:pt x="86295" y="168"/>
                  </a:lnTo>
                  <a:lnTo>
                    <a:pt x="86262" y="168"/>
                  </a:lnTo>
                  <a:cubicBezTo>
                    <a:pt x="86262" y="168"/>
                    <a:pt x="86229" y="134"/>
                    <a:pt x="86229" y="134"/>
                  </a:cubicBezTo>
                  <a:cubicBezTo>
                    <a:pt x="86195" y="101"/>
                    <a:pt x="86162" y="68"/>
                    <a:pt x="86128" y="68"/>
                  </a:cubicBezTo>
                  <a:cubicBezTo>
                    <a:pt x="86062" y="34"/>
                    <a:pt x="85962" y="1"/>
                    <a:pt x="8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67487" y="1336473"/>
              <a:ext cx="1427919" cy="1997436"/>
            </a:xfrm>
            <a:custGeom>
              <a:rect b="b" l="l" r="r" t="t"/>
              <a:pathLst>
                <a:path extrusionOk="0" h="121554" w="86896">
                  <a:moveTo>
                    <a:pt x="86095" y="400"/>
                  </a:moveTo>
                  <a:cubicBezTo>
                    <a:pt x="86128" y="400"/>
                    <a:pt x="86195" y="400"/>
                    <a:pt x="86228" y="434"/>
                  </a:cubicBezTo>
                  <a:lnTo>
                    <a:pt x="86295" y="434"/>
                  </a:lnTo>
                  <a:lnTo>
                    <a:pt x="86328" y="500"/>
                  </a:lnTo>
                  <a:lnTo>
                    <a:pt x="86362" y="534"/>
                  </a:lnTo>
                  <a:lnTo>
                    <a:pt x="86395" y="601"/>
                  </a:lnTo>
                  <a:lnTo>
                    <a:pt x="86462" y="767"/>
                  </a:lnTo>
                  <a:lnTo>
                    <a:pt x="86462" y="801"/>
                  </a:lnTo>
                  <a:cubicBezTo>
                    <a:pt x="86462" y="801"/>
                    <a:pt x="86462" y="834"/>
                    <a:pt x="86462" y="834"/>
                  </a:cubicBezTo>
                  <a:lnTo>
                    <a:pt x="86462" y="967"/>
                  </a:lnTo>
                  <a:lnTo>
                    <a:pt x="86462" y="70451"/>
                  </a:lnTo>
                  <a:cubicBezTo>
                    <a:pt x="86395" y="71351"/>
                    <a:pt x="85928" y="72118"/>
                    <a:pt x="85194" y="72619"/>
                  </a:cubicBezTo>
                  <a:lnTo>
                    <a:pt x="2635" y="120186"/>
                  </a:lnTo>
                  <a:lnTo>
                    <a:pt x="1301" y="120953"/>
                  </a:lnTo>
                  <a:lnTo>
                    <a:pt x="1234" y="120987"/>
                  </a:lnTo>
                  <a:lnTo>
                    <a:pt x="1201" y="121020"/>
                  </a:lnTo>
                  <a:cubicBezTo>
                    <a:pt x="1134" y="121053"/>
                    <a:pt x="1034" y="121087"/>
                    <a:pt x="934" y="121087"/>
                  </a:cubicBezTo>
                  <a:lnTo>
                    <a:pt x="801" y="121087"/>
                  </a:lnTo>
                  <a:lnTo>
                    <a:pt x="767" y="121053"/>
                  </a:lnTo>
                  <a:lnTo>
                    <a:pt x="734" y="121053"/>
                  </a:lnTo>
                  <a:cubicBezTo>
                    <a:pt x="534" y="120953"/>
                    <a:pt x="400" y="120753"/>
                    <a:pt x="400" y="120520"/>
                  </a:cubicBezTo>
                  <a:lnTo>
                    <a:pt x="400" y="119786"/>
                  </a:lnTo>
                  <a:lnTo>
                    <a:pt x="400" y="51837"/>
                  </a:lnTo>
                  <a:cubicBezTo>
                    <a:pt x="400" y="50269"/>
                    <a:pt x="1068" y="49335"/>
                    <a:pt x="1668" y="48969"/>
                  </a:cubicBezTo>
                  <a:lnTo>
                    <a:pt x="85628" y="601"/>
                  </a:lnTo>
                  <a:cubicBezTo>
                    <a:pt x="85761" y="534"/>
                    <a:pt x="85928" y="467"/>
                    <a:pt x="86095" y="467"/>
                  </a:cubicBezTo>
                  <a:lnTo>
                    <a:pt x="86095" y="400"/>
                  </a:lnTo>
                  <a:close/>
                  <a:moveTo>
                    <a:pt x="86095" y="0"/>
                  </a:moveTo>
                  <a:lnTo>
                    <a:pt x="86095" y="33"/>
                  </a:lnTo>
                  <a:cubicBezTo>
                    <a:pt x="85861" y="67"/>
                    <a:pt x="85628" y="134"/>
                    <a:pt x="85428" y="234"/>
                  </a:cubicBezTo>
                  <a:lnTo>
                    <a:pt x="1468" y="48602"/>
                  </a:lnTo>
                  <a:cubicBezTo>
                    <a:pt x="667" y="49069"/>
                    <a:pt x="0" y="50203"/>
                    <a:pt x="0" y="51837"/>
                  </a:cubicBezTo>
                  <a:lnTo>
                    <a:pt x="0" y="120220"/>
                  </a:lnTo>
                  <a:lnTo>
                    <a:pt x="0" y="120520"/>
                  </a:lnTo>
                  <a:cubicBezTo>
                    <a:pt x="0" y="120887"/>
                    <a:pt x="200" y="121220"/>
                    <a:pt x="534" y="121420"/>
                  </a:cubicBezTo>
                  <a:lnTo>
                    <a:pt x="601" y="121454"/>
                  </a:lnTo>
                  <a:lnTo>
                    <a:pt x="667" y="121487"/>
                  </a:lnTo>
                  <a:cubicBezTo>
                    <a:pt x="701" y="121520"/>
                    <a:pt x="734" y="121520"/>
                    <a:pt x="801" y="121520"/>
                  </a:cubicBezTo>
                  <a:cubicBezTo>
                    <a:pt x="834" y="121554"/>
                    <a:pt x="901" y="121554"/>
                    <a:pt x="968" y="121554"/>
                  </a:cubicBezTo>
                  <a:cubicBezTo>
                    <a:pt x="1134" y="121554"/>
                    <a:pt x="1301" y="121487"/>
                    <a:pt x="1435" y="121420"/>
                  </a:cubicBezTo>
                  <a:lnTo>
                    <a:pt x="1468" y="121387"/>
                  </a:lnTo>
                  <a:lnTo>
                    <a:pt x="2869" y="120586"/>
                  </a:lnTo>
                  <a:lnTo>
                    <a:pt x="85428" y="73052"/>
                  </a:lnTo>
                  <a:cubicBezTo>
                    <a:pt x="86295" y="72485"/>
                    <a:pt x="86829" y="71551"/>
                    <a:pt x="86896" y="70517"/>
                  </a:cubicBezTo>
                  <a:lnTo>
                    <a:pt x="86896" y="1034"/>
                  </a:lnTo>
                  <a:lnTo>
                    <a:pt x="86896" y="834"/>
                  </a:lnTo>
                  <a:cubicBezTo>
                    <a:pt x="86862" y="801"/>
                    <a:pt x="86862" y="734"/>
                    <a:pt x="86862" y="701"/>
                  </a:cubicBezTo>
                  <a:lnTo>
                    <a:pt x="86862" y="667"/>
                  </a:lnTo>
                  <a:cubicBezTo>
                    <a:pt x="86862" y="634"/>
                    <a:pt x="86829" y="601"/>
                    <a:pt x="86829" y="534"/>
                  </a:cubicBezTo>
                  <a:cubicBezTo>
                    <a:pt x="86795" y="467"/>
                    <a:pt x="86762" y="434"/>
                    <a:pt x="86729" y="367"/>
                  </a:cubicBezTo>
                  <a:cubicBezTo>
                    <a:pt x="86729" y="334"/>
                    <a:pt x="86695" y="300"/>
                    <a:pt x="86695" y="300"/>
                  </a:cubicBezTo>
                  <a:cubicBezTo>
                    <a:pt x="86662" y="267"/>
                    <a:pt x="86662" y="234"/>
                    <a:pt x="86662" y="234"/>
                  </a:cubicBezTo>
                  <a:cubicBezTo>
                    <a:pt x="86629" y="200"/>
                    <a:pt x="86595" y="167"/>
                    <a:pt x="86562" y="134"/>
                  </a:cubicBezTo>
                  <a:cubicBezTo>
                    <a:pt x="86495" y="100"/>
                    <a:pt x="86462" y="100"/>
                    <a:pt x="86429" y="67"/>
                  </a:cubicBezTo>
                  <a:cubicBezTo>
                    <a:pt x="86328" y="0"/>
                    <a:pt x="86195" y="0"/>
                    <a:pt x="86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36791" y="1319367"/>
              <a:ext cx="1450940" cy="902917"/>
            </a:xfrm>
            <a:custGeom>
              <a:rect b="b" l="l" r="r" t="t"/>
              <a:pathLst>
                <a:path extrusionOk="0" h="54947" w="88297">
                  <a:moveTo>
                    <a:pt x="86036" y="0"/>
                  </a:moveTo>
                  <a:cubicBezTo>
                    <a:pt x="85828" y="0"/>
                    <a:pt x="85617" y="60"/>
                    <a:pt x="85428" y="174"/>
                  </a:cubicBezTo>
                  <a:lnTo>
                    <a:pt x="1468" y="48542"/>
                  </a:lnTo>
                  <a:cubicBezTo>
                    <a:pt x="601" y="49109"/>
                    <a:pt x="67" y="50043"/>
                    <a:pt x="0" y="51044"/>
                  </a:cubicBezTo>
                  <a:lnTo>
                    <a:pt x="0" y="53846"/>
                  </a:lnTo>
                  <a:lnTo>
                    <a:pt x="1868" y="54946"/>
                  </a:lnTo>
                  <a:lnTo>
                    <a:pt x="1868" y="52111"/>
                  </a:lnTo>
                  <a:cubicBezTo>
                    <a:pt x="1935" y="51077"/>
                    <a:pt x="2469" y="50143"/>
                    <a:pt x="3336" y="49576"/>
                  </a:cubicBezTo>
                  <a:lnTo>
                    <a:pt x="87296" y="1208"/>
                  </a:lnTo>
                  <a:cubicBezTo>
                    <a:pt x="87476" y="1088"/>
                    <a:pt x="87680" y="1028"/>
                    <a:pt x="87887" y="1028"/>
                  </a:cubicBezTo>
                  <a:cubicBezTo>
                    <a:pt x="88024" y="1028"/>
                    <a:pt x="88163" y="1054"/>
                    <a:pt x="88297" y="1108"/>
                  </a:cubicBezTo>
                  <a:cubicBezTo>
                    <a:pt x="87963" y="941"/>
                    <a:pt x="86762" y="241"/>
                    <a:pt x="86495" y="107"/>
                  </a:cubicBezTo>
                  <a:cubicBezTo>
                    <a:pt x="86351" y="35"/>
                    <a:pt x="86194" y="0"/>
                    <a:pt x="860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767487" y="1336227"/>
              <a:ext cx="1427919" cy="885515"/>
            </a:xfrm>
            <a:custGeom>
              <a:rect b="b" l="l" r="r" t="t"/>
              <a:pathLst>
                <a:path extrusionOk="0" h="53888" w="86896">
                  <a:moveTo>
                    <a:pt x="86066" y="0"/>
                  </a:moveTo>
                  <a:cubicBezTo>
                    <a:pt x="85872" y="0"/>
                    <a:pt x="85655" y="59"/>
                    <a:pt x="85428" y="182"/>
                  </a:cubicBezTo>
                  <a:lnTo>
                    <a:pt x="1468" y="48550"/>
                  </a:lnTo>
                  <a:cubicBezTo>
                    <a:pt x="601" y="49117"/>
                    <a:pt x="67" y="50051"/>
                    <a:pt x="0" y="51052"/>
                  </a:cubicBezTo>
                  <a:lnTo>
                    <a:pt x="0" y="53887"/>
                  </a:lnTo>
                  <a:lnTo>
                    <a:pt x="86896" y="3851"/>
                  </a:lnTo>
                  <a:lnTo>
                    <a:pt x="86896" y="1016"/>
                  </a:lnTo>
                  <a:cubicBezTo>
                    <a:pt x="86896" y="371"/>
                    <a:pt x="86554" y="0"/>
                    <a:pt x="86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743906" y="1318858"/>
              <a:ext cx="1443283" cy="833259"/>
            </a:xfrm>
            <a:custGeom>
              <a:rect b="b" l="l" r="r" t="t"/>
              <a:pathLst>
                <a:path extrusionOk="0" h="50708" w="87831">
                  <a:moveTo>
                    <a:pt x="85620" y="1"/>
                  </a:moveTo>
                  <a:cubicBezTo>
                    <a:pt x="85407" y="1"/>
                    <a:pt x="85189" y="69"/>
                    <a:pt x="84995" y="205"/>
                  </a:cubicBezTo>
                  <a:lnTo>
                    <a:pt x="1035" y="48573"/>
                  </a:lnTo>
                  <a:cubicBezTo>
                    <a:pt x="601" y="48840"/>
                    <a:pt x="268" y="49207"/>
                    <a:pt x="1" y="49640"/>
                  </a:cubicBezTo>
                  <a:lnTo>
                    <a:pt x="1869" y="50708"/>
                  </a:lnTo>
                  <a:cubicBezTo>
                    <a:pt x="2102" y="50274"/>
                    <a:pt x="2469" y="49874"/>
                    <a:pt x="2903" y="49607"/>
                  </a:cubicBezTo>
                  <a:lnTo>
                    <a:pt x="86863" y="1239"/>
                  </a:lnTo>
                  <a:cubicBezTo>
                    <a:pt x="87043" y="1119"/>
                    <a:pt x="87247" y="1059"/>
                    <a:pt x="87446" y="1059"/>
                  </a:cubicBezTo>
                  <a:cubicBezTo>
                    <a:pt x="87579" y="1059"/>
                    <a:pt x="87710" y="1085"/>
                    <a:pt x="87830" y="1139"/>
                  </a:cubicBezTo>
                  <a:cubicBezTo>
                    <a:pt x="87530" y="939"/>
                    <a:pt x="86329" y="272"/>
                    <a:pt x="86062" y="105"/>
                  </a:cubicBezTo>
                  <a:cubicBezTo>
                    <a:pt x="85923" y="35"/>
                    <a:pt x="85773" y="1"/>
                    <a:pt x="85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736791" y="2134567"/>
              <a:ext cx="37828" cy="87174"/>
            </a:xfrm>
            <a:custGeom>
              <a:rect b="b" l="l" r="r" t="t"/>
              <a:pathLst>
                <a:path extrusionOk="0" h="5305" w="2302">
                  <a:moveTo>
                    <a:pt x="434" y="0"/>
                  </a:moveTo>
                  <a:cubicBezTo>
                    <a:pt x="167" y="434"/>
                    <a:pt x="34" y="934"/>
                    <a:pt x="0" y="1435"/>
                  </a:cubicBezTo>
                  <a:lnTo>
                    <a:pt x="0" y="4237"/>
                  </a:lnTo>
                  <a:lnTo>
                    <a:pt x="1902" y="5304"/>
                  </a:lnTo>
                  <a:lnTo>
                    <a:pt x="1902" y="2502"/>
                  </a:lnTo>
                  <a:cubicBezTo>
                    <a:pt x="1902" y="1968"/>
                    <a:pt x="2035" y="1468"/>
                    <a:pt x="2302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81380" y="1408103"/>
              <a:ext cx="20294" cy="29414"/>
            </a:xfrm>
            <a:custGeom>
              <a:rect b="b" l="l" r="r" t="t"/>
              <a:pathLst>
                <a:path extrusionOk="0" h="1790" w="1235">
                  <a:moveTo>
                    <a:pt x="865" y="0"/>
                  </a:moveTo>
                  <a:cubicBezTo>
                    <a:pt x="786" y="0"/>
                    <a:pt x="697" y="25"/>
                    <a:pt x="601" y="78"/>
                  </a:cubicBezTo>
                  <a:cubicBezTo>
                    <a:pt x="234" y="344"/>
                    <a:pt x="0" y="778"/>
                    <a:pt x="0" y="1245"/>
                  </a:cubicBezTo>
                  <a:cubicBezTo>
                    <a:pt x="0" y="1590"/>
                    <a:pt x="146" y="1789"/>
                    <a:pt x="356" y="1789"/>
                  </a:cubicBezTo>
                  <a:cubicBezTo>
                    <a:pt x="431" y="1789"/>
                    <a:pt x="513" y="1764"/>
                    <a:pt x="601" y="1712"/>
                  </a:cubicBezTo>
                  <a:cubicBezTo>
                    <a:pt x="1001" y="1445"/>
                    <a:pt x="1234" y="1012"/>
                    <a:pt x="1234" y="545"/>
                  </a:cubicBezTo>
                  <a:cubicBezTo>
                    <a:pt x="1234" y="200"/>
                    <a:pt x="1089" y="0"/>
                    <a:pt x="8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2117548" y="1386806"/>
              <a:ext cx="20311" cy="29348"/>
            </a:xfrm>
            <a:custGeom>
              <a:rect b="b" l="l" r="r" t="t"/>
              <a:pathLst>
                <a:path extrusionOk="0" h="1786" w="1236">
                  <a:moveTo>
                    <a:pt x="867" y="0"/>
                  </a:moveTo>
                  <a:cubicBezTo>
                    <a:pt x="795" y="0"/>
                    <a:pt x="717" y="23"/>
                    <a:pt x="635" y="73"/>
                  </a:cubicBezTo>
                  <a:cubicBezTo>
                    <a:pt x="234" y="340"/>
                    <a:pt x="34" y="773"/>
                    <a:pt x="1" y="1274"/>
                  </a:cubicBezTo>
                  <a:cubicBezTo>
                    <a:pt x="1" y="1592"/>
                    <a:pt x="163" y="1785"/>
                    <a:pt x="382" y="1785"/>
                  </a:cubicBezTo>
                  <a:cubicBezTo>
                    <a:pt x="460" y="1785"/>
                    <a:pt x="546" y="1760"/>
                    <a:pt x="635" y="1707"/>
                  </a:cubicBezTo>
                  <a:cubicBezTo>
                    <a:pt x="1002" y="1440"/>
                    <a:pt x="1235" y="1007"/>
                    <a:pt x="1235" y="540"/>
                  </a:cubicBezTo>
                  <a:cubicBezTo>
                    <a:pt x="1235" y="213"/>
                    <a:pt x="1084" y="0"/>
                    <a:pt x="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154275" y="1365888"/>
              <a:ext cx="20294" cy="29414"/>
            </a:xfrm>
            <a:custGeom>
              <a:rect b="b" l="l" r="r" t="t"/>
              <a:pathLst>
                <a:path extrusionOk="0" h="1790" w="1235">
                  <a:moveTo>
                    <a:pt x="879" y="1"/>
                  </a:moveTo>
                  <a:cubicBezTo>
                    <a:pt x="804" y="1"/>
                    <a:pt x="722" y="26"/>
                    <a:pt x="635" y="78"/>
                  </a:cubicBezTo>
                  <a:cubicBezTo>
                    <a:pt x="234" y="345"/>
                    <a:pt x="1" y="779"/>
                    <a:pt x="1" y="1246"/>
                  </a:cubicBezTo>
                  <a:cubicBezTo>
                    <a:pt x="1" y="1591"/>
                    <a:pt x="146" y="1790"/>
                    <a:pt x="370" y="1790"/>
                  </a:cubicBezTo>
                  <a:cubicBezTo>
                    <a:pt x="450" y="1790"/>
                    <a:pt x="539" y="1765"/>
                    <a:pt x="635" y="1713"/>
                  </a:cubicBezTo>
                  <a:cubicBezTo>
                    <a:pt x="1001" y="1446"/>
                    <a:pt x="1235" y="1012"/>
                    <a:pt x="1235" y="545"/>
                  </a:cubicBezTo>
                  <a:cubicBezTo>
                    <a:pt x="1235" y="200"/>
                    <a:pt x="1089" y="1"/>
                    <a:pt x="8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36791" y="2204175"/>
              <a:ext cx="39471" cy="1126448"/>
            </a:xfrm>
            <a:custGeom>
              <a:rect b="b" l="l" r="r" t="t"/>
              <a:pathLst>
                <a:path extrusionOk="0" h="68550" w="2402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36791" y="2204175"/>
              <a:ext cx="39471" cy="1126448"/>
            </a:xfrm>
            <a:custGeom>
              <a:rect b="b" l="l" r="r" t="t"/>
              <a:pathLst>
                <a:path extrusionOk="0" h="68550" w="2402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830522" y="2463694"/>
              <a:ext cx="269690" cy="536340"/>
            </a:xfrm>
            <a:custGeom>
              <a:rect b="b" l="l" r="r" t="t"/>
              <a:pathLst>
                <a:path extrusionOk="0" h="32639" w="16412">
                  <a:moveTo>
                    <a:pt x="15900" y="1"/>
                  </a:moveTo>
                  <a:cubicBezTo>
                    <a:pt x="15764" y="1"/>
                    <a:pt x="15609" y="50"/>
                    <a:pt x="15445" y="152"/>
                  </a:cubicBezTo>
                  <a:lnTo>
                    <a:pt x="968" y="8492"/>
                  </a:lnTo>
                  <a:cubicBezTo>
                    <a:pt x="401" y="8859"/>
                    <a:pt x="34" y="9459"/>
                    <a:pt x="0" y="10159"/>
                  </a:cubicBezTo>
                  <a:lnTo>
                    <a:pt x="0" y="31942"/>
                  </a:lnTo>
                  <a:cubicBezTo>
                    <a:pt x="0" y="32391"/>
                    <a:pt x="201" y="32639"/>
                    <a:pt x="519" y="32639"/>
                  </a:cubicBezTo>
                  <a:cubicBezTo>
                    <a:pt x="651" y="32639"/>
                    <a:pt x="802" y="32596"/>
                    <a:pt x="968" y="32509"/>
                  </a:cubicBezTo>
                  <a:lnTo>
                    <a:pt x="15445" y="24170"/>
                  </a:lnTo>
                  <a:cubicBezTo>
                    <a:pt x="16012" y="23803"/>
                    <a:pt x="16379" y="23169"/>
                    <a:pt x="16412" y="22502"/>
                  </a:cubicBezTo>
                  <a:lnTo>
                    <a:pt x="16412" y="686"/>
                  </a:lnTo>
                  <a:cubicBezTo>
                    <a:pt x="16412" y="248"/>
                    <a:pt x="16204" y="1"/>
                    <a:pt x="15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860117" y="2511578"/>
              <a:ext cx="209958" cy="448049"/>
            </a:xfrm>
            <a:custGeom>
              <a:rect b="b" l="l" r="r" t="t"/>
              <a:pathLst>
                <a:path extrusionOk="0" h="27266" w="12777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1"/>
                    <a:pt x="10475" y="1675"/>
                  </a:cubicBezTo>
                  <a:cubicBezTo>
                    <a:pt x="10475" y="1887"/>
                    <a:pt x="10592" y="2000"/>
                    <a:pt x="10755" y="2000"/>
                  </a:cubicBezTo>
                  <a:cubicBezTo>
                    <a:pt x="10822" y="2000"/>
                    <a:pt x="10897" y="1981"/>
                    <a:pt x="10975" y="1942"/>
                  </a:cubicBezTo>
                  <a:lnTo>
                    <a:pt x="12309" y="1141"/>
                  </a:lnTo>
                  <a:cubicBezTo>
                    <a:pt x="12576" y="974"/>
                    <a:pt x="12776" y="674"/>
                    <a:pt x="12776" y="307"/>
                  </a:cubicBezTo>
                  <a:cubicBezTo>
                    <a:pt x="12776" y="121"/>
                    <a:pt x="12679" y="0"/>
                    <a:pt x="12530" y="0"/>
                  </a:cubicBezTo>
                  <a:close/>
                  <a:moveTo>
                    <a:pt x="10647" y="3804"/>
                  </a:moveTo>
                  <a:cubicBezTo>
                    <a:pt x="10578" y="3804"/>
                    <a:pt x="10497" y="3827"/>
                    <a:pt x="10408" y="3876"/>
                  </a:cubicBezTo>
                  <a:lnTo>
                    <a:pt x="9107" y="4677"/>
                  </a:lnTo>
                  <a:cubicBezTo>
                    <a:pt x="8807" y="4844"/>
                    <a:pt x="8640" y="5144"/>
                    <a:pt x="8607" y="5478"/>
                  </a:cubicBezTo>
                  <a:cubicBezTo>
                    <a:pt x="8607" y="5688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7"/>
                    <a:pt x="10908" y="4143"/>
                  </a:cubicBezTo>
                  <a:cubicBezTo>
                    <a:pt x="10908" y="3932"/>
                    <a:pt x="10810" y="3804"/>
                    <a:pt x="10647" y="3804"/>
                  </a:cubicBezTo>
                  <a:close/>
                  <a:moveTo>
                    <a:pt x="8864" y="2103"/>
                  </a:moveTo>
                  <a:cubicBezTo>
                    <a:pt x="8796" y="2103"/>
                    <a:pt x="8719" y="2126"/>
                    <a:pt x="8640" y="2175"/>
                  </a:cubicBezTo>
                  <a:lnTo>
                    <a:pt x="501" y="6912"/>
                  </a:lnTo>
                  <a:cubicBezTo>
                    <a:pt x="201" y="7079"/>
                    <a:pt x="34" y="7379"/>
                    <a:pt x="1" y="7746"/>
                  </a:cubicBezTo>
                  <a:cubicBezTo>
                    <a:pt x="1" y="7933"/>
                    <a:pt x="115" y="8038"/>
                    <a:pt x="276" y="8038"/>
                  </a:cubicBezTo>
                  <a:cubicBezTo>
                    <a:pt x="345" y="8038"/>
                    <a:pt x="421" y="8019"/>
                    <a:pt x="501" y="7979"/>
                  </a:cubicBezTo>
                  <a:lnTo>
                    <a:pt x="8640" y="3276"/>
                  </a:lnTo>
                  <a:cubicBezTo>
                    <a:pt x="8940" y="3076"/>
                    <a:pt x="9107" y="2776"/>
                    <a:pt x="9140" y="2442"/>
                  </a:cubicBezTo>
                  <a:cubicBezTo>
                    <a:pt x="9140" y="2231"/>
                    <a:pt x="9025" y="2103"/>
                    <a:pt x="8864" y="2103"/>
                  </a:cubicBezTo>
                  <a:close/>
                  <a:moveTo>
                    <a:pt x="10666" y="6565"/>
                  </a:moveTo>
                  <a:cubicBezTo>
                    <a:pt x="10593" y="6565"/>
                    <a:pt x="10506" y="6591"/>
                    <a:pt x="10408" y="6645"/>
                  </a:cubicBezTo>
                  <a:lnTo>
                    <a:pt x="9107" y="7412"/>
                  </a:lnTo>
                  <a:cubicBezTo>
                    <a:pt x="8807" y="7579"/>
                    <a:pt x="8607" y="7913"/>
                    <a:pt x="8607" y="8246"/>
                  </a:cubicBezTo>
                  <a:cubicBezTo>
                    <a:pt x="8607" y="8449"/>
                    <a:pt x="8698" y="8560"/>
                    <a:pt x="8849" y="8560"/>
                  </a:cubicBezTo>
                  <a:cubicBezTo>
                    <a:pt x="8922" y="8560"/>
                    <a:pt x="9009" y="8534"/>
                    <a:pt x="9107" y="8480"/>
                  </a:cubicBezTo>
                  <a:lnTo>
                    <a:pt x="10408" y="7712"/>
                  </a:lnTo>
                  <a:cubicBezTo>
                    <a:pt x="10708" y="7546"/>
                    <a:pt x="10908" y="7212"/>
                    <a:pt x="10908" y="6879"/>
                  </a:cubicBezTo>
                  <a:cubicBezTo>
                    <a:pt x="10908" y="6676"/>
                    <a:pt x="10817" y="6565"/>
                    <a:pt x="10666" y="6565"/>
                  </a:cubicBezTo>
                  <a:close/>
                  <a:moveTo>
                    <a:pt x="12544" y="8233"/>
                  </a:moveTo>
                  <a:cubicBezTo>
                    <a:pt x="12476" y="8233"/>
                    <a:pt x="12396" y="8259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2"/>
                    <a:pt x="10975" y="10148"/>
                  </a:cubicBezTo>
                  <a:lnTo>
                    <a:pt x="12309" y="9380"/>
                  </a:lnTo>
                  <a:cubicBezTo>
                    <a:pt x="12576" y="9214"/>
                    <a:pt x="12776" y="8880"/>
                    <a:pt x="12776" y="8546"/>
                  </a:cubicBezTo>
                  <a:cubicBezTo>
                    <a:pt x="12776" y="8344"/>
                    <a:pt x="12685" y="8233"/>
                    <a:pt x="12544" y="8233"/>
                  </a:cubicBezTo>
                  <a:close/>
                  <a:moveTo>
                    <a:pt x="7007" y="5931"/>
                  </a:moveTo>
                  <a:cubicBezTo>
                    <a:pt x="6939" y="5931"/>
                    <a:pt x="6859" y="5957"/>
                    <a:pt x="6772" y="6011"/>
                  </a:cubicBezTo>
                  <a:lnTo>
                    <a:pt x="501" y="9614"/>
                  </a:lnTo>
                  <a:cubicBezTo>
                    <a:pt x="201" y="9814"/>
                    <a:pt x="34" y="10114"/>
                    <a:pt x="1" y="10448"/>
                  </a:cubicBezTo>
                  <a:cubicBezTo>
                    <a:pt x="1" y="10660"/>
                    <a:pt x="118" y="10773"/>
                    <a:pt x="281" y="10773"/>
                  </a:cubicBezTo>
                  <a:cubicBezTo>
                    <a:pt x="348" y="10773"/>
                    <a:pt x="423" y="10754"/>
                    <a:pt x="501" y="10715"/>
                  </a:cubicBezTo>
                  <a:lnTo>
                    <a:pt x="6772" y="7079"/>
                  </a:lnTo>
                  <a:cubicBezTo>
                    <a:pt x="7039" y="6912"/>
                    <a:pt x="7239" y="6578"/>
                    <a:pt x="7239" y="6245"/>
                  </a:cubicBezTo>
                  <a:cubicBezTo>
                    <a:pt x="7239" y="6042"/>
                    <a:pt x="7148" y="5931"/>
                    <a:pt x="7007" y="5931"/>
                  </a:cubicBezTo>
                  <a:close/>
                  <a:moveTo>
                    <a:pt x="7007" y="8666"/>
                  </a:moveTo>
                  <a:cubicBezTo>
                    <a:pt x="6939" y="8666"/>
                    <a:pt x="6859" y="8692"/>
                    <a:pt x="6772" y="8747"/>
                  </a:cubicBezTo>
                  <a:lnTo>
                    <a:pt x="501" y="12349"/>
                  </a:lnTo>
                  <a:cubicBezTo>
                    <a:pt x="201" y="12549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7"/>
                    <a:pt x="7239" y="9314"/>
                    <a:pt x="7239" y="8980"/>
                  </a:cubicBezTo>
                  <a:cubicBezTo>
                    <a:pt x="7239" y="8778"/>
                    <a:pt x="7148" y="8666"/>
                    <a:pt x="7007" y="8666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6"/>
                  </a:cubicBezTo>
                  <a:lnTo>
                    <a:pt x="9107" y="12883"/>
                  </a:lnTo>
                  <a:cubicBezTo>
                    <a:pt x="8807" y="13083"/>
                    <a:pt x="8607" y="13383"/>
                    <a:pt x="8607" y="13717"/>
                  </a:cubicBezTo>
                  <a:cubicBezTo>
                    <a:pt x="8607" y="13928"/>
                    <a:pt x="8705" y="14056"/>
                    <a:pt x="8868" y="14056"/>
                  </a:cubicBezTo>
                  <a:cubicBezTo>
                    <a:pt x="8937" y="14056"/>
                    <a:pt x="9018" y="14033"/>
                    <a:pt x="9107" y="13984"/>
                  </a:cubicBezTo>
                  <a:lnTo>
                    <a:pt x="10408" y="13216"/>
                  </a:lnTo>
                  <a:cubicBezTo>
                    <a:pt x="10708" y="13016"/>
                    <a:pt x="10908" y="12716"/>
                    <a:pt x="10908" y="12383"/>
                  </a:cubicBezTo>
                  <a:cubicBezTo>
                    <a:pt x="10908" y="12172"/>
                    <a:pt x="10810" y="12043"/>
                    <a:pt x="10647" y="12043"/>
                  </a:cubicBezTo>
                  <a:close/>
                  <a:moveTo>
                    <a:pt x="12530" y="13710"/>
                  </a:moveTo>
                  <a:cubicBezTo>
                    <a:pt x="12465" y="13710"/>
                    <a:pt x="12390" y="13733"/>
                    <a:pt x="12309" y="13784"/>
                  </a:cubicBezTo>
                  <a:lnTo>
                    <a:pt x="10975" y="14551"/>
                  </a:lnTo>
                  <a:cubicBezTo>
                    <a:pt x="10675" y="14751"/>
                    <a:pt x="10475" y="15051"/>
                    <a:pt x="10475" y="15385"/>
                  </a:cubicBezTo>
                  <a:cubicBezTo>
                    <a:pt x="10475" y="15596"/>
                    <a:pt x="10573" y="15724"/>
                    <a:pt x="10736" y="15724"/>
                  </a:cubicBezTo>
                  <a:cubicBezTo>
                    <a:pt x="10805" y="15724"/>
                    <a:pt x="10886" y="15701"/>
                    <a:pt x="10975" y="15652"/>
                  </a:cubicBezTo>
                  <a:lnTo>
                    <a:pt x="12309" y="14851"/>
                  </a:lnTo>
                  <a:cubicBezTo>
                    <a:pt x="12576" y="14684"/>
                    <a:pt x="12776" y="14384"/>
                    <a:pt x="12776" y="14017"/>
                  </a:cubicBezTo>
                  <a:cubicBezTo>
                    <a:pt x="12776" y="13831"/>
                    <a:pt x="12679" y="13710"/>
                    <a:pt x="12530" y="13710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8"/>
                  </a:lnTo>
                  <a:cubicBezTo>
                    <a:pt x="201" y="15285"/>
                    <a:pt x="34" y="15618"/>
                    <a:pt x="1" y="15952"/>
                  </a:cubicBezTo>
                  <a:cubicBezTo>
                    <a:pt x="1" y="16138"/>
                    <a:pt x="114" y="16259"/>
                    <a:pt x="273" y="16259"/>
                  </a:cubicBezTo>
                  <a:cubicBezTo>
                    <a:pt x="342" y="16259"/>
                    <a:pt x="420" y="16236"/>
                    <a:pt x="501" y="16185"/>
                  </a:cubicBezTo>
                  <a:lnTo>
                    <a:pt x="8640" y="11482"/>
                  </a:lnTo>
                  <a:cubicBezTo>
                    <a:pt x="8940" y="11315"/>
                    <a:pt x="9107" y="10981"/>
                    <a:pt x="9140" y="10648"/>
                  </a:cubicBezTo>
                  <a:cubicBezTo>
                    <a:pt x="9140" y="10446"/>
                    <a:pt x="9034" y="10334"/>
                    <a:pt x="8883" y="10334"/>
                  </a:cubicBezTo>
                  <a:close/>
                  <a:moveTo>
                    <a:pt x="6993" y="14144"/>
                  </a:moveTo>
                  <a:cubicBezTo>
                    <a:pt x="6928" y="14144"/>
                    <a:pt x="6853" y="14167"/>
                    <a:pt x="6772" y="14217"/>
                  </a:cubicBezTo>
                  <a:lnTo>
                    <a:pt x="501" y="17853"/>
                  </a:lnTo>
                  <a:cubicBezTo>
                    <a:pt x="201" y="18020"/>
                    <a:pt x="34" y="18320"/>
                    <a:pt x="1" y="18687"/>
                  </a:cubicBezTo>
                  <a:cubicBezTo>
                    <a:pt x="1" y="18873"/>
                    <a:pt x="114" y="18994"/>
                    <a:pt x="273" y="18994"/>
                  </a:cubicBezTo>
                  <a:cubicBezTo>
                    <a:pt x="342" y="18994"/>
                    <a:pt x="420" y="18971"/>
                    <a:pt x="501" y="18921"/>
                  </a:cubicBezTo>
                  <a:lnTo>
                    <a:pt x="6772" y="15285"/>
                  </a:lnTo>
                  <a:cubicBezTo>
                    <a:pt x="7039" y="15118"/>
                    <a:pt x="7239" y="14784"/>
                    <a:pt x="7239" y="14451"/>
                  </a:cubicBezTo>
                  <a:cubicBezTo>
                    <a:pt x="7239" y="14265"/>
                    <a:pt x="7142" y="14144"/>
                    <a:pt x="6993" y="14144"/>
                  </a:cubicBezTo>
                  <a:close/>
                  <a:moveTo>
                    <a:pt x="10647" y="17547"/>
                  </a:moveTo>
                  <a:cubicBezTo>
                    <a:pt x="10578" y="17547"/>
                    <a:pt x="10497" y="17570"/>
                    <a:pt x="10408" y="17620"/>
                  </a:cubicBezTo>
                  <a:lnTo>
                    <a:pt x="9107" y="18387"/>
                  </a:lnTo>
                  <a:cubicBezTo>
                    <a:pt x="8807" y="18587"/>
                    <a:pt x="8607" y="18887"/>
                    <a:pt x="8607" y="19221"/>
                  </a:cubicBezTo>
                  <a:cubicBezTo>
                    <a:pt x="8607" y="19432"/>
                    <a:pt x="8705" y="19560"/>
                    <a:pt x="8868" y="19560"/>
                  </a:cubicBezTo>
                  <a:cubicBezTo>
                    <a:pt x="8937" y="19560"/>
                    <a:pt x="9018" y="19537"/>
                    <a:pt x="9107" y="19488"/>
                  </a:cubicBezTo>
                  <a:lnTo>
                    <a:pt x="10408" y="18720"/>
                  </a:lnTo>
                  <a:cubicBezTo>
                    <a:pt x="10708" y="18520"/>
                    <a:pt x="10908" y="18220"/>
                    <a:pt x="10908" y="17886"/>
                  </a:cubicBezTo>
                  <a:cubicBezTo>
                    <a:pt x="10908" y="17676"/>
                    <a:pt x="10810" y="17547"/>
                    <a:pt x="10647" y="17547"/>
                  </a:cubicBezTo>
                  <a:close/>
                  <a:moveTo>
                    <a:pt x="12526" y="19215"/>
                  </a:moveTo>
                  <a:cubicBezTo>
                    <a:pt x="12462" y="19215"/>
                    <a:pt x="12389" y="19238"/>
                    <a:pt x="12309" y="19287"/>
                  </a:cubicBezTo>
                  <a:lnTo>
                    <a:pt x="10975" y="20055"/>
                  </a:lnTo>
                  <a:cubicBezTo>
                    <a:pt x="10675" y="20255"/>
                    <a:pt x="10475" y="20555"/>
                    <a:pt x="10475" y="20889"/>
                  </a:cubicBezTo>
                  <a:cubicBezTo>
                    <a:pt x="10475" y="21100"/>
                    <a:pt x="10573" y="21228"/>
                    <a:pt x="10736" y="21228"/>
                  </a:cubicBezTo>
                  <a:cubicBezTo>
                    <a:pt x="10805" y="21228"/>
                    <a:pt x="10886" y="21205"/>
                    <a:pt x="10975" y="21155"/>
                  </a:cubicBezTo>
                  <a:lnTo>
                    <a:pt x="12309" y="20388"/>
                  </a:lnTo>
                  <a:cubicBezTo>
                    <a:pt x="12576" y="20188"/>
                    <a:pt x="12776" y="19888"/>
                    <a:pt x="12776" y="19554"/>
                  </a:cubicBezTo>
                  <a:cubicBezTo>
                    <a:pt x="12776" y="19343"/>
                    <a:pt x="12678" y="19215"/>
                    <a:pt x="12526" y="19215"/>
                  </a:cubicBezTo>
                  <a:close/>
                  <a:moveTo>
                    <a:pt x="8883" y="15805"/>
                  </a:moveTo>
                  <a:cubicBezTo>
                    <a:pt x="8810" y="15805"/>
                    <a:pt x="8727" y="15831"/>
                    <a:pt x="8640" y="15885"/>
                  </a:cubicBezTo>
                  <a:lnTo>
                    <a:pt x="501" y="20588"/>
                  </a:lnTo>
                  <a:cubicBezTo>
                    <a:pt x="201" y="20789"/>
                    <a:pt x="34" y="21089"/>
                    <a:pt x="1" y="21422"/>
                  </a:cubicBezTo>
                  <a:cubicBezTo>
                    <a:pt x="1" y="21625"/>
                    <a:pt x="107" y="21736"/>
                    <a:pt x="258" y="21736"/>
                  </a:cubicBezTo>
                  <a:cubicBezTo>
                    <a:pt x="331" y="21736"/>
                    <a:pt x="414" y="21710"/>
                    <a:pt x="501" y="21656"/>
                  </a:cubicBezTo>
                  <a:lnTo>
                    <a:pt x="8640" y="16952"/>
                  </a:lnTo>
                  <a:cubicBezTo>
                    <a:pt x="8940" y="16786"/>
                    <a:pt x="9107" y="16452"/>
                    <a:pt x="9140" y="16119"/>
                  </a:cubicBezTo>
                  <a:cubicBezTo>
                    <a:pt x="9140" y="15916"/>
                    <a:pt x="9034" y="15805"/>
                    <a:pt x="8883" y="15805"/>
                  </a:cubicBezTo>
                  <a:close/>
                  <a:moveTo>
                    <a:pt x="6989" y="19648"/>
                  </a:moveTo>
                  <a:cubicBezTo>
                    <a:pt x="6925" y="19648"/>
                    <a:pt x="6851" y="19671"/>
                    <a:pt x="6772" y="19721"/>
                  </a:cubicBezTo>
                  <a:lnTo>
                    <a:pt x="501" y="23357"/>
                  </a:lnTo>
                  <a:cubicBezTo>
                    <a:pt x="201" y="23524"/>
                    <a:pt x="34" y="23857"/>
                    <a:pt x="1" y="24191"/>
                  </a:cubicBezTo>
                  <a:cubicBezTo>
                    <a:pt x="1" y="24393"/>
                    <a:pt x="107" y="24505"/>
                    <a:pt x="258" y="24505"/>
                  </a:cubicBezTo>
                  <a:cubicBezTo>
                    <a:pt x="331" y="24505"/>
                    <a:pt x="414" y="24479"/>
                    <a:pt x="501" y="24424"/>
                  </a:cubicBezTo>
                  <a:lnTo>
                    <a:pt x="6772" y="20822"/>
                  </a:lnTo>
                  <a:cubicBezTo>
                    <a:pt x="7039" y="20622"/>
                    <a:pt x="7239" y="20322"/>
                    <a:pt x="7239" y="19988"/>
                  </a:cubicBezTo>
                  <a:cubicBezTo>
                    <a:pt x="7239" y="19777"/>
                    <a:pt x="7140" y="19648"/>
                    <a:pt x="6989" y="19648"/>
                  </a:cubicBezTo>
                  <a:close/>
                  <a:moveTo>
                    <a:pt x="8883" y="21342"/>
                  </a:moveTo>
                  <a:cubicBezTo>
                    <a:pt x="8810" y="21342"/>
                    <a:pt x="8727" y="21368"/>
                    <a:pt x="8640" y="21422"/>
                  </a:cubicBezTo>
                  <a:lnTo>
                    <a:pt x="501" y="26092"/>
                  </a:lnTo>
                  <a:cubicBezTo>
                    <a:pt x="201" y="26292"/>
                    <a:pt x="34" y="26593"/>
                    <a:pt x="1" y="26926"/>
                  </a:cubicBezTo>
                  <a:cubicBezTo>
                    <a:pt x="1" y="27137"/>
                    <a:pt x="116" y="27266"/>
                    <a:pt x="277" y="27266"/>
                  </a:cubicBezTo>
                  <a:cubicBezTo>
                    <a:pt x="345" y="27266"/>
                    <a:pt x="421" y="27243"/>
                    <a:pt x="501" y="27193"/>
                  </a:cubicBezTo>
                  <a:lnTo>
                    <a:pt x="8640" y="22490"/>
                  </a:lnTo>
                  <a:cubicBezTo>
                    <a:pt x="8940" y="22290"/>
                    <a:pt x="9107" y="21989"/>
                    <a:pt x="9140" y="21656"/>
                  </a:cubicBezTo>
                  <a:cubicBezTo>
                    <a:pt x="9140" y="21453"/>
                    <a:pt x="9034" y="21342"/>
                    <a:pt x="8883" y="213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30522" y="2094899"/>
              <a:ext cx="269690" cy="453175"/>
            </a:xfrm>
            <a:custGeom>
              <a:rect b="b" l="l" r="r" t="t"/>
              <a:pathLst>
                <a:path extrusionOk="0" h="27578" w="16412">
                  <a:moveTo>
                    <a:pt x="15885" y="1"/>
                  </a:moveTo>
                  <a:cubicBezTo>
                    <a:pt x="15753" y="1"/>
                    <a:pt x="15603" y="47"/>
                    <a:pt x="15445" y="146"/>
                  </a:cubicBezTo>
                  <a:lnTo>
                    <a:pt x="968" y="8485"/>
                  </a:lnTo>
                  <a:cubicBezTo>
                    <a:pt x="401" y="8852"/>
                    <a:pt x="34" y="9486"/>
                    <a:pt x="0" y="10153"/>
                  </a:cubicBezTo>
                  <a:lnTo>
                    <a:pt x="0" y="26898"/>
                  </a:lnTo>
                  <a:cubicBezTo>
                    <a:pt x="0" y="27320"/>
                    <a:pt x="198" y="27577"/>
                    <a:pt x="512" y="27577"/>
                  </a:cubicBezTo>
                  <a:cubicBezTo>
                    <a:pt x="645" y="27577"/>
                    <a:pt x="799" y="27531"/>
                    <a:pt x="968" y="27432"/>
                  </a:cubicBezTo>
                  <a:lnTo>
                    <a:pt x="15445" y="19093"/>
                  </a:lnTo>
                  <a:cubicBezTo>
                    <a:pt x="16012" y="18726"/>
                    <a:pt x="16379" y="18125"/>
                    <a:pt x="16412" y="17425"/>
                  </a:cubicBezTo>
                  <a:lnTo>
                    <a:pt x="16412" y="680"/>
                  </a:lnTo>
                  <a:cubicBezTo>
                    <a:pt x="16412" y="258"/>
                    <a:pt x="16198" y="1"/>
                    <a:pt x="15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860117" y="2142685"/>
              <a:ext cx="209958" cy="357620"/>
            </a:xfrm>
            <a:custGeom>
              <a:rect b="b" l="l" r="r" t="t"/>
              <a:pathLst>
                <a:path extrusionOk="0" h="21763" w="12777">
                  <a:moveTo>
                    <a:pt x="12526" y="1"/>
                  </a:moveTo>
                  <a:cubicBezTo>
                    <a:pt x="12462" y="1"/>
                    <a:pt x="12389" y="24"/>
                    <a:pt x="12309" y="73"/>
                  </a:cubicBezTo>
                  <a:lnTo>
                    <a:pt x="10975" y="874"/>
                  </a:lnTo>
                  <a:cubicBezTo>
                    <a:pt x="10675" y="1041"/>
                    <a:pt x="10475" y="1341"/>
                    <a:pt x="10475" y="1708"/>
                  </a:cubicBezTo>
                  <a:cubicBezTo>
                    <a:pt x="10475" y="1894"/>
                    <a:pt x="10588" y="2015"/>
                    <a:pt x="10747" y="2015"/>
                  </a:cubicBezTo>
                  <a:cubicBezTo>
                    <a:pt x="10816" y="2015"/>
                    <a:pt x="10894" y="1992"/>
                    <a:pt x="10975" y="1941"/>
                  </a:cubicBezTo>
                  <a:lnTo>
                    <a:pt x="12309" y="1174"/>
                  </a:lnTo>
                  <a:cubicBezTo>
                    <a:pt x="12576" y="974"/>
                    <a:pt x="12776" y="674"/>
                    <a:pt x="12776" y="340"/>
                  </a:cubicBezTo>
                  <a:cubicBezTo>
                    <a:pt x="12776" y="129"/>
                    <a:pt x="12678" y="1"/>
                    <a:pt x="12526" y="1"/>
                  </a:cubicBezTo>
                  <a:close/>
                  <a:moveTo>
                    <a:pt x="10647" y="3803"/>
                  </a:moveTo>
                  <a:cubicBezTo>
                    <a:pt x="10578" y="3803"/>
                    <a:pt x="10497" y="3826"/>
                    <a:pt x="10408" y="3876"/>
                  </a:cubicBezTo>
                  <a:lnTo>
                    <a:pt x="9107" y="4677"/>
                  </a:lnTo>
                  <a:cubicBezTo>
                    <a:pt x="8807" y="4877"/>
                    <a:pt x="8640" y="5177"/>
                    <a:pt x="8607" y="5511"/>
                  </a:cubicBezTo>
                  <a:cubicBezTo>
                    <a:pt x="8607" y="5696"/>
                    <a:pt x="8704" y="5818"/>
                    <a:pt x="8864" y="5818"/>
                  </a:cubicBezTo>
                  <a:cubicBezTo>
                    <a:pt x="8934" y="5818"/>
                    <a:pt x="9016" y="5795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6"/>
                    <a:pt x="10908" y="4143"/>
                  </a:cubicBezTo>
                  <a:cubicBezTo>
                    <a:pt x="10908" y="3932"/>
                    <a:pt x="10810" y="3803"/>
                    <a:pt x="10647" y="3803"/>
                  </a:cubicBezTo>
                  <a:close/>
                  <a:moveTo>
                    <a:pt x="8864" y="2135"/>
                  </a:moveTo>
                  <a:cubicBezTo>
                    <a:pt x="8796" y="2135"/>
                    <a:pt x="8719" y="2159"/>
                    <a:pt x="8640" y="2208"/>
                  </a:cubicBezTo>
                  <a:lnTo>
                    <a:pt x="501" y="6912"/>
                  </a:lnTo>
                  <a:cubicBezTo>
                    <a:pt x="201" y="7078"/>
                    <a:pt x="34" y="7412"/>
                    <a:pt x="1" y="7745"/>
                  </a:cubicBezTo>
                  <a:cubicBezTo>
                    <a:pt x="1" y="7941"/>
                    <a:pt x="126" y="8065"/>
                    <a:pt x="297" y="8065"/>
                  </a:cubicBezTo>
                  <a:cubicBezTo>
                    <a:pt x="360" y="8065"/>
                    <a:pt x="429" y="8048"/>
                    <a:pt x="501" y="8012"/>
                  </a:cubicBezTo>
                  <a:lnTo>
                    <a:pt x="8640" y="3309"/>
                  </a:lnTo>
                  <a:cubicBezTo>
                    <a:pt x="8940" y="3109"/>
                    <a:pt x="9107" y="2809"/>
                    <a:pt x="9140" y="2475"/>
                  </a:cubicBezTo>
                  <a:cubicBezTo>
                    <a:pt x="9140" y="2264"/>
                    <a:pt x="9025" y="2135"/>
                    <a:pt x="8864" y="2135"/>
                  </a:cubicBezTo>
                  <a:close/>
                  <a:moveTo>
                    <a:pt x="10647" y="6572"/>
                  </a:moveTo>
                  <a:cubicBezTo>
                    <a:pt x="10578" y="6572"/>
                    <a:pt x="10497" y="6595"/>
                    <a:pt x="10408" y="6645"/>
                  </a:cubicBezTo>
                  <a:lnTo>
                    <a:pt x="9107" y="7412"/>
                  </a:lnTo>
                  <a:cubicBezTo>
                    <a:pt x="8807" y="7612"/>
                    <a:pt x="8607" y="7912"/>
                    <a:pt x="8607" y="8246"/>
                  </a:cubicBezTo>
                  <a:cubicBezTo>
                    <a:pt x="8607" y="8457"/>
                    <a:pt x="8705" y="8585"/>
                    <a:pt x="8868" y="8585"/>
                  </a:cubicBezTo>
                  <a:cubicBezTo>
                    <a:pt x="8937" y="8585"/>
                    <a:pt x="9018" y="8562"/>
                    <a:pt x="9107" y="8513"/>
                  </a:cubicBezTo>
                  <a:lnTo>
                    <a:pt x="10408" y="7745"/>
                  </a:lnTo>
                  <a:cubicBezTo>
                    <a:pt x="10708" y="7545"/>
                    <a:pt x="10908" y="7245"/>
                    <a:pt x="10908" y="6912"/>
                  </a:cubicBezTo>
                  <a:cubicBezTo>
                    <a:pt x="10908" y="6701"/>
                    <a:pt x="10810" y="6572"/>
                    <a:pt x="10647" y="6572"/>
                  </a:cubicBezTo>
                  <a:close/>
                  <a:moveTo>
                    <a:pt x="12530" y="8239"/>
                  </a:moveTo>
                  <a:cubicBezTo>
                    <a:pt x="12465" y="8239"/>
                    <a:pt x="12390" y="8262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1"/>
                    <a:pt x="10975" y="10147"/>
                  </a:cubicBezTo>
                  <a:lnTo>
                    <a:pt x="12309" y="9380"/>
                  </a:lnTo>
                  <a:cubicBezTo>
                    <a:pt x="12576" y="9213"/>
                    <a:pt x="12776" y="8880"/>
                    <a:pt x="12776" y="8546"/>
                  </a:cubicBezTo>
                  <a:cubicBezTo>
                    <a:pt x="12776" y="8360"/>
                    <a:pt x="12679" y="8239"/>
                    <a:pt x="12530" y="8239"/>
                  </a:cubicBezTo>
                  <a:close/>
                  <a:moveTo>
                    <a:pt x="6993" y="5937"/>
                  </a:moveTo>
                  <a:cubicBezTo>
                    <a:pt x="6928" y="5937"/>
                    <a:pt x="6853" y="5960"/>
                    <a:pt x="6772" y="6011"/>
                  </a:cubicBezTo>
                  <a:lnTo>
                    <a:pt x="501" y="9647"/>
                  </a:lnTo>
                  <a:cubicBezTo>
                    <a:pt x="201" y="9814"/>
                    <a:pt x="34" y="10114"/>
                    <a:pt x="1" y="10481"/>
                  </a:cubicBezTo>
                  <a:cubicBezTo>
                    <a:pt x="1" y="10683"/>
                    <a:pt x="107" y="10795"/>
                    <a:pt x="258" y="10795"/>
                  </a:cubicBezTo>
                  <a:cubicBezTo>
                    <a:pt x="331" y="10795"/>
                    <a:pt x="414" y="10769"/>
                    <a:pt x="501" y="10714"/>
                  </a:cubicBezTo>
                  <a:lnTo>
                    <a:pt x="6772" y="7078"/>
                  </a:lnTo>
                  <a:cubicBezTo>
                    <a:pt x="7039" y="6912"/>
                    <a:pt x="7239" y="6611"/>
                    <a:pt x="7239" y="6244"/>
                  </a:cubicBezTo>
                  <a:cubicBezTo>
                    <a:pt x="7239" y="6058"/>
                    <a:pt x="7142" y="5937"/>
                    <a:pt x="6993" y="5937"/>
                  </a:cubicBezTo>
                  <a:close/>
                  <a:moveTo>
                    <a:pt x="6989" y="8674"/>
                  </a:moveTo>
                  <a:cubicBezTo>
                    <a:pt x="6925" y="8674"/>
                    <a:pt x="6851" y="8697"/>
                    <a:pt x="6772" y="8746"/>
                  </a:cubicBezTo>
                  <a:lnTo>
                    <a:pt x="501" y="12382"/>
                  </a:lnTo>
                  <a:cubicBezTo>
                    <a:pt x="201" y="12549"/>
                    <a:pt x="34" y="12882"/>
                    <a:pt x="1" y="13216"/>
                  </a:cubicBezTo>
                  <a:cubicBezTo>
                    <a:pt x="1" y="13418"/>
                    <a:pt x="107" y="13530"/>
                    <a:pt x="258" y="13530"/>
                  </a:cubicBezTo>
                  <a:cubicBezTo>
                    <a:pt x="331" y="13530"/>
                    <a:pt x="414" y="13504"/>
                    <a:pt x="501" y="13450"/>
                  </a:cubicBezTo>
                  <a:lnTo>
                    <a:pt x="6772" y="9847"/>
                  </a:lnTo>
                  <a:cubicBezTo>
                    <a:pt x="7039" y="9647"/>
                    <a:pt x="7239" y="9347"/>
                    <a:pt x="7239" y="9013"/>
                  </a:cubicBezTo>
                  <a:cubicBezTo>
                    <a:pt x="7239" y="8802"/>
                    <a:pt x="7140" y="8674"/>
                    <a:pt x="6989" y="8674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5"/>
                  </a:cubicBezTo>
                  <a:lnTo>
                    <a:pt x="9107" y="12916"/>
                  </a:lnTo>
                  <a:cubicBezTo>
                    <a:pt x="8807" y="13083"/>
                    <a:pt x="8607" y="13383"/>
                    <a:pt x="8607" y="13750"/>
                  </a:cubicBezTo>
                  <a:cubicBezTo>
                    <a:pt x="8607" y="13952"/>
                    <a:pt x="8698" y="14064"/>
                    <a:pt x="8849" y="14064"/>
                  </a:cubicBezTo>
                  <a:cubicBezTo>
                    <a:pt x="8922" y="14064"/>
                    <a:pt x="9009" y="14038"/>
                    <a:pt x="9107" y="13983"/>
                  </a:cubicBezTo>
                  <a:lnTo>
                    <a:pt x="10408" y="13216"/>
                  </a:lnTo>
                  <a:cubicBezTo>
                    <a:pt x="10708" y="13049"/>
                    <a:pt x="10908" y="12716"/>
                    <a:pt x="10908" y="12382"/>
                  </a:cubicBezTo>
                  <a:cubicBezTo>
                    <a:pt x="10908" y="12171"/>
                    <a:pt x="10810" y="12043"/>
                    <a:pt x="10647" y="12043"/>
                  </a:cubicBezTo>
                  <a:close/>
                  <a:moveTo>
                    <a:pt x="12523" y="13725"/>
                  </a:moveTo>
                  <a:cubicBezTo>
                    <a:pt x="12459" y="13725"/>
                    <a:pt x="12387" y="13744"/>
                    <a:pt x="12309" y="13783"/>
                  </a:cubicBezTo>
                  <a:lnTo>
                    <a:pt x="10975" y="14584"/>
                  </a:lnTo>
                  <a:cubicBezTo>
                    <a:pt x="10675" y="14750"/>
                    <a:pt x="10475" y="15051"/>
                    <a:pt x="10475" y="15418"/>
                  </a:cubicBezTo>
                  <a:cubicBezTo>
                    <a:pt x="10475" y="15604"/>
                    <a:pt x="10572" y="15725"/>
                    <a:pt x="10732" y="15725"/>
                  </a:cubicBezTo>
                  <a:cubicBezTo>
                    <a:pt x="10802" y="15725"/>
                    <a:pt x="10884" y="15702"/>
                    <a:pt x="10975" y="15651"/>
                  </a:cubicBezTo>
                  <a:lnTo>
                    <a:pt x="12309" y="14884"/>
                  </a:lnTo>
                  <a:cubicBezTo>
                    <a:pt x="12576" y="14684"/>
                    <a:pt x="12776" y="14384"/>
                    <a:pt x="12776" y="14050"/>
                  </a:cubicBezTo>
                  <a:cubicBezTo>
                    <a:pt x="12776" y="13837"/>
                    <a:pt x="12676" y="13725"/>
                    <a:pt x="12523" y="13725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7"/>
                  </a:lnTo>
                  <a:cubicBezTo>
                    <a:pt x="201" y="15318"/>
                    <a:pt x="34" y="15618"/>
                    <a:pt x="1" y="15951"/>
                  </a:cubicBezTo>
                  <a:cubicBezTo>
                    <a:pt x="1" y="16154"/>
                    <a:pt x="107" y="16265"/>
                    <a:pt x="258" y="16265"/>
                  </a:cubicBezTo>
                  <a:cubicBezTo>
                    <a:pt x="331" y="16265"/>
                    <a:pt x="414" y="16239"/>
                    <a:pt x="501" y="16185"/>
                  </a:cubicBezTo>
                  <a:lnTo>
                    <a:pt x="8640" y="11481"/>
                  </a:lnTo>
                  <a:cubicBezTo>
                    <a:pt x="8940" y="11315"/>
                    <a:pt x="9107" y="11014"/>
                    <a:pt x="9140" y="10648"/>
                  </a:cubicBezTo>
                  <a:cubicBezTo>
                    <a:pt x="9140" y="10445"/>
                    <a:pt x="9034" y="10334"/>
                    <a:pt x="8883" y="10334"/>
                  </a:cubicBezTo>
                  <a:close/>
                  <a:moveTo>
                    <a:pt x="6989" y="14144"/>
                  </a:moveTo>
                  <a:cubicBezTo>
                    <a:pt x="6925" y="14144"/>
                    <a:pt x="6851" y="14167"/>
                    <a:pt x="6772" y="14217"/>
                  </a:cubicBezTo>
                  <a:lnTo>
                    <a:pt x="501" y="17853"/>
                  </a:lnTo>
                  <a:cubicBezTo>
                    <a:pt x="201" y="18019"/>
                    <a:pt x="34" y="18353"/>
                    <a:pt x="1" y="18687"/>
                  </a:cubicBezTo>
                  <a:cubicBezTo>
                    <a:pt x="1" y="18889"/>
                    <a:pt x="107" y="19000"/>
                    <a:pt x="258" y="19000"/>
                  </a:cubicBezTo>
                  <a:cubicBezTo>
                    <a:pt x="331" y="19000"/>
                    <a:pt x="414" y="18974"/>
                    <a:pt x="501" y="18920"/>
                  </a:cubicBezTo>
                  <a:lnTo>
                    <a:pt x="6772" y="15318"/>
                  </a:lnTo>
                  <a:cubicBezTo>
                    <a:pt x="7039" y="15117"/>
                    <a:pt x="7239" y="14817"/>
                    <a:pt x="7239" y="14484"/>
                  </a:cubicBezTo>
                  <a:cubicBezTo>
                    <a:pt x="7239" y="14273"/>
                    <a:pt x="7140" y="14144"/>
                    <a:pt x="6989" y="14144"/>
                  </a:cubicBezTo>
                  <a:close/>
                  <a:moveTo>
                    <a:pt x="8883" y="15838"/>
                  </a:moveTo>
                  <a:cubicBezTo>
                    <a:pt x="8810" y="15838"/>
                    <a:pt x="8727" y="15864"/>
                    <a:pt x="8640" y="15918"/>
                  </a:cubicBezTo>
                  <a:lnTo>
                    <a:pt x="501" y="20621"/>
                  </a:lnTo>
                  <a:cubicBezTo>
                    <a:pt x="201" y="20788"/>
                    <a:pt x="34" y="21088"/>
                    <a:pt x="1" y="21455"/>
                  </a:cubicBezTo>
                  <a:cubicBezTo>
                    <a:pt x="1" y="21641"/>
                    <a:pt x="114" y="21762"/>
                    <a:pt x="273" y="21762"/>
                  </a:cubicBezTo>
                  <a:cubicBezTo>
                    <a:pt x="342" y="21762"/>
                    <a:pt x="420" y="21739"/>
                    <a:pt x="501" y="21689"/>
                  </a:cubicBezTo>
                  <a:lnTo>
                    <a:pt x="8640" y="16985"/>
                  </a:lnTo>
                  <a:cubicBezTo>
                    <a:pt x="8940" y="16819"/>
                    <a:pt x="9107" y="16485"/>
                    <a:pt x="9140" y="16151"/>
                  </a:cubicBezTo>
                  <a:cubicBezTo>
                    <a:pt x="9140" y="15949"/>
                    <a:pt x="9034" y="15838"/>
                    <a:pt x="8883" y="158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30522" y="2914733"/>
              <a:ext cx="269690" cy="310278"/>
            </a:xfrm>
            <a:custGeom>
              <a:rect b="b" l="l" r="r" t="t"/>
              <a:pathLst>
                <a:path extrusionOk="0" h="18882" w="16412">
                  <a:moveTo>
                    <a:pt x="15863" y="0"/>
                  </a:moveTo>
                  <a:cubicBezTo>
                    <a:pt x="15737" y="0"/>
                    <a:pt x="15595" y="40"/>
                    <a:pt x="15445" y="124"/>
                  </a:cubicBezTo>
                  <a:lnTo>
                    <a:pt x="968" y="8497"/>
                  </a:lnTo>
                  <a:cubicBezTo>
                    <a:pt x="401" y="8864"/>
                    <a:pt x="34" y="9497"/>
                    <a:pt x="0" y="10164"/>
                  </a:cubicBezTo>
                  <a:lnTo>
                    <a:pt x="0" y="18170"/>
                  </a:lnTo>
                  <a:cubicBezTo>
                    <a:pt x="0" y="18617"/>
                    <a:pt x="199" y="18882"/>
                    <a:pt x="516" y="18882"/>
                  </a:cubicBezTo>
                  <a:cubicBezTo>
                    <a:pt x="648" y="18882"/>
                    <a:pt x="800" y="18836"/>
                    <a:pt x="968" y="18737"/>
                  </a:cubicBezTo>
                  <a:lnTo>
                    <a:pt x="15445" y="10398"/>
                  </a:lnTo>
                  <a:cubicBezTo>
                    <a:pt x="16012" y="9998"/>
                    <a:pt x="16379" y="9397"/>
                    <a:pt x="16412" y="8697"/>
                  </a:cubicBezTo>
                  <a:lnTo>
                    <a:pt x="16412" y="691"/>
                  </a:lnTo>
                  <a:cubicBezTo>
                    <a:pt x="16412" y="259"/>
                    <a:pt x="16188" y="0"/>
                    <a:pt x="15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60117" y="2963242"/>
              <a:ext cx="209958" cy="222217"/>
            </a:xfrm>
            <a:custGeom>
              <a:rect b="b" l="l" r="r" t="t"/>
              <a:pathLst>
                <a:path extrusionOk="0" h="13523" w="12777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2"/>
                    <a:pt x="10475" y="1675"/>
                  </a:cubicBezTo>
                  <a:cubicBezTo>
                    <a:pt x="10475" y="1886"/>
                    <a:pt x="10573" y="2015"/>
                    <a:pt x="10736" y="2015"/>
                  </a:cubicBezTo>
                  <a:cubicBezTo>
                    <a:pt x="10805" y="2015"/>
                    <a:pt x="10886" y="1992"/>
                    <a:pt x="10975" y="1942"/>
                  </a:cubicBezTo>
                  <a:lnTo>
                    <a:pt x="12309" y="1141"/>
                  </a:lnTo>
                  <a:cubicBezTo>
                    <a:pt x="12576" y="975"/>
                    <a:pt x="12776" y="674"/>
                    <a:pt x="12776" y="308"/>
                  </a:cubicBezTo>
                  <a:cubicBezTo>
                    <a:pt x="12776" y="122"/>
                    <a:pt x="12679" y="0"/>
                    <a:pt x="12530" y="0"/>
                  </a:cubicBezTo>
                  <a:close/>
                  <a:moveTo>
                    <a:pt x="10643" y="3819"/>
                  </a:moveTo>
                  <a:cubicBezTo>
                    <a:pt x="10575" y="3819"/>
                    <a:pt x="10496" y="3838"/>
                    <a:pt x="10408" y="3877"/>
                  </a:cubicBezTo>
                  <a:lnTo>
                    <a:pt x="9107" y="4644"/>
                  </a:lnTo>
                  <a:cubicBezTo>
                    <a:pt x="8807" y="4844"/>
                    <a:pt x="8607" y="5144"/>
                    <a:pt x="8607" y="5478"/>
                  </a:cubicBezTo>
                  <a:cubicBezTo>
                    <a:pt x="8607" y="5689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5"/>
                  </a:cubicBezTo>
                  <a:lnTo>
                    <a:pt x="10408" y="4978"/>
                  </a:lnTo>
                  <a:cubicBezTo>
                    <a:pt x="10708" y="4777"/>
                    <a:pt x="10908" y="4477"/>
                    <a:pt x="10908" y="4144"/>
                  </a:cubicBezTo>
                  <a:cubicBezTo>
                    <a:pt x="10908" y="3931"/>
                    <a:pt x="10808" y="3819"/>
                    <a:pt x="10643" y="3819"/>
                  </a:cubicBezTo>
                  <a:close/>
                  <a:moveTo>
                    <a:pt x="8883" y="2095"/>
                  </a:moveTo>
                  <a:cubicBezTo>
                    <a:pt x="8810" y="2095"/>
                    <a:pt x="8727" y="2121"/>
                    <a:pt x="8640" y="2176"/>
                  </a:cubicBezTo>
                  <a:lnTo>
                    <a:pt x="501" y="6879"/>
                  </a:lnTo>
                  <a:cubicBezTo>
                    <a:pt x="201" y="7046"/>
                    <a:pt x="34" y="7379"/>
                    <a:pt x="1" y="7713"/>
                  </a:cubicBezTo>
                  <a:cubicBezTo>
                    <a:pt x="1" y="7899"/>
                    <a:pt x="114" y="8020"/>
                    <a:pt x="273" y="8020"/>
                  </a:cubicBezTo>
                  <a:cubicBezTo>
                    <a:pt x="342" y="8020"/>
                    <a:pt x="420" y="7997"/>
                    <a:pt x="501" y="7946"/>
                  </a:cubicBezTo>
                  <a:lnTo>
                    <a:pt x="8640" y="3243"/>
                  </a:lnTo>
                  <a:cubicBezTo>
                    <a:pt x="8940" y="3076"/>
                    <a:pt x="9107" y="2743"/>
                    <a:pt x="9140" y="2409"/>
                  </a:cubicBezTo>
                  <a:cubicBezTo>
                    <a:pt x="9140" y="2207"/>
                    <a:pt x="9034" y="2095"/>
                    <a:pt x="8883" y="2095"/>
                  </a:cubicBezTo>
                  <a:close/>
                  <a:moveTo>
                    <a:pt x="10647" y="6539"/>
                  </a:moveTo>
                  <a:cubicBezTo>
                    <a:pt x="10578" y="6539"/>
                    <a:pt x="10497" y="6562"/>
                    <a:pt x="10408" y="6612"/>
                  </a:cubicBezTo>
                  <a:lnTo>
                    <a:pt x="9107" y="7379"/>
                  </a:lnTo>
                  <a:cubicBezTo>
                    <a:pt x="8807" y="7579"/>
                    <a:pt x="8607" y="7880"/>
                    <a:pt x="8607" y="8213"/>
                  </a:cubicBezTo>
                  <a:cubicBezTo>
                    <a:pt x="8607" y="8424"/>
                    <a:pt x="8705" y="8553"/>
                    <a:pt x="8868" y="8553"/>
                  </a:cubicBezTo>
                  <a:cubicBezTo>
                    <a:pt x="8937" y="8553"/>
                    <a:pt x="9018" y="8530"/>
                    <a:pt x="9107" y="8480"/>
                  </a:cubicBezTo>
                  <a:lnTo>
                    <a:pt x="10408" y="7713"/>
                  </a:lnTo>
                  <a:cubicBezTo>
                    <a:pt x="10708" y="7513"/>
                    <a:pt x="10908" y="7212"/>
                    <a:pt x="10908" y="6879"/>
                  </a:cubicBezTo>
                  <a:cubicBezTo>
                    <a:pt x="10908" y="6668"/>
                    <a:pt x="10810" y="6539"/>
                    <a:pt x="10647" y="6539"/>
                  </a:cubicBezTo>
                  <a:close/>
                  <a:moveTo>
                    <a:pt x="7014" y="5931"/>
                  </a:moveTo>
                  <a:cubicBezTo>
                    <a:pt x="6942" y="5931"/>
                    <a:pt x="6859" y="5957"/>
                    <a:pt x="6772" y="6012"/>
                  </a:cubicBezTo>
                  <a:lnTo>
                    <a:pt x="6772" y="5978"/>
                  </a:lnTo>
                  <a:lnTo>
                    <a:pt x="501" y="9614"/>
                  </a:lnTo>
                  <a:cubicBezTo>
                    <a:pt x="201" y="9814"/>
                    <a:pt x="34" y="10115"/>
                    <a:pt x="1" y="10448"/>
                  </a:cubicBezTo>
                  <a:cubicBezTo>
                    <a:pt x="1" y="10659"/>
                    <a:pt x="116" y="10788"/>
                    <a:pt x="277" y="10788"/>
                  </a:cubicBezTo>
                  <a:cubicBezTo>
                    <a:pt x="345" y="10788"/>
                    <a:pt x="421" y="10765"/>
                    <a:pt x="501" y="10715"/>
                  </a:cubicBezTo>
                  <a:lnTo>
                    <a:pt x="6772" y="7079"/>
                  </a:lnTo>
                  <a:cubicBezTo>
                    <a:pt x="7039" y="6879"/>
                    <a:pt x="7239" y="6579"/>
                    <a:pt x="7239" y="6245"/>
                  </a:cubicBezTo>
                  <a:cubicBezTo>
                    <a:pt x="7262" y="6043"/>
                    <a:pt x="7163" y="5931"/>
                    <a:pt x="7014" y="5931"/>
                  </a:cubicBezTo>
                  <a:close/>
                  <a:moveTo>
                    <a:pt x="7014" y="8667"/>
                  </a:moveTo>
                  <a:cubicBezTo>
                    <a:pt x="6942" y="8667"/>
                    <a:pt x="6859" y="8693"/>
                    <a:pt x="6772" y="8747"/>
                  </a:cubicBezTo>
                  <a:lnTo>
                    <a:pt x="501" y="12349"/>
                  </a:lnTo>
                  <a:cubicBezTo>
                    <a:pt x="201" y="12550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8"/>
                    <a:pt x="7239" y="9314"/>
                    <a:pt x="7239" y="8980"/>
                  </a:cubicBezTo>
                  <a:cubicBezTo>
                    <a:pt x="7262" y="8778"/>
                    <a:pt x="7163" y="8667"/>
                    <a:pt x="7014" y="8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155573" y="2068147"/>
              <a:ext cx="42215" cy="975680"/>
            </a:xfrm>
            <a:custGeom>
              <a:rect b="b" l="l" r="r" t="t"/>
              <a:pathLst>
                <a:path extrusionOk="0" h="59375" w="2569">
                  <a:moveTo>
                    <a:pt x="2353" y="0"/>
                  </a:moveTo>
                  <a:cubicBezTo>
                    <a:pt x="2306" y="0"/>
                    <a:pt x="2255" y="13"/>
                    <a:pt x="2202" y="39"/>
                  </a:cubicBezTo>
                  <a:lnTo>
                    <a:pt x="334" y="1107"/>
                  </a:lnTo>
                  <a:cubicBezTo>
                    <a:pt x="133" y="1240"/>
                    <a:pt x="0" y="1474"/>
                    <a:pt x="0" y="1707"/>
                  </a:cubicBezTo>
                  <a:lnTo>
                    <a:pt x="0" y="2408"/>
                  </a:lnTo>
                  <a:cubicBezTo>
                    <a:pt x="0" y="2554"/>
                    <a:pt x="72" y="2647"/>
                    <a:pt x="188" y="2647"/>
                  </a:cubicBezTo>
                  <a:cubicBezTo>
                    <a:pt x="231" y="2647"/>
                    <a:pt x="280" y="2635"/>
                    <a:pt x="334" y="2608"/>
                  </a:cubicBezTo>
                  <a:lnTo>
                    <a:pt x="2202" y="1507"/>
                  </a:lnTo>
                  <a:cubicBezTo>
                    <a:pt x="2402" y="1374"/>
                    <a:pt x="2535" y="1173"/>
                    <a:pt x="2569" y="907"/>
                  </a:cubicBezTo>
                  <a:lnTo>
                    <a:pt x="2569" y="239"/>
                  </a:lnTo>
                  <a:cubicBezTo>
                    <a:pt x="2569" y="93"/>
                    <a:pt x="2479" y="0"/>
                    <a:pt x="2353" y="0"/>
                  </a:cubicBezTo>
                  <a:close/>
                  <a:moveTo>
                    <a:pt x="2374" y="2762"/>
                  </a:moveTo>
                  <a:cubicBezTo>
                    <a:pt x="2322" y="2762"/>
                    <a:pt x="2264" y="2777"/>
                    <a:pt x="2202" y="2808"/>
                  </a:cubicBezTo>
                  <a:lnTo>
                    <a:pt x="2202" y="2775"/>
                  </a:lnTo>
                  <a:lnTo>
                    <a:pt x="334" y="3875"/>
                  </a:lnTo>
                  <a:cubicBezTo>
                    <a:pt x="133" y="4009"/>
                    <a:pt x="0" y="4242"/>
                    <a:pt x="0" y="4476"/>
                  </a:cubicBezTo>
                  <a:lnTo>
                    <a:pt x="0" y="5176"/>
                  </a:lnTo>
                  <a:cubicBezTo>
                    <a:pt x="0" y="5323"/>
                    <a:pt x="72" y="5416"/>
                    <a:pt x="188" y="5416"/>
                  </a:cubicBezTo>
                  <a:cubicBezTo>
                    <a:pt x="231" y="5416"/>
                    <a:pt x="280" y="5403"/>
                    <a:pt x="334" y="5377"/>
                  </a:cubicBezTo>
                  <a:lnTo>
                    <a:pt x="2202" y="4276"/>
                  </a:lnTo>
                  <a:cubicBezTo>
                    <a:pt x="2402" y="4142"/>
                    <a:pt x="2535" y="3909"/>
                    <a:pt x="2569" y="3675"/>
                  </a:cubicBezTo>
                  <a:lnTo>
                    <a:pt x="2569" y="2975"/>
                  </a:lnTo>
                  <a:cubicBezTo>
                    <a:pt x="2569" y="2837"/>
                    <a:pt x="2489" y="2762"/>
                    <a:pt x="2374" y="2762"/>
                  </a:cubicBezTo>
                  <a:close/>
                  <a:moveTo>
                    <a:pt x="2372" y="5517"/>
                  </a:moveTo>
                  <a:cubicBezTo>
                    <a:pt x="2321" y="5517"/>
                    <a:pt x="2263" y="5536"/>
                    <a:pt x="2202" y="5577"/>
                  </a:cubicBezTo>
                  <a:lnTo>
                    <a:pt x="2202" y="5543"/>
                  </a:lnTo>
                  <a:lnTo>
                    <a:pt x="334" y="6644"/>
                  </a:lnTo>
                  <a:cubicBezTo>
                    <a:pt x="133" y="6778"/>
                    <a:pt x="0" y="6978"/>
                    <a:pt x="0" y="7245"/>
                  </a:cubicBezTo>
                  <a:lnTo>
                    <a:pt x="0" y="7945"/>
                  </a:lnTo>
                  <a:cubicBezTo>
                    <a:pt x="0" y="8108"/>
                    <a:pt x="65" y="8190"/>
                    <a:pt x="173" y="8190"/>
                  </a:cubicBezTo>
                  <a:cubicBezTo>
                    <a:pt x="220" y="8190"/>
                    <a:pt x="274" y="8175"/>
                    <a:pt x="334" y="8145"/>
                  </a:cubicBezTo>
                  <a:lnTo>
                    <a:pt x="2202" y="7044"/>
                  </a:lnTo>
                  <a:cubicBezTo>
                    <a:pt x="2402" y="6911"/>
                    <a:pt x="2535" y="6711"/>
                    <a:pt x="2569" y="6477"/>
                  </a:cubicBezTo>
                  <a:lnTo>
                    <a:pt x="2569" y="5777"/>
                  </a:lnTo>
                  <a:cubicBezTo>
                    <a:pt x="2569" y="5615"/>
                    <a:pt x="2488" y="5517"/>
                    <a:pt x="2372" y="5517"/>
                  </a:cubicBezTo>
                  <a:close/>
                  <a:moveTo>
                    <a:pt x="2372" y="8286"/>
                  </a:moveTo>
                  <a:cubicBezTo>
                    <a:pt x="2321" y="8286"/>
                    <a:pt x="2263" y="8304"/>
                    <a:pt x="2202" y="8345"/>
                  </a:cubicBezTo>
                  <a:lnTo>
                    <a:pt x="2202" y="8312"/>
                  </a:lnTo>
                  <a:lnTo>
                    <a:pt x="334" y="9413"/>
                  </a:lnTo>
                  <a:cubicBezTo>
                    <a:pt x="133" y="9546"/>
                    <a:pt x="0" y="9746"/>
                    <a:pt x="0" y="10013"/>
                  </a:cubicBezTo>
                  <a:lnTo>
                    <a:pt x="0" y="10680"/>
                  </a:lnTo>
                  <a:cubicBezTo>
                    <a:pt x="0" y="10842"/>
                    <a:pt x="64" y="10940"/>
                    <a:pt x="171" y="10940"/>
                  </a:cubicBezTo>
                  <a:cubicBezTo>
                    <a:pt x="217" y="10940"/>
                    <a:pt x="272" y="10921"/>
                    <a:pt x="334" y="10880"/>
                  </a:cubicBezTo>
                  <a:lnTo>
                    <a:pt x="2202" y="9813"/>
                  </a:lnTo>
                  <a:cubicBezTo>
                    <a:pt x="2402" y="9680"/>
                    <a:pt x="2535" y="9446"/>
                    <a:pt x="2569" y="9213"/>
                  </a:cubicBezTo>
                  <a:lnTo>
                    <a:pt x="2569" y="8545"/>
                  </a:lnTo>
                  <a:cubicBezTo>
                    <a:pt x="2569" y="8383"/>
                    <a:pt x="2488" y="8286"/>
                    <a:pt x="2372" y="8286"/>
                  </a:cubicBezTo>
                  <a:close/>
                  <a:moveTo>
                    <a:pt x="2374" y="13703"/>
                  </a:moveTo>
                  <a:cubicBezTo>
                    <a:pt x="2322" y="13703"/>
                    <a:pt x="2264" y="13718"/>
                    <a:pt x="2202" y="13749"/>
                  </a:cubicBezTo>
                  <a:lnTo>
                    <a:pt x="2202" y="13716"/>
                  </a:lnTo>
                  <a:lnTo>
                    <a:pt x="334" y="14817"/>
                  </a:lnTo>
                  <a:cubicBezTo>
                    <a:pt x="133" y="14950"/>
                    <a:pt x="0" y="15184"/>
                    <a:pt x="0" y="15417"/>
                  </a:cubicBezTo>
                  <a:lnTo>
                    <a:pt x="0" y="16118"/>
                  </a:lnTo>
                  <a:cubicBezTo>
                    <a:pt x="0" y="16255"/>
                    <a:pt x="63" y="16345"/>
                    <a:pt x="167" y="16345"/>
                  </a:cubicBezTo>
                  <a:cubicBezTo>
                    <a:pt x="215" y="16345"/>
                    <a:pt x="271" y="16326"/>
                    <a:pt x="334" y="16284"/>
                  </a:cubicBezTo>
                  <a:lnTo>
                    <a:pt x="2202" y="15217"/>
                  </a:lnTo>
                  <a:cubicBezTo>
                    <a:pt x="2402" y="15083"/>
                    <a:pt x="2535" y="14850"/>
                    <a:pt x="2569" y="14616"/>
                  </a:cubicBezTo>
                  <a:lnTo>
                    <a:pt x="2569" y="13916"/>
                  </a:lnTo>
                  <a:cubicBezTo>
                    <a:pt x="2569" y="13778"/>
                    <a:pt x="2489" y="13703"/>
                    <a:pt x="2374" y="13703"/>
                  </a:cubicBezTo>
                  <a:close/>
                  <a:moveTo>
                    <a:pt x="2372" y="16458"/>
                  </a:moveTo>
                  <a:cubicBezTo>
                    <a:pt x="2321" y="16458"/>
                    <a:pt x="2263" y="16477"/>
                    <a:pt x="2202" y="16518"/>
                  </a:cubicBezTo>
                  <a:lnTo>
                    <a:pt x="2202" y="16484"/>
                  </a:lnTo>
                  <a:lnTo>
                    <a:pt x="334" y="17585"/>
                  </a:lnTo>
                  <a:cubicBezTo>
                    <a:pt x="133" y="17719"/>
                    <a:pt x="0" y="17919"/>
                    <a:pt x="0" y="18186"/>
                  </a:cubicBezTo>
                  <a:lnTo>
                    <a:pt x="0" y="18853"/>
                  </a:lnTo>
                  <a:cubicBezTo>
                    <a:pt x="0" y="19015"/>
                    <a:pt x="64" y="19113"/>
                    <a:pt x="171" y="19113"/>
                  </a:cubicBezTo>
                  <a:cubicBezTo>
                    <a:pt x="217" y="19113"/>
                    <a:pt x="272" y="19094"/>
                    <a:pt x="334" y="19053"/>
                  </a:cubicBezTo>
                  <a:lnTo>
                    <a:pt x="2202" y="17986"/>
                  </a:lnTo>
                  <a:cubicBezTo>
                    <a:pt x="2402" y="17852"/>
                    <a:pt x="2535" y="17619"/>
                    <a:pt x="2569" y="17385"/>
                  </a:cubicBezTo>
                  <a:lnTo>
                    <a:pt x="2569" y="16718"/>
                  </a:lnTo>
                  <a:cubicBezTo>
                    <a:pt x="2569" y="16556"/>
                    <a:pt x="2488" y="16458"/>
                    <a:pt x="2372" y="16458"/>
                  </a:cubicBezTo>
                  <a:close/>
                  <a:moveTo>
                    <a:pt x="2353" y="19214"/>
                  </a:moveTo>
                  <a:cubicBezTo>
                    <a:pt x="2306" y="19214"/>
                    <a:pt x="2255" y="19226"/>
                    <a:pt x="2202" y="19253"/>
                  </a:cubicBezTo>
                  <a:lnTo>
                    <a:pt x="334" y="20354"/>
                  </a:lnTo>
                  <a:cubicBezTo>
                    <a:pt x="133" y="20454"/>
                    <a:pt x="0" y="20687"/>
                    <a:pt x="0" y="20921"/>
                  </a:cubicBezTo>
                  <a:lnTo>
                    <a:pt x="0" y="21621"/>
                  </a:lnTo>
                  <a:cubicBezTo>
                    <a:pt x="0" y="21785"/>
                    <a:pt x="65" y="21867"/>
                    <a:pt x="173" y="21867"/>
                  </a:cubicBezTo>
                  <a:cubicBezTo>
                    <a:pt x="220" y="21867"/>
                    <a:pt x="274" y="21852"/>
                    <a:pt x="334" y="21822"/>
                  </a:cubicBezTo>
                  <a:lnTo>
                    <a:pt x="2202" y="20721"/>
                  </a:lnTo>
                  <a:cubicBezTo>
                    <a:pt x="2402" y="20587"/>
                    <a:pt x="2535" y="20387"/>
                    <a:pt x="2569" y="20154"/>
                  </a:cubicBezTo>
                  <a:lnTo>
                    <a:pt x="2569" y="19453"/>
                  </a:lnTo>
                  <a:cubicBezTo>
                    <a:pt x="2569" y="19307"/>
                    <a:pt x="2479" y="19214"/>
                    <a:pt x="2353" y="19214"/>
                  </a:cubicBezTo>
                  <a:close/>
                  <a:moveTo>
                    <a:pt x="2353" y="21982"/>
                  </a:moveTo>
                  <a:cubicBezTo>
                    <a:pt x="2306" y="21982"/>
                    <a:pt x="2255" y="21995"/>
                    <a:pt x="2202" y="22022"/>
                  </a:cubicBezTo>
                  <a:lnTo>
                    <a:pt x="334" y="23089"/>
                  </a:lnTo>
                  <a:cubicBezTo>
                    <a:pt x="133" y="23223"/>
                    <a:pt x="0" y="23456"/>
                    <a:pt x="0" y="23690"/>
                  </a:cubicBezTo>
                  <a:lnTo>
                    <a:pt x="0" y="24390"/>
                  </a:lnTo>
                  <a:cubicBezTo>
                    <a:pt x="0" y="24537"/>
                    <a:pt x="72" y="24630"/>
                    <a:pt x="188" y="24630"/>
                  </a:cubicBezTo>
                  <a:cubicBezTo>
                    <a:pt x="231" y="24630"/>
                    <a:pt x="280" y="24617"/>
                    <a:pt x="334" y="24590"/>
                  </a:cubicBezTo>
                  <a:lnTo>
                    <a:pt x="2202" y="23489"/>
                  </a:lnTo>
                  <a:cubicBezTo>
                    <a:pt x="2402" y="23356"/>
                    <a:pt x="2535" y="23156"/>
                    <a:pt x="2569" y="22889"/>
                  </a:cubicBezTo>
                  <a:lnTo>
                    <a:pt x="2569" y="22222"/>
                  </a:lnTo>
                  <a:cubicBezTo>
                    <a:pt x="2569" y="22075"/>
                    <a:pt x="2479" y="21982"/>
                    <a:pt x="2353" y="21982"/>
                  </a:cubicBezTo>
                  <a:close/>
                  <a:moveTo>
                    <a:pt x="2376" y="27398"/>
                  </a:moveTo>
                  <a:cubicBezTo>
                    <a:pt x="2324" y="27398"/>
                    <a:pt x="2264" y="27417"/>
                    <a:pt x="2202" y="27459"/>
                  </a:cubicBezTo>
                  <a:lnTo>
                    <a:pt x="2202" y="27426"/>
                  </a:lnTo>
                  <a:lnTo>
                    <a:pt x="334" y="28526"/>
                  </a:lnTo>
                  <a:cubicBezTo>
                    <a:pt x="133" y="28660"/>
                    <a:pt x="0" y="28860"/>
                    <a:pt x="0" y="29127"/>
                  </a:cubicBezTo>
                  <a:lnTo>
                    <a:pt x="0" y="29794"/>
                  </a:lnTo>
                  <a:cubicBezTo>
                    <a:pt x="0" y="29956"/>
                    <a:pt x="64" y="30054"/>
                    <a:pt x="171" y="30054"/>
                  </a:cubicBezTo>
                  <a:cubicBezTo>
                    <a:pt x="217" y="30054"/>
                    <a:pt x="272" y="30035"/>
                    <a:pt x="334" y="29994"/>
                  </a:cubicBezTo>
                  <a:lnTo>
                    <a:pt x="2202" y="28893"/>
                  </a:lnTo>
                  <a:cubicBezTo>
                    <a:pt x="2402" y="28793"/>
                    <a:pt x="2535" y="28560"/>
                    <a:pt x="2569" y="28326"/>
                  </a:cubicBezTo>
                  <a:lnTo>
                    <a:pt x="2569" y="27626"/>
                  </a:lnTo>
                  <a:cubicBezTo>
                    <a:pt x="2569" y="27488"/>
                    <a:pt x="2490" y="27398"/>
                    <a:pt x="2376" y="27398"/>
                  </a:cubicBezTo>
                  <a:close/>
                  <a:moveTo>
                    <a:pt x="2353" y="30155"/>
                  </a:moveTo>
                  <a:cubicBezTo>
                    <a:pt x="2306" y="30155"/>
                    <a:pt x="2255" y="30167"/>
                    <a:pt x="2202" y="30194"/>
                  </a:cubicBezTo>
                  <a:lnTo>
                    <a:pt x="334" y="31295"/>
                  </a:lnTo>
                  <a:cubicBezTo>
                    <a:pt x="133" y="31428"/>
                    <a:pt x="0" y="31662"/>
                    <a:pt x="0" y="31895"/>
                  </a:cubicBezTo>
                  <a:lnTo>
                    <a:pt x="0" y="32596"/>
                  </a:lnTo>
                  <a:cubicBezTo>
                    <a:pt x="0" y="32743"/>
                    <a:pt x="72" y="32835"/>
                    <a:pt x="188" y="32835"/>
                  </a:cubicBezTo>
                  <a:cubicBezTo>
                    <a:pt x="231" y="32835"/>
                    <a:pt x="280" y="32823"/>
                    <a:pt x="334" y="32796"/>
                  </a:cubicBezTo>
                  <a:lnTo>
                    <a:pt x="2202" y="31695"/>
                  </a:lnTo>
                  <a:cubicBezTo>
                    <a:pt x="2402" y="31562"/>
                    <a:pt x="2535" y="31328"/>
                    <a:pt x="2569" y="31095"/>
                  </a:cubicBezTo>
                  <a:lnTo>
                    <a:pt x="2569" y="30394"/>
                  </a:lnTo>
                  <a:cubicBezTo>
                    <a:pt x="2569" y="30248"/>
                    <a:pt x="2479" y="30155"/>
                    <a:pt x="2353" y="30155"/>
                  </a:cubicBezTo>
                  <a:close/>
                  <a:moveTo>
                    <a:pt x="2353" y="32924"/>
                  </a:moveTo>
                  <a:cubicBezTo>
                    <a:pt x="2306" y="32924"/>
                    <a:pt x="2255" y="32936"/>
                    <a:pt x="2202" y="32963"/>
                  </a:cubicBezTo>
                  <a:lnTo>
                    <a:pt x="334" y="34064"/>
                  </a:lnTo>
                  <a:cubicBezTo>
                    <a:pt x="133" y="34197"/>
                    <a:pt x="0" y="34397"/>
                    <a:pt x="0" y="34664"/>
                  </a:cubicBezTo>
                  <a:lnTo>
                    <a:pt x="0" y="35331"/>
                  </a:lnTo>
                  <a:cubicBezTo>
                    <a:pt x="0" y="35495"/>
                    <a:pt x="65" y="35576"/>
                    <a:pt x="173" y="35576"/>
                  </a:cubicBezTo>
                  <a:cubicBezTo>
                    <a:pt x="220" y="35576"/>
                    <a:pt x="274" y="35561"/>
                    <a:pt x="334" y="35531"/>
                  </a:cubicBezTo>
                  <a:lnTo>
                    <a:pt x="2202" y="34464"/>
                  </a:lnTo>
                  <a:cubicBezTo>
                    <a:pt x="2402" y="34331"/>
                    <a:pt x="2535" y="34097"/>
                    <a:pt x="2569" y="33864"/>
                  </a:cubicBezTo>
                  <a:lnTo>
                    <a:pt x="2569" y="33163"/>
                  </a:lnTo>
                  <a:cubicBezTo>
                    <a:pt x="2569" y="33017"/>
                    <a:pt x="2479" y="32924"/>
                    <a:pt x="2353" y="32924"/>
                  </a:cubicBezTo>
                  <a:close/>
                  <a:moveTo>
                    <a:pt x="2369" y="35687"/>
                  </a:moveTo>
                  <a:cubicBezTo>
                    <a:pt x="2319" y="35687"/>
                    <a:pt x="2262" y="35702"/>
                    <a:pt x="2202" y="35732"/>
                  </a:cubicBezTo>
                  <a:lnTo>
                    <a:pt x="334" y="36832"/>
                  </a:lnTo>
                  <a:cubicBezTo>
                    <a:pt x="133" y="36932"/>
                    <a:pt x="0" y="37166"/>
                    <a:pt x="0" y="37399"/>
                  </a:cubicBezTo>
                  <a:lnTo>
                    <a:pt x="0" y="38100"/>
                  </a:lnTo>
                  <a:cubicBezTo>
                    <a:pt x="0" y="38263"/>
                    <a:pt x="65" y="38345"/>
                    <a:pt x="173" y="38345"/>
                  </a:cubicBezTo>
                  <a:cubicBezTo>
                    <a:pt x="220" y="38345"/>
                    <a:pt x="274" y="38330"/>
                    <a:pt x="334" y="38300"/>
                  </a:cubicBezTo>
                  <a:lnTo>
                    <a:pt x="2202" y="37199"/>
                  </a:lnTo>
                  <a:cubicBezTo>
                    <a:pt x="2402" y="37066"/>
                    <a:pt x="2535" y="36866"/>
                    <a:pt x="2569" y="36632"/>
                  </a:cubicBezTo>
                  <a:lnTo>
                    <a:pt x="2569" y="35932"/>
                  </a:lnTo>
                  <a:cubicBezTo>
                    <a:pt x="2569" y="35768"/>
                    <a:pt x="2487" y="35687"/>
                    <a:pt x="2369" y="35687"/>
                  </a:cubicBezTo>
                  <a:close/>
                  <a:moveTo>
                    <a:pt x="2353" y="41096"/>
                  </a:moveTo>
                  <a:cubicBezTo>
                    <a:pt x="2306" y="41096"/>
                    <a:pt x="2255" y="41109"/>
                    <a:pt x="2202" y="41135"/>
                  </a:cubicBezTo>
                  <a:lnTo>
                    <a:pt x="334" y="42236"/>
                  </a:lnTo>
                  <a:cubicBezTo>
                    <a:pt x="133" y="42370"/>
                    <a:pt x="0" y="42570"/>
                    <a:pt x="0" y="42837"/>
                  </a:cubicBezTo>
                  <a:lnTo>
                    <a:pt x="0" y="43504"/>
                  </a:lnTo>
                  <a:cubicBezTo>
                    <a:pt x="0" y="43666"/>
                    <a:pt x="64" y="43764"/>
                    <a:pt x="171" y="43764"/>
                  </a:cubicBezTo>
                  <a:cubicBezTo>
                    <a:pt x="217" y="43764"/>
                    <a:pt x="272" y="43745"/>
                    <a:pt x="334" y="43704"/>
                  </a:cubicBezTo>
                  <a:lnTo>
                    <a:pt x="2202" y="42637"/>
                  </a:lnTo>
                  <a:cubicBezTo>
                    <a:pt x="2402" y="42503"/>
                    <a:pt x="2535" y="42270"/>
                    <a:pt x="2569" y="42036"/>
                  </a:cubicBezTo>
                  <a:lnTo>
                    <a:pt x="2569" y="41336"/>
                  </a:lnTo>
                  <a:cubicBezTo>
                    <a:pt x="2569" y="41189"/>
                    <a:pt x="2479" y="41096"/>
                    <a:pt x="2353" y="41096"/>
                  </a:cubicBezTo>
                  <a:close/>
                  <a:moveTo>
                    <a:pt x="2369" y="43859"/>
                  </a:moveTo>
                  <a:cubicBezTo>
                    <a:pt x="2319" y="43859"/>
                    <a:pt x="2262" y="43874"/>
                    <a:pt x="2202" y="43904"/>
                  </a:cubicBezTo>
                  <a:lnTo>
                    <a:pt x="334" y="45005"/>
                  </a:lnTo>
                  <a:cubicBezTo>
                    <a:pt x="133" y="45138"/>
                    <a:pt x="0" y="45338"/>
                    <a:pt x="0" y="45572"/>
                  </a:cubicBezTo>
                  <a:lnTo>
                    <a:pt x="0" y="46272"/>
                  </a:lnTo>
                  <a:cubicBezTo>
                    <a:pt x="0" y="46436"/>
                    <a:pt x="65" y="46518"/>
                    <a:pt x="173" y="46518"/>
                  </a:cubicBezTo>
                  <a:cubicBezTo>
                    <a:pt x="220" y="46518"/>
                    <a:pt x="274" y="46503"/>
                    <a:pt x="334" y="46473"/>
                  </a:cubicBezTo>
                  <a:lnTo>
                    <a:pt x="2202" y="45405"/>
                  </a:lnTo>
                  <a:cubicBezTo>
                    <a:pt x="2402" y="45238"/>
                    <a:pt x="2535" y="45038"/>
                    <a:pt x="2569" y="44805"/>
                  </a:cubicBezTo>
                  <a:lnTo>
                    <a:pt x="2569" y="44104"/>
                  </a:lnTo>
                  <a:cubicBezTo>
                    <a:pt x="2569" y="43941"/>
                    <a:pt x="2487" y="43859"/>
                    <a:pt x="2369" y="43859"/>
                  </a:cubicBezTo>
                  <a:close/>
                  <a:moveTo>
                    <a:pt x="2376" y="48413"/>
                  </a:moveTo>
                  <a:cubicBezTo>
                    <a:pt x="2324" y="48413"/>
                    <a:pt x="2264" y="48432"/>
                    <a:pt x="2202" y="48474"/>
                  </a:cubicBezTo>
                  <a:lnTo>
                    <a:pt x="2202" y="48441"/>
                  </a:lnTo>
                  <a:lnTo>
                    <a:pt x="334" y="49541"/>
                  </a:lnTo>
                  <a:cubicBezTo>
                    <a:pt x="133" y="49675"/>
                    <a:pt x="0" y="49875"/>
                    <a:pt x="0" y="50142"/>
                  </a:cubicBezTo>
                  <a:lnTo>
                    <a:pt x="0" y="50842"/>
                  </a:lnTo>
                  <a:cubicBezTo>
                    <a:pt x="0" y="50980"/>
                    <a:pt x="63" y="51070"/>
                    <a:pt x="167" y="51070"/>
                  </a:cubicBezTo>
                  <a:cubicBezTo>
                    <a:pt x="215" y="51070"/>
                    <a:pt x="271" y="51051"/>
                    <a:pt x="334" y="51009"/>
                  </a:cubicBezTo>
                  <a:lnTo>
                    <a:pt x="2202" y="49942"/>
                  </a:lnTo>
                  <a:cubicBezTo>
                    <a:pt x="2402" y="49808"/>
                    <a:pt x="2535" y="49575"/>
                    <a:pt x="2569" y="49341"/>
                  </a:cubicBezTo>
                  <a:lnTo>
                    <a:pt x="2569" y="48641"/>
                  </a:lnTo>
                  <a:cubicBezTo>
                    <a:pt x="2569" y="48503"/>
                    <a:pt x="2490" y="48413"/>
                    <a:pt x="2376" y="48413"/>
                  </a:cubicBezTo>
                  <a:close/>
                  <a:moveTo>
                    <a:pt x="2376" y="51182"/>
                  </a:moveTo>
                  <a:cubicBezTo>
                    <a:pt x="2324" y="51182"/>
                    <a:pt x="2264" y="51201"/>
                    <a:pt x="2202" y="51243"/>
                  </a:cubicBezTo>
                  <a:lnTo>
                    <a:pt x="2202" y="51209"/>
                  </a:lnTo>
                  <a:lnTo>
                    <a:pt x="334" y="52310"/>
                  </a:lnTo>
                  <a:cubicBezTo>
                    <a:pt x="133" y="52444"/>
                    <a:pt x="0" y="52644"/>
                    <a:pt x="0" y="52911"/>
                  </a:cubicBezTo>
                  <a:lnTo>
                    <a:pt x="0" y="53578"/>
                  </a:lnTo>
                  <a:cubicBezTo>
                    <a:pt x="0" y="53740"/>
                    <a:pt x="64" y="53838"/>
                    <a:pt x="171" y="53838"/>
                  </a:cubicBezTo>
                  <a:cubicBezTo>
                    <a:pt x="217" y="53838"/>
                    <a:pt x="272" y="53819"/>
                    <a:pt x="334" y="53778"/>
                  </a:cubicBezTo>
                  <a:lnTo>
                    <a:pt x="2202" y="52710"/>
                  </a:lnTo>
                  <a:cubicBezTo>
                    <a:pt x="2402" y="52577"/>
                    <a:pt x="2535" y="52343"/>
                    <a:pt x="2569" y="52110"/>
                  </a:cubicBezTo>
                  <a:lnTo>
                    <a:pt x="2569" y="51409"/>
                  </a:lnTo>
                  <a:cubicBezTo>
                    <a:pt x="2569" y="51272"/>
                    <a:pt x="2490" y="51182"/>
                    <a:pt x="2376" y="51182"/>
                  </a:cubicBezTo>
                  <a:close/>
                  <a:moveTo>
                    <a:pt x="2353" y="53939"/>
                  </a:moveTo>
                  <a:cubicBezTo>
                    <a:pt x="2306" y="53939"/>
                    <a:pt x="2255" y="53951"/>
                    <a:pt x="2202" y="53978"/>
                  </a:cubicBezTo>
                  <a:lnTo>
                    <a:pt x="334" y="55079"/>
                  </a:lnTo>
                  <a:cubicBezTo>
                    <a:pt x="133" y="55179"/>
                    <a:pt x="0" y="55412"/>
                    <a:pt x="0" y="55646"/>
                  </a:cubicBezTo>
                  <a:lnTo>
                    <a:pt x="0" y="56346"/>
                  </a:lnTo>
                  <a:cubicBezTo>
                    <a:pt x="0" y="56510"/>
                    <a:pt x="65" y="56591"/>
                    <a:pt x="173" y="56591"/>
                  </a:cubicBezTo>
                  <a:cubicBezTo>
                    <a:pt x="220" y="56591"/>
                    <a:pt x="274" y="56576"/>
                    <a:pt x="334" y="56546"/>
                  </a:cubicBezTo>
                  <a:lnTo>
                    <a:pt x="2202" y="55446"/>
                  </a:lnTo>
                  <a:cubicBezTo>
                    <a:pt x="2402" y="55312"/>
                    <a:pt x="2535" y="55112"/>
                    <a:pt x="2569" y="54879"/>
                  </a:cubicBezTo>
                  <a:lnTo>
                    <a:pt x="2569" y="54178"/>
                  </a:lnTo>
                  <a:cubicBezTo>
                    <a:pt x="2569" y="54032"/>
                    <a:pt x="2479" y="53939"/>
                    <a:pt x="2353" y="53939"/>
                  </a:cubicBezTo>
                  <a:close/>
                  <a:moveTo>
                    <a:pt x="2353" y="56707"/>
                  </a:moveTo>
                  <a:cubicBezTo>
                    <a:pt x="2306" y="56707"/>
                    <a:pt x="2255" y="56720"/>
                    <a:pt x="2202" y="56747"/>
                  </a:cubicBezTo>
                  <a:lnTo>
                    <a:pt x="334" y="57847"/>
                  </a:lnTo>
                  <a:cubicBezTo>
                    <a:pt x="133" y="57981"/>
                    <a:pt x="0" y="58181"/>
                    <a:pt x="0" y="58448"/>
                  </a:cubicBezTo>
                  <a:lnTo>
                    <a:pt x="0" y="59115"/>
                  </a:lnTo>
                  <a:cubicBezTo>
                    <a:pt x="0" y="59277"/>
                    <a:pt x="64" y="59375"/>
                    <a:pt x="171" y="59375"/>
                  </a:cubicBezTo>
                  <a:cubicBezTo>
                    <a:pt x="217" y="59375"/>
                    <a:pt x="272" y="59356"/>
                    <a:pt x="334" y="59315"/>
                  </a:cubicBezTo>
                  <a:lnTo>
                    <a:pt x="2202" y="58248"/>
                  </a:lnTo>
                  <a:cubicBezTo>
                    <a:pt x="2402" y="58114"/>
                    <a:pt x="2535" y="57881"/>
                    <a:pt x="2569" y="57647"/>
                  </a:cubicBezTo>
                  <a:lnTo>
                    <a:pt x="2569" y="56947"/>
                  </a:lnTo>
                  <a:cubicBezTo>
                    <a:pt x="2569" y="56800"/>
                    <a:pt x="2479" y="56707"/>
                    <a:pt x="2353" y="56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265737" y="1679962"/>
              <a:ext cx="841968" cy="493747"/>
            </a:xfrm>
            <a:custGeom>
              <a:rect b="b" l="l" r="r" t="t"/>
              <a:pathLst>
                <a:path extrusionOk="0" h="30047" w="51238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265737" y="1679962"/>
              <a:ext cx="841968" cy="493747"/>
            </a:xfrm>
            <a:custGeom>
              <a:rect b="b" l="l" r="r" t="t"/>
              <a:pathLst>
                <a:path extrusionOk="0" h="30047" w="51238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266296" y="1529210"/>
              <a:ext cx="845239" cy="495095"/>
            </a:xfrm>
            <a:custGeom>
              <a:rect b="b" l="l" r="r" t="t"/>
              <a:pathLst>
                <a:path extrusionOk="0" h="30129" w="51437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266296" y="1529210"/>
              <a:ext cx="845239" cy="495095"/>
            </a:xfrm>
            <a:custGeom>
              <a:rect b="b" l="l" r="r" t="t"/>
              <a:pathLst>
                <a:path extrusionOk="0" h="30129" w="51437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266296" y="1980085"/>
              <a:ext cx="125528" cy="79599"/>
            </a:xfrm>
            <a:custGeom>
              <a:rect b="b" l="l" r="r" t="t"/>
              <a:pathLst>
                <a:path extrusionOk="0" h="4844" w="7639">
                  <a:moveTo>
                    <a:pt x="7446" y="0"/>
                  </a:moveTo>
                  <a:cubicBezTo>
                    <a:pt x="7394" y="0"/>
                    <a:pt x="7335" y="19"/>
                    <a:pt x="7272" y="61"/>
                  </a:cubicBezTo>
                  <a:lnTo>
                    <a:pt x="334" y="4064"/>
                  </a:lnTo>
                  <a:cubicBezTo>
                    <a:pt x="134" y="4197"/>
                    <a:pt x="0" y="4398"/>
                    <a:pt x="0" y="4631"/>
                  </a:cubicBezTo>
                  <a:cubicBezTo>
                    <a:pt x="0" y="4769"/>
                    <a:pt x="64" y="4844"/>
                    <a:pt x="169" y="4844"/>
                  </a:cubicBezTo>
                  <a:cubicBezTo>
                    <a:pt x="216" y="4844"/>
                    <a:pt x="272" y="4829"/>
                    <a:pt x="334" y="4798"/>
                  </a:cubicBezTo>
                  <a:lnTo>
                    <a:pt x="7272" y="795"/>
                  </a:lnTo>
                  <a:cubicBezTo>
                    <a:pt x="7472" y="662"/>
                    <a:pt x="7606" y="461"/>
                    <a:pt x="7639" y="228"/>
                  </a:cubicBezTo>
                  <a:cubicBezTo>
                    <a:pt x="7639" y="91"/>
                    <a:pt x="7560" y="0"/>
                    <a:pt x="7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266296" y="2041477"/>
              <a:ext cx="80043" cy="53537"/>
            </a:xfrm>
            <a:custGeom>
              <a:rect b="b" l="l" r="r" t="t"/>
              <a:pathLst>
                <a:path extrusionOk="0" h="3258" w="4871">
                  <a:moveTo>
                    <a:pt x="4678" y="0"/>
                  </a:moveTo>
                  <a:cubicBezTo>
                    <a:pt x="4626" y="0"/>
                    <a:pt x="4566" y="19"/>
                    <a:pt x="4503" y="61"/>
                  </a:cubicBezTo>
                  <a:lnTo>
                    <a:pt x="334" y="2430"/>
                  </a:lnTo>
                  <a:cubicBezTo>
                    <a:pt x="134" y="2563"/>
                    <a:pt x="0" y="2796"/>
                    <a:pt x="0" y="3030"/>
                  </a:cubicBezTo>
                  <a:cubicBezTo>
                    <a:pt x="0" y="3167"/>
                    <a:pt x="63" y="3258"/>
                    <a:pt x="167" y="3258"/>
                  </a:cubicBezTo>
                  <a:cubicBezTo>
                    <a:pt x="215" y="3258"/>
                    <a:pt x="271" y="3239"/>
                    <a:pt x="334" y="3197"/>
                  </a:cubicBezTo>
                  <a:lnTo>
                    <a:pt x="4503" y="795"/>
                  </a:lnTo>
                  <a:cubicBezTo>
                    <a:pt x="4704" y="662"/>
                    <a:pt x="4837" y="461"/>
                    <a:pt x="4870" y="228"/>
                  </a:cubicBezTo>
                  <a:cubicBezTo>
                    <a:pt x="4870" y="91"/>
                    <a:pt x="479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402225" y="1889345"/>
              <a:ext cx="144737" cy="91660"/>
            </a:xfrm>
            <a:custGeom>
              <a:rect b="b" l="l" r="r" t="t"/>
              <a:pathLst>
                <a:path extrusionOk="0" h="5578" w="8808">
                  <a:moveTo>
                    <a:pt x="8608" y="1"/>
                  </a:moveTo>
                  <a:cubicBezTo>
                    <a:pt x="8557" y="1"/>
                    <a:pt x="8500" y="16"/>
                    <a:pt x="8440" y="46"/>
                  </a:cubicBezTo>
                  <a:lnTo>
                    <a:pt x="334" y="4783"/>
                  </a:lnTo>
                  <a:cubicBezTo>
                    <a:pt x="134" y="4883"/>
                    <a:pt x="1" y="5116"/>
                    <a:pt x="1" y="5350"/>
                  </a:cubicBezTo>
                  <a:cubicBezTo>
                    <a:pt x="1" y="5487"/>
                    <a:pt x="79" y="5577"/>
                    <a:pt x="182" y="5577"/>
                  </a:cubicBezTo>
                  <a:cubicBezTo>
                    <a:pt x="230" y="5577"/>
                    <a:pt x="282" y="5558"/>
                    <a:pt x="334" y="5516"/>
                  </a:cubicBezTo>
                  <a:lnTo>
                    <a:pt x="8440" y="813"/>
                  </a:lnTo>
                  <a:cubicBezTo>
                    <a:pt x="8640" y="680"/>
                    <a:pt x="8774" y="480"/>
                    <a:pt x="8807" y="246"/>
                  </a:cubicBezTo>
                  <a:cubicBezTo>
                    <a:pt x="8807" y="83"/>
                    <a:pt x="8725" y="1"/>
                    <a:pt x="8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353437" y="1965526"/>
              <a:ext cx="123901" cy="79369"/>
            </a:xfrm>
            <a:custGeom>
              <a:rect b="b" l="l" r="r" t="t"/>
              <a:pathLst>
                <a:path extrusionOk="0" h="4830" w="7540">
                  <a:moveTo>
                    <a:pt x="7345" y="1"/>
                  </a:moveTo>
                  <a:cubicBezTo>
                    <a:pt x="7293" y="1"/>
                    <a:pt x="7235" y="16"/>
                    <a:pt x="7173" y="47"/>
                  </a:cubicBezTo>
                  <a:lnTo>
                    <a:pt x="335" y="4016"/>
                  </a:lnTo>
                  <a:cubicBezTo>
                    <a:pt x="134" y="4149"/>
                    <a:pt x="1" y="4383"/>
                    <a:pt x="1" y="4616"/>
                  </a:cubicBezTo>
                  <a:cubicBezTo>
                    <a:pt x="1" y="4755"/>
                    <a:pt x="65" y="4829"/>
                    <a:pt x="170" y="4829"/>
                  </a:cubicBezTo>
                  <a:cubicBezTo>
                    <a:pt x="217" y="4829"/>
                    <a:pt x="273" y="4814"/>
                    <a:pt x="335" y="4783"/>
                  </a:cubicBezTo>
                  <a:lnTo>
                    <a:pt x="7206" y="814"/>
                  </a:lnTo>
                  <a:cubicBezTo>
                    <a:pt x="7406" y="680"/>
                    <a:pt x="7540" y="447"/>
                    <a:pt x="7540" y="213"/>
                  </a:cubicBezTo>
                  <a:cubicBezTo>
                    <a:pt x="7540" y="75"/>
                    <a:pt x="7460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487740" y="1603206"/>
              <a:ext cx="620508" cy="363536"/>
            </a:xfrm>
            <a:custGeom>
              <a:rect b="b" l="l" r="r" t="t"/>
              <a:pathLst>
                <a:path extrusionOk="0" h="22123" w="37761">
                  <a:moveTo>
                    <a:pt x="37566" y="0"/>
                  </a:moveTo>
                  <a:cubicBezTo>
                    <a:pt x="37515" y="0"/>
                    <a:pt x="37456" y="15"/>
                    <a:pt x="37394" y="46"/>
                  </a:cubicBezTo>
                  <a:lnTo>
                    <a:pt x="367" y="21328"/>
                  </a:lnTo>
                  <a:cubicBezTo>
                    <a:pt x="167" y="21462"/>
                    <a:pt x="34" y="21662"/>
                    <a:pt x="0" y="21895"/>
                  </a:cubicBezTo>
                  <a:cubicBezTo>
                    <a:pt x="0" y="22033"/>
                    <a:pt x="79" y="22123"/>
                    <a:pt x="193" y="22123"/>
                  </a:cubicBezTo>
                  <a:cubicBezTo>
                    <a:pt x="245" y="22123"/>
                    <a:pt x="305" y="22104"/>
                    <a:pt x="367" y="22062"/>
                  </a:cubicBezTo>
                  <a:lnTo>
                    <a:pt x="37394" y="814"/>
                  </a:lnTo>
                  <a:cubicBezTo>
                    <a:pt x="37594" y="680"/>
                    <a:pt x="37727" y="447"/>
                    <a:pt x="37761" y="213"/>
                  </a:cubicBezTo>
                  <a:cubicBezTo>
                    <a:pt x="37761" y="75"/>
                    <a:pt x="37681" y="0"/>
                    <a:pt x="37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65737" y="2003370"/>
              <a:ext cx="211601" cy="128683"/>
            </a:xfrm>
            <a:custGeom>
              <a:rect b="b" l="l" r="r" t="t"/>
              <a:pathLst>
                <a:path extrusionOk="0" h="7831" w="12877">
                  <a:moveTo>
                    <a:pt x="12677" y="0"/>
                  </a:moveTo>
                  <a:cubicBezTo>
                    <a:pt x="12627" y="0"/>
                    <a:pt x="12570" y="15"/>
                    <a:pt x="12510" y="45"/>
                  </a:cubicBezTo>
                  <a:lnTo>
                    <a:pt x="368" y="7017"/>
                  </a:lnTo>
                  <a:cubicBezTo>
                    <a:pt x="168" y="7150"/>
                    <a:pt x="34" y="7384"/>
                    <a:pt x="1" y="7617"/>
                  </a:cubicBezTo>
                  <a:cubicBezTo>
                    <a:pt x="1" y="7755"/>
                    <a:pt x="80" y="7830"/>
                    <a:pt x="195" y="7830"/>
                  </a:cubicBezTo>
                  <a:cubicBezTo>
                    <a:pt x="247" y="7830"/>
                    <a:pt x="306" y="7815"/>
                    <a:pt x="368" y="7784"/>
                  </a:cubicBezTo>
                  <a:lnTo>
                    <a:pt x="12510" y="812"/>
                  </a:lnTo>
                  <a:cubicBezTo>
                    <a:pt x="12710" y="679"/>
                    <a:pt x="12843" y="479"/>
                    <a:pt x="12877" y="245"/>
                  </a:cubicBezTo>
                  <a:cubicBezTo>
                    <a:pt x="12877" y="82"/>
                    <a:pt x="12795" y="0"/>
                    <a:pt x="1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487740" y="1640787"/>
              <a:ext cx="620508" cy="363783"/>
            </a:xfrm>
            <a:custGeom>
              <a:rect b="b" l="l" r="r" t="t"/>
              <a:pathLst>
                <a:path extrusionOk="0" h="22138" w="37761">
                  <a:moveTo>
                    <a:pt x="37583" y="0"/>
                  </a:moveTo>
                  <a:cubicBezTo>
                    <a:pt x="37531" y="0"/>
                    <a:pt x="37467" y="19"/>
                    <a:pt x="37394" y="61"/>
                  </a:cubicBezTo>
                  <a:lnTo>
                    <a:pt x="367" y="21343"/>
                  </a:lnTo>
                  <a:cubicBezTo>
                    <a:pt x="167" y="21476"/>
                    <a:pt x="34" y="21677"/>
                    <a:pt x="0" y="21910"/>
                  </a:cubicBezTo>
                  <a:cubicBezTo>
                    <a:pt x="0" y="22047"/>
                    <a:pt x="79" y="22138"/>
                    <a:pt x="193" y="22138"/>
                  </a:cubicBezTo>
                  <a:cubicBezTo>
                    <a:pt x="245" y="22138"/>
                    <a:pt x="305" y="22119"/>
                    <a:pt x="367" y="22077"/>
                  </a:cubicBezTo>
                  <a:lnTo>
                    <a:pt x="37394" y="795"/>
                  </a:lnTo>
                  <a:cubicBezTo>
                    <a:pt x="37594" y="662"/>
                    <a:pt x="37727" y="461"/>
                    <a:pt x="37761" y="228"/>
                  </a:cubicBezTo>
                  <a:cubicBezTo>
                    <a:pt x="37761" y="91"/>
                    <a:pt x="37698" y="0"/>
                    <a:pt x="37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267380" y="2424075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267380" y="2424075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1267380" y="2230829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1267380" y="2230829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1267380" y="2307026"/>
              <a:ext cx="37844" cy="28921"/>
            </a:xfrm>
            <a:custGeom>
              <a:rect b="b" l="l" r="r" t="t"/>
              <a:pathLst>
                <a:path extrusionOk="0" h="1760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1267380" y="2307026"/>
              <a:ext cx="37844" cy="28921"/>
            </a:xfrm>
            <a:custGeom>
              <a:rect b="b" l="l" r="r" t="t"/>
              <a:pathLst>
                <a:path extrusionOk="0" h="1760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1267380" y="2342290"/>
              <a:ext cx="37844" cy="29283"/>
            </a:xfrm>
            <a:custGeom>
              <a:rect b="b" l="l" r="r" t="t"/>
              <a:pathLst>
                <a:path extrusionOk="0" h="1782" w="2303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1267380" y="2342290"/>
              <a:ext cx="37844" cy="29283"/>
            </a:xfrm>
            <a:custGeom>
              <a:rect b="b" l="l" r="r" t="t"/>
              <a:pathLst>
                <a:path extrusionOk="0" h="1782" w="2303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267380" y="2377735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1267380" y="2377735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1267380" y="2456118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1267380" y="2456118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1267380" y="2687439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267380" y="2687439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267380" y="2719531"/>
              <a:ext cx="37844" cy="29151"/>
            </a:xfrm>
            <a:custGeom>
              <a:rect b="b" l="l" r="r" t="t"/>
              <a:pathLst>
                <a:path extrusionOk="0" h="1774" w="2303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267380" y="2719531"/>
              <a:ext cx="37844" cy="29151"/>
            </a:xfrm>
            <a:custGeom>
              <a:rect b="b" l="l" r="r" t="t"/>
              <a:pathLst>
                <a:path extrusionOk="0" h="1774" w="2303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1267380" y="2532299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1267380" y="2532299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1267380" y="2567399"/>
              <a:ext cx="37844" cy="29463"/>
            </a:xfrm>
            <a:custGeom>
              <a:rect b="b" l="l" r="r" t="t"/>
              <a:pathLst>
                <a:path extrusionOk="0" h="1793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1267380" y="2567399"/>
              <a:ext cx="37844" cy="29463"/>
            </a:xfrm>
            <a:custGeom>
              <a:rect b="b" l="l" r="r" t="t"/>
              <a:pathLst>
                <a:path extrusionOk="0" h="1793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267380" y="2602778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267380" y="2602778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267380" y="2877628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267380" y="2877628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267380" y="2912728"/>
              <a:ext cx="37844" cy="29463"/>
            </a:xfrm>
            <a:custGeom>
              <a:rect b="b" l="l" r="r" t="t"/>
              <a:pathLst>
                <a:path extrusionOk="0" h="1793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67380" y="2912728"/>
              <a:ext cx="37844" cy="29463"/>
            </a:xfrm>
            <a:custGeom>
              <a:rect b="b" l="l" r="r" t="t"/>
              <a:pathLst>
                <a:path extrusionOk="0" h="1793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267380" y="2807478"/>
              <a:ext cx="37844" cy="29365"/>
            </a:xfrm>
            <a:custGeom>
              <a:rect b="b" l="l" r="r" t="t"/>
              <a:pathLst>
                <a:path extrusionOk="0" h="1787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267380" y="2807478"/>
              <a:ext cx="37844" cy="29365"/>
            </a:xfrm>
            <a:custGeom>
              <a:rect b="b" l="l" r="r" t="t"/>
              <a:pathLst>
                <a:path extrusionOk="0" h="1787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1267380" y="2842857"/>
              <a:ext cx="37844" cy="29184"/>
            </a:xfrm>
            <a:custGeom>
              <a:rect b="b" l="l" r="r" t="t"/>
              <a:pathLst>
                <a:path extrusionOk="0" h="1776" w="2303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267380" y="2842857"/>
              <a:ext cx="37844" cy="29184"/>
            </a:xfrm>
            <a:custGeom>
              <a:rect b="b" l="l" r="r" t="t"/>
              <a:pathLst>
                <a:path extrusionOk="0" h="1776" w="2303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1325650" y="1804931"/>
              <a:ext cx="785884" cy="461934"/>
            </a:xfrm>
            <a:custGeom>
              <a:rect b="b" l="l" r="r" t="t"/>
              <a:pathLst>
                <a:path extrusionOk="0" h="28111" w="47825">
                  <a:moveTo>
                    <a:pt x="47637" y="1"/>
                  </a:moveTo>
                  <a:cubicBezTo>
                    <a:pt x="47591" y="1"/>
                    <a:pt x="47541" y="16"/>
                    <a:pt x="47491" y="46"/>
                  </a:cubicBezTo>
                  <a:lnTo>
                    <a:pt x="358" y="27299"/>
                  </a:lnTo>
                  <a:cubicBezTo>
                    <a:pt x="158" y="27432"/>
                    <a:pt x="24" y="27632"/>
                    <a:pt x="24" y="27866"/>
                  </a:cubicBezTo>
                  <a:cubicBezTo>
                    <a:pt x="1" y="28029"/>
                    <a:pt x="75" y="28111"/>
                    <a:pt x="191" y="28111"/>
                  </a:cubicBezTo>
                  <a:cubicBezTo>
                    <a:pt x="241" y="28111"/>
                    <a:pt x="298" y="28096"/>
                    <a:pt x="358" y="28066"/>
                  </a:cubicBezTo>
                  <a:lnTo>
                    <a:pt x="47491" y="813"/>
                  </a:lnTo>
                  <a:cubicBezTo>
                    <a:pt x="47691" y="680"/>
                    <a:pt x="47792" y="480"/>
                    <a:pt x="47825" y="246"/>
                  </a:cubicBezTo>
                  <a:cubicBezTo>
                    <a:pt x="47825" y="83"/>
                    <a:pt x="47743" y="1"/>
                    <a:pt x="47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325666" y="1769601"/>
              <a:ext cx="785868" cy="461901"/>
            </a:xfrm>
            <a:custGeom>
              <a:rect b="b" l="l" r="r" t="t"/>
              <a:pathLst>
                <a:path extrusionOk="0" h="28109" w="47824">
                  <a:moveTo>
                    <a:pt x="47642" y="0"/>
                  </a:moveTo>
                  <a:cubicBezTo>
                    <a:pt x="47595" y="0"/>
                    <a:pt x="47543" y="19"/>
                    <a:pt x="47490" y="61"/>
                  </a:cubicBezTo>
                  <a:lnTo>
                    <a:pt x="357" y="27314"/>
                  </a:lnTo>
                  <a:cubicBezTo>
                    <a:pt x="157" y="27447"/>
                    <a:pt x="23" y="27647"/>
                    <a:pt x="23" y="27881"/>
                  </a:cubicBezTo>
                  <a:cubicBezTo>
                    <a:pt x="0" y="28018"/>
                    <a:pt x="72" y="28108"/>
                    <a:pt x="183" y="28108"/>
                  </a:cubicBezTo>
                  <a:cubicBezTo>
                    <a:pt x="234" y="28108"/>
                    <a:pt x="294" y="28090"/>
                    <a:pt x="357" y="28048"/>
                  </a:cubicBezTo>
                  <a:lnTo>
                    <a:pt x="47490" y="795"/>
                  </a:lnTo>
                  <a:cubicBezTo>
                    <a:pt x="47690" y="661"/>
                    <a:pt x="47791" y="461"/>
                    <a:pt x="47824" y="228"/>
                  </a:cubicBezTo>
                  <a:cubicBezTo>
                    <a:pt x="47824" y="90"/>
                    <a:pt x="47745" y="0"/>
                    <a:pt x="47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326044" y="1841641"/>
              <a:ext cx="785490" cy="460882"/>
            </a:xfrm>
            <a:custGeom>
              <a:rect b="b" l="l" r="r" t="t"/>
              <a:pathLst>
                <a:path extrusionOk="0" h="28047" w="47801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5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326044" y="1877037"/>
              <a:ext cx="785490" cy="460800"/>
            </a:xfrm>
            <a:custGeom>
              <a:rect b="b" l="l" r="r" t="t"/>
              <a:pathLst>
                <a:path extrusionOk="0" h="28042" w="47801">
                  <a:moveTo>
                    <a:pt x="47619" y="0"/>
                  </a:moveTo>
                  <a:cubicBezTo>
                    <a:pt x="47572" y="0"/>
                    <a:pt x="47520" y="19"/>
                    <a:pt x="47467" y="61"/>
                  </a:cubicBezTo>
                  <a:lnTo>
                    <a:pt x="334" y="27247"/>
                  </a:lnTo>
                  <a:cubicBezTo>
                    <a:pt x="134" y="27381"/>
                    <a:pt x="0" y="27581"/>
                    <a:pt x="0" y="27814"/>
                  </a:cubicBezTo>
                  <a:cubicBezTo>
                    <a:pt x="0" y="27952"/>
                    <a:pt x="63" y="28042"/>
                    <a:pt x="167" y="28042"/>
                  </a:cubicBezTo>
                  <a:cubicBezTo>
                    <a:pt x="215" y="28042"/>
                    <a:pt x="271" y="28023"/>
                    <a:pt x="334" y="27981"/>
                  </a:cubicBezTo>
                  <a:lnTo>
                    <a:pt x="47467" y="828"/>
                  </a:lnTo>
                  <a:cubicBezTo>
                    <a:pt x="47667" y="695"/>
                    <a:pt x="47768" y="461"/>
                    <a:pt x="47801" y="228"/>
                  </a:cubicBezTo>
                  <a:cubicBezTo>
                    <a:pt x="47801" y="90"/>
                    <a:pt x="47722" y="0"/>
                    <a:pt x="47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326044" y="1912350"/>
              <a:ext cx="785490" cy="460882"/>
            </a:xfrm>
            <a:custGeom>
              <a:rect b="b" l="l" r="r" t="t"/>
              <a:pathLst>
                <a:path extrusionOk="0" h="28047" w="47801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6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325633" y="1959495"/>
              <a:ext cx="785901" cy="460767"/>
            </a:xfrm>
            <a:custGeom>
              <a:rect b="b" l="l" r="r" t="t"/>
              <a:pathLst>
                <a:path extrusionOk="0" h="28040" w="47826">
                  <a:moveTo>
                    <a:pt x="47642" y="1"/>
                  </a:moveTo>
                  <a:cubicBezTo>
                    <a:pt x="47596" y="1"/>
                    <a:pt x="47544" y="16"/>
                    <a:pt x="47492" y="47"/>
                  </a:cubicBezTo>
                  <a:lnTo>
                    <a:pt x="359" y="27233"/>
                  </a:lnTo>
                  <a:cubicBezTo>
                    <a:pt x="159" y="27366"/>
                    <a:pt x="25" y="27566"/>
                    <a:pt x="25" y="27800"/>
                  </a:cubicBezTo>
                  <a:cubicBezTo>
                    <a:pt x="1" y="27946"/>
                    <a:pt x="84" y="28039"/>
                    <a:pt x="208" y="28039"/>
                  </a:cubicBezTo>
                  <a:cubicBezTo>
                    <a:pt x="254" y="28039"/>
                    <a:pt x="305" y="28027"/>
                    <a:pt x="359" y="28000"/>
                  </a:cubicBezTo>
                  <a:lnTo>
                    <a:pt x="47492" y="814"/>
                  </a:lnTo>
                  <a:cubicBezTo>
                    <a:pt x="47692" y="680"/>
                    <a:pt x="47793" y="447"/>
                    <a:pt x="47826" y="213"/>
                  </a:cubicBezTo>
                  <a:cubicBezTo>
                    <a:pt x="47826" y="75"/>
                    <a:pt x="47746" y="1"/>
                    <a:pt x="47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325683" y="1990372"/>
              <a:ext cx="785851" cy="462148"/>
            </a:xfrm>
            <a:custGeom>
              <a:rect b="b" l="l" r="r" t="t"/>
              <a:pathLst>
                <a:path extrusionOk="0" h="28124" w="47823">
                  <a:moveTo>
                    <a:pt x="47654" y="1"/>
                  </a:moveTo>
                  <a:cubicBezTo>
                    <a:pt x="47604" y="1"/>
                    <a:pt x="47547" y="23"/>
                    <a:pt x="47489" y="69"/>
                  </a:cubicBezTo>
                  <a:lnTo>
                    <a:pt x="356" y="27322"/>
                  </a:lnTo>
                  <a:cubicBezTo>
                    <a:pt x="156" y="27422"/>
                    <a:pt x="22" y="27655"/>
                    <a:pt x="22" y="27889"/>
                  </a:cubicBezTo>
                  <a:cubicBezTo>
                    <a:pt x="0" y="28042"/>
                    <a:pt x="65" y="28124"/>
                    <a:pt x="168" y="28124"/>
                  </a:cubicBezTo>
                  <a:cubicBezTo>
                    <a:pt x="222" y="28124"/>
                    <a:pt x="287" y="28101"/>
                    <a:pt x="356" y="28056"/>
                  </a:cubicBezTo>
                  <a:lnTo>
                    <a:pt x="47489" y="803"/>
                  </a:lnTo>
                  <a:cubicBezTo>
                    <a:pt x="47689" y="669"/>
                    <a:pt x="47790" y="469"/>
                    <a:pt x="47823" y="236"/>
                  </a:cubicBezTo>
                  <a:cubicBezTo>
                    <a:pt x="47823" y="82"/>
                    <a:pt x="47751" y="1"/>
                    <a:pt x="47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1328230" y="2573726"/>
              <a:ext cx="174332" cy="108109"/>
            </a:xfrm>
            <a:custGeom>
              <a:rect b="b" l="l" r="r" t="t"/>
              <a:pathLst>
                <a:path extrusionOk="0" h="6579" w="10609">
                  <a:moveTo>
                    <a:pt x="10441" y="0"/>
                  </a:moveTo>
                  <a:cubicBezTo>
                    <a:pt x="10394" y="0"/>
                    <a:pt x="10337" y="19"/>
                    <a:pt x="10275" y="61"/>
                  </a:cubicBezTo>
                  <a:lnTo>
                    <a:pt x="367" y="5765"/>
                  </a:lnTo>
                  <a:cubicBezTo>
                    <a:pt x="167" y="5899"/>
                    <a:pt x="34" y="6099"/>
                    <a:pt x="1" y="6366"/>
                  </a:cubicBezTo>
                  <a:cubicBezTo>
                    <a:pt x="1" y="6504"/>
                    <a:pt x="80" y="6578"/>
                    <a:pt x="195" y="6578"/>
                  </a:cubicBezTo>
                  <a:cubicBezTo>
                    <a:pt x="247" y="6578"/>
                    <a:pt x="305" y="6563"/>
                    <a:pt x="367" y="6532"/>
                  </a:cubicBezTo>
                  <a:lnTo>
                    <a:pt x="10275" y="795"/>
                  </a:lnTo>
                  <a:cubicBezTo>
                    <a:pt x="10475" y="661"/>
                    <a:pt x="10608" y="461"/>
                    <a:pt x="10608" y="228"/>
                  </a:cubicBezTo>
                  <a:cubicBezTo>
                    <a:pt x="10608" y="91"/>
                    <a:pt x="10545" y="0"/>
                    <a:pt x="10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328230" y="2254163"/>
              <a:ext cx="780577" cy="458352"/>
            </a:xfrm>
            <a:custGeom>
              <a:rect b="b" l="l" r="r" t="t"/>
              <a:pathLst>
                <a:path extrusionOk="0" h="27893" w="47502">
                  <a:moveTo>
                    <a:pt x="47334" y="0"/>
                  </a:moveTo>
                  <a:cubicBezTo>
                    <a:pt x="47287" y="0"/>
                    <a:pt x="47230" y="19"/>
                    <a:pt x="47168" y="61"/>
                  </a:cubicBezTo>
                  <a:lnTo>
                    <a:pt x="334" y="27080"/>
                  </a:lnTo>
                  <a:cubicBezTo>
                    <a:pt x="134" y="27180"/>
                    <a:pt x="1" y="27414"/>
                    <a:pt x="1" y="27647"/>
                  </a:cubicBezTo>
                  <a:cubicBezTo>
                    <a:pt x="1" y="27811"/>
                    <a:pt x="82" y="27892"/>
                    <a:pt x="188" y="27892"/>
                  </a:cubicBezTo>
                  <a:cubicBezTo>
                    <a:pt x="234" y="27892"/>
                    <a:pt x="284" y="27877"/>
                    <a:pt x="334" y="27847"/>
                  </a:cubicBezTo>
                  <a:lnTo>
                    <a:pt x="47168" y="795"/>
                  </a:lnTo>
                  <a:cubicBezTo>
                    <a:pt x="47368" y="661"/>
                    <a:pt x="47501" y="461"/>
                    <a:pt x="47501" y="228"/>
                  </a:cubicBezTo>
                  <a:cubicBezTo>
                    <a:pt x="47501" y="90"/>
                    <a:pt x="47438" y="0"/>
                    <a:pt x="4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326586" y="2067670"/>
              <a:ext cx="784948" cy="459831"/>
            </a:xfrm>
            <a:custGeom>
              <a:rect b="b" l="l" r="r" t="t"/>
              <a:pathLst>
                <a:path extrusionOk="0" h="27983" w="47768">
                  <a:moveTo>
                    <a:pt x="47599" y="0"/>
                  </a:moveTo>
                  <a:cubicBezTo>
                    <a:pt x="47549" y="0"/>
                    <a:pt x="47492" y="23"/>
                    <a:pt x="47434" y="68"/>
                  </a:cubicBezTo>
                  <a:lnTo>
                    <a:pt x="334" y="27188"/>
                  </a:lnTo>
                  <a:cubicBezTo>
                    <a:pt x="134" y="27321"/>
                    <a:pt x="0" y="27521"/>
                    <a:pt x="0" y="27755"/>
                  </a:cubicBezTo>
                  <a:cubicBezTo>
                    <a:pt x="0" y="27892"/>
                    <a:pt x="63" y="27982"/>
                    <a:pt x="167" y="27982"/>
                  </a:cubicBezTo>
                  <a:cubicBezTo>
                    <a:pt x="215" y="27982"/>
                    <a:pt x="271" y="27963"/>
                    <a:pt x="334" y="27922"/>
                  </a:cubicBezTo>
                  <a:lnTo>
                    <a:pt x="47434" y="802"/>
                  </a:lnTo>
                  <a:cubicBezTo>
                    <a:pt x="47634" y="669"/>
                    <a:pt x="47735" y="469"/>
                    <a:pt x="47768" y="235"/>
                  </a:cubicBezTo>
                  <a:cubicBezTo>
                    <a:pt x="47768" y="82"/>
                    <a:pt x="47696" y="0"/>
                    <a:pt x="47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1326586" y="2102557"/>
              <a:ext cx="784948" cy="459781"/>
            </a:xfrm>
            <a:custGeom>
              <a:rect b="b" l="l" r="r" t="t"/>
              <a:pathLst>
                <a:path extrusionOk="0" h="27980" w="47768">
                  <a:moveTo>
                    <a:pt x="47584" y="1"/>
                  </a:moveTo>
                  <a:cubicBezTo>
                    <a:pt x="47538" y="1"/>
                    <a:pt x="47486" y="16"/>
                    <a:pt x="47434" y="47"/>
                  </a:cubicBezTo>
                  <a:lnTo>
                    <a:pt x="334" y="27200"/>
                  </a:lnTo>
                  <a:cubicBezTo>
                    <a:pt x="134" y="27300"/>
                    <a:pt x="0" y="27533"/>
                    <a:pt x="0" y="27767"/>
                  </a:cubicBezTo>
                  <a:cubicBezTo>
                    <a:pt x="0" y="27905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4"/>
                  </a:lnTo>
                  <a:cubicBezTo>
                    <a:pt x="47634" y="681"/>
                    <a:pt x="47735" y="447"/>
                    <a:pt x="47768" y="214"/>
                  </a:cubicBezTo>
                  <a:cubicBezTo>
                    <a:pt x="47768" y="75"/>
                    <a:pt x="47688" y="1"/>
                    <a:pt x="47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1326586" y="2138199"/>
              <a:ext cx="784948" cy="459765"/>
            </a:xfrm>
            <a:custGeom>
              <a:rect b="b" l="l" r="r" t="t"/>
              <a:pathLst>
                <a:path extrusionOk="0" h="27979" w="47768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65"/>
                  </a:lnTo>
                  <a:cubicBezTo>
                    <a:pt x="134" y="27299"/>
                    <a:pt x="0" y="27499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780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1326586" y="2413114"/>
              <a:ext cx="784948" cy="460011"/>
            </a:xfrm>
            <a:custGeom>
              <a:rect b="b" l="l" r="r" t="t"/>
              <a:pathLst>
                <a:path extrusionOk="0" h="27994" w="47768">
                  <a:moveTo>
                    <a:pt x="47586" y="1"/>
                  </a:moveTo>
                  <a:cubicBezTo>
                    <a:pt x="47539" y="1"/>
                    <a:pt x="47487" y="20"/>
                    <a:pt x="47434" y="61"/>
                  </a:cubicBezTo>
                  <a:lnTo>
                    <a:pt x="334" y="27181"/>
                  </a:lnTo>
                  <a:cubicBezTo>
                    <a:pt x="134" y="27314"/>
                    <a:pt x="0" y="27514"/>
                    <a:pt x="0" y="27748"/>
                  </a:cubicBezTo>
                  <a:cubicBezTo>
                    <a:pt x="0" y="27911"/>
                    <a:pt x="66" y="27993"/>
                    <a:pt x="174" y="27993"/>
                  </a:cubicBezTo>
                  <a:cubicBezTo>
                    <a:pt x="220" y="27993"/>
                    <a:pt x="274" y="27978"/>
                    <a:pt x="334" y="27948"/>
                  </a:cubicBezTo>
                  <a:lnTo>
                    <a:pt x="47434" y="795"/>
                  </a:lnTo>
                  <a:cubicBezTo>
                    <a:pt x="47634" y="662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326586" y="2447902"/>
              <a:ext cx="784948" cy="460011"/>
            </a:xfrm>
            <a:custGeom>
              <a:rect b="b" l="l" r="r" t="t"/>
              <a:pathLst>
                <a:path extrusionOk="0" h="27994" w="47768">
                  <a:moveTo>
                    <a:pt x="47580" y="1"/>
                  </a:moveTo>
                  <a:cubicBezTo>
                    <a:pt x="47534" y="1"/>
                    <a:pt x="47484" y="16"/>
                    <a:pt x="47434" y="46"/>
                  </a:cubicBezTo>
                  <a:lnTo>
                    <a:pt x="334" y="27199"/>
                  </a:lnTo>
                  <a:cubicBezTo>
                    <a:pt x="134" y="27332"/>
                    <a:pt x="0" y="27532"/>
                    <a:pt x="0" y="27766"/>
                  </a:cubicBezTo>
                  <a:cubicBezTo>
                    <a:pt x="0" y="27903"/>
                    <a:pt x="63" y="27993"/>
                    <a:pt x="167" y="27993"/>
                  </a:cubicBezTo>
                  <a:cubicBezTo>
                    <a:pt x="215" y="27993"/>
                    <a:pt x="271" y="2797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80"/>
                    <a:pt x="47768" y="246"/>
                  </a:cubicBezTo>
                  <a:cubicBezTo>
                    <a:pt x="47768" y="83"/>
                    <a:pt x="47686" y="1"/>
                    <a:pt x="47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326586" y="2342948"/>
              <a:ext cx="784948" cy="460028"/>
            </a:xfrm>
            <a:custGeom>
              <a:rect b="b" l="l" r="r" t="t"/>
              <a:pathLst>
                <a:path extrusionOk="0" h="27995" w="47768">
                  <a:moveTo>
                    <a:pt x="47586" y="1"/>
                  </a:moveTo>
                  <a:cubicBezTo>
                    <a:pt x="47539" y="1"/>
                    <a:pt x="47487" y="20"/>
                    <a:pt x="47434" y="62"/>
                  </a:cubicBezTo>
                  <a:lnTo>
                    <a:pt x="334" y="27181"/>
                  </a:lnTo>
                  <a:cubicBezTo>
                    <a:pt x="134" y="27315"/>
                    <a:pt x="0" y="27515"/>
                    <a:pt x="0" y="27782"/>
                  </a:cubicBezTo>
                  <a:cubicBezTo>
                    <a:pt x="0" y="27920"/>
                    <a:pt x="64" y="27994"/>
                    <a:pt x="169" y="27994"/>
                  </a:cubicBezTo>
                  <a:cubicBezTo>
                    <a:pt x="216" y="27994"/>
                    <a:pt x="272" y="27979"/>
                    <a:pt x="334" y="27948"/>
                  </a:cubicBezTo>
                  <a:lnTo>
                    <a:pt x="47434" y="829"/>
                  </a:lnTo>
                  <a:cubicBezTo>
                    <a:pt x="47634" y="695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1326586" y="2377834"/>
              <a:ext cx="784948" cy="460209"/>
            </a:xfrm>
            <a:custGeom>
              <a:rect b="b" l="l" r="r" t="t"/>
              <a:pathLst>
                <a:path extrusionOk="0" h="28006" w="47768">
                  <a:moveTo>
                    <a:pt x="47565" y="1"/>
                  </a:moveTo>
                  <a:cubicBezTo>
                    <a:pt x="47524" y="1"/>
                    <a:pt x="47479" y="13"/>
                    <a:pt x="47434" y="40"/>
                  </a:cubicBezTo>
                  <a:lnTo>
                    <a:pt x="334" y="27193"/>
                  </a:lnTo>
                  <a:cubicBezTo>
                    <a:pt x="134" y="27326"/>
                    <a:pt x="0" y="27527"/>
                    <a:pt x="0" y="27760"/>
                  </a:cubicBezTo>
                  <a:cubicBezTo>
                    <a:pt x="0" y="27923"/>
                    <a:pt x="66" y="28005"/>
                    <a:pt x="174" y="28005"/>
                  </a:cubicBezTo>
                  <a:cubicBezTo>
                    <a:pt x="220" y="28005"/>
                    <a:pt x="274" y="27990"/>
                    <a:pt x="334" y="27960"/>
                  </a:cubicBezTo>
                  <a:lnTo>
                    <a:pt x="47434" y="807"/>
                  </a:lnTo>
                  <a:cubicBezTo>
                    <a:pt x="47634" y="674"/>
                    <a:pt x="47735" y="474"/>
                    <a:pt x="47768" y="240"/>
                  </a:cubicBezTo>
                  <a:cubicBezTo>
                    <a:pt x="47768" y="94"/>
                    <a:pt x="47679" y="1"/>
                    <a:pt x="47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326586" y="2483528"/>
              <a:ext cx="784948" cy="459765"/>
            </a:xfrm>
            <a:custGeom>
              <a:rect b="b" l="l" r="r" t="t"/>
              <a:pathLst>
                <a:path extrusionOk="0" h="27979" w="47768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99"/>
                  </a:lnTo>
                  <a:cubicBezTo>
                    <a:pt x="134" y="27299"/>
                    <a:pt x="0" y="27532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267380" y="2948354"/>
              <a:ext cx="37844" cy="28921"/>
            </a:xfrm>
            <a:custGeom>
              <a:rect b="b" l="l" r="r" t="t"/>
              <a:pathLst>
                <a:path extrusionOk="0" h="1760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267380" y="2948354"/>
              <a:ext cx="37844" cy="28921"/>
            </a:xfrm>
            <a:custGeom>
              <a:rect b="b" l="l" r="r" t="t"/>
              <a:pathLst>
                <a:path extrusionOk="0" h="1760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924417" y="1868163"/>
              <a:ext cx="498825" cy="866634"/>
            </a:xfrm>
            <a:custGeom>
              <a:rect b="b" l="l" r="r" t="t"/>
              <a:pathLst>
                <a:path extrusionOk="0" h="52739" w="30356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2924417" y="1868163"/>
              <a:ext cx="498825" cy="866634"/>
            </a:xfrm>
            <a:custGeom>
              <a:rect b="b" l="l" r="r" t="t"/>
              <a:pathLst>
                <a:path extrusionOk="0" h="52739" w="30356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926603" y="1868163"/>
              <a:ext cx="496639" cy="286698"/>
            </a:xfrm>
            <a:custGeom>
              <a:rect b="b" l="l" r="r" t="t"/>
              <a:pathLst>
                <a:path extrusionOk="0" h="17447" w="30223">
                  <a:moveTo>
                    <a:pt x="28505" y="1"/>
                  </a:moveTo>
                  <a:cubicBezTo>
                    <a:pt x="28346" y="1"/>
                    <a:pt x="28188" y="34"/>
                    <a:pt x="28054" y="101"/>
                  </a:cubicBezTo>
                  <a:lnTo>
                    <a:pt x="301" y="16145"/>
                  </a:lnTo>
                  <a:cubicBezTo>
                    <a:pt x="168" y="16212"/>
                    <a:pt x="68" y="16346"/>
                    <a:pt x="1" y="16479"/>
                  </a:cubicBezTo>
                  <a:lnTo>
                    <a:pt x="1702" y="17446"/>
                  </a:lnTo>
                  <a:cubicBezTo>
                    <a:pt x="1769" y="17313"/>
                    <a:pt x="1902" y="17213"/>
                    <a:pt x="2036" y="17113"/>
                  </a:cubicBezTo>
                  <a:lnTo>
                    <a:pt x="29756" y="1101"/>
                  </a:lnTo>
                  <a:cubicBezTo>
                    <a:pt x="29827" y="1061"/>
                    <a:pt x="29895" y="1042"/>
                    <a:pt x="29957" y="1042"/>
                  </a:cubicBezTo>
                  <a:cubicBezTo>
                    <a:pt x="30096" y="1042"/>
                    <a:pt x="30199" y="1139"/>
                    <a:pt x="30223" y="1302"/>
                  </a:cubicBezTo>
                  <a:cubicBezTo>
                    <a:pt x="30189" y="1001"/>
                    <a:pt x="30022" y="734"/>
                    <a:pt x="29756" y="568"/>
                  </a:cubicBezTo>
                  <a:lnTo>
                    <a:pt x="28955" y="101"/>
                  </a:lnTo>
                  <a:cubicBezTo>
                    <a:pt x="28822" y="34"/>
                    <a:pt x="28663" y="1"/>
                    <a:pt x="28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923875" y="2138955"/>
              <a:ext cx="33999" cy="596253"/>
            </a:xfrm>
            <a:custGeom>
              <a:rect b="b" l="l" r="r" t="t"/>
              <a:pathLst>
                <a:path extrusionOk="0" h="36285" w="2069">
                  <a:moveTo>
                    <a:pt x="134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34925"/>
                  </a:lnTo>
                  <a:cubicBezTo>
                    <a:pt x="34" y="35225"/>
                    <a:pt x="200" y="35526"/>
                    <a:pt x="467" y="35726"/>
                  </a:cubicBezTo>
                  <a:lnTo>
                    <a:pt x="1268" y="36159"/>
                  </a:lnTo>
                  <a:cubicBezTo>
                    <a:pt x="1429" y="36240"/>
                    <a:pt x="1591" y="36284"/>
                    <a:pt x="1753" y="36284"/>
                  </a:cubicBezTo>
                  <a:cubicBezTo>
                    <a:pt x="1858" y="36284"/>
                    <a:pt x="1963" y="36265"/>
                    <a:pt x="2068" y="36226"/>
                  </a:cubicBezTo>
                  <a:lnTo>
                    <a:pt x="2068" y="36226"/>
                  </a:lnTo>
                  <a:cubicBezTo>
                    <a:pt x="2033" y="36238"/>
                    <a:pt x="2001" y="36243"/>
                    <a:pt x="1970" y="36243"/>
                  </a:cubicBezTo>
                  <a:cubicBezTo>
                    <a:pt x="1826" y="36243"/>
                    <a:pt x="1735" y="36119"/>
                    <a:pt x="1735" y="35926"/>
                  </a:cubicBezTo>
                  <a:lnTo>
                    <a:pt x="1735" y="1434"/>
                  </a:lnTo>
                  <a:cubicBezTo>
                    <a:pt x="1735" y="1268"/>
                    <a:pt x="1768" y="1101"/>
                    <a:pt x="1868" y="9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952369" y="1885155"/>
              <a:ext cx="470873" cy="849084"/>
            </a:xfrm>
            <a:custGeom>
              <a:rect b="b" l="l" r="r" t="t"/>
              <a:pathLst>
                <a:path extrusionOk="0" h="51671" w="28655">
                  <a:moveTo>
                    <a:pt x="28388" y="234"/>
                  </a:moveTo>
                  <a:cubicBezTo>
                    <a:pt x="28388" y="234"/>
                    <a:pt x="28421" y="234"/>
                    <a:pt x="28454" y="268"/>
                  </a:cubicBezTo>
                  <a:lnTo>
                    <a:pt x="28454" y="301"/>
                  </a:lnTo>
                  <a:lnTo>
                    <a:pt x="28454" y="34826"/>
                  </a:lnTo>
                  <a:cubicBezTo>
                    <a:pt x="28421" y="35059"/>
                    <a:pt x="28288" y="35293"/>
                    <a:pt x="28088" y="35426"/>
                  </a:cubicBezTo>
                  <a:lnTo>
                    <a:pt x="368" y="51438"/>
                  </a:lnTo>
                  <a:lnTo>
                    <a:pt x="268" y="51471"/>
                  </a:lnTo>
                  <a:lnTo>
                    <a:pt x="234" y="51471"/>
                  </a:lnTo>
                  <a:cubicBezTo>
                    <a:pt x="201" y="51471"/>
                    <a:pt x="201" y="51371"/>
                    <a:pt x="201" y="51337"/>
                  </a:cubicBezTo>
                  <a:lnTo>
                    <a:pt x="201" y="16879"/>
                  </a:lnTo>
                  <a:cubicBezTo>
                    <a:pt x="201" y="16746"/>
                    <a:pt x="234" y="16646"/>
                    <a:pt x="301" y="16546"/>
                  </a:cubicBezTo>
                  <a:cubicBezTo>
                    <a:pt x="368" y="16412"/>
                    <a:pt x="434" y="16346"/>
                    <a:pt x="534" y="16279"/>
                  </a:cubicBezTo>
                  <a:lnTo>
                    <a:pt x="28288" y="268"/>
                  </a:lnTo>
                  <a:cubicBezTo>
                    <a:pt x="28321" y="234"/>
                    <a:pt x="28354" y="234"/>
                    <a:pt x="28388" y="234"/>
                  </a:cubicBezTo>
                  <a:close/>
                  <a:moveTo>
                    <a:pt x="28388" y="1"/>
                  </a:moveTo>
                  <a:cubicBezTo>
                    <a:pt x="28321" y="1"/>
                    <a:pt x="28254" y="34"/>
                    <a:pt x="28188" y="67"/>
                  </a:cubicBezTo>
                  <a:lnTo>
                    <a:pt x="434" y="16079"/>
                  </a:lnTo>
                  <a:cubicBezTo>
                    <a:pt x="168" y="16246"/>
                    <a:pt x="1" y="16546"/>
                    <a:pt x="1" y="16879"/>
                  </a:cubicBezTo>
                  <a:lnTo>
                    <a:pt x="1" y="51371"/>
                  </a:lnTo>
                  <a:cubicBezTo>
                    <a:pt x="1" y="51571"/>
                    <a:pt x="101" y="51671"/>
                    <a:pt x="234" y="51671"/>
                  </a:cubicBezTo>
                  <a:lnTo>
                    <a:pt x="334" y="51671"/>
                  </a:lnTo>
                  <a:lnTo>
                    <a:pt x="434" y="51638"/>
                  </a:lnTo>
                  <a:lnTo>
                    <a:pt x="28188" y="35626"/>
                  </a:lnTo>
                  <a:cubicBezTo>
                    <a:pt x="28454" y="35426"/>
                    <a:pt x="28621" y="35159"/>
                    <a:pt x="28655" y="34826"/>
                  </a:cubicBezTo>
                  <a:lnTo>
                    <a:pt x="28655" y="334"/>
                  </a:lnTo>
                  <a:cubicBezTo>
                    <a:pt x="28655" y="301"/>
                    <a:pt x="28655" y="301"/>
                    <a:pt x="28655" y="268"/>
                  </a:cubicBezTo>
                  <a:cubicBezTo>
                    <a:pt x="28655" y="134"/>
                    <a:pt x="28521" y="34"/>
                    <a:pt x="28388" y="34"/>
                  </a:cubicBezTo>
                  <a:lnTo>
                    <a:pt x="28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3317433" y="2205128"/>
              <a:ext cx="182549" cy="223811"/>
            </a:xfrm>
            <a:custGeom>
              <a:rect b="b" l="l" r="r" t="t"/>
              <a:pathLst>
                <a:path extrusionOk="0" h="13620" w="11109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317433" y="2205128"/>
              <a:ext cx="182549" cy="223811"/>
            </a:xfrm>
            <a:custGeom>
              <a:rect b="b" l="l" r="r" t="t"/>
              <a:pathLst>
                <a:path extrusionOk="0" h="13620" w="11109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317975" y="2205128"/>
              <a:ext cx="181464" cy="171736"/>
            </a:xfrm>
            <a:custGeom>
              <a:rect b="b" l="l" r="r" t="t"/>
              <a:pathLst>
                <a:path extrusionOk="0" h="10451" w="11043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317975" y="2205128"/>
              <a:ext cx="181464" cy="171736"/>
            </a:xfrm>
            <a:custGeom>
              <a:rect b="b" l="l" r="r" t="t"/>
              <a:pathLst>
                <a:path extrusionOk="0" h="10451" w="11043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3336626" y="2216122"/>
              <a:ext cx="168285" cy="216235"/>
            </a:xfrm>
            <a:custGeom>
              <a:rect b="b" l="l" r="r" t="t"/>
              <a:pathLst>
                <a:path extrusionOk="0" h="13159" w="10241">
                  <a:moveTo>
                    <a:pt x="6107" y="3751"/>
                  </a:moveTo>
                  <a:cubicBezTo>
                    <a:pt x="6708" y="3751"/>
                    <a:pt x="7166" y="4143"/>
                    <a:pt x="7305" y="4878"/>
                  </a:cubicBezTo>
                  <a:cubicBezTo>
                    <a:pt x="7506" y="6145"/>
                    <a:pt x="6705" y="7913"/>
                    <a:pt x="5504" y="8847"/>
                  </a:cubicBezTo>
                  <a:cubicBezTo>
                    <a:pt x="5028" y="9241"/>
                    <a:pt x="4552" y="9431"/>
                    <a:pt x="4142" y="9431"/>
                  </a:cubicBezTo>
                  <a:cubicBezTo>
                    <a:pt x="3546" y="9431"/>
                    <a:pt x="3087" y="9031"/>
                    <a:pt x="2969" y="8280"/>
                  </a:cubicBezTo>
                  <a:cubicBezTo>
                    <a:pt x="2735" y="7046"/>
                    <a:pt x="3536" y="5245"/>
                    <a:pt x="4737" y="4311"/>
                  </a:cubicBezTo>
                  <a:cubicBezTo>
                    <a:pt x="5223" y="3932"/>
                    <a:pt x="5698" y="3751"/>
                    <a:pt x="6107" y="3751"/>
                  </a:cubicBezTo>
                  <a:close/>
                  <a:moveTo>
                    <a:pt x="7573" y="1"/>
                  </a:moveTo>
                  <a:cubicBezTo>
                    <a:pt x="7430" y="1"/>
                    <a:pt x="7297" y="92"/>
                    <a:pt x="7239" y="208"/>
                  </a:cubicBezTo>
                  <a:lnTo>
                    <a:pt x="6538" y="1542"/>
                  </a:lnTo>
                  <a:cubicBezTo>
                    <a:pt x="6438" y="1675"/>
                    <a:pt x="6305" y="1775"/>
                    <a:pt x="6138" y="1842"/>
                  </a:cubicBezTo>
                  <a:cubicBezTo>
                    <a:pt x="5971" y="1875"/>
                    <a:pt x="5838" y="1942"/>
                    <a:pt x="5671" y="1976"/>
                  </a:cubicBezTo>
                  <a:cubicBezTo>
                    <a:pt x="5635" y="1993"/>
                    <a:pt x="5597" y="2002"/>
                    <a:pt x="5560" y="2002"/>
                  </a:cubicBezTo>
                  <a:cubicBezTo>
                    <a:pt x="5458" y="2002"/>
                    <a:pt x="5362" y="1940"/>
                    <a:pt x="5337" y="1842"/>
                  </a:cubicBezTo>
                  <a:lnTo>
                    <a:pt x="5070" y="1008"/>
                  </a:lnTo>
                  <a:cubicBezTo>
                    <a:pt x="5050" y="904"/>
                    <a:pt x="4977" y="852"/>
                    <a:pt x="4900" y="852"/>
                  </a:cubicBezTo>
                  <a:cubicBezTo>
                    <a:pt x="4855" y="852"/>
                    <a:pt x="4808" y="871"/>
                    <a:pt x="4770" y="908"/>
                  </a:cubicBezTo>
                  <a:lnTo>
                    <a:pt x="3669" y="1775"/>
                  </a:lnTo>
                  <a:cubicBezTo>
                    <a:pt x="3536" y="1875"/>
                    <a:pt x="3469" y="2042"/>
                    <a:pt x="3469" y="2242"/>
                  </a:cubicBezTo>
                  <a:lnTo>
                    <a:pt x="3536" y="3276"/>
                  </a:lnTo>
                  <a:cubicBezTo>
                    <a:pt x="3536" y="3477"/>
                    <a:pt x="3469" y="3643"/>
                    <a:pt x="3369" y="3777"/>
                  </a:cubicBezTo>
                  <a:cubicBezTo>
                    <a:pt x="3169" y="4010"/>
                    <a:pt x="3002" y="4244"/>
                    <a:pt x="2836" y="4477"/>
                  </a:cubicBezTo>
                  <a:cubicBezTo>
                    <a:pt x="2735" y="4611"/>
                    <a:pt x="2569" y="4677"/>
                    <a:pt x="2402" y="4711"/>
                  </a:cubicBezTo>
                  <a:lnTo>
                    <a:pt x="1668" y="4677"/>
                  </a:lnTo>
                  <a:cubicBezTo>
                    <a:pt x="1646" y="4673"/>
                    <a:pt x="1625" y="4671"/>
                    <a:pt x="1604" y="4671"/>
                  </a:cubicBezTo>
                  <a:cubicBezTo>
                    <a:pt x="1460" y="4671"/>
                    <a:pt x="1326" y="4766"/>
                    <a:pt x="1268" y="4911"/>
                  </a:cubicBezTo>
                  <a:lnTo>
                    <a:pt x="601" y="6412"/>
                  </a:lnTo>
                  <a:cubicBezTo>
                    <a:pt x="534" y="6545"/>
                    <a:pt x="601" y="6712"/>
                    <a:pt x="734" y="6779"/>
                  </a:cubicBezTo>
                  <a:lnTo>
                    <a:pt x="1334" y="7012"/>
                  </a:lnTo>
                  <a:cubicBezTo>
                    <a:pt x="1468" y="7113"/>
                    <a:pt x="1568" y="7279"/>
                    <a:pt x="1501" y="7446"/>
                  </a:cubicBezTo>
                  <a:cubicBezTo>
                    <a:pt x="1468" y="7680"/>
                    <a:pt x="1434" y="7880"/>
                    <a:pt x="1401" y="8113"/>
                  </a:cubicBezTo>
                  <a:cubicBezTo>
                    <a:pt x="1368" y="8280"/>
                    <a:pt x="1301" y="8480"/>
                    <a:pt x="1168" y="8614"/>
                  </a:cubicBezTo>
                  <a:lnTo>
                    <a:pt x="200" y="9481"/>
                  </a:lnTo>
                  <a:cubicBezTo>
                    <a:pt x="67" y="9614"/>
                    <a:pt x="0" y="9814"/>
                    <a:pt x="33" y="9981"/>
                  </a:cubicBezTo>
                  <a:lnTo>
                    <a:pt x="200" y="11049"/>
                  </a:lnTo>
                  <a:cubicBezTo>
                    <a:pt x="200" y="11144"/>
                    <a:pt x="286" y="11223"/>
                    <a:pt x="384" y="11223"/>
                  </a:cubicBezTo>
                  <a:cubicBezTo>
                    <a:pt x="422" y="11223"/>
                    <a:pt x="463" y="11210"/>
                    <a:pt x="500" y="11182"/>
                  </a:cubicBezTo>
                  <a:lnTo>
                    <a:pt x="1468" y="10515"/>
                  </a:lnTo>
                  <a:cubicBezTo>
                    <a:pt x="1512" y="10493"/>
                    <a:pt x="1561" y="10482"/>
                    <a:pt x="1609" y="10482"/>
                  </a:cubicBezTo>
                  <a:cubicBezTo>
                    <a:pt x="1705" y="10482"/>
                    <a:pt x="1801" y="10526"/>
                    <a:pt x="1868" y="10615"/>
                  </a:cubicBezTo>
                  <a:cubicBezTo>
                    <a:pt x="1935" y="10682"/>
                    <a:pt x="1968" y="10782"/>
                    <a:pt x="2068" y="10849"/>
                  </a:cubicBezTo>
                  <a:cubicBezTo>
                    <a:pt x="2168" y="10982"/>
                    <a:pt x="2202" y="11149"/>
                    <a:pt x="2168" y="11316"/>
                  </a:cubicBezTo>
                  <a:lnTo>
                    <a:pt x="1668" y="12650"/>
                  </a:lnTo>
                  <a:cubicBezTo>
                    <a:pt x="1601" y="12817"/>
                    <a:pt x="1701" y="12950"/>
                    <a:pt x="1868" y="12983"/>
                  </a:cubicBezTo>
                  <a:lnTo>
                    <a:pt x="2602" y="13150"/>
                  </a:lnTo>
                  <a:cubicBezTo>
                    <a:pt x="2624" y="13156"/>
                    <a:pt x="2647" y="13159"/>
                    <a:pt x="2671" y="13159"/>
                  </a:cubicBezTo>
                  <a:cubicBezTo>
                    <a:pt x="2789" y="13159"/>
                    <a:pt x="2919" y="13089"/>
                    <a:pt x="3002" y="12950"/>
                  </a:cubicBezTo>
                  <a:lnTo>
                    <a:pt x="3703" y="11649"/>
                  </a:lnTo>
                  <a:cubicBezTo>
                    <a:pt x="3803" y="11482"/>
                    <a:pt x="3936" y="11382"/>
                    <a:pt x="4103" y="11349"/>
                  </a:cubicBezTo>
                  <a:cubicBezTo>
                    <a:pt x="4270" y="11282"/>
                    <a:pt x="4403" y="11249"/>
                    <a:pt x="4570" y="11182"/>
                  </a:cubicBezTo>
                  <a:cubicBezTo>
                    <a:pt x="4605" y="11165"/>
                    <a:pt x="4641" y="11157"/>
                    <a:pt x="4677" y="11157"/>
                  </a:cubicBezTo>
                  <a:cubicBezTo>
                    <a:pt x="4781" y="11157"/>
                    <a:pt x="4879" y="11225"/>
                    <a:pt x="4904" y="11349"/>
                  </a:cubicBezTo>
                  <a:lnTo>
                    <a:pt x="5171" y="12183"/>
                  </a:lnTo>
                  <a:cubicBezTo>
                    <a:pt x="5171" y="12272"/>
                    <a:pt x="5259" y="12331"/>
                    <a:pt x="5348" y="12331"/>
                  </a:cubicBezTo>
                  <a:cubicBezTo>
                    <a:pt x="5393" y="12331"/>
                    <a:pt x="5437" y="12316"/>
                    <a:pt x="5471" y="12283"/>
                  </a:cubicBezTo>
                  <a:lnTo>
                    <a:pt x="6572" y="11416"/>
                  </a:lnTo>
                  <a:cubicBezTo>
                    <a:pt x="6705" y="11282"/>
                    <a:pt x="6772" y="11115"/>
                    <a:pt x="6772" y="10949"/>
                  </a:cubicBezTo>
                  <a:lnTo>
                    <a:pt x="6705" y="9881"/>
                  </a:lnTo>
                  <a:cubicBezTo>
                    <a:pt x="6705" y="9714"/>
                    <a:pt x="6772" y="9514"/>
                    <a:pt x="6905" y="9381"/>
                  </a:cubicBezTo>
                  <a:cubicBezTo>
                    <a:pt x="7072" y="9181"/>
                    <a:pt x="7239" y="8947"/>
                    <a:pt x="7405" y="8714"/>
                  </a:cubicBezTo>
                  <a:cubicBezTo>
                    <a:pt x="7506" y="8547"/>
                    <a:pt x="7672" y="8480"/>
                    <a:pt x="7839" y="8480"/>
                  </a:cubicBezTo>
                  <a:lnTo>
                    <a:pt x="8573" y="8514"/>
                  </a:lnTo>
                  <a:cubicBezTo>
                    <a:pt x="8740" y="8514"/>
                    <a:pt x="8907" y="8413"/>
                    <a:pt x="8973" y="8247"/>
                  </a:cubicBezTo>
                  <a:lnTo>
                    <a:pt x="9640" y="6779"/>
                  </a:lnTo>
                  <a:cubicBezTo>
                    <a:pt x="9707" y="6612"/>
                    <a:pt x="9640" y="6445"/>
                    <a:pt x="9507" y="6379"/>
                  </a:cubicBezTo>
                  <a:lnTo>
                    <a:pt x="8907" y="6145"/>
                  </a:lnTo>
                  <a:cubicBezTo>
                    <a:pt x="8740" y="6078"/>
                    <a:pt x="8673" y="5912"/>
                    <a:pt x="8706" y="5745"/>
                  </a:cubicBezTo>
                  <a:cubicBezTo>
                    <a:pt x="8773" y="5511"/>
                    <a:pt x="8806" y="5278"/>
                    <a:pt x="8840" y="5011"/>
                  </a:cubicBezTo>
                  <a:cubicBezTo>
                    <a:pt x="8873" y="4844"/>
                    <a:pt x="8940" y="4677"/>
                    <a:pt x="9073" y="4544"/>
                  </a:cubicBezTo>
                  <a:lnTo>
                    <a:pt x="10041" y="3643"/>
                  </a:lnTo>
                  <a:cubicBezTo>
                    <a:pt x="10174" y="3510"/>
                    <a:pt x="10241" y="3343"/>
                    <a:pt x="10241" y="3176"/>
                  </a:cubicBezTo>
                  <a:lnTo>
                    <a:pt x="10041" y="2109"/>
                  </a:lnTo>
                  <a:cubicBezTo>
                    <a:pt x="10041" y="2011"/>
                    <a:pt x="9951" y="1949"/>
                    <a:pt x="9851" y="1949"/>
                  </a:cubicBezTo>
                  <a:cubicBezTo>
                    <a:pt x="9814" y="1949"/>
                    <a:pt x="9776" y="1958"/>
                    <a:pt x="9740" y="1976"/>
                  </a:cubicBezTo>
                  <a:lnTo>
                    <a:pt x="8773" y="2643"/>
                  </a:lnTo>
                  <a:cubicBezTo>
                    <a:pt x="8729" y="2665"/>
                    <a:pt x="8680" y="2676"/>
                    <a:pt x="8632" y="2676"/>
                  </a:cubicBezTo>
                  <a:cubicBezTo>
                    <a:pt x="8536" y="2676"/>
                    <a:pt x="8440" y="2632"/>
                    <a:pt x="8373" y="2543"/>
                  </a:cubicBezTo>
                  <a:cubicBezTo>
                    <a:pt x="8339" y="2476"/>
                    <a:pt x="8273" y="2376"/>
                    <a:pt x="8206" y="2309"/>
                  </a:cubicBezTo>
                  <a:cubicBezTo>
                    <a:pt x="8073" y="2209"/>
                    <a:pt x="8039" y="2009"/>
                    <a:pt x="8073" y="1875"/>
                  </a:cubicBezTo>
                  <a:lnTo>
                    <a:pt x="8573" y="508"/>
                  </a:lnTo>
                  <a:cubicBezTo>
                    <a:pt x="8640" y="374"/>
                    <a:pt x="8540" y="208"/>
                    <a:pt x="8406" y="174"/>
                  </a:cubicBezTo>
                  <a:lnTo>
                    <a:pt x="7639" y="7"/>
                  </a:lnTo>
                  <a:cubicBezTo>
                    <a:pt x="7617" y="3"/>
                    <a:pt x="7595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2984166" y="2089788"/>
              <a:ext cx="345345" cy="420820"/>
            </a:xfrm>
            <a:custGeom>
              <a:rect b="b" l="l" r="r" t="t"/>
              <a:pathLst>
                <a:path extrusionOk="0" h="25609" w="21016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2984166" y="2089788"/>
              <a:ext cx="345345" cy="420820"/>
            </a:xfrm>
            <a:custGeom>
              <a:rect b="b" l="l" r="r" t="t"/>
              <a:pathLst>
                <a:path extrusionOk="0" h="25609" w="21016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3004032" y="2101981"/>
              <a:ext cx="326990" cy="416120"/>
            </a:xfrm>
            <a:custGeom>
              <a:rect b="b" l="l" r="r" t="t"/>
              <a:pathLst>
                <a:path extrusionOk="0" h="25323" w="19899">
                  <a:moveTo>
                    <a:pt x="11889" y="7133"/>
                  </a:moveTo>
                  <a:cubicBezTo>
                    <a:pt x="13298" y="7133"/>
                    <a:pt x="14269" y="8251"/>
                    <a:pt x="14269" y="10189"/>
                  </a:cubicBezTo>
                  <a:cubicBezTo>
                    <a:pt x="14269" y="12924"/>
                    <a:pt x="12334" y="16260"/>
                    <a:pt x="9966" y="17628"/>
                  </a:cubicBezTo>
                  <a:cubicBezTo>
                    <a:pt x="9276" y="18026"/>
                    <a:pt x="8623" y="18215"/>
                    <a:pt x="8044" y="18215"/>
                  </a:cubicBezTo>
                  <a:cubicBezTo>
                    <a:pt x="6635" y="18215"/>
                    <a:pt x="5663" y="17098"/>
                    <a:pt x="5663" y="15159"/>
                  </a:cubicBezTo>
                  <a:cubicBezTo>
                    <a:pt x="5663" y="12424"/>
                    <a:pt x="7598" y="9088"/>
                    <a:pt x="9966" y="7721"/>
                  </a:cubicBezTo>
                  <a:cubicBezTo>
                    <a:pt x="10656" y="7322"/>
                    <a:pt x="11309" y="7133"/>
                    <a:pt x="11889" y="7133"/>
                  </a:cubicBezTo>
                  <a:close/>
                  <a:moveTo>
                    <a:pt x="15998" y="0"/>
                  </a:moveTo>
                  <a:cubicBezTo>
                    <a:pt x="15881" y="0"/>
                    <a:pt x="15770" y="60"/>
                    <a:pt x="15704" y="149"/>
                  </a:cubicBezTo>
                  <a:lnTo>
                    <a:pt x="13836" y="2984"/>
                  </a:lnTo>
                  <a:cubicBezTo>
                    <a:pt x="13702" y="3117"/>
                    <a:pt x="13535" y="3217"/>
                    <a:pt x="13335" y="3217"/>
                  </a:cubicBezTo>
                  <a:cubicBezTo>
                    <a:pt x="12935" y="3217"/>
                    <a:pt x="12535" y="3251"/>
                    <a:pt x="12134" y="3351"/>
                  </a:cubicBezTo>
                  <a:cubicBezTo>
                    <a:pt x="12113" y="3355"/>
                    <a:pt x="12091" y="3357"/>
                    <a:pt x="12070" y="3357"/>
                  </a:cubicBezTo>
                  <a:cubicBezTo>
                    <a:pt x="11927" y="3357"/>
                    <a:pt x="11796" y="3263"/>
                    <a:pt x="11767" y="3117"/>
                  </a:cubicBezTo>
                  <a:lnTo>
                    <a:pt x="11534" y="649"/>
                  </a:lnTo>
                  <a:cubicBezTo>
                    <a:pt x="11557" y="512"/>
                    <a:pt x="11470" y="421"/>
                    <a:pt x="11370" y="421"/>
                  </a:cubicBezTo>
                  <a:cubicBezTo>
                    <a:pt x="11324" y="421"/>
                    <a:pt x="11276" y="440"/>
                    <a:pt x="11234" y="482"/>
                  </a:cubicBezTo>
                  <a:lnTo>
                    <a:pt x="8665" y="1916"/>
                  </a:lnTo>
                  <a:cubicBezTo>
                    <a:pt x="8498" y="2050"/>
                    <a:pt x="8398" y="2217"/>
                    <a:pt x="8365" y="2417"/>
                  </a:cubicBezTo>
                  <a:lnTo>
                    <a:pt x="8131" y="5219"/>
                  </a:lnTo>
                  <a:cubicBezTo>
                    <a:pt x="8098" y="5419"/>
                    <a:pt x="7998" y="5619"/>
                    <a:pt x="7865" y="5753"/>
                  </a:cubicBezTo>
                  <a:cubicBezTo>
                    <a:pt x="7364" y="6220"/>
                    <a:pt x="6897" y="6720"/>
                    <a:pt x="6464" y="7254"/>
                  </a:cubicBezTo>
                  <a:cubicBezTo>
                    <a:pt x="6366" y="7351"/>
                    <a:pt x="6233" y="7413"/>
                    <a:pt x="6103" y="7413"/>
                  </a:cubicBezTo>
                  <a:cubicBezTo>
                    <a:pt x="6055" y="7413"/>
                    <a:pt x="6008" y="7405"/>
                    <a:pt x="5963" y="7387"/>
                  </a:cubicBezTo>
                  <a:lnTo>
                    <a:pt x="4329" y="6820"/>
                  </a:lnTo>
                  <a:cubicBezTo>
                    <a:pt x="4294" y="6814"/>
                    <a:pt x="4261" y="6812"/>
                    <a:pt x="4229" y="6812"/>
                  </a:cubicBezTo>
                  <a:cubicBezTo>
                    <a:pt x="4073" y="6812"/>
                    <a:pt x="3945" y="6876"/>
                    <a:pt x="3862" y="6987"/>
                  </a:cubicBezTo>
                  <a:lnTo>
                    <a:pt x="1994" y="10222"/>
                  </a:lnTo>
                  <a:cubicBezTo>
                    <a:pt x="1927" y="10389"/>
                    <a:pt x="1960" y="10589"/>
                    <a:pt x="2094" y="10723"/>
                  </a:cubicBezTo>
                  <a:lnTo>
                    <a:pt x="3395" y="11824"/>
                  </a:lnTo>
                  <a:cubicBezTo>
                    <a:pt x="3528" y="11957"/>
                    <a:pt x="3562" y="12157"/>
                    <a:pt x="3528" y="12324"/>
                  </a:cubicBezTo>
                  <a:cubicBezTo>
                    <a:pt x="3261" y="12991"/>
                    <a:pt x="3061" y="13625"/>
                    <a:pt x="2928" y="14292"/>
                  </a:cubicBezTo>
                  <a:cubicBezTo>
                    <a:pt x="2861" y="14492"/>
                    <a:pt x="2761" y="14659"/>
                    <a:pt x="2594" y="14792"/>
                  </a:cubicBezTo>
                  <a:lnTo>
                    <a:pt x="293" y="16427"/>
                  </a:lnTo>
                  <a:cubicBezTo>
                    <a:pt x="126" y="16560"/>
                    <a:pt x="26" y="16727"/>
                    <a:pt x="26" y="16927"/>
                  </a:cubicBezTo>
                  <a:lnTo>
                    <a:pt x="26" y="19863"/>
                  </a:lnTo>
                  <a:cubicBezTo>
                    <a:pt x="0" y="19964"/>
                    <a:pt x="90" y="20064"/>
                    <a:pt x="207" y="20064"/>
                  </a:cubicBezTo>
                  <a:cubicBezTo>
                    <a:pt x="245" y="20064"/>
                    <a:pt x="285" y="20054"/>
                    <a:pt x="326" y="20029"/>
                  </a:cubicBezTo>
                  <a:lnTo>
                    <a:pt x="2561" y="19029"/>
                  </a:lnTo>
                  <a:cubicBezTo>
                    <a:pt x="2607" y="19001"/>
                    <a:pt x="2653" y="18989"/>
                    <a:pt x="2696" y="18989"/>
                  </a:cubicBezTo>
                  <a:cubicBezTo>
                    <a:pt x="2812" y="18989"/>
                    <a:pt x="2913" y="19075"/>
                    <a:pt x="2961" y="19196"/>
                  </a:cubicBezTo>
                  <a:cubicBezTo>
                    <a:pt x="3061" y="19596"/>
                    <a:pt x="3228" y="19963"/>
                    <a:pt x="3461" y="20296"/>
                  </a:cubicBezTo>
                  <a:cubicBezTo>
                    <a:pt x="3528" y="20463"/>
                    <a:pt x="3562" y="20663"/>
                    <a:pt x="3495" y="20863"/>
                  </a:cubicBezTo>
                  <a:lnTo>
                    <a:pt x="1960" y="23899"/>
                  </a:lnTo>
                  <a:cubicBezTo>
                    <a:pt x="1894" y="24066"/>
                    <a:pt x="1960" y="24232"/>
                    <a:pt x="2094" y="24333"/>
                  </a:cubicBezTo>
                  <a:lnTo>
                    <a:pt x="3728" y="25267"/>
                  </a:lnTo>
                  <a:cubicBezTo>
                    <a:pt x="3791" y="25304"/>
                    <a:pt x="3858" y="25323"/>
                    <a:pt x="3923" y="25323"/>
                  </a:cubicBezTo>
                  <a:cubicBezTo>
                    <a:pt x="4031" y="25323"/>
                    <a:pt x="4133" y="25271"/>
                    <a:pt x="4195" y="25166"/>
                  </a:cubicBezTo>
                  <a:lnTo>
                    <a:pt x="6063" y="22364"/>
                  </a:lnTo>
                  <a:cubicBezTo>
                    <a:pt x="6197" y="22198"/>
                    <a:pt x="6364" y="22098"/>
                    <a:pt x="6564" y="22098"/>
                  </a:cubicBezTo>
                  <a:cubicBezTo>
                    <a:pt x="6635" y="22104"/>
                    <a:pt x="6707" y="22106"/>
                    <a:pt x="6779" y="22106"/>
                  </a:cubicBezTo>
                  <a:cubicBezTo>
                    <a:pt x="7117" y="22106"/>
                    <a:pt x="7469" y="22047"/>
                    <a:pt x="7798" y="21964"/>
                  </a:cubicBezTo>
                  <a:cubicBezTo>
                    <a:pt x="7815" y="21961"/>
                    <a:pt x="7832" y="21959"/>
                    <a:pt x="7849" y="21959"/>
                  </a:cubicBezTo>
                  <a:cubicBezTo>
                    <a:pt x="7991" y="21959"/>
                    <a:pt x="8102" y="22082"/>
                    <a:pt x="8131" y="22231"/>
                  </a:cubicBezTo>
                  <a:lnTo>
                    <a:pt x="8365" y="24699"/>
                  </a:lnTo>
                  <a:cubicBezTo>
                    <a:pt x="8365" y="24795"/>
                    <a:pt x="8468" y="24874"/>
                    <a:pt x="8563" y="24874"/>
                  </a:cubicBezTo>
                  <a:cubicBezTo>
                    <a:pt x="8600" y="24874"/>
                    <a:pt x="8637" y="24861"/>
                    <a:pt x="8665" y="24833"/>
                  </a:cubicBezTo>
                  <a:lnTo>
                    <a:pt x="11234" y="23399"/>
                  </a:lnTo>
                  <a:cubicBezTo>
                    <a:pt x="11367" y="23298"/>
                    <a:pt x="11501" y="23132"/>
                    <a:pt x="11534" y="22932"/>
                  </a:cubicBezTo>
                  <a:lnTo>
                    <a:pt x="11767" y="20096"/>
                  </a:lnTo>
                  <a:cubicBezTo>
                    <a:pt x="11801" y="19896"/>
                    <a:pt x="11901" y="19729"/>
                    <a:pt x="12034" y="19562"/>
                  </a:cubicBezTo>
                  <a:cubicBezTo>
                    <a:pt x="12535" y="19095"/>
                    <a:pt x="13002" y="18595"/>
                    <a:pt x="13435" y="18095"/>
                  </a:cubicBezTo>
                  <a:cubicBezTo>
                    <a:pt x="13539" y="17965"/>
                    <a:pt x="13682" y="17916"/>
                    <a:pt x="13819" y="17916"/>
                  </a:cubicBezTo>
                  <a:cubicBezTo>
                    <a:pt x="13859" y="17916"/>
                    <a:pt x="13898" y="17920"/>
                    <a:pt x="13936" y="17928"/>
                  </a:cubicBezTo>
                  <a:lnTo>
                    <a:pt x="15570" y="18495"/>
                  </a:lnTo>
                  <a:cubicBezTo>
                    <a:pt x="15613" y="18512"/>
                    <a:pt x="15659" y="18521"/>
                    <a:pt x="15704" y="18521"/>
                  </a:cubicBezTo>
                  <a:cubicBezTo>
                    <a:pt x="15834" y="18521"/>
                    <a:pt x="15963" y="18452"/>
                    <a:pt x="16037" y="18328"/>
                  </a:cubicBezTo>
                  <a:lnTo>
                    <a:pt x="17905" y="15093"/>
                  </a:lnTo>
                  <a:cubicBezTo>
                    <a:pt x="17972" y="14959"/>
                    <a:pt x="17938" y="14759"/>
                    <a:pt x="17805" y="14626"/>
                  </a:cubicBezTo>
                  <a:lnTo>
                    <a:pt x="16504" y="13491"/>
                  </a:lnTo>
                  <a:cubicBezTo>
                    <a:pt x="16371" y="13358"/>
                    <a:pt x="16337" y="13158"/>
                    <a:pt x="16371" y="12991"/>
                  </a:cubicBezTo>
                  <a:cubicBezTo>
                    <a:pt x="16638" y="12357"/>
                    <a:pt x="16804" y="11690"/>
                    <a:pt x="16971" y="11023"/>
                  </a:cubicBezTo>
                  <a:cubicBezTo>
                    <a:pt x="17038" y="10823"/>
                    <a:pt x="17138" y="10656"/>
                    <a:pt x="17305" y="10523"/>
                  </a:cubicBezTo>
                  <a:lnTo>
                    <a:pt x="19606" y="8888"/>
                  </a:lnTo>
                  <a:cubicBezTo>
                    <a:pt x="19773" y="8788"/>
                    <a:pt x="19873" y="8588"/>
                    <a:pt x="19873" y="8388"/>
                  </a:cubicBezTo>
                  <a:lnTo>
                    <a:pt x="19873" y="5486"/>
                  </a:lnTo>
                  <a:cubicBezTo>
                    <a:pt x="19899" y="5359"/>
                    <a:pt x="19808" y="5251"/>
                    <a:pt x="19704" y="5251"/>
                  </a:cubicBezTo>
                  <a:cubicBezTo>
                    <a:pt x="19672" y="5251"/>
                    <a:pt x="19638" y="5262"/>
                    <a:pt x="19606" y="5286"/>
                  </a:cubicBezTo>
                  <a:lnTo>
                    <a:pt x="17338" y="6320"/>
                  </a:lnTo>
                  <a:cubicBezTo>
                    <a:pt x="17302" y="6334"/>
                    <a:pt x="17267" y="6341"/>
                    <a:pt x="17232" y="6341"/>
                  </a:cubicBezTo>
                  <a:cubicBezTo>
                    <a:pt x="17106" y="6341"/>
                    <a:pt x="16997" y="6251"/>
                    <a:pt x="16971" y="6120"/>
                  </a:cubicBezTo>
                  <a:cubicBezTo>
                    <a:pt x="16838" y="5753"/>
                    <a:pt x="16671" y="5352"/>
                    <a:pt x="16471" y="5019"/>
                  </a:cubicBezTo>
                  <a:cubicBezTo>
                    <a:pt x="16371" y="4852"/>
                    <a:pt x="16337" y="4652"/>
                    <a:pt x="16437" y="4452"/>
                  </a:cubicBezTo>
                  <a:lnTo>
                    <a:pt x="17938" y="1416"/>
                  </a:lnTo>
                  <a:cubicBezTo>
                    <a:pt x="18005" y="1249"/>
                    <a:pt x="17938" y="1083"/>
                    <a:pt x="17805" y="982"/>
                  </a:cubicBezTo>
                  <a:lnTo>
                    <a:pt x="16171" y="48"/>
                  </a:lnTo>
                  <a:cubicBezTo>
                    <a:pt x="16115" y="15"/>
                    <a:pt x="16056" y="0"/>
                    <a:pt x="15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2985809" y="2090166"/>
              <a:ext cx="342601" cy="284496"/>
            </a:xfrm>
            <a:custGeom>
              <a:rect b="b" l="l" r="r" t="t"/>
              <a:pathLst>
                <a:path extrusionOk="0" h="17313" w="20849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985809" y="2090166"/>
              <a:ext cx="342601" cy="284496"/>
            </a:xfrm>
            <a:custGeom>
              <a:rect b="b" l="l" r="r" t="t"/>
              <a:pathLst>
                <a:path extrusionOk="0" h="17313" w="20849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573436" y="1289854"/>
              <a:ext cx="425930" cy="527943"/>
            </a:xfrm>
            <a:custGeom>
              <a:rect b="b" l="l" r="r" t="t"/>
              <a:pathLst>
                <a:path extrusionOk="0" h="32128" w="25920">
                  <a:moveTo>
                    <a:pt x="15502" y="9702"/>
                  </a:moveTo>
                  <a:cubicBezTo>
                    <a:pt x="15573" y="9702"/>
                    <a:pt x="15643" y="9704"/>
                    <a:pt x="15712" y="9709"/>
                  </a:cubicBezTo>
                  <a:cubicBezTo>
                    <a:pt x="15945" y="9742"/>
                    <a:pt x="16179" y="9809"/>
                    <a:pt x="16379" y="9875"/>
                  </a:cubicBezTo>
                  <a:cubicBezTo>
                    <a:pt x="17213" y="10242"/>
                    <a:pt x="17713" y="11010"/>
                    <a:pt x="17880" y="12177"/>
                  </a:cubicBezTo>
                  <a:cubicBezTo>
                    <a:pt x="18314" y="15079"/>
                    <a:pt x="16346" y="19149"/>
                    <a:pt x="13510" y="21217"/>
                  </a:cubicBezTo>
                  <a:cubicBezTo>
                    <a:pt x="12445" y="22016"/>
                    <a:pt x="11397" y="22429"/>
                    <a:pt x="10494" y="22429"/>
                  </a:cubicBezTo>
                  <a:cubicBezTo>
                    <a:pt x="10153" y="22429"/>
                    <a:pt x="9833" y="22370"/>
                    <a:pt x="9541" y="22251"/>
                  </a:cubicBezTo>
                  <a:cubicBezTo>
                    <a:pt x="8707" y="21884"/>
                    <a:pt x="8207" y="21117"/>
                    <a:pt x="8040" y="19949"/>
                  </a:cubicBezTo>
                  <a:cubicBezTo>
                    <a:pt x="7640" y="17047"/>
                    <a:pt x="9608" y="12978"/>
                    <a:pt x="12410" y="10910"/>
                  </a:cubicBezTo>
                  <a:cubicBezTo>
                    <a:pt x="13494" y="10104"/>
                    <a:pt x="14578" y="9702"/>
                    <a:pt x="15502" y="9702"/>
                  </a:cubicBezTo>
                  <a:close/>
                  <a:moveTo>
                    <a:pt x="15441" y="8929"/>
                  </a:moveTo>
                  <a:cubicBezTo>
                    <a:pt x="14369" y="8929"/>
                    <a:pt x="13147" y="9402"/>
                    <a:pt x="11943" y="10276"/>
                  </a:cubicBezTo>
                  <a:cubicBezTo>
                    <a:pt x="8907" y="12511"/>
                    <a:pt x="6806" y="16914"/>
                    <a:pt x="7239" y="20049"/>
                  </a:cubicBezTo>
                  <a:cubicBezTo>
                    <a:pt x="7439" y="21484"/>
                    <a:pt x="8140" y="22518"/>
                    <a:pt x="9241" y="22985"/>
                  </a:cubicBezTo>
                  <a:cubicBezTo>
                    <a:pt x="9508" y="23085"/>
                    <a:pt x="9841" y="23185"/>
                    <a:pt x="10141" y="23218"/>
                  </a:cubicBezTo>
                  <a:cubicBezTo>
                    <a:pt x="10245" y="23227"/>
                    <a:pt x="10350" y="23232"/>
                    <a:pt x="10456" y="23232"/>
                  </a:cubicBezTo>
                  <a:cubicBezTo>
                    <a:pt x="11545" y="23232"/>
                    <a:pt x="12761" y="22766"/>
                    <a:pt x="13977" y="21884"/>
                  </a:cubicBezTo>
                  <a:cubicBezTo>
                    <a:pt x="17013" y="19649"/>
                    <a:pt x="19114" y="15246"/>
                    <a:pt x="18681" y="12110"/>
                  </a:cubicBezTo>
                  <a:cubicBezTo>
                    <a:pt x="18481" y="10676"/>
                    <a:pt x="17780" y="9642"/>
                    <a:pt x="16679" y="9175"/>
                  </a:cubicBezTo>
                  <a:cubicBezTo>
                    <a:pt x="16300" y="9009"/>
                    <a:pt x="15883" y="8929"/>
                    <a:pt x="15441" y="8929"/>
                  </a:cubicBezTo>
                  <a:close/>
                  <a:moveTo>
                    <a:pt x="19273" y="782"/>
                  </a:moveTo>
                  <a:cubicBezTo>
                    <a:pt x="19319" y="782"/>
                    <a:pt x="19366" y="788"/>
                    <a:pt x="19415" y="802"/>
                  </a:cubicBezTo>
                  <a:lnTo>
                    <a:pt x="21183" y="1236"/>
                  </a:lnTo>
                  <a:cubicBezTo>
                    <a:pt x="21249" y="1236"/>
                    <a:pt x="21283" y="1269"/>
                    <a:pt x="21316" y="1336"/>
                  </a:cubicBezTo>
                  <a:cubicBezTo>
                    <a:pt x="21349" y="1403"/>
                    <a:pt x="21349" y="1469"/>
                    <a:pt x="21316" y="1536"/>
                  </a:cubicBezTo>
                  <a:lnTo>
                    <a:pt x="20015" y="4738"/>
                  </a:lnTo>
                  <a:cubicBezTo>
                    <a:pt x="19848" y="5272"/>
                    <a:pt x="19948" y="5873"/>
                    <a:pt x="20315" y="6273"/>
                  </a:cubicBezTo>
                  <a:cubicBezTo>
                    <a:pt x="20482" y="6440"/>
                    <a:pt x="20615" y="6606"/>
                    <a:pt x="20749" y="6807"/>
                  </a:cubicBezTo>
                  <a:cubicBezTo>
                    <a:pt x="20948" y="7138"/>
                    <a:pt x="21307" y="7323"/>
                    <a:pt x="21673" y="7323"/>
                  </a:cubicBezTo>
                  <a:cubicBezTo>
                    <a:pt x="21860" y="7323"/>
                    <a:pt x="22048" y="7275"/>
                    <a:pt x="22217" y="7174"/>
                  </a:cubicBezTo>
                  <a:lnTo>
                    <a:pt x="24618" y="5706"/>
                  </a:lnTo>
                  <a:lnTo>
                    <a:pt x="24685" y="5672"/>
                  </a:lnTo>
                  <a:cubicBezTo>
                    <a:pt x="24685" y="5672"/>
                    <a:pt x="24685" y="5706"/>
                    <a:pt x="24718" y="5739"/>
                  </a:cubicBezTo>
                  <a:lnTo>
                    <a:pt x="25085" y="8308"/>
                  </a:lnTo>
                  <a:cubicBezTo>
                    <a:pt x="25085" y="8608"/>
                    <a:pt x="24985" y="8875"/>
                    <a:pt x="24785" y="9108"/>
                  </a:cubicBezTo>
                  <a:lnTo>
                    <a:pt x="22383" y="11176"/>
                  </a:lnTo>
                  <a:cubicBezTo>
                    <a:pt x="21983" y="11543"/>
                    <a:pt x="21716" y="12044"/>
                    <a:pt x="21616" y="12577"/>
                  </a:cubicBezTo>
                  <a:cubicBezTo>
                    <a:pt x="21549" y="13111"/>
                    <a:pt x="21416" y="13678"/>
                    <a:pt x="21283" y="14245"/>
                  </a:cubicBezTo>
                  <a:cubicBezTo>
                    <a:pt x="21149" y="14812"/>
                    <a:pt x="21416" y="15379"/>
                    <a:pt x="21950" y="15646"/>
                  </a:cubicBezTo>
                  <a:lnTo>
                    <a:pt x="23284" y="16280"/>
                  </a:lnTo>
                  <a:cubicBezTo>
                    <a:pt x="23351" y="16313"/>
                    <a:pt x="23417" y="16380"/>
                    <a:pt x="23451" y="16447"/>
                  </a:cubicBezTo>
                  <a:cubicBezTo>
                    <a:pt x="23484" y="16514"/>
                    <a:pt x="23484" y="16580"/>
                    <a:pt x="23451" y="16680"/>
                  </a:cubicBezTo>
                  <a:lnTo>
                    <a:pt x="21750" y="20216"/>
                  </a:lnTo>
                  <a:cubicBezTo>
                    <a:pt x="21616" y="20416"/>
                    <a:pt x="21383" y="20550"/>
                    <a:pt x="21149" y="20550"/>
                  </a:cubicBezTo>
                  <a:lnTo>
                    <a:pt x="19448" y="20416"/>
                  </a:lnTo>
                  <a:cubicBezTo>
                    <a:pt x="18881" y="20416"/>
                    <a:pt x="18347" y="20650"/>
                    <a:pt x="17980" y="21117"/>
                  </a:cubicBezTo>
                  <a:cubicBezTo>
                    <a:pt x="17580" y="21651"/>
                    <a:pt x="17146" y="22184"/>
                    <a:pt x="16746" y="22651"/>
                  </a:cubicBezTo>
                  <a:cubicBezTo>
                    <a:pt x="16379" y="23085"/>
                    <a:pt x="16179" y="23585"/>
                    <a:pt x="16179" y="24152"/>
                  </a:cubicBezTo>
                  <a:lnTo>
                    <a:pt x="16279" y="26688"/>
                  </a:lnTo>
                  <a:cubicBezTo>
                    <a:pt x="16246" y="26954"/>
                    <a:pt x="16112" y="27255"/>
                    <a:pt x="15879" y="27455"/>
                  </a:cubicBezTo>
                  <a:lnTo>
                    <a:pt x="13177" y="29456"/>
                  </a:lnTo>
                  <a:cubicBezTo>
                    <a:pt x="13143" y="29456"/>
                    <a:pt x="13143" y="29490"/>
                    <a:pt x="13110" y="29490"/>
                  </a:cubicBezTo>
                  <a:cubicBezTo>
                    <a:pt x="13077" y="29456"/>
                    <a:pt x="13077" y="29423"/>
                    <a:pt x="13077" y="29389"/>
                  </a:cubicBezTo>
                  <a:lnTo>
                    <a:pt x="12510" y="27388"/>
                  </a:lnTo>
                  <a:cubicBezTo>
                    <a:pt x="12443" y="27121"/>
                    <a:pt x="12276" y="26888"/>
                    <a:pt x="12009" y="26754"/>
                  </a:cubicBezTo>
                  <a:cubicBezTo>
                    <a:pt x="11854" y="26696"/>
                    <a:pt x="11688" y="26660"/>
                    <a:pt x="11523" y="26660"/>
                  </a:cubicBezTo>
                  <a:cubicBezTo>
                    <a:pt x="11405" y="26660"/>
                    <a:pt x="11287" y="26679"/>
                    <a:pt x="11175" y="26721"/>
                  </a:cubicBezTo>
                  <a:cubicBezTo>
                    <a:pt x="10842" y="26854"/>
                    <a:pt x="10508" y="26954"/>
                    <a:pt x="10141" y="27054"/>
                  </a:cubicBezTo>
                  <a:cubicBezTo>
                    <a:pt x="9608" y="27155"/>
                    <a:pt x="9141" y="27488"/>
                    <a:pt x="8840" y="27955"/>
                  </a:cubicBezTo>
                  <a:lnTo>
                    <a:pt x="7106" y="31091"/>
                  </a:lnTo>
                  <a:cubicBezTo>
                    <a:pt x="6990" y="31236"/>
                    <a:pt x="6798" y="31331"/>
                    <a:pt x="6618" y="31331"/>
                  </a:cubicBezTo>
                  <a:cubicBezTo>
                    <a:pt x="6591" y="31331"/>
                    <a:pt x="6565" y="31328"/>
                    <a:pt x="6539" y="31324"/>
                  </a:cubicBezTo>
                  <a:lnTo>
                    <a:pt x="4771" y="30891"/>
                  </a:lnTo>
                  <a:cubicBezTo>
                    <a:pt x="4704" y="30857"/>
                    <a:pt x="4671" y="30824"/>
                    <a:pt x="4637" y="30757"/>
                  </a:cubicBezTo>
                  <a:cubicBezTo>
                    <a:pt x="4604" y="30724"/>
                    <a:pt x="4604" y="30657"/>
                    <a:pt x="4637" y="30590"/>
                  </a:cubicBezTo>
                  <a:lnTo>
                    <a:pt x="5905" y="27388"/>
                  </a:lnTo>
                  <a:cubicBezTo>
                    <a:pt x="6105" y="26854"/>
                    <a:pt x="5972" y="26287"/>
                    <a:pt x="5605" y="25854"/>
                  </a:cubicBezTo>
                  <a:cubicBezTo>
                    <a:pt x="5438" y="25687"/>
                    <a:pt x="5305" y="25520"/>
                    <a:pt x="5204" y="25320"/>
                  </a:cubicBezTo>
                  <a:cubicBezTo>
                    <a:pt x="5004" y="25020"/>
                    <a:pt x="4704" y="24853"/>
                    <a:pt x="4371" y="24820"/>
                  </a:cubicBezTo>
                  <a:cubicBezTo>
                    <a:pt x="4312" y="24811"/>
                    <a:pt x="4254" y="24807"/>
                    <a:pt x="4196" y="24807"/>
                  </a:cubicBezTo>
                  <a:cubicBezTo>
                    <a:pt x="4024" y="24807"/>
                    <a:pt x="3862" y="24845"/>
                    <a:pt x="3737" y="24920"/>
                  </a:cubicBezTo>
                  <a:lnTo>
                    <a:pt x="1335" y="26421"/>
                  </a:lnTo>
                  <a:lnTo>
                    <a:pt x="1268" y="26454"/>
                  </a:lnTo>
                  <a:cubicBezTo>
                    <a:pt x="1268" y="26421"/>
                    <a:pt x="1235" y="26387"/>
                    <a:pt x="1235" y="26354"/>
                  </a:cubicBezTo>
                  <a:lnTo>
                    <a:pt x="868" y="23785"/>
                  </a:lnTo>
                  <a:cubicBezTo>
                    <a:pt x="868" y="23485"/>
                    <a:pt x="968" y="23218"/>
                    <a:pt x="1168" y="23018"/>
                  </a:cubicBezTo>
                  <a:lnTo>
                    <a:pt x="3603" y="20917"/>
                  </a:lnTo>
                  <a:cubicBezTo>
                    <a:pt x="3970" y="20550"/>
                    <a:pt x="4237" y="20049"/>
                    <a:pt x="4337" y="19516"/>
                  </a:cubicBezTo>
                  <a:cubicBezTo>
                    <a:pt x="4404" y="18982"/>
                    <a:pt x="4537" y="18415"/>
                    <a:pt x="4671" y="17848"/>
                  </a:cubicBezTo>
                  <a:cubicBezTo>
                    <a:pt x="4804" y="17281"/>
                    <a:pt x="4537" y="16714"/>
                    <a:pt x="4004" y="16447"/>
                  </a:cubicBezTo>
                  <a:lnTo>
                    <a:pt x="2636" y="15813"/>
                  </a:lnTo>
                  <a:cubicBezTo>
                    <a:pt x="2569" y="15780"/>
                    <a:pt x="2536" y="15713"/>
                    <a:pt x="2503" y="15646"/>
                  </a:cubicBezTo>
                  <a:cubicBezTo>
                    <a:pt x="2469" y="15580"/>
                    <a:pt x="2469" y="15479"/>
                    <a:pt x="2503" y="15413"/>
                  </a:cubicBezTo>
                  <a:lnTo>
                    <a:pt x="4204" y="11877"/>
                  </a:lnTo>
                  <a:cubicBezTo>
                    <a:pt x="4337" y="11677"/>
                    <a:pt x="4571" y="11543"/>
                    <a:pt x="4804" y="11543"/>
                  </a:cubicBezTo>
                  <a:lnTo>
                    <a:pt x="6505" y="11677"/>
                  </a:lnTo>
                  <a:cubicBezTo>
                    <a:pt x="7072" y="11677"/>
                    <a:pt x="7606" y="11443"/>
                    <a:pt x="7973" y="11010"/>
                  </a:cubicBezTo>
                  <a:cubicBezTo>
                    <a:pt x="8340" y="10443"/>
                    <a:pt x="8807" y="9909"/>
                    <a:pt x="9207" y="9442"/>
                  </a:cubicBezTo>
                  <a:cubicBezTo>
                    <a:pt x="9541" y="9008"/>
                    <a:pt x="9741" y="8474"/>
                    <a:pt x="9774" y="7941"/>
                  </a:cubicBezTo>
                  <a:lnTo>
                    <a:pt x="9674" y="5439"/>
                  </a:lnTo>
                  <a:cubicBezTo>
                    <a:pt x="9674" y="5139"/>
                    <a:pt x="9808" y="4872"/>
                    <a:pt x="10041" y="4672"/>
                  </a:cubicBezTo>
                  <a:lnTo>
                    <a:pt x="12777" y="2670"/>
                  </a:lnTo>
                  <a:cubicBezTo>
                    <a:pt x="12777" y="2637"/>
                    <a:pt x="12810" y="2637"/>
                    <a:pt x="12843" y="2637"/>
                  </a:cubicBezTo>
                  <a:cubicBezTo>
                    <a:pt x="12877" y="2637"/>
                    <a:pt x="12877" y="2670"/>
                    <a:pt x="12877" y="2704"/>
                  </a:cubicBezTo>
                  <a:lnTo>
                    <a:pt x="13410" y="4705"/>
                  </a:lnTo>
                  <a:cubicBezTo>
                    <a:pt x="13477" y="4972"/>
                    <a:pt x="13677" y="5205"/>
                    <a:pt x="13911" y="5339"/>
                  </a:cubicBezTo>
                  <a:cubicBezTo>
                    <a:pt x="14054" y="5410"/>
                    <a:pt x="14206" y="5444"/>
                    <a:pt x="14358" y="5444"/>
                  </a:cubicBezTo>
                  <a:cubicBezTo>
                    <a:pt x="14490" y="5444"/>
                    <a:pt x="14621" y="5419"/>
                    <a:pt x="14745" y="5372"/>
                  </a:cubicBezTo>
                  <a:cubicBezTo>
                    <a:pt x="15112" y="5239"/>
                    <a:pt x="15445" y="5139"/>
                    <a:pt x="15812" y="5072"/>
                  </a:cubicBezTo>
                  <a:cubicBezTo>
                    <a:pt x="16346" y="4939"/>
                    <a:pt x="16813" y="4605"/>
                    <a:pt x="17080" y="4138"/>
                  </a:cubicBezTo>
                  <a:lnTo>
                    <a:pt x="18848" y="1036"/>
                  </a:lnTo>
                  <a:cubicBezTo>
                    <a:pt x="18953" y="877"/>
                    <a:pt x="19100" y="782"/>
                    <a:pt x="19273" y="782"/>
                  </a:cubicBezTo>
                  <a:close/>
                  <a:moveTo>
                    <a:pt x="19319" y="1"/>
                  </a:moveTo>
                  <a:cubicBezTo>
                    <a:pt x="18849" y="1"/>
                    <a:pt x="18395" y="255"/>
                    <a:pt x="18147" y="669"/>
                  </a:cubicBezTo>
                  <a:lnTo>
                    <a:pt x="16379" y="3771"/>
                  </a:lnTo>
                  <a:cubicBezTo>
                    <a:pt x="16212" y="4038"/>
                    <a:pt x="15945" y="4238"/>
                    <a:pt x="15612" y="4305"/>
                  </a:cubicBezTo>
                  <a:cubicBezTo>
                    <a:pt x="15245" y="4405"/>
                    <a:pt x="14845" y="4505"/>
                    <a:pt x="14478" y="4638"/>
                  </a:cubicBezTo>
                  <a:cubicBezTo>
                    <a:pt x="14444" y="4655"/>
                    <a:pt x="14411" y="4663"/>
                    <a:pt x="14378" y="4663"/>
                  </a:cubicBezTo>
                  <a:cubicBezTo>
                    <a:pt x="14344" y="4663"/>
                    <a:pt x="14311" y="4655"/>
                    <a:pt x="14278" y="4638"/>
                  </a:cubicBezTo>
                  <a:cubicBezTo>
                    <a:pt x="14211" y="4605"/>
                    <a:pt x="14178" y="4572"/>
                    <a:pt x="14178" y="4505"/>
                  </a:cubicBezTo>
                  <a:lnTo>
                    <a:pt x="13644" y="2504"/>
                  </a:lnTo>
                  <a:cubicBezTo>
                    <a:pt x="13554" y="2099"/>
                    <a:pt x="13177" y="1846"/>
                    <a:pt x="12797" y="1846"/>
                  </a:cubicBezTo>
                  <a:cubicBezTo>
                    <a:pt x="12613" y="1846"/>
                    <a:pt x="12429" y="1906"/>
                    <a:pt x="12276" y="2037"/>
                  </a:cubicBezTo>
                  <a:lnTo>
                    <a:pt x="9574" y="4038"/>
                  </a:lnTo>
                  <a:cubicBezTo>
                    <a:pt x="9107" y="4405"/>
                    <a:pt x="8874" y="4939"/>
                    <a:pt x="8874" y="5472"/>
                  </a:cubicBezTo>
                  <a:lnTo>
                    <a:pt x="8940" y="8007"/>
                  </a:lnTo>
                  <a:cubicBezTo>
                    <a:pt x="8940" y="8341"/>
                    <a:pt x="8807" y="8675"/>
                    <a:pt x="8607" y="8941"/>
                  </a:cubicBezTo>
                  <a:cubicBezTo>
                    <a:pt x="8140" y="9442"/>
                    <a:pt x="7706" y="9976"/>
                    <a:pt x="7306" y="10576"/>
                  </a:cubicBezTo>
                  <a:cubicBezTo>
                    <a:pt x="7106" y="10776"/>
                    <a:pt x="6839" y="10910"/>
                    <a:pt x="6539" y="10910"/>
                  </a:cubicBezTo>
                  <a:lnTo>
                    <a:pt x="4871" y="10776"/>
                  </a:lnTo>
                  <a:cubicBezTo>
                    <a:pt x="4843" y="10775"/>
                    <a:pt x="4816" y="10774"/>
                    <a:pt x="4788" y="10774"/>
                  </a:cubicBezTo>
                  <a:cubicBezTo>
                    <a:pt x="4222" y="10774"/>
                    <a:pt x="3724" y="11099"/>
                    <a:pt x="3470" y="11577"/>
                  </a:cubicBezTo>
                  <a:lnTo>
                    <a:pt x="1769" y="15113"/>
                  </a:lnTo>
                  <a:cubicBezTo>
                    <a:pt x="1635" y="15379"/>
                    <a:pt x="1635" y="15680"/>
                    <a:pt x="1735" y="15946"/>
                  </a:cubicBezTo>
                  <a:cubicBezTo>
                    <a:pt x="1835" y="16213"/>
                    <a:pt x="2036" y="16447"/>
                    <a:pt x="2302" y="16580"/>
                  </a:cubicBezTo>
                  <a:lnTo>
                    <a:pt x="3637" y="17214"/>
                  </a:lnTo>
                  <a:cubicBezTo>
                    <a:pt x="3837" y="17314"/>
                    <a:pt x="3904" y="17514"/>
                    <a:pt x="3870" y="17714"/>
                  </a:cubicBezTo>
                  <a:cubicBezTo>
                    <a:pt x="3737" y="18282"/>
                    <a:pt x="3603" y="18849"/>
                    <a:pt x="3537" y="19449"/>
                  </a:cubicBezTo>
                  <a:cubicBezTo>
                    <a:pt x="3437" y="19783"/>
                    <a:pt x="3270" y="20116"/>
                    <a:pt x="3036" y="20350"/>
                  </a:cubicBezTo>
                  <a:lnTo>
                    <a:pt x="601" y="22418"/>
                  </a:lnTo>
                  <a:cubicBezTo>
                    <a:pt x="201" y="22818"/>
                    <a:pt x="1" y="23385"/>
                    <a:pt x="34" y="23919"/>
                  </a:cubicBezTo>
                  <a:lnTo>
                    <a:pt x="401" y="26521"/>
                  </a:lnTo>
                  <a:cubicBezTo>
                    <a:pt x="450" y="26958"/>
                    <a:pt x="834" y="27253"/>
                    <a:pt x="1245" y="27253"/>
                  </a:cubicBezTo>
                  <a:cubicBezTo>
                    <a:pt x="1399" y="27253"/>
                    <a:pt x="1557" y="27212"/>
                    <a:pt x="1702" y="27121"/>
                  </a:cubicBezTo>
                  <a:lnTo>
                    <a:pt x="4104" y="25620"/>
                  </a:lnTo>
                  <a:cubicBezTo>
                    <a:pt x="4139" y="25602"/>
                    <a:pt x="4180" y="25594"/>
                    <a:pt x="4221" y="25594"/>
                  </a:cubicBezTo>
                  <a:cubicBezTo>
                    <a:pt x="4335" y="25594"/>
                    <a:pt x="4455" y="25656"/>
                    <a:pt x="4504" y="25754"/>
                  </a:cubicBezTo>
                  <a:cubicBezTo>
                    <a:pt x="4671" y="25987"/>
                    <a:pt x="4804" y="26187"/>
                    <a:pt x="5004" y="26387"/>
                  </a:cubicBezTo>
                  <a:cubicBezTo>
                    <a:pt x="5171" y="26587"/>
                    <a:pt x="5238" y="26854"/>
                    <a:pt x="5171" y="27088"/>
                  </a:cubicBezTo>
                  <a:lnTo>
                    <a:pt x="3870" y="30290"/>
                  </a:lnTo>
                  <a:cubicBezTo>
                    <a:pt x="3737" y="30557"/>
                    <a:pt x="3770" y="30857"/>
                    <a:pt x="3904" y="31124"/>
                  </a:cubicBezTo>
                  <a:cubicBezTo>
                    <a:pt x="4037" y="31391"/>
                    <a:pt x="4270" y="31558"/>
                    <a:pt x="4537" y="31658"/>
                  </a:cubicBezTo>
                  <a:lnTo>
                    <a:pt x="6305" y="32091"/>
                  </a:lnTo>
                  <a:cubicBezTo>
                    <a:pt x="6372" y="32091"/>
                    <a:pt x="6405" y="32125"/>
                    <a:pt x="6472" y="32125"/>
                  </a:cubicBezTo>
                  <a:cubicBezTo>
                    <a:pt x="6506" y="32127"/>
                    <a:pt x="6539" y="32128"/>
                    <a:pt x="6572" y="32128"/>
                  </a:cubicBezTo>
                  <a:cubicBezTo>
                    <a:pt x="7068" y="32128"/>
                    <a:pt x="7523" y="31895"/>
                    <a:pt x="7773" y="31458"/>
                  </a:cubicBezTo>
                  <a:lnTo>
                    <a:pt x="9508" y="28322"/>
                  </a:lnTo>
                  <a:cubicBezTo>
                    <a:pt x="9674" y="28055"/>
                    <a:pt x="9975" y="27888"/>
                    <a:pt x="10275" y="27788"/>
                  </a:cubicBezTo>
                  <a:cubicBezTo>
                    <a:pt x="10675" y="27722"/>
                    <a:pt x="11042" y="27588"/>
                    <a:pt x="11442" y="27455"/>
                  </a:cubicBezTo>
                  <a:cubicBezTo>
                    <a:pt x="11459" y="27438"/>
                    <a:pt x="11492" y="27430"/>
                    <a:pt x="11530" y="27430"/>
                  </a:cubicBezTo>
                  <a:cubicBezTo>
                    <a:pt x="11567" y="27430"/>
                    <a:pt x="11609" y="27438"/>
                    <a:pt x="11642" y="27455"/>
                  </a:cubicBezTo>
                  <a:cubicBezTo>
                    <a:pt x="11676" y="27488"/>
                    <a:pt x="11709" y="27521"/>
                    <a:pt x="11742" y="27588"/>
                  </a:cubicBezTo>
                  <a:lnTo>
                    <a:pt x="12276" y="29590"/>
                  </a:lnTo>
                  <a:cubicBezTo>
                    <a:pt x="12343" y="30010"/>
                    <a:pt x="12703" y="30269"/>
                    <a:pt x="13084" y="30269"/>
                  </a:cubicBezTo>
                  <a:cubicBezTo>
                    <a:pt x="13277" y="30269"/>
                    <a:pt x="13475" y="30203"/>
                    <a:pt x="13644" y="30057"/>
                  </a:cubicBezTo>
                  <a:lnTo>
                    <a:pt x="16346" y="28055"/>
                  </a:lnTo>
                  <a:cubicBezTo>
                    <a:pt x="16779" y="27722"/>
                    <a:pt x="17013" y="27188"/>
                    <a:pt x="17046" y="26621"/>
                  </a:cubicBezTo>
                  <a:lnTo>
                    <a:pt x="16946" y="24119"/>
                  </a:lnTo>
                  <a:cubicBezTo>
                    <a:pt x="16980" y="23785"/>
                    <a:pt x="17080" y="23452"/>
                    <a:pt x="17313" y="23185"/>
                  </a:cubicBezTo>
                  <a:cubicBezTo>
                    <a:pt x="17780" y="22685"/>
                    <a:pt x="18180" y="22151"/>
                    <a:pt x="18614" y="21584"/>
                  </a:cubicBezTo>
                  <a:cubicBezTo>
                    <a:pt x="18781" y="21350"/>
                    <a:pt x="19048" y="21217"/>
                    <a:pt x="19348" y="21217"/>
                  </a:cubicBezTo>
                  <a:lnTo>
                    <a:pt x="21049" y="21350"/>
                  </a:lnTo>
                  <a:cubicBezTo>
                    <a:pt x="21075" y="21352"/>
                    <a:pt x="21101" y="21353"/>
                    <a:pt x="21127" y="21353"/>
                  </a:cubicBezTo>
                  <a:cubicBezTo>
                    <a:pt x="21665" y="21353"/>
                    <a:pt x="22162" y="21027"/>
                    <a:pt x="22417" y="20550"/>
                  </a:cubicBezTo>
                  <a:lnTo>
                    <a:pt x="24151" y="17014"/>
                  </a:lnTo>
                  <a:cubicBezTo>
                    <a:pt x="24385" y="16480"/>
                    <a:pt x="24151" y="15813"/>
                    <a:pt x="23618" y="15546"/>
                  </a:cubicBezTo>
                  <a:lnTo>
                    <a:pt x="22283" y="14946"/>
                  </a:lnTo>
                  <a:cubicBezTo>
                    <a:pt x="22083" y="14846"/>
                    <a:pt x="22016" y="14646"/>
                    <a:pt x="22050" y="14445"/>
                  </a:cubicBezTo>
                  <a:cubicBezTo>
                    <a:pt x="22183" y="13878"/>
                    <a:pt x="22317" y="13278"/>
                    <a:pt x="22417" y="12677"/>
                  </a:cubicBezTo>
                  <a:cubicBezTo>
                    <a:pt x="22450" y="12344"/>
                    <a:pt x="22617" y="12010"/>
                    <a:pt x="22884" y="11777"/>
                  </a:cubicBezTo>
                  <a:lnTo>
                    <a:pt x="25285" y="9709"/>
                  </a:lnTo>
                  <a:cubicBezTo>
                    <a:pt x="25719" y="9308"/>
                    <a:pt x="25919" y="8741"/>
                    <a:pt x="25886" y="8174"/>
                  </a:cubicBezTo>
                  <a:lnTo>
                    <a:pt x="25519" y="5606"/>
                  </a:lnTo>
                  <a:cubicBezTo>
                    <a:pt x="25486" y="5339"/>
                    <a:pt x="25285" y="5072"/>
                    <a:pt x="25052" y="4939"/>
                  </a:cubicBezTo>
                  <a:cubicBezTo>
                    <a:pt x="24927" y="4883"/>
                    <a:pt x="24801" y="4856"/>
                    <a:pt x="24681" y="4856"/>
                  </a:cubicBezTo>
                  <a:cubicBezTo>
                    <a:pt x="24513" y="4856"/>
                    <a:pt x="24354" y="4908"/>
                    <a:pt x="24218" y="5005"/>
                  </a:cubicBezTo>
                  <a:lnTo>
                    <a:pt x="21816" y="6473"/>
                  </a:lnTo>
                  <a:cubicBezTo>
                    <a:pt x="21772" y="6506"/>
                    <a:pt x="21720" y="6521"/>
                    <a:pt x="21668" y="6521"/>
                  </a:cubicBezTo>
                  <a:cubicBezTo>
                    <a:pt x="21564" y="6521"/>
                    <a:pt x="21460" y="6462"/>
                    <a:pt x="21416" y="6373"/>
                  </a:cubicBezTo>
                  <a:cubicBezTo>
                    <a:pt x="21249" y="6139"/>
                    <a:pt x="21082" y="5939"/>
                    <a:pt x="20916" y="5739"/>
                  </a:cubicBezTo>
                  <a:cubicBezTo>
                    <a:pt x="20749" y="5539"/>
                    <a:pt x="20682" y="5272"/>
                    <a:pt x="20749" y="5039"/>
                  </a:cubicBezTo>
                  <a:lnTo>
                    <a:pt x="22050" y="1836"/>
                  </a:lnTo>
                  <a:cubicBezTo>
                    <a:pt x="22283" y="1269"/>
                    <a:pt x="21950" y="636"/>
                    <a:pt x="21349" y="469"/>
                  </a:cubicBezTo>
                  <a:lnTo>
                    <a:pt x="19615" y="35"/>
                  </a:lnTo>
                  <a:cubicBezTo>
                    <a:pt x="19517" y="12"/>
                    <a:pt x="19418" y="1"/>
                    <a:pt x="193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1013597" y="1231355"/>
              <a:ext cx="285055" cy="352411"/>
            </a:xfrm>
            <a:custGeom>
              <a:rect b="b" l="l" r="r" t="t"/>
              <a:pathLst>
                <a:path extrusionOk="0" h="21446" w="17347">
                  <a:moveTo>
                    <a:pt x="10358" y="6561"/>
                  </a:moveTo>
                  <a:cubicBezTo>
                    <a:pt x="10397" y="6561"/>
                    <a:pt x="10436" y="6562"/>
                    <a:pt x="10475" y="6564"/>
                  </a:cubicBezTo>
                  <a:cubicBezTo>
                    <a:pt x="10641" y="6564"/>
                    <a:pt x="10775" y="6597"/>
                    <a:pt x="10908" y="6664"/>
                  </a:cubicBezTo>
                  <a:cubicBezTo>
                    <a:pt x="11475" y="6931"/>
                    <a:pt x="11842" y="7498"/>
                    <a:pt x="11876" y="8132"/>
                  </a:cubicBezTo>
                  <a:cubicBezTo>
                    <a:pt x="12143" y="10033"/>
                    <a:pt x="10842" y="12702"/>
                    <a:pt x="9007" y="14103"/>
                  </a:cubicBezTo>
                  <a:cubicBezTo>
                    <a:pt x="8317" y="14603"/>
                    <a:pt x="7643" y="14865"/>
                    <a:pt x="7060" y="14865"/>
                  </a:cubicBezTo>
                  <a:cubicBezTo>
                    <a:pt x="6825" y="14865"/>
                    <a:pt x="6606" y="14822"/>
                    <a:pt x="6405" y="14736"/>
                  </a:cubicBezTo>
                  <a:cubicBezTo>
                    <a:pt x="5838" y="14470"/>
                    <a:pt x="5471" y="13902"/>
                    <a:pt x="5471" y="13269"/>
                  </a:cubicBezTo>
                  <a:cubicBezTo>
                    <a:pt x="5204" y="11367"/>
                    <a:pt x="6472" y="8699"/>
                    <a:pt x="8340" y="7331"/>
                  </a:cubicBezTo>
                  <a:cubicBezTo>
                    <a:pt x="8910" y="6856"/>
                    <a:pt x="9630" y="6561"/>
                    <a:pt x="10358" y="6561"/>
                  </a:cubicBezTo>
                  <a:close/>
                  <a:moveTo>
                    <a:pt x="10319" y="5903"/>
                  </a:moveTo>
                  <a:cubicBezTo>
                    <a:pt x="9591" y="5903"/>
                    <a:pt x="8774" y="6209"/>
                    <a:pt x="7973" y="6797"/>
                  </a:cubicBezTo>
                  <a:cubicBezTo>
                    <a:pt x="5938" y="8298"/>
                    <a:pt x="4504" y="11234"/>
                    <a:pt x="4804" y="13369"/>
                  </a:cubicBezTo>
                  <a:cubicBezTo>
                    <a:pt x="4871" y="14236"/>
                    <a:pt x="5404" y="14970"/>
                    <a:pt x="6172" y="15337"/>
                  </a:cubicBezTo>
                  <a:cubicBezTo>
                    <a:pt x="6372" y="15437"/>
                    <a:pt x="6572" y="15470"/>
                    <a:pt x="6805" y="15504"/>
                  </a:cubicBezTo>
                  <a:cubicBezTo>
                    <a:pt x="6848" y="15505"/>
                    <a:pt x="6891" y="15506"/>
                    <a:pt x="6934" y="15506"/>
                  </a:cubicBezTo>
                  <a:cubicBezTo>
                    <a:pt x="7824" y="15506"/>
                    <a:pt x="8705" y="15176"/>
                    <a:pt x="9374" y="14603"/>
                  </a:cubicBezTo>
                  <a:cubicBezTo>
                    <a:pt x="11409" y="13102"/>
                    <a:pt x="12843" y="10166"/>
                    <a:pt x="12543" y="8032"/>
                  </a:cubicBezTo>
                  <a:cubicBezTo>
                    <a:pt x="12476" y="7198"/>
                    <a:pt x="11942" y="6430"/>
                    <a:pt x="11175" y="6064"/>
                  </a:cubicBezTo>
                  <a:cubicBezTo>
                    <a:pt x="10910" y="5956"/>
                    <a:pt x="10622" y="5903"/>
                    <a:pt x="10319" y="5903"/>
                  </a:cubicBezTo>
                  <a:close/>
                  <a:moveTo>
                    <a:pt x="12873" y="618"/>
                  </a:moveTo>
                  <a:cubicBezTo>
                    <a:pt x="12896" y="618"/>
                    <a:pt x="12919" y="620"/>
                    <a:pt x="12943" y="626"/>
                  </a:cubicBezTo>
                  <a:lnTo>
                    <a:pt x="14111" y="927"/>
                  </a:lnTo>
                  <a:lnTo>
                    <a:pt x="14177" y="960"/>
                  </a:lnTo>
                  <a:lnTo>
                    <a:pt x="14144" y="1027"/>
                  </a:lnTo>
                  <a:lnTo>
                    <a:pt x="13277" y="3161"/>
                  </a:lnTo>
                  <a:cubicBezTo>
                    <a:pt x="13143" y="3528"/>
                    <a:pt x="13243" y="3962"/>
                    <a:pt x="13510" y="4262"/>
                  </a:cubicBezTo>
                  <a:cubicBezTo>
                    <a:pt x="13610" y="4362"/>
                    <a:pt x="13710" y="4462"/>
                    <a:pt x="13810" y="4596"/>
                  </a:cubicBezTo>
                  <a:cubicBezTo>
                    <a:pt x="13943" y="4838"/>
                    <a:pt x="14206" y="4979"/>
                    <a:pt x="14475" y="4979"/>
                  </a:cubicBezTo>
                  <a:cubicBezTo>
                    <a:pt x="14614" y="4979"/>
                    <a:pt x="14753" y="4942"/>
                    <a:pt x="14878" y="4863"/>
                  </a:cubicBezTo>
                  <a:lnTo>
                    <a:pt x="16412" y="3862"/>
                  </a:lnTo>
                  <a:lnTo>
                    <a:pt x="16679" y="5563"/>
                  </a:lnTo>
                  <a:cubicBezTo>
                    <a:pt x="16679" y="5763"/>
                    <a:pt x="16612" y="5930"/>
                    <a:pt x="16479" y="6030"/>
                  </a:cubicBezTo>
                  <a:lnTo>
                    <a:pt x="14878" y="7431"/>
                  </a:lnTo>
                  <a:cubicBezTo>
                    <a:pt x="14611" y="7698"/>
                    <a:pt x="14444" y="8032"/>
                    <a:pt x="14377" y="8399"/>
                  </a:cubicBezTo>
                  <a:cubicBezTo>
                    <a:pt x="14311" y="8765"/>
                    <a:pt x="14244" y="9132"/>
                    <a:pt x="14144" y="9499"/>
                  </a:cubicBezTo>
                  <a:cubicBezTo>
                    <a:pt x="14044" y="9900"/>
                    <a:pt x="14244" y="10333"/>
                    <a:pt x="14611" y="10500"/>
                  </a:cubicBezTo>
                  <a:lnTo>
                    <a:pt x="15545" y="10934"/>
                  </a:lnTo>
                  <a:cubicBezTo>
                    <a:pt x="15545" y="10934"/>
                    <a:pt x="15578" y="10967"/>
                    <a:pt x="15612" y="11000"/>
                  </a:cubicBezTo>
                  <a:cubicBezTo>
                    <a:pt x="15612" y="11034"/>
                    <a:pt x="15612" y="11067"/>
                    <a:pt x="15612" y="11100"/>
                  </a:cubicBezTo>
                  <a:lnTo>
                    <a:pt x="14444" y="13469"/>
                  </a:lnTo>
                  <a:cubicBezTo>
                    <a:pt x="14377" y="13569"/>
                    <a:pt x="14244" y="13636"/>
                    <a:pt x="14111" y="13636"/>
                  </a:cubicBezTo>
                  <a:lnTo>
                    <a:pt x="13010" y="13569"/>
                  </a:lnTo>
                  <a:cubicBezTo>
                    <a:pt x="12981" y="13566"/>
                    <a:pt x="12951" y="13565"/>
                    <a:pt x="12922" y="13565"/>
                  </a:cubicBezTo>
                  <a:cubicBezTo>
                    <a:pt x="12552" y="13565"/>
                    <a:pt x="12192" y="13758"/>
                    <a:pt x="11976" y="14036"/>
                  </a:cubicBezTo>
                  <a:cubicBezTo>
                    <a:pt x="11709" y="14403"/>
                    <a:pt x="11442" y="14736"/>
                    <a:pt x="11142" y="15070"/>
                  </a:cubicBezTo>
                  <a:cubicBezTo>
                    <a:pt x="10908" y="15370"/>
                    <a:pt x="10775" y="15704"/>
                    <a:pt x="10775" y="16104"/>
                  </a:cubicBezTo>
                  <a:lnTo>
                    <a:pt x="10808" y="17772"/>
                  </a:lnTo>
                  <a:cubicBezTo>
                    <a:pt x="10808" y="17939"/>
                    <a:pt x="10708" y="18105"/>
                    <a:pt x="10608" y="18239"/>
                  </a:cubicBezTo>
                  <a:lnTo>
                    <a:pt x="8807" y="19540"/>
                  </a:lnTo>
                  <a:lnTo>
                    <a:pt x="8440" y="18206"/>
                  </a:lnTo>
                  <a:cubicBezTo>
                    <a:pt x="8373" y="18039"/>
                    <a:pt x="8240" y="17872"/>
                    <a:pt x="8073" y="17772"/>
                  </a:cubicBezTo>
                  <a:cubicBezTo>
                    <a:pt x="7957" y="17714"/>
                    <a:pt x="7829" y="17678"/>
                    <a:pt x="7710" y="17678"/>
                  </a:cubicBezTo>
                  <a:cubicBezTo>
                    <a:pt x="7624" y="17678"/>
                    <a:pt x="7542" y="17697"/>
                    <a:pt x="7473" y="17739"/>
                  </a:cubicBezTo>
                  <a:cubicBezTo>
                    <a:pt x="7239" y="17805"/>
                    <a:pt x="7006" y="17872"/>
                    <a:pt x="6772" y="17939"/>
                  </a:cubicBezTo>
                  <a:cubicBezTo>
                    <a:pt x="6405" y="18039"/>
                    <a:pt x="6072" y="18272"/>
                    <a:pt x="5871" y="18572"/>
                  </a:cubicBezTo>
                  <a:lnTo>
                    <a:pt x="4704" y="20674"/>
                  </a:lnTo>
                  <a:cubicBezTo>
                    <a:pt x="4654" y="20749"/>
                    <a:pt x="4566" y="20787"/>
                    <a:pt x="4483" y="20787"/>
                  </a:cubicBezTo>
                  <a:cubicBezTo>
                    <a:pt x="4456" y="20787"/>
                    <a:pt x="4429" y="20782"/>
                    <a:pt x="4404" y="20774"/>
                  </a:cubicBezTo>
                  <a:lnTo>
                    <a:pt x="3236" y="20507"/>
                  </a:lnTo>
                  <a:lnTo>
                    <a:pt x="3169" y="20374"/>
                  </a:lnTo>
                  <a:lnTo>
                    <a:pt x="4037" y="18272"/>
                  </a:lnTo>
                  <a:cubicBezTo>
                    <a:pt x="4170" y="17905"/>
                    <a:pt x="4070" y="17472"/>
                    <a:pt x="3803" y="17171"/>
                  </a:cubicBezTo>
                  <a:cubicBezTo>
                    <a:pt x="3703" y="17071"/>
                    <a:pt x="3636" y="16971"/>
                    <a:pt x="3570" y="16838"/>
                  </a:cubicBezTo>
                  <a:cubicBezTo>
                    <a:pt x="3436" y="16638"/>
                    <a:pt x="3203" y="16504"/>
                    <a:pt x="2969" y="16471"/>
                  </a:cubicBezTo>
                  <a:cubicBezTo>
                    <a:pt x="2928" y="16463"/>
                    <a:pt x="2886" y="16458"/>
                    <a:pt x="2845" y="16458"/>
                  </a:cubicBezTo>
                  <a:cubicBezTo>
                    <a:pt x="2721" y="16458"/>
                    <a:pt x="2602" y="16496"/>
                    <a:pt x="2502" y="16571"/>
                  </a:cubicBezTo>
                  <a:lnTo>
                    <a:pt x="935" y="17538"/>
                  </a:lnTo>
                  <a:lnTo>
                    <a:pt x="701" y="15837"/>
                  </a:lnTo>
                  <a:cubicBezTo>
                    <a:pt x="701" y="15670"/>
                    <a:pt x="768" y="15504"/>
                    <a:pt x="868" y="15370"/>
                  </a:cubicBezTo>
                  <a:lnTo>
                    <a:pt x="2469" y="14003"/>
                  </a:lnTo>
                  <a:cubicBezTo>
                    <a:pt x="2736" y="13736"/>
                    <a:pt x="2936" y="13402"/>
                    <a:pt x="3003" y="13035"/>
                  </a:cubicBezTo>
                  <a:cubicBezTo>
                    <a:pt x="3036" y="12668"/>
                    <a:pt x="3103" y="12301"/>
                    <a:pt x="3203" y="11934"/>
                  </a:cubicBezTo>
                  <a:cubicBezTo>
                    <a:pt x="3303" y="11534"/>
                    <a:pt x="3103" y="11100"/>
                    <a:pt x="2736" y="10934"/>
                  </a:cubicBezTo>
                  <a:lnTo>
                    <a:pt x="1835" y="10500"/>
                  </a:lnTo>
                  <a:cubicBezTo>
                    <a:pt x="1802" y="10500"/>
                    <a:pt x="1802" y="10467"/>
                    <a:pt x="1768" y="10433"/>
                  </a:cubicBezTo>
                  <a:cubicBezTo>
                    <a:pt x="1768" y="10400"/>
                    <a:pt x="1768" y="10367"/>
                    <a:pt x="1768" y="10333"/>
                  </a:cubicBezTo>
                  <a:lnTo>
                    <a:pt x="2903" y="7998"/>
                  </a:lnTo>
                  <a:cubicBezTo>
                    <a:pt x="2969" y="7865"/>
                    <a:pt x="3103" y="7798"/>
                    <a:pt x="3270" y="7798"/>
                  </a:cubicBezTo>
                  <a:lnTo>
                    <a:pt x="4370" y="7865"/>
                  </a:lnTo>
                  <a:cubicBezTo>
                    <a:pt x="4404" y="7868"/>
                    <a:pt x="4437" y="7869"/>
                    <a:pt x="4471" y="7869"/>
                  </a:cubicBezTo>
                  <a:cubicBezTo>
                    <a:pt x="4837" y="7869"/>
                    <a:pt x="5190" y="7703"/>
                    <a:pt x="5404" y="7398"/>
                  </a:cubicBezTo>
                  <a:cubicBezTo>
                    <a:pt x="5671" y="7031"/>
                    <a:pt x="5938" y="6697"/>
                    <a:pt x="6238" y="6364"/>
                  </a:cubicBezTo>
                  <a:cubicBezTo>
                    <a:pt x="6472" y="6097"/>
                    <a:pt x="6605" y="5730"/>
                    <a:pt x="6605" y="5330"/>
                  </a:cubicBezTo>
                  <a:lnTo>
                    <a:pt x="6572" y="3662"/>
                  </a:lnTo>
                  <a:cubicBezTo>
                    <a:pt x="6572" y="3495"/>
                    <a:pt x="6639" y="3328"/>
                    <a:pt x="6772" y="3228"/>
                  </a:cubicBezTo>
                  <a:lnTo>
                    <a:pt x="8573" y="1861"/>
                  </a:lnTo>
                  <a:lnTo>
                    <a:pt x="8940" y="3195"/>
                  </a:lnTo>
                  <a:cubicBezTo>
                    <a:pt x="8974" y="3395"/>
                    <a:pt x="9107" y="3562"/>
                    <a:pt x="9307" y="3662"/>
                  </a:cubicBezTo>
                  <a:cubicBezTo>
                    <a:pt x="9399" y="3717"/>
                    <a:pt x="9511" y="3742"/>
                    <a:pt x="9627" y="3742"/>
                  </a:cubicBezTo>
                  <a:cubicBezTo>
                    <a:pt x="9721" y="3742"/>
                    <a:pt x="9818" y="3725"/>
                    <a:pt x="9908" y="3695"/>
                  </a:cubicBezTo>
                  <a:cubicBezTo>
                    <a:pt x="10141" y="3595"/>
                    <a:pt x="10341" y="3528"/>
                    <a:pt x="10608" y="3495"/>
                  </a:cubicBezTo>
                  <a:cubicBezTo>
                    <a:pt x="10942" y="3395"/>
                    <a:pt x="11242" y="3161"/>
                    <a:pt x="11442" y="2861"/>
                  </a:cubicBezTo>
                  <a:lnTo>
                    <a:pt x="12610" y="760"/>
                  </a:lnTo>
                  <a:cubicBezTo>
                    <a:pt x="12664" y="677"/>
                    <a:pt x="12764" y="618"/>
                    <a:pt x="12873" y="618"/>
                  </a:cubicBezTo>
                  <a:close/>
                  <a:moveTo>
                    <a:pt x="12898" y="0"/>
                  </a:moveTo>
                  <a:cubicBezTo>
                    <a:pt x="12565" y="0"/>
                    <a:pt x="12241" y="184"/>
                    <a:pt x="12076" y="460"/>
                  </a:cubicBezTo>
                  <a:lnTo>
                    <a:pt x="10908" y="2561"/>
                  </a:lnTo>
                  <a:cubicBezTo>
                    <a:pt x="10808" y="2728"/>
                    <a:pt x="10641" y="2828"/>
                    <a:pt x="10441" y="2895"/>
                  </a:cubicBezTo>
                  <a:cubicBezTo>
                    <a:pt x="10174" y="2928"/>
                    <a:pt x="9941" y="3028"/>
                    <a:pt x="9674" y="3095"/>
                  </a:cubicBezTo>
                  <a:cubicBezTo>
                    <a:pt x="9660" y="3109"/>
                    <a:pt x="9646" y="3117"/>
                    <a:pt x="9633" y="3117"/>
                  </a:cubicBezTo>
                  <a:cubicBezTo>
                    <a:pt x="9613" y="3117"/>
                    <a:pt x="9594" y="3100"/>
                    <a:pt x="9574" y="3061"/>
                  </a:cubicBezTo>
                  <a:lnTo>
                    <a:pt x="9207" y="1727"/>
                  </a:lnTo>
                  <a:cubicBezTo>
                    <a:pt x="9140" y="1527"/>
                    <a:pt x="8974" y="1360"/>
                    <a:pt x="8773" y="1260"/>
                  </a:cubicBezTo>
                  <a:cubicBezTo>
                    <a:pt x="8720" y="1242"/>
                    <a:pt x="8664" y="1234"/>
                    <a:pt x="8607" y="1234"/>
                  </a:cubicBezTo>
                  <a:cubicBezTo>
                    <a:pt x="8453" y="1234"/>
                    <a:pt x="8295" y="1296"/>
                    <a:pt x="8173" y="1394"/>
                  </a:cubicBezTo>
                  <a:lnTo>
                    <a:pt x="6372" y="2728"/>
                  </a:lnTo>
                  <a:cubicBezTo>
                    <a:pt x="6072" y="2961"/>
                    <a:pt x="5905" y="3328"/>
                    <a:pt x="5905" y="3729"/>
                  </a:cubicBezTo>
                  <a:lnTo>
                    <a:pt x="5938" y="5396"/>
                  </a:lnTo>
                  <a:cubicBezTo>
                    <a:pt x="5938" y="5597"/>
                    <a:pt x="5871" y="5797"/>
                    <a:pt x="5738" y="5963"/>
                  </a:cubicBezTo>
                  <a:cubicBezTo>
                    <a:pt x="5438" y="6297"/>
                    <a:pt x="5138" y="6664"/>
                    <a:pt x="4871" y="7031"/>
                  </a:cubicBezTo>
                  <a:cubicBezTo>
                    <a:pt x="4737" y="7164"/>
                    <a:pt x="4604" y="7264"/>
                    <a:pt x="4437" y="7264"/>
                  </a:cubicBezTo>
                  <a:lnTo>
                    <a:pt x="3303" y="7164"/>
                  </a:lnTo>
                  <a:cubicBezTo>
                    <a:pt x="3274" y="7162"/>
                    <a:pt x="3245" y="7161"/>
                    <a:pt x="3217" y="7161"/>
                  </a:cubicBezTo>
                  <a:cubicBezTo>
                    <a:pt x="2850" y="7161"/>
                    <a:pt x="2521" y="7358"/>
                    <a:pt x="2336" y="7698"/>
                  </a:cubicBezTo>
                  <a:lnTo>
                    <a:pt x="1201" y="10033"/>
                  </a:lnTo>
                  <a:cubicBezTo>
                    <a:pt x="1001" y="10433"/>
                    <a:pt x="1168" y="10900"/>
                    <a:pt x="1568" y="11100"/>
                  </a:cubicBezTo>
                  <a:lnTo>
                    <a:pt x="2469" y="11501"/>
                  </a:lnTo>
                  <a:cubicBezTo>
                    <a:pt x="2569" y="11567"/>
                    <a:pt x="2602" y="11668"/>
                    <a:pt x="2602" y="11768"/>
                  </a:cubicBezTo>
                  <a:cubicBezTo>
                    <a:pt x="2502" y="12135"/>
                    <a:pt x="2402" y="12535"/>
                    <a:pt x="2369" y="12935"/>
                  </a:cubicBezTo>
                  <a:cubicBezTo>
                    <a:pt x="2302" y="13135"/>
                    <a:pt x="2202" y="13335"/>
                    <a:pt x="2069" y="13502"/>
                  </a:cubicBezTo>
                  <a:lnTo>
                    <a:pt x="468" y="14870"/>
                  </a:lnTo>
                  <a:cubicBezTo>
                    <a:pt x="167" y="15137"/>
                    <a:pt x="1" y="15537"/>
                    <a:pt x="34" y="15937"/>
                  </a:cubicBezTo>
                  <a:lnTo>
                    <a:pt x="301" y="17638"/>
                  </a:lnTo>
                  <a:cubicBezTo>
                    <a:pt x="301" y="17839"/>
                    <a:pt x="434" y="18039"/>
                    <a:pt x="634" y="18139"/>
                  </a:cubicBezTo>
                  <a:cubicBezTo>
                    <a:pt x="713" y="18178"/>
                    <a:pt x="797" y="18197"/>
                    <a:pt x="881" y="18197"/>
                  </a:cubicBezTo>
                  <a:cubicBezTo>
                    <a:pt x="1008" y="18197"/>
                    <a:pt x="1134" y="18153"/>
                    <a:pt x="1235" y="18072"/>
                  </a:cubicBezTo>
                  <a:lnTo>
                    <a:pt x="2836" y="17105"/>
                  </a:lnTo>
                  <a:cubicBezTo>
                    <a:pt x="2849" y="17098"/>
                    <a:pt x="2861" y="17096"/>
                    <a:pt x="2874" y="17096"/>
                  </a:cubicBezTo>
                  <a:cubicBezTo>
                    <a:pt x="2927" y="17096"/>
                    <a:pt x="2976" y="17145"/>
                    <a:pt x="3003" y="17171"/>
                  </a:cubicBezTo>
                  <a:cubicBezTo>
                    <a:pt x="3103" y="17305"/>
                    <a:pt x="3203" y="17472"/>
                    <a:pt x="3336" y="17605"/>
                  </a:cubicBezTo>
                  <a:cubicBezTo>
                    <a:pt x="3436" y="17705"/>
                    <a:pt x="3470" y="17872"/>
                    <a:pt x="3436" y="18005"/>
                  </a:cubicBezTo>
                  <a:lnTo>
                    <a:pt x="2602" y="20140"/>
                  </a:lnTo>
                  <a:cubicBezTo>
                    <a:pt x="2402" y="20541"/>
                    <a:pt x="2636" y="21041"/>
                    <a:pt x="3103" y="21141"/>
                  </a:cubicBezTo>
                  <a:lnTo>
                    <a:pt x="4237" y="21441"/>
                  </a:lnTo>
                  <a:lnTo>
                    <a:pt x="4370" y="21441"/>
                  </a:lnTo>
                  <a:cubicBezTo>
                    <a:pt x="4401" y="21444"/>
                    <a:pt x="4432" y="21445"/>
                    <a:pt x="4463" y="21445"/>
                  </a:cubicBezTo>
                  <a:cubicBezTo>
                    <a:pt x="4793" y="21445"/>
                    <a:pt x="5088" y="21282"/>
                    <a:pt x="5271" y="21008"/>
                  </a:cubicBezTo>
                  <a:lnTo>
                    <a:pt x="6438" y="18939"/>
                  </a:lnTo>
                  <a:cubicBezTo>
                    <a:pt x="6572" y="18773"/>
                    <a:pt x="6705" y="18639"/>
                    <a:pt x="6905" y="18606"/>
                  </a:cubicBezTo>
                  <a:cubicBezTo>
                    <a:pt x="7172" y="18539"/>
                    <a:pt x="7439" y="18472"/>
                    <a:pt x="7673" y="18372"/>
                  </a:cubicBezTo>
                  <a:cubicBezTo>
                    <a:pt x="7706" y="18372"/>
                    <a:pt x="7739" y="18372"/>
                    <a:pt x="7806" y="18439"/>
                  </a:cubicBezTo>
                  <a:lnTo>
                    <a:pt x="8140" y="19740"/>
                  </a:lnTo>
                  <a:cubicBezTo>
                    <a:pt x="8206" y="19940"/>
                    <a:pt x="8340" y="20140"/>
                    <a:pt x="8573" y="20207"/>
                  </a:cubicBezTo>
                  <a:cubicBezTo>
                    <a:pt x="8640" y="20229"/>
                    <a:pt x="8710" y="20240"/>
                    <a:pt x="8781" y="20240"/>
                  </a:cubicBezTo>
                  <a:cubicBezTo>
                    <a:pt x="8922" y="20240"/>
                    <a:pt x="9063" y="20196"/>
                    <a:pt x="9174" y="20107"/>
                  </a:cubicBezTo>
                  <a:lnTo>
                    <a:pt x="10975" y="18773"/>
                  </a:lnTo>
                  <a:cubicBezTo>
                    <a:pt x="11275" y="18506"/>
                    <a:pt x="11442" y="18139"/>
                    <a:pt x="11442" y="17739"/>
                  </a:cubicBezTo>
                  <a:lnTo>
                    <a:pt x="11375" y="16071"/>
                  </a:lnTo>
                  <a:cubicBezTo>
                    <a:pt x="11409" y="15871"/>
                    <a:pt x="11475" y="15670"/>
                    <a:pt x="11609" y="15504"/>
                  </a:cubicBezTo>
                  <a:cubicBezTo>
                    <a:pt x="11909" y="15170"/>
                    <a:pt x="12209" y="14803"/>
                    <a:pt x="12509" y="14436"/>
                  </a:cubicBezTo>
                  <a:cubicBezTo>
                    <a:pt x="12610" y="14303"/>
                    <a:pt x="12743" y="14236"/>
                    <a:pt x="12910" y="14236"/>
                  </a:cubicBezTo>
                  <a:lnTo>
                    <a:pt x="14044" y="14303"/>
                  </a:lnTo>
                  <a:cubicBezTo>
                    <a:pt x="14069" y="14305"/>
                    <a:pt x="14095" y="14306"/>
                    <a:pt x="14120" y="14306"/>
                  </a:cubicBezTo>
                  <a:cubicBezTo>
                    <a:pt x="14494" y="14306"/>
                    <a:pt x="14855" y="14079"/>
                    <a:pt x="15011" y="13736"/>
                  </a:cubicBezTo>
                  <a:lnTo>
                    <a:pt x="16145" y="11401"/>
                  </a:lnTo>
                  <a:cubicBezTo>
                    <a:pt x="16346" y="11000"/>
                    <a:pt x="16179" y="10533"/>
                    <a:pt x="15778" y="10333"/>
                  </a:cubicBezTo>
                  <a:lnTo>
                    <a:pt x="14878" y="9933"/>
                  </a:lnTo>
                  <a:cubicBezTo>
                    <a:pt x="14778" y="9866"/>
                    <a:pt x="14744" y="9766"/>
                    <a:pt x="14778" y="9666"/>
                  </a:cubicBezTo>
                  <a:cubicBezTo>
                    <a:pt x="14878" y="9266"/>
                    <a:pt x="14945" y="8866"/>
                    <a:pt x="15011" y="8499"/>
                  </a:cubicBezTo>
                  <a:cubicBezTo>
                    <a:pt x="15045" y="8265"/>
                    <a:pt x="15178" y="8065"/>
                    <a:pt x="15311" y="7932"/>
                  </a:cubicBezTo>
                  <a:lnTo>
                    <a:pt x="16913" y="6531"/>
                  </a:lnTo>
                  <a:cubicBezTo>
                    <a:pt x="17213" y="6264"/>
                    <a:pt x="17346" y="5863"/>
                    <a:pt x="17313" y="5496"/>
                  </a:cubicBezTo>
                  <a:lnTo>
                    <a:pt x="17079" y="3762"/>
                  </a:lnTo>
                  <a:cubicBezTo>
                    <a:pt x="17056" y="3430"/>
                    <a:pt x="16779" y="3216"/>
                    <a:pt x="16477" y="3216"/>
                  </a:cubicBezTo>
                  <a:cubicBezTo>
                    <a:pt x="16354" y="3216"/>
                    <a:pt x="16228" y="3251"/>
                    <a:pt x="16112" y="3328"/>
                  </a:cubicBezTo>
                  <a:lnTo>
                    <a:pt x="14544" y="4296"/>
                  </a:lnTo>
                  <a:cubicBezTo>
                    <a:pt x="14513" y="4316"/>
                    <a:pt x="14485" y="4324"/>
                    <a:pt x="14461" y="4324"/>
                  </a:cubicBezTo>
                  <a:cubicBezTo>
                    <a:pt x="14406" y="4324"/>
                    <a:pt x="14367" y="4285"/>
                    <a:pt x="14344" y="4262"/>
                  </a:cubicBezTo>
                  <a:cubicBezTo>
                    <a:pt x="14244" y="4095"/>
                    <a:pt x="14144" y="3962"/>
                    <a:pt x="14044" y="3829"/>
                  </a:cubicBezTo>
                  <a:cubicBezTo>
                    <a:pt x="13910" y="3729"/>
                    <a:pt x="13877" y="3562"/>
                    <a:pt x="13944" y="3428"/>
                  </a:cubicBezTo>
                  <a:lnTo>
                    <a:pt x="14744" y="1293"/>
                  </a:lnTo>
                  <a:cubicBezTo>
                    <a:pt x="14844" y="1093"/>
                    <a:pt x="14844" y="893"/>
                    <a:pt x="14744" y="693"/>
                  </a:cubicBezTo>
                  <a:cubicBezTo>
                    <a:pt x="14644" y="493"/>
                    <a:pt x="14478" y="359"/>
                    <a:pt x="14277" y="326"/>
                  </a:cubicBezTo>
                  <a:lnTo>
                    <a:pt x="13110" y="26"/>
                  </a:lnTo>
                  <a:cubicBezTo>
                    <a:pt x="13040" y="8"/>
                    <a:pt x="12969" y="0"/>
                    <a:pt x="12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83377" y="3716984"/>
              <a:ext cx="435790" cy="292860"/>
            </a:xfrm>
            <a:custGeom>
              <a:rect b="b" l="l" r="r" t="t"/>
              <a:pathLst>
                <a:path extrusionOk="0" h="17822" w="2652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83377" y="3716984"/>
              <a:ext cx="435790" cy="292860"/>
            </a:xfrm>
            <a:custGeom>
              <a:rect b="b" l="l" r="r" t="t"/>
              <a:pathLst>
                <a:path extrusionOk="0" h="17822" w="2652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782835" y="3753234"/>
              <a:ext cx="93189" cy="134303"/>
            </a:xfrm>
            <a:custGeom>
              <a:rect b="b" l="l" r="r" t="t"/>
              <a:pathLst>
                <a:path extrusionOk="0" h="8173" w="5671">
                  <a:moveTo>
                    <a:pt x="4270" y="0"/>
                  </a:moveTo>
                  <a:lnTo>
                    <a:pt x="4270" y="2468"/>
                  </a:lnTo>
                  <a:cubicBezTo>
                    <a:pt x="4303" y="2569"/>
                    <a:pt x="4337" y="2669"/>
                    <a:pt x="4403" y="2735"/>
                  </a:cubicBezTo>
                  <a:lnTo>
                    <a:pt x="4537" y="2869"/>
                  </a:lnTo>
                  <a:cubicBezTo>
                    <a:pt x="4637" y="2835"/>
                    <a:pt x="4704" y="2769"/>
                    <a:pt x="4770" y="2702"/>
                  </a:cubicBezTo>
                  <a:cubicBezTo>
                    <a:pt x="4970" y="2502"/>
                    <a:pt x="5171" y="2302"/>
                    <a:pt x="5404" y="2135"/>
                  </a:cubicBezTo>
                  <a:cubicBezTo>
                    <a:pt x="5638" y="1968"/>
                    <a:pt x="5671" y="1635"/>
                    <a:pt x="5471" y="1401"/>
                  </a:cubicBezTo>
                  <a:lnTo>
                    <a:pt x="4403" y="267"/>
                  </a:lnTo>
                  <a:cubicBezTo>
                    <a:pt x="4337" y="200"/>
                    <a:pt x="4270" y="100"/>
                    <a:pt x="4270" y="0"/>
                  </a:cubicBezTo>
                  <a:close/>
                  <a:moveTo>
                    <a:pt x="0" y="4970"/>
                  </a:moveTo>
                  <a:lnTo>
                    <a:pt x="0" y="7405"/>
                  </a:lnTo>
                  <a:cubicBezTo>
                    <a:pt x="34" y="7606"/>
                    <a:pt x="200" y="7806"/>
                    <a:pt x="400" y="7839"/>
                  </a:cubicBezTo>
                  <a:lnTo>
                    <a:pt x="2535" y="8173"/>
                  </a:lnTo>
                  <a:lnTo>
                    <a:pt x="3603" y="7639"/>
                  </a:lnTo>
                  <a:cubicBezTo>
                    <a:pt x="3870" y="7505"/>
                    <a:pt x="3970" y="7172"/>
                    <a:pt x="3836" y="6938"/>
                  </a:cubicBezTo>
                  <a:cubicBezTo>
                    <a:pt x="3770" y="6772"/>
                    <a:pt x="3703" y="6605"/>
                    <a:pt x="3636" y="6438"/>
                  </a:cubicBezTo>
                  <a:cubicBezTo>
                    <a:pt x="3569" y="6138"/>
                    <a:pt x="3303" y="5904"/>
                    <a:pt x="3002" y="5838"/>
                  </a:cubicBezTo>
                  <a:lnTo>
                    <a:pt x="400" y="5371"/>
                  </a:lnTo>
                  <a:cubicBezTo>
                    <a:pt x="200" y="5337"/>
                    <a:pt x="34" y="5170"/>
                    <a:pt x="0" y="49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97945" y="3789090"/>
              <a:ext cx="202268" cy="74324"/>
            </a:xfrm>
            <a:custGeom>
              <a:rect b="b" l="l" r="r" t="t"/>
              <a:pathLst>
                <a:path extrusionOk="0" h="4523" w="12309">
                  <a:moveTo>
                    <a:pt x="6274" y="0"/>
                  </a:moveTo>
                  <a:cubicBezTo>
                    <a:pt x="5150" y="0"/>
                    <a:pt x="4019" y="191"/>
                    <a:pt x="3036" y="587"/>
                  </a:cubicBezTo>
                  <a:cubicBezTo>
                    <a:pt x="801" y="1487"/>
                    <a:pt x="0" y="3122"/>
                    <a:pt x="1001" y="4523"/>
                  </a:cubicBezTo>
                  <a:cubicBezTo>
                    <a:pt x="1501" y="3856"/>
                    <a:pt x="2235" y="3322"/>
                    <a:pt x="3036" y="3055"/>
                  </a:cubicBezTo>
                  <a:cubicBezTo>
                    <a:pt x="4032" y="2659"/>
                    <a:pt x="5171" y="2469"/>
                    <a:pt x="6297" y="2469"/>
                  </a:cubicBezTo>
                  <a:cubicBezTo>
                    <a:pt x="8112" y="2469"/>
                    <a:pt x="9897" y="2963"/>
                    <a:pt x="11008" y="3889"/>
                  </a:cubicBezTo>
                  <a:cubicBezTo>
                    <a:pt x="11242" y="4089"/>
                    <a:pt x="11442" y="4289"/>
                    <a:pt x="11608" y="4523"/>
                  </a:cubicBezTo>
                  <a:cubicBezTo>
                    <a:pt x="12309" y="3556"/>
                    <a:pt x="12142" y="2355"/>
                    <a:pt x="11008" y="1421"/>
                  </a:cubicBezTo>
                  <a:cubicBezTo>
                    <a:pt x="9876" y="495"/>
                    <a:pt x="8084" y="0"/>
                    <a:pt x="6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40382" y="3787216"/>
              <a:ext cx="378786" cy="222562"/>
            </a:xfrm>
            <a:custGeom>
              <a:rect b="b" l="l" r="r" t="t"/>
              <a:pathLst>
                <a:path extrusionOk="0" h="13544" w="23051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40382" y="3787216"/>
              <a:ext cx="378786" cy="222562"/>
            </a:xfrm>
            <a:custGeom>
              <a:rect b="b" l="l" r="r" t="t"/>
              <a:pathLst>
                <a:path extrusionOk="0" h="13544" w="23051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81734" y="3716984"/>
              <a:ext cx="438534" cy="252781"/>
            </a:xfrm>
            <a:custGeom>
              <a:rect b="b" l="l" r="r" t="t"/>
              <a:pathLst>
                <a:path extrusionOk="0" h="15383" w="26687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81734" y="3716984"/>
              <a:ext cx="438534" cy="252781"/>
            </a:xfrm>
            <a:custGeom>
              <a:rect b="b" l="l" r="r" t="t"/>
              <a:pathLst>
                <a:path extrusionOk="0" h="15383" w="26687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78990" y="3714798"/>
              <a:ext cx="442922" cy="257152"/>
            </a:xfrm>
            <a:custGeom>
              <a:rect b="b" l="l" r="r" t="t"/>
              <a:pathLst>
                <a:path extrusionOk="0" h="15649" w="26954">
                  <a:moveTo>
                    <a:pt x="13307" y="4670"/>
                  </a:moveTo>
                  <a:cubicBezTo>
                    <a:pt x="13386" y="4670"/>
                    <a:pt x="13465" y="4672"/>
                    <a:pt x="13544" y="4674"/>
                  </a:cubicBezTo>
                  <a:lnTo>
                    <a:pt x="13510" y="4674"/>
                  </a:lnTo>
                  <a:cubicBezTo>
                    <a:pt x="15278" y="4674"/>
                    <a:pt x="17046" y="5141"/>
                    <a:pt x="18147" y="6042"/>
                  </a:cubicBezTo>
                  <a:cubicBezTo>
                    <a:pt x="18881" y="6642"/>
                    <a:pt x="19214" y="7376"/>
                    <a:pt x="19081" y="8110"/>
                  </a:cubicBezTo>
                  <a:cubicBezTo>
                    <a:pt x="18948" y="9011"/>
                    <a:pt x="18080" y="9844"/>
                    <a:pt x="16746" y="10412"/>
                  </a:cubicBezTo>
                  <a:cubicBezTo>
                    <a:pt x="15783" y="10792"/>
                    <a:pt x="14675" y="10975"/>
                    <a:pt x="13577" y="10975"/>
                  </a:cubicBezTo>
                  <a:cubicBezTo>
                    <a:pt x="11784" y="10975"/>
                    <a:pt x="10016" y="10488"/>
                    <a:pt x="8940" y="9578"/>
                  </a:cubicBezTo>
                  <a:cubicBezTo>
                    <a:pt x="8273" y="9144"/>
                    <a:pt x="7906" y="8343"/>
                    <a:pt x="7973" y="7543"/>
                  </a:cubicBezTo>
                  <a:cubicBezTo>
                    <a:pt x="8140" y="6609"/>
                    <a:pt x="8974" y="5775"/>
                    <a:pt x="10341" y="5241"/>
                  </a:cubicBezTo>
                  <a:cubicBezTo>
                    <a:pt x="11270" y="4870"/>
                    <a:pt x="12285" y="4670"/>
                    <a:pt x="13307" y="4670"/>
                  </a:cubicBezTo>
                  <a:close/>
                  <a:moveTo>
                    <a:pt x="13509" y="4373"/>
                  </a:moveTo>
                  <a:cubicBezTo>
                    <a:pt x="12366" y="4373"/>
                    <a:pt x="11214" y="4567"/>
                    <a:pt x="10208" y="4974"/>
                  </a:cubicBezTo>
                  <a:cubicBezTo>
                    <a:pt x="8774" y="5541"/>
                    <a:pt x="7840" y="6475"/>
                    <a:pt x="7673" y="7509"/>
                  </a:cubicBezTo>
                  <a:cubicBezTo>
                    <a:pt x="7539" y="8310"/>
                    <a:pt x="7906" y="9144"/>
                    <a:pt x="8707" y="9811"/>
                  </a:cubicBezTo>
                  <a:cubicBezTo>
                    <a:pt x="9841" y="10778"/>
                    <a:pt x="11676" y="11279"/>
                    <a:pt x="13544" y="11279"/>
                  </a:cubicBezTo>
                  <a:cubicBezTo>
                    <a:pt x="14644" y="11279"/>
                    <a:pt x="15779" y="11079"/>
                    <a:pt x="16846" y="10678"/>
                  </a:cubicBezTo>
                  <a:cubicBezTo>
                    <a:pt x="18280" y="10078"/>
                    <a:pt x="19214" y="9177"/>
                    <a:pt x="19381" y="8143"/>
                  </a:cubicBezTo>
                  <a:cubicBezTo>
                    <a:pt x="19515" y="7309"/>
                    <a:pt x="19114" y="6509"/>
                    <a:pt x="18314" y="5808"/>
                  </a:cubicBezTo>
                  <a:cubicBezTo>
                    <a:pt x="17180" y="4880"/>
                    <a:pt x="15357" y="4373"/>
                    <a:pt x="13509" y="4373"/>
                  </a:cubicBezTo>
                  <a:close/>
                  <a:moveTo>
                    <a:pt x="14378" y="304"/>
                  </a:moveTo>
                  <a:lnTo>
                    <a:pt x="17346" y="638"/>
                  </a:lnTo>
                  <a:cubicBezTo>
                    <a:pt x="17446" y="638"/>
                    <a:pt x="17547" y="671"/>
                    <a:pt x="17613" y="771"/>
                  </a:cubicBezTo>
                  <a:cubicBezTo>
                    <a:pt x="17680" y="838"/>
                    <a:pt x="17713" y="938"/>
                    <a:pt x="17680" y="1038"/>
                  </a:cubicBezTo>
                  <a:lnTo>
                    <a:pt x="17547" y="2172"/>
                  </a:lnTo>
                  <a:cubicBezTo>
                    <a:pt x="17513" y="2539"/>
                    <a:pt x="17747" y="2906"/>
                    <a:pt x="18114" y="3006"/>
                  </a:cubicBezTo>
                  <a:cubicBezTo>
                    <a:pt x="18514" y="3140"/>
                    <a:pt x="18948" y="3306"/>
                    <a:pt x="19348" y="3473"/>
                  </a:cubicBezTo>
                  <a:cubicBezTo>
                    <a:pt x="19570" y="3554"/>
                    <a:pt x="19792" y="3598"/>
                    <a:pt x="20014" y="3598"/>
                  </a:cubicBezTo>
                  <a:cubicBezTo>
                    <a:pt x="20159" y="3598"/>
                    <a:pt x="20304" y="3579"/>
                    <a:pt x="20449" y="3540"/>
                  </a:cubicBezTo>
                  <a:lnTo>
                    <a:pt x="22784" y="2806"/>
                  </a:lnTo>
                  <a:cubicBezTo>
                    <a:pt x="22868" y="2785"/>
                    <a:pt x="22953" y="2774"/>
                    <a:pt x="23036" y="2774"/>
                  </a:cubicBezTo>
                  <a:cubicBezTo>
                    <a:pt x="23216" y="2774"/>
                    <a:pt x="23391" y="2826"/>
                    <a:pt x="23551" y="2939"/>
                  </a:cubicBezTo>
                  <a:lnTo>
                    <a:pt x="25085" y="4207"/>
                  </a:lnTo>
                  <a:cubicBezTo>
                    <a:pt x="25152" y="4240"/>
                    <a:pt x="25185" y="4307"/>
                    <a:pt x="25185" y="4374"/>
                  </a:cubicBezTo>
                  <a:cubicBezTo>
                    <a:pt x="25152" y="4441"/>
                    <a:pt x="25119" y="4507"/>
                    <a:pt x="25052" y="4541"/>
                  </a:cubicBezTo>
                  <a:lnTo>
                    <a:pt x="23117" y="5508"/>
                  </a:lnTo>
                  <a:cubicBezTo>
                    <a:pt x="22784" y="5675"/>
                    <a:pt x="22650" y="6075"/>
                    <a:pt x="22817" y="6409"/>
                  </a:cubicBezTo>
                  <a:cubicBezTo>
                    <a:pt x="22917" y="6575"/>
                    <a:pt x="22950" y="6742"/>
                    <a:pt x="23017" y="6909"/>
                  </a:cubicBezTo>
                  <a:cubicBezTo>
                    <a:pt x="23117" y="7243"/>
                    <a:pt x="23417" y="7509"/>
                    <a:pt x="23784" y="7610"/>
                  </a:cubicBezTo>
                  <a:lnTo>
                    <a:pt x="26386" y="8043"/>
                  </a:lnTo>
                  <a:cubicBezTo>
                    <a:pt x="26586" y="8077"/>
                    <a:pt x="26686" y="8277"/>
                    <a:pt x="26620" y="8477"/>
                  </a:cubicBezTo>
                  <a:lnTo>
                    <a:pt x="26219" y="9811"/>
                  </a:lnTo>
                  <a:cubicBezTo>
                    <a:pt x="26119" y="10011"/>
                    <a:pt x="25919" y="10178"/>
                    <a:pt x="25652" y="10178"/>
                  </a:cubicBezTo>
                  <a:lnTo>
                    <a:pt x="22917" y="10078"/>
                  </a:lnTo>
                  <a:cubicBezTo>
                    <a:pt x="22550" y="10078"/>
                    <a:pt x="22183" y="10245"/>
                    <a:pt x="21916" y="10478"/>
                  </a:cubicBezTo>
                  <a:cubicBezTo>
                    <a:pt x="21716" y="10678"/>
                    <a:pt x="21516" y="10879"/>
                    <a:pt x="21283" y="11045"/>
                  </a:cubicBezTo>
                  <a:cubicBezTo>
                    <a:pt x="21149" y="11179"/>
                    <a:pt x="21049" y="11346"/>
                    <a:pt x="21049" y="11512"/>
                  </a:cubicBezTo>
                  <a:cubicBezTo>
                    <a:pt x="21016" y="11679"/>
                    <a:pt x="21082" y="11846"/>
                    <a:pt x="21216" y="11979"/>
                  </a:cubicBezTo>
                  <a:lnTo>
                    <a:pt x="22317" y="13147"/>
                  </a:lnTo>
                  <a:cubicBezTo>
                    <a:pt x="22350" y="13180"/>
                    <a:pt x="22383" y="13247"/>
                    <a:pt x="22383" y="13314"/>
                  </a:cubicBezTo>
                  <a:cubicBezTo>
                    <a:pt x="22350" y="13414"/>
                    <a:pt x="22317" y="13447"/>
                    <a:pt x="22217" y="13480"/>
                  </a:cubicBezTo>
                  <a:lnTo>
                    <a:pt x="19848" y="14448"/>
                  </a:lnTo>
                  <a:cubicBezTo>
                    <a:pt x="19759" y="14470"/>
                    <a:pt x="19667" y="14481"/>
                    <a:pt x="19574" y="14481"/>
                  </a:cubicBezTo>
                  <a:cubicBezTo>
                    <a:pt x="19389" y="14481"/>
                    <a:pt x="19203" y="14437"/>
                    <a:pt x="19048" y="14348"/>
                  </a:cubicBezTo>
                  <a:lnTo>
                    <a:pt x="17413" y="13280"/>
                  </a:lnTo>
                  <a:cubicBezTo>
                    <a:pt x="17177" y="13149"/>
                    <a:pt x="16879" y="13059"/>
                    <a:pt x="16584" y="13059"/>
                  </a:cubicBezTo>
                  <a:cubicBezTo>
                    <a:pt x="16504" y="13059"/>
                    <a:pt x="16424" y="13066"/>
                    <a:pt x="16346" y="13080"/>
                  </a:cubicBezTo>
                  <a:cubicBezTo>
                    <a:pt x="15845" y="13147"/>
                    <a:pt x="15312" y="13214"/>
                    <a:pt x="14811" y="13247"/>
                  </a:cubicBezTo>
                  <a:cubicBezTo>
                    <a:pt x="14444" y="13314"/>
                    <a:pt x="14111" y="13514"/>
                    <a:pt x="13911" y="13847"/>
                  </a:cubicBezTo>
                  <a:lnTo>
                    <a:pt x="13310" y="15015"/>
                  </a:lnTo>
                  <a:cubicBezTo>
                    <a:pt x="13177" y="15215"/>
                    <a:pt x="12943" y="15348"/>
                    <a:pt x="12676" y="15348"/>
                  </a:cubicBezTo>
                  <a:lnTo>
                    <a:pt x="9708" y="15048"/>
                  </a:lnTo>
                  <a:cubicBezTo>
                    <a:pt x="9608" y="15015"/>
                    <a:pt x="9507" y="14981"/>
                    <a:pt x="9441" y="14915"/>
                  </a:cubicBezTo>
                  <a:cubicBezTo>
                    <a:pt x="9374" y="14815"/>
                    <a:pt x="9341" y="14715"/>
                    <a:pt x="9374" y="14615"/>
                  </a:cubicBezTo>
                  <a:lnTo>
                    <a:pt x="9507" y="13480"/>
                  </a:lnTo>
                  <a:cubicBezTo>
                    <a:pt x="9541" y="13113"/>
                    <a:pt x="9307" y="12780"/>
                    <a:pt x="8940" y="12646"/>
                  </a:cubicBezTo>
                  <a:cubicBezTo>
                    <a:pt x="8540" y="12513"/>
                    <a:pt x="8106" y="12380"/>
                    <a:pt x="7706" y="12213"/>
                  </a:cubicBezTo>
                  <a:cubicBezTo>
                    <a:pt x="7473" y="12113"/>
                    <a:pt x="7239" y="12079"/>
                    <a:pt x="7006" y="12079"/>
                  </a:cubicBezTo>
                  <a:cubicBezTo>
                    <a:pt x="6967" y="12070"/>
                    <a:pt x="6927" y="12066"/>
                    <a:pt x="6888" y="12066"/>
                  </a:cubicBezTo>
                  <a:cubicBezTo>
                    <a:pt x="6794" y="12066"/>
                    <a:pt x="6700" y="12089"/>
                    <a:pt x="6605" y="12113"/>
                  </a:cubicBezTo>
                  <a:lnTo>
                    <a:pt x="4270" y="12847"/>
                  </a:lnTo>
                  <a:cubicBezTo>
                    <a:pt x="4201" y="12864"/>
                    <a:pt x="4130" y="12872"/>
                    <a:pt x="4059" y="12872"/>
                  </a:cubicBezTo>
                  <a:cubicBezTo>
                    <a:pt x="3855" y="12872"/>
                    <a:pt x="3652" y="12803"/>
                    <a:pt x="3503" y="12680"/>
                  </a:cubicBezTo>
                  <a:lnTo>
                    <a:pt x="1969" y="11412"/>
                  </a:lnTo>
                  <a:cubicBezTo>
                    <a:pt x="1902" y="11379"/>
                    <a:pt x="1869" y="11312"/>
                    <a:pt x="1869" y="11212"/>
                  </a:cubicBezTo>
                  <a:cubicBezTo>
                    <a:pt x="1869" y="11145"/>
                    <a:pt x="1935" y="11112"/>
                    <a:pt x="2002" y="11079"/>
                  </a:cubicBezTo>
                  <a:lnTo>
                    <a:pt x="3937" y="10111"/>
                  </a:lnTo>
                  <a:cubicBezTo>
                    <a:pt x="4237" y="9945"/>
                    <a:pt x="4370" y="9544"/>
                    <a:pt x="4204" y="9211"/>
                  </a:cubicBezTo>
                  <a:cubicBezTo>
                    <a:pt x="4137" y="9044"/>
                    <a:pt x="4070" y="8877"/>
                    <a:pt x="4004" y="8710"/>
                  </a:cubicBezTo>
                  <a:cubicBezTo>
                    <a:pt x="3903" y="8343"/>
                    <a:pt x="3637" y="8077"/>
                    <a:pt x="3270" y="8010"/>
                  </a:cubicBezTo>
                  <a:lnTo>
                    <a:pt x="668" y="7543"/>
                  </a:lnTo>
                  <a:cubicBezTo>
                    <a:pt x="568" y="7543"/>
                    <a:pt x="501" y="7476"/>
                    <a:pt x="434" y="7409"/>
                  </a:cubicBezTo>
                  <a:cubicBezTo>
                    <a:pt x="401" y="7343"/>
                    <a:pt x="368" y="7243"/>
                    <a:pt x="401" y="7143"/>
                  </a:cubicBezTo>
                  <a:lnTo>
                    <a:pt x="835" y="5808"/>
                  </a:lnTo>
                  <a:cubicBezTo>
                    <a:pt x="901" y="5575"/>
                    <a:pt x="1135" y="5441"/>
                    <a:pt x="1368" y="5441"/>
                  </a:cubicBezTo>
                  <a:lnTo>
                    <a:pt x="4104" y="5541"/>
                  </a:lnTo>
                  <a:cubicBezTo>
                    <a:pt x="4471" y="5541"/>
                    <a:pt x="4837" y="5375"/>
                    <a:pt x="5104" y="5141"/>
                  </a:cubicBezTo>
                  <a:cubicBezTo>
                    <a:pt x="5304" y="4941"/>
                    <a:pt x="5538" y="4741"/>
                    <a:pt x="5738" y="4574"/>
                  </a:cubicBezTo>
                  <a:cubicBezTo>
                    <a:pt x="5905" y="4441"/>
                    <a:pt x="6005" y="4274"/>
                    <a:pt x="6005" y="4107"/>
                  </a:cubicBezTo>
                  <a:cubicBezTo>
                    <a:pt x="6005" y="3940"/>
                    <a:pt x="5972" y="3773"/>
                    <a:pt x="5838" y="3640"/>
                  </a:cubicBezTo>
                  <a:lnTo>
                    <a:pt x="4737" y="2506"/>
                  </a:lnTo>
                  <a:cubicBezTo>
                    <a:pt x="4704" y="2472"/>
                    <a:pt x="4671" y="2406"/>
                    <a:pt x="4671" y="2306"/>
                  </a:cubicBezTo>
                  <a:cubicBezTo>
                    <a:pt x="4671" y="2272"/>
                    <a:pt x="4737" y="2206"/>
                    <a:pt x="4837" y="2172"/>
                  </a:cubicBezTo>
                  <a:lnTo>
                    <a:pt x="7206" y="1205"/>
                  </a:lnTo>
                  <a:cubicBezTo>
                    <a:pt x="7306" y="1167"/>
                    <a:pt x="7411" y="1149"/>
                    <a:pt x="7515" y="1149"/>
                  </a:cubicBezTo>
                  <a:cubicBezTo>
                    <a:pt x="7688" y="1149"/>
                    <a:pt x="7860" y="1201"/>
                    <a:pt x="8006" y="1305"/>
                  </a:cubicBezTo>
                  <a:lnTo>
                    <a:pt x="9641" y="2372"/>
                  </a:lnTo>
                  <a:cubicBezTo>
                    <a:pt x="9877" y="2504"/>
                    <a:pt x="10175" y="2593"/>
                    <a:pt x="10470" y="2593"/>
                  </a:cubicBezTo>
                  <a:cubicBezTo>
                    <a:pt x="10550" y="2593"/>
                    <a:pt x="10630" y="2587"/>
                    <a:pt x="10708" y="2573"/>
                  </a:cubicBezTo>
                  <a:cubicBezTo>
                    <a:pt x="11209" y="2506"/>
                    <a:pt x="11742" y="2439"/>
                    <a:pt x="12243" y="2406"/>
                  </a:cubicBezTo>
                  <a:cubicBezTo>
                    <a:pt x="12610" y="2339"/>
                    <a:pt x="12943" y="2139"/>
                    <a:pt x="13143" y="1805"/>
                  </a:cubicBezTo>
                  <a:lnTo>
                    <a:pt x="13744" y="638"/>
                  </a:lnTo>
                  <a:cubicBezTo>
                    <a:pt x="13877" y="438"/>
                    <a:pt x="14111" y="304"/>
                    <a:pt x="14378" y="304"/>
                  </a:cubicBezTo>
                  <a:close/>
                  <a:moveTo>
                    <a:pt x="14298" y="0"/>
                  </a:moveTo>
                  <a:cubicBezTo>
                    <a:pt x="13958" y="0"/>
                    <a:pt x="13632" y="195"/>
                    <a:pt x="13477" y="504"/>
                  </a:cubicBezTo>
                  <a:lnTo>
                    <a:pt x="12877" y="1672"/>
                  </a:lnTo>
                  <a:cubicBezTo>
                    <a:pt x="12743" y="1905"/>
                    <a:pt x="12476" y="2039"/>
                    <a:pt x="12209" y="2072"/>
                  </a:cubicBezTo>
                  <a:cubicBezTo>
                    <a:pt x="11676" y="2106"/>
                    <a:pt x="11175" y="2206"/>
                    <a:pt x="10642" y="2272"/>
                  </a:cubicBezTo>
                  <a:cubicBezTo>
                    <a:pt x="10590" y="2278"/>
                    <a:pt x="10539" y="2281"/>
                    <a:pt x="10487" y="2281"/>
                  </a:cubicBezTo>
                  <a:cubicBezTo>
                    <a:pt x="10240" y="2281"/>
                    <a:pt x="10001" y="2216"/>
                    <a:pt x="9808" y="2106"/>
                  </a:cubicBezTo>
                  <a:lnTo>
                    <a:pt x="8173" y="1038"/>
                  </a:lnTo>
                  <a:cubicBezTo>
                    <a:pt x="7993" y="918"/>
                    <a:pt x="7777" y="858"/>
                    <a:pt x="7554" y="858"/>
                  </a:cubicBezTo>
                  <a:cubicBezTo>
                    <a:pt x="7405" y="858"/>
                    <a:pt x="7253" y="885"/>
                    <a:pt x="7106" y="938"/>
                  </a:cubicBezTo>
                  <a:lnTo>
                    <a:pt x="4704" y="1872"/>
                  </a:lnTo>
                  <a:cubicBezTo>
                    <a:pt x="4537" y="1939"/>
                    <a:pt x="4437" y="2072"/>
                    <a:pt x="4370" y="2239"/>
                  </a:cubicBezTo>
                  <a:cubicBezTo>
                    <a:pt x="4337" y="2406"/>
                    <a:pt x="4404" y="2573"/>
                    <a:pt x="4537" y="2706"/>
                  </a:cubicBezTo>
                  <a:lnTo>
                    <a:pt x="5605" y="3873"/>
                  </a:lnTo>
                  <a:cubicBezTo>
                    <a:pt x="5671" y="3940"/>
                    <a:pt x="5705" y="4007"/>
                    <a:pt x="5705" y="4107"/>
                  </a:cubicBezTo>
                  <a:cubicBezTo>
                    <a:pt x="5705" y="4207"/>
                    <a:pt x="5638" y="4307"/>
                    <a:pt x="5571" y="4340"/>
                  </a:cubicBezTo>
                  <a:cubicBezTo>
                    <a:pt x="5338" y="4541"/>
                    <a:pt x="5104" y="4741"/>
                    <a:pt x="4904" y="4941"/>
                  </a:cubicBezTo>
                  <a:cubicBezTo>
                    <a:pt x="4671" y="5141"/>
                    <a:pt x="4404" y="5274"/>
                    <a:pt x="4137" y="5274"/>
                  </a:cubicBezTo>
                  <a:lnTo>
                    <a:pt x="1368" y="5174"/>
                  </a:lnTo>
                  <a:cubicBezTo>
                    <a:pt x="1001" y="5174"/>
                    <a:pt x="668" y="5408"/>
                    <a:pt x="534" y="5775"/>
                  </a:cubicBezTo>
                  <a:lnTo>
                    <a:pt x="134" y="7076"/>
                  </a:lnTo>
                  <a:cubicBezTo>
                    <a:pt x="1" y="7443"/>
                    <a:pt x="234" y="7810"/>
                    <a:pt x="601" y="7876"/>
                  </a:cubicBezTo>
                  <a:lnTo>
                    <a:pt x="3236" y="8310"/>
                  </a:lnTo>
                  <a:cubicBezTo>
                    <a:pt x="3470" y="8377"/>
                    <a:pt x="3670" y="8577"/>
                    <a:pt x="3737" y="8810"/>
                  </a:cubicBezTo>
                  <a:cubicBezTo>
                    <a:pt x="3803" y="9011"/>
                    <a:pt x="3870" y="9177"/>
                    <a:pt x="3937" y="9377"/>
                  </a:cubicBezTo>
                  <a:cubicBezTo>
                    <a:pt x="4037" y="9544"/>
                    <a:pt x="3970" y="9778"/>
                    <a:pt x="3803" y="9878"/>
                  </a:cubicBezTo>
                  <a:lnTo>
                    <a:pt x="1869" y="10845"/>
                  </a:lnTo>
                  <a:cubicBezTo>
                    <a:pt x="1702" y="10912"/>
                    <a:pt x="1602" y="11045"/>
                    <a:pt x="1568" y="11212"/>
                  </a:cubicBezTo>
                  <a:cubicBezTo>
                    <a:pt x="1568" y="11412"/>
                    <a:pt x="1635" y="11579"/>
                    <a:pt x="1769" y="11679"/>
                  </a:cubicBezTo>
                  <a:lnTo>
                    <a:pt x="3303" y="12913"/>
                  </a:lnTo>
                  <a:cubicBezTo>
                    <a:pt x="3530" y="13090"/>
                    <a:pt x="3815" y="13171"/>
                    <a:pt x="4099" y="13171"/>
                  </a:cubicBezTo>
                  <a:cubicBezTo>
                    <a:pt x="4190" y="13171"/>
                    <a:pt x="4281" y="13163"/>
                    <a:pt x="4370" y="13147"/>
                  </a:cubicBezTo>
                  <a:lnTo>
                    <a:pt x="6705" y="12413"/>
                  </a:lnTo>
                  <a:cubicBezTo>
                    <a:pt x="6830" y="12385"/>
                    <a:pt x="6954" y="12369"/>
                    <a:pt x="7079" y="12369"/>
                  </a:cubicBezTo>
                  <a:cubicBezTo>
                    <a:pt x="7254" y="12369"/>
                    <a:pt x="7430" y="12401"/>
                    <a:pt x="7606" y="12480"/>
                  </a:cubicBezTo>
                  <a:cubicBezTo>
                    <a:pt x="8006" y="12646"/>
                    <a:pt x="8407" y="12813"/>
                    <a:pt x="8840" y="12947"/>
                  </a:cubicBezTo>
                  <a:cubicBezTo>
                    <a:pt x="9074" y="13013"/>
                    <a:pt x="9207" y="13214"/>
                    <a:pt x="9174" y="13447"/>
                  </a:cubicBezTo>
                  <a:lnTo>
                    <a:pt x="9040" y="14581"/>
                  </a:lnTo>
                  <a:cubicBezTo>
                    <a:pt x="9040" y="14781"/>
                    <a:pt x="9074" y="14948"/>
                    <a:pt x="9207" y="15082"/>
                  </a:cubicBezTo>
                  <a:cubicBezTo>
                    <a:pt x="9307" y="15248"/>
                    <a:pt x="9474" y="15315"/>
                    <a:pt x="9641" y="15348"/>
                  </a:cubicBezTo>
                  <a:lnTo>
                    <a:pt x="12643" y="15649"/>
                  </a:lnTo>
                  <a:lnTo>
                    <a:pt x="12710" y="15649"/>
                  </a:lnTo>
                  <a:cubicBezTo>
                    <a:pt x="13077" y="15649"/>
                    <a:pt x="13377" y="15448"/>
                    <a:pt x="13544" y="15182"/>
                  </a:cubicBezTo>
                  <a:lnTo>
                    <a:pt x="14144" y="14014"/>
                  </a:lnTo>
                  <a:cubicBezTo>
                    <a:pt x="14278" y="13781"/>
                    <a:pt x="14511" y="13614"/>
                    <a:pt x="14778" y="13614"/>
                  </a:cubicBezTo>
                  <a:cubicBezTo>
                    <a:pt x="15312" y="13547"/>
                    <a:pt x="15845" y="13480"/>
                    <a:pt x="16346" y="13414"/>
                  </a:cubicBezTo>
                  <a:cubicBezTo>
                    <a:pt x="16423" y="13396"/>
                    <a:pt x="16501" y="13388"/>
                    <a:pt x="16578" y="13388"/>
                  </a:cubicBezTo>
                  <a:cubicBezTo>
                    <a:pt x="16799" y="13388"/>
                    <a:pt x="17015" y="13457"/>
                    <a:pt x="17213" y="13580"/>
                  </a:cubicBezTo>
                  <a:lnTo>
                    <a:pt x="18847" y="14648"/>
                  </a:lnTo>
                  <a:cubicBezTo>
                    <a:pt x="19028" y="14768"/>
                    <a:pt x="19244" y="14828"/>
                    <a:pt x="19467" y="14828"/>
                  </a:cubicBezTo>
                  <a:cubicBezTo>
                    <a:pt x="19616" y="14828"/>
                    <a:pt x="19768" y="14801"/>
                    <a:pt x="19915" y="14748"/>
                  </a:cubicBezTo>
                  <a:lnTo>
                    <a:pt x="22317" y="13781"/>
                  </a:lnTo>
                  <a:cubicBezTo>
                    <a:pt x="22684" y="13681"/>
                    <a:pt x="22784" y="13214"/>
                    <a:pt x="22483" y="12947"/>
                  </a:cubicBezTo>
                  <a:lnTo>
                    <a:pt x="21416" y="11813"/>
                  </a:lnTo>
                  <a:cubicBezTo>
                    <a:pt x="21349" y="11746"/>
                    <a:pt x="21316" y="11646"/>
                    <a:pt x="21316" y="11579"/>
                  </a:cubicBezTo>
                  <a:cubicBezTo>
                    <a:pt x="21316" y="11479"/>
                    <a:pt x="21383" y="11379"/>
                    <a:pt x="21449" y="11312"/>
                  </a:cubicBezTo>
                  <a:cubicBezTo>
                    <a:pt x="21683" y="11145"/>
                    <a:pt x="21916" y="10945"/>
                    <a:pt x="22116" y="10712"/>
                  </a:cubicBezTo>
                  <a:cubicBezTo>
                    <a:pt x="22317" y="10512"/>
                    <a:pt x="22617" y="10412"/>
                    <a:pt x="22884" y="10378"/>
                  </a:cubicBezTo>
                  <a:lnTo>
                    <a:pt x="25619" y="10512"/>
                  </a:lnTo>
                  <a:cubicBezTo>
                    <a:pt x="26019" y="10512"/>
                    <a:pt x="26353" y="10278"/>
                    <a:pt x="26453" y="9911"/>
                  </a:cubicBezTo>
                  <a:lnTo>
                    <a:pt x="26887" y="8577"/>
                  </a:lnTo>
                  <a:cubicBezTo>
                    <a:pt x="26953" y="8410"/>
                    <a:pt x="26920" y="8243"/>
                    <a:pt x="26820" y="8077"/>
                  </a:cubicBezTo>
                  <a:cubicBezTo>
                    <a:pt x="26720" y="7943"/>
                    <a:pt x="26586" y="7810"/>
                    <a:pt x="26420" y="7810"/>
                  </a:cubicBezTo>
                  <a:lnTo>
                    <a:pt x="23818" y="7343"/>
                  </a:lnTo>
                  <a:cubicBezTo>
                    <a:pt x="23551" y="7276"/>
                    <a:pt x="23351" y="7076"/>
                    <a:pt x="23284" y="6842"/>
                  </a:cubicBezTo>
                  <a:cubicBezTo>
                    <a:pt x="23217" y="6675"/>
                    <a:pt x="23151" y="6475"/>
                    <a:pt x="23084" y="6309"/>
                  </a:cubicBezTo>
                  <a:cubicBezTo>
                    <a:pt x="22984" y="6108"/>
                    <a:pt x="23050" y="5908"/>
                    <a:pt x="23217" y="5808"/>
                  </a:cubicBezTo>
                  <a:lnTo>
                    <a:pt x="25152" y="4841"/>
                  </a:lnTo>
                  <a:cubicBezTo>
                    <a:pt x="25519" y="4707"/>
                    <a:pt x="25552" y="4207"/>
                    <a:pt x="25252" y="4007"/>
                  </a:cubicBezTo>
                  <a:lnTo>
                    <a:pt x="23718" y="2739"/>
                  </a:lnTo>
                  <a:cubicBezTo>
                    <a:pt x="23490" y="2563"/>
                    <a:pt x="23205" y="2481"/>
                    <a:pt x="22921" y="2481"/>
                  </a:cubicBezTo>
                  <a:cubicBezTo>
                    <a:pt x="22830" y="2481"/>
                    <a:pt x="22739" y="2490"/>
                    <a:pt x="22650" y="2506"/>
                  </a:cubicBezTo>
                  <a:lnTo>
                    <a:pt x="20349" y="3240"/>
                  </a:lnTo>
                  <a:cubicBezTo>
                    <a:pt x="20214" y="3270"/>
                    <a:pt x="20072" y="3286"/>
                    <a:pt x="19933" y="3286"/>
                  </a:cubicBezTo>
                  <a:cubicBezTo>
                    <a:pt x="19762" y="3286"/>
                    <a:pt x="19595" y="3261"/>
                    <a:pt x="19448" y="3206"/>
                  </a:cubicBezTo>
                  <a:cubicBezTo>
                    <a:pt x="19048" y="3006"/>
                    <a:pt x="18614" y="2839"/>
                    <a:pt x="18180" y="2739"/>
                  </a:cubicBezTo>
                  <a:cubicBezTo>
                    <a:pt x="17980" y="2639"/>
                    <a:pt x="17847" y="2439"/>
                    <a:pt x="17847" y="2206"/>
                  </a:cubicBezTo>
                  <a:lnTo>
                    <a:pt x="17980" y="1071"/>
                  </a:lnTo>
                  <a:cubicBezTo>
                    <a:pt x="18047" y="705"/>
                    <a:pt x="17747" y="338"/>
                    <a:pt x="17380" y="304"/>
                  </a:cubicBezTo>
                  <a:lnTo>
                    <a:pt x="14378" y="4"/>
                  </a:lnTo>
                  <a:cubicBezTo>
                    <a:pt x="14351" y="2"/>
                    <a:pt x="14324" y="0"/>
                    <a:pt x="1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191741" y="3804750"/>
              <a:ext cx="588727" cy="385917"/>
            </a:xfrm>
            <a:custGeom>
              <a:rect b="b" l="l" r="r" t="t"/>
              <a:pathLst>
                <a:path extrusionOk="0" h="23485" w="35827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191741" y="3804750"/>
              <a:ext cx="588727" cy="385917"/>
            </a:xfrm>
            <a:custGeom>
              <a:rect b="b" l="l" r="r" t="t"/>
              <a:pathLst>
                <a:path extrusionOk="0" h="23485" w="35827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91741" y="3874374"/>
              <a:ext cx="104708" cy="180347"/>
            </a:xfrm>
            <a:custGeom>
              <a:rect b="b" l="l" r="r" t="t"/>
              <a:pathLst>
                <a:path extrusionOk="0" h="10975" w="6372">
                  <a:moveTo>
                    <a:pt x="3470" y="0"/>
                  </a:moveTo>
                  <a:lnTo>
                    <a:pt x="3470" y="2769"/>
                  </a:lnTo>
                  <a:cubicBezTo>
                    <a:pt x="3470" y="2869"/>
                    <a:pt x="3503" y="2935"/>
                    <a:pt x="3603" y="3002"/>
                  </a:cubicBezTo>
                  <a:lnTo>
                    <a:pt x="5071" y="4070"/>
                  </a:lnTo>
                  <a:cubicBezTo>
                    <a:pt x="5171" y="4003"/>
                    <a:pt x="5238" y="3936"/>
                    <a:pt x="5304" y="3836"/>
                  </a:cubicBezTo>
                  <a:cubicBezTo>
                    <a:pt x="5538" y="3369"/>
                    <a:pt x="5871" y="2935"/>
                    <a:pt x="6205" y="2569"/>
                  </a:cubicBezTo>
                  <a:cubicBezTo>
                    <a:pt x="6372" y="2402"/>
                    <a:pt x="6338" y="2168"/>
                    <a:pt x="6172" y="2035"/>
                  </a:cubicBezTo>
                  <a:lnTo>
                    <a:pt x="3603" y="200"/>
                  </a:lnTo>
                  <a:cubicBezTo>
                    <a:pt x="3536" y="133"/>
                    <a:pt x="3503" y="67"/>
                    <a:pt x="3470" y="0"/>
                  </a:cubicBezTo>
                  <a:close/>
                  <a:moveTo>
                    <a:pt x="1" y="7339"/>
                  </a:moveTo>
                  <a:lnTo>
                    <a:pt x="1" y="10141"/>
                  </a:lnTo>
                  <a:cubicBezTo>
                    <a:pt x="1" y="10374"/>
                    <a:pt x="167" y="10541"/>
                    <a:pt x="401" y="10574"/>
                  </a:cubicBezTo>
                  <a:lnTo>
                    <a:pt x="4704" y="10841"/>
                  </a:lnTo>
                  <a:cubicBezTo>
                    <a:pt x="4871" y="10841"/>
                    <a:pt x="5004" y="10908"/>
                    <a:pt x="5104" y="10975"/>
                  </a:cubicBezTo>
                  <a:lnTo>
                    <a:pt x="6172" y="10207"/>
                  </a:lnTo>
                  <a:cubicBezTo>
                    <a:pt x="6338" y="10107"/>
                    <a:pt x="6372" y="9840"/>
                    <a:pt x="6238" y="9674"/>
                  </a:cubicBezTo>
                  <a:cubicBezTo>
                    <a:pt x="5871" y="9307"/>
                    <a:pt x="5571" y="8873"/>
                    <a:pt x="5304" y="8406"/>
                  </a:cubicBezTo>
                  <a:cubicBezTo>
                    <a:pt x="5171" y="8206"/>
                    <a:pt x="4971" y="8072"/>
                    <a:pt x="4704" y="8039"/>
                  </a:cubicBezTo>
                  <a:lnTo>
                    <a:pt x="401" y="7772"/>
                  </a:lnTo>
                  <a:cubicBezTo>
                    <a:pt x="167" y="7772"/>
                    <a:pt x="1" y="7572"/>
                    <a:pt x="1" y="7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353437" y="3901767"/>
              <a:ext cx="264235" cy="88275"/>
            </a:xfrm>
            <a:custGeom>
              <a:rect b="b" l="l" r="r" t="t"/>
              <a:pathLst>
                <a:path extrusionOk="0" h="5372" w="16080">
                  <a:moveTo>
                    <a:pt x="8061" y="1"/>
                  </a:moveTo>
                  <a:cubicBezTo>
                    <a:pt x="6080" y="1"/>
                    <a:pt x="4104" y="435"/>
                    <a:pt x="2603" y="1302"/>
                  </a:cubicBezTo>
                  <a:cubicBezTo>
                    <a:pt x="701" y="2403"/>
                    <a:pt x="1" y="3937"/>
                    <a:pt x="501" y="5371"/>
                  </a:cubicBezTo>
                  <a:cubicBezTo>
                    <a:pt x="735" y="4604"/>
                    <a:pt x="1402" y="3837"/>
                    <a:pt x="2569" y="3136"/>
                  </a:cubicBezTo>
                  <a:cubicBezTo>
                    <a:pt x="4087" y="2269"/>
                    <a:pt x="6072" y="1836"/>
                    <a:pt x="8053" y="1836"/>
                  </a:cubicBezTo>
                  <a:cubicBezTo>
                    <a:pt x="10033" y="1836"/>
                    <a:pt x="12010" y="2269"/>
                    <a:pt x="13511" y="3136"/>
                  </a:cubicBezTo>
                  <a:cubicBezTo>
                    <a:pt x="14611" y="3770"/>
                    <a:pt x="15345" y="4471"/>
                    <a:pt x="15679" y="5205"/>
                  </a:cubicBezTo>
                  <a:cubicBezTo>
                    <a:pt x="16079" y="3837"/>
                    <a:pt x="15379" y="2369"/>
                    <a:pt x="13544" y="1302"/>
                  </a:cubicBezTo>
                  <a:cubicBezTo>
                    <a:pt x="12026" y="435"/>
                    <a:pt x="10041" y="1"/>
                    <a:pt x="80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311781" y="3875459"/>
              <a:ext cx="468129" cy="315208"/>
            </a:xfrm>
            <a:custGeom>
              <a:rect b="b" l="l" r="r" t="t"/>
              <a:pathLst>
                <a:path extrusionOk="0" h="19182" w="28488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311781" y="3875459"/>
              <a:ext cx="468129" cy="315208"/>
            </a:xfrm>
            <a:custGeom>
              <a:rect b="b" l="l" r="r" t="t"/>
              <a:pathLst>
                <a:path extrusionOk="0" h="19182" w="28488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191741" y="3804750"/>
              <a:ext cx="588727" cy="339315"/>
            </a:xfrm>
            <a:custGeom>
              <a:rect b="b" l="l" r="r" t="t"/>
              <a:pathLst>
                <a:path extrusionOk="0" h="20649" w="35827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191741" y="3804750"/>
              <a:ext cx="588727" cy="339315"/>
            </a:xfrm>
            <a:custGeom>
              <a:rect b="b" l="l" r="r" t="t"/>
              <a:pathLst>
                <a:path extrusionOk="0" h="20649" w="35827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189556" y="3803107"/>
              <a:ext cx="592556" cy="343702"/>
            </a:xfrm>
            <a:custGeom>
              <a:rect b="b" l="l" r="r" t="t"/>
              <a:pathLst>
                <a:path extrusionOk="0" h="20916" w="36060">
                  <a:moveTo>
                    <a:pt x="18234" y="6103"/>
                  </a:moveTo>
                  <a:cubicBezTo>
                    <a:pt x="20039" y="6103"/>
                    <a:pt x="21838" y="6568"/>
                    <a:pt x="23450" y="7406"/>
                  </a:cubicBezTo>
                  <a:cubicBezTo>
                    <a:pt x="24885" y="8240"/>
                    <a:pt x="25652" y="9341"/>
                    <a:pt x="25652" y="10475"/>
                  </a:cubicBezTo>
                  <a:cubicBezTo>
                    <a:pt x="25652" y="11609"/>
                    <a:pt x="24885" y="12710"/>
                    <a:pt x="23450" y="13544"/>
                  </a:cubicBezTo>
                  <a:cubicBezTo>
                    <a:pt x="21949" y="14394"/>
                    <a:pt x="19989" y="14820"/>
                    <a:pt x="18030" y="14820"/>
                  </a:cubicBezTo>
                  <a:cubicBezTo>
                    <a:pt x="16070" y="14820"/>
                    <a:pt x="14110" y="14394"/>
                    <a:pt x="12609" y="13544"/>
                  </a:cubicBezTo>
                  <a:cubicBezTo>
                    <a:pt x="11208" y="12710"/>
                    <a:pt x="10408" y="11642"/>
                    <a:pt x="10408" y="10475"/>
                  </a:cubicBezTo>
                  <a:cubicBezTo>
                    <a:pt x="10408" y="9341"/>
                    <a:pt x="11208" y="8240"/>
                    <a:pt x="12609" y="7406"/>
                  </a:cubicBezTo>
                  <a:cubicBezTo>
                    <a:pt x="14172" y="6593"/>
                    <a:pt x="15910" y="6132"/>
                    <a:pt x="17687" y="6132"/>
                  </a:cubicBezTo>
                  <a:cubicBezTo>
                    <a:pt x="17807" y="6132"/>
                    <a:pt x="17927" y="6134"/>
                    <a:pt x="18046" y="6138"/>
                  </a:cubicBezTo>
                  <a:lnTo>
                    <a:pt x="18046" y="6105"/>
                  </a:lnTo>
                  <a:cubicBezTo>
                    <a:pt x="18109" y="6104"/>
                    <a:pt x="18171" y="6103"/>
                    <a:pt x="18234" y="6103"/>
                  </a:cubicBezTo>
                  <a:close/>
                  <a:moveTo>
                    <a:pt x="18042" y="5905"/>
                  </a:moveTo>
                  <a:cubicBezTo>
                    <a:pt x="16045" y="5905"/>
                    <a:pt x="14044" y="6338"/>
                    <a:pt x="12509" y="7206"/>
                  </a:cubicBezTo>
                  <a:cubicBezTo>
                    <a:pt x="11041" y="8073"/>
                    <a:pt x="10207" y="9241"/>
                    <a:pt x="10207" y="10475"/>
                  </a:cubicBezTo>
                  <a:cubicBezTo>
                    <a:pt x="10207" y="11709"/>
                    <a:pt x="11008" y="12876"/>
                    <a:pt x="12509" y="13744"/>
                  </a:cubicBezTo>
                  <a:cubicBezTo>
                    <a:pt x="14150" y="14612"/>
                    <a:pt x="15976" y="15046"/>
                    <a:pt x="17839" y="15046"/>
                  </a:cubicBezTo>
                  <a:cubicBezTo>
                    <a:pt x="17908" y="15046"/>
                    <a:pt x="17977" y="15046"/>
                    <a:pt x="18046" y="15045"/>
                  </a:cubicBezTo>
                  <a:cubicBezTo>
                    <a:pt x="18114" y="15046"/>
                    <a:pt x="18182" y="15046"/>
                    <a:pt x="18250" y="15046"/>
                  </a:cubicBezTo>
                  <a:cubicBezTo>
                    <a:pt x="20083" y="15046"/>
                    <a:pt x="21910" y="14612"/>
                    <a:pt x="23550" y="13744"/>
                  </a:cubicBezTo>
                  <a:cubicBezTo>
                    <a:pt x="25051" y="12876"/>
                    <a:pt x="25885" y="11709"/>
                    <a:pt x="25885" y="10475"/>
                  </a:cubicBezTo>
                  <a:cubicBezTo>
                    <a:pt x="25885" y="9241"/>
                    <a:pt x="25051" y="8073"/>
                    <a:pt x="23550" y="7206"/>
                  </a:cubicBezTo>
                  <a:cubicBezTo>
                    <a:pt x="22033" y="6338"/>
                    <a:pt x="20039" y="5905"/>
                    <a:pt x="18042" y="5905"/>
                  </a:cubicBezTo>
                  <a:close/>
                  <a:moveTo>
                    <a:pt x="20415" y="267"/>
                  </a:moveTo>
                  <a:cubicBezTo>
                    <a:pt x="20582" y="267"/>
                    <a:pt x="20715" y="401"/>
                    <a:pt x="20782" y="568"/>
                  </a:cubicBezTo>
                  <a:lnTo>
                    <a:pt x="21182" y="2736"/>
                  </a:lnTo>
                  <a:cubicBezTo>
                    <a:pt x="21249" y="3003"/>
                    <a:pt x="21482" y="3236"/>
                    <a:pt x="21749" y="3270"/>
                  </a:cubicBezTo>
                  <a:cubicBezTo>
                    <a:pt x="22616" y="3436"/>
                    <a:pt x="23450" y="3637"/>
                    <a:pt x="24284" y="3870"/>
                  </a:cubicBezTo>
                  <a:cubicBezTo>
                    <a:pt x="24419" y="3900"/>
                    <a:pt x="24547" y="3917"/>
                    <a:pt x="24672" y="3917"/>
                  </a:cubicBezTo>
                  <a:cubicBezTo>
                    <a:pt x="24824" y="3917"/>
                    <a:pt x="24971" y="3892"/>
                    <a:pt x="25118" y="3837"/>
                  </a:cubicBezTo>
                  <a:lnTo>
                    <a:pt x="28420" y="2302"/>
                  </a:lnTo>
                  <a:cubicBezTo>
                    <a:pt x="28510" y="2272"/>
                    <a:pt x="28600" y="2256"/>
                    <a:pt x="28690" y="2256"/>
                  </a:cubicBezTo>
                  <a:cubicBezTo>
                    <a:pt x="28801" y="2256"/>
                    <a:pt x="28911" y="2280"/>
                    <a:pt x="29021" y="2336"/>
                  </a:cubicBezTo>
                  <a:lnTo>
                    <a:pt x="32257" y="4204"/>
                  </a:lnTo>
                  <a:cubicBezTo>
                    <a:pt x="32323" y="4237"/>
                    <a:pt x="32357" y="4270"/>
                    <a:pt x="32357" y="4337"/>
                  </a:cubicBezTo>
                  <a:cubicBezTo>
                    <a:pt x="32357" y="4370"/>
                    <a:pt x="32323" y="4437"/>
                    <a:pt x="32257" y="4437"/>
                  </a:cubicBezTo>
                  <a:lnTo>
                    <a:pt x="29721" y="6305"/>
                  </a:lnTo>
                  <a:cubicBezTo>
                    <a:pt x="29588" y="6372"/>
                    <a:pt x="29521" y="6505"/>
                    <a:pt x="29521" y="6639"/>
                  </a:cubicBezTo>
                  <a:cubicBezTo>
                    <a:pt x="29488" y="6772"/>
                    <a:pt x="29555" y="6906"/>
                    <a:pt x="29655" y="7006"/>
                  </a:cubicBezTo>
                  <a:cubicBezTo>
                    <a:pt x="29988" y="7373"/>
                    <a:pt x="30288" y="7806"/>
                    <a:pt x="30555" y="8240"/>
                  </a:cubicBezTo>
                  <a:cubicBezTo>
                    <a:pt x="30689" y="8507"/>
                    <a:pt x="30922" y="8640"/>
                    <a:pt x="31222" y="8707"/>
                  </a:cubicBezTo>
                  <a:lnTo>
                    <a:pt x="35559" y="8974"/>
                  </a:lnTo>
                  <a:cubicBezTo>
                    <a:pt x="35692" y="8974"/>
                    <a:pt x="35826" y="9107"/>
                    <a:pt x="35826" y="9274"/>
                  </a:cubicBezTo>
                  <a:lnTo>
                    <a:pt x="35826" y="11676"/>
                  </a:lnTo>
                  <a:cubicBezTo>
                    <a:pt x="35826" y="11842"/>
                    <a:pt x="35692" y="11976"/>
                    <a:pt x="35559" y="12009"/>
                  </a:cubicBezTo>
                  <a:lnTo>
                    <a:pt x="31222" y="12276"/>
                  </a:lnTo>
                  <a:cubicBezTo>
                    <a:pt x="30956" y="12309"/>
                    <a:pt x="30689" y="12476"/>
                    <a:pt x="30555" y="12710"/>
                  </a:cubicBezTo>
                  <a:cubicBezTo>
                    <a:pt x="30288" y="13177"/>
                    <a:pt x="29988" y="13577"/>
                    <a:pt x="29655" y="13977"/>
                  </a:cubicBezTo>
                  <a:cubicBezTo>
                    <a:pt x="29555" y="14044"/>
                    <a:pt x="29521" y="14211"/>
                    <a:pt x="29521" y="14344"/>
                  </a:cubicBezTo>
                  <a:cubicBezTo>
                    <a:pt x="29521" y="14478"/>
                    <a:pt x="29621" y="14578"/>
                    <a:pt x="29721" y="14644"/>
                  </a:cubicBezTo>
                  <a:lnTo>
                    <a:pt x="32290" y="16512"/>
                  </a:lnTo>
                  <a:cubicBezTo>
                    <a:pt x="32323" y="16512"/>
                    <a:pt x="32357" y="16579"/>
                    <a:pt x="32357" y="16646"/>
                  </a:cubicBezTo>
                  <a:cubicBezTo>
                    <a:pt x="32357" y="16679"/>
                    <a:pt x="32323" y="16713"/>
                    <a:pt x="32257" y="16746"/>
                  </a:cubicBezTo>
                  <a:lnTo>
                    <a:pt x="29021" y="18614"/>
                  </a:lnTo>
                  <a:cubicBezTo>
                    <a:pt x="28929" y="18669"/>
                    <a:pt x="28817" y="18694"/>
                    <a:pt x="28701" y="18694"/>
                  </a:cubicBezTo>
                  <a:cubicBezTo>
                    <a:pt x="28607" y="18694"/>
                    <a:pt x="28510" y="18677"/>
                    <a:pt x="28420" y="18647"/>
                  </a:cubicBezTo>
                  <a:lnTo>
                    <a:pt x="25151" y="17113"/>
                  </a:lnTo>
                  <a:cubicBezTo>
                    <a:pt x="25005" y="17058"/>
                    <a:pt x="24848" y="17033"/>
                    <a:pt x="24692" y="17033"/>
                  </a:cubicBezTo>
                  <a:cubicBezTo>
                    <a:pt x="24564" y="17033"/>
                    <a:pt x="24437" y="17049"/>
                    <a:pt x="24318" y="17079"/>
                  </a:cubicBezTo>
                  <a:cubicBezTo>
                    <a:pt x="23484" y="17313"/>
                    <a:pt x="22616" y="17546"/>
                    <a:pt x="21782" y="17680"/>
                  </a:cubicBezTo>
                  <a:cubicBezTo>
                    <a:pt x="21482" y="17747"/>
                    <a:pt x="21282" y="17947"/>
                    <a:pt x="21215" y="18214"/>
                  </a:cubicBezTo>
                  <a:lnTo>
                    <a:pt x="20782" y="20382"/>
                  </a:lnTo>
                  <a:cubicBezTo>
                    <a:pt x="20748" y="20549"/>
                    <a:pt x="20582" y="20682"/>
                    <a:pt x="20415" y="20682"/>
                  </a:cubicBezTo>
                  <a:lnTo>
                    <a:pt x="15678" y="20682"/>
                  </a:lnTo>
                  <a:cubicBezTo>
                    <a:pt x="15478" y="20682"/>
                    <a:pt x="15344" y="20549"/>
                    <a:pt x="15311" y="20382"/>
                  </a:cubicBezTo>
                  <a:lnTo>
                    <a:pt x="14877" y="18214"/>
                  </a:lnTo>
                  <a:cubicBezTo>
                    <a:pt x="14811" y="17947"/>
                    <a:pt x="14611" y="17747"/>
                    <a:pt x="14310" y="17680"/>
                  </a:cubicBezTo>
                  <a:cubicBezTo>
                    <a:pt x="13443" y="17546"/>
                    <a:pt x="12609" y="17313"/>
                    <a:pt x="11775" y="17079"/>
                  </a:cubicBezTo>
                  <a:cubicBezTo>
                    <a:pt x="11704" y="17056"/>
                    <a:pt x="11634" y="17032"/>
                    <a:pt x="11551" y="17032"/>
                  </a:cubicBezTo>
                  <a:cubicBezTo>
                    <a:pt x="11517" y="17032"/>
                    <a:pt x="11481" y="17036"/>
                    <a:pt x="11442" y="17046"/>
                  </a:cubicBezTo>
                  <a:cubicBezTo>
                    <a:pt x="11411" y="17040"/>
                    <a:pt x="11380" y="17037"/>
                    <a:pt x="11350" y="17037"/>
                  </a:cubicBezTo>
                  <a:cubicBezTo>
                    <a:pt x="11214" y="17037"/>
                    <a:pt x="11077" y="17092"/>
                    <a:pt x="10941" y="17146"/>
                  </a:cubicBezTo>
                  <a:lnTo>
                    <a:pt x="7672" y="18647"/>
                  </a:lnTo>
                  <a:cubicBezTo>
                    <a:pt x="7582" y="18677"/>
                    <a:pt x="7486" y="18694"/>
                    <a:pt x="7388" y="18694"/>
                  </a:cubicBezTo>
                  <a:cubicBezTo>
                    <a:pt x="7269" y="18694"/>
                    <a:pt x="7149" y="18669"/>
                    <a:pt x="7039" y="18614"/>
                  </a:cubicBezTo>
                  <a:lnTo>
                    <a:pt x="3803" y="16746"/>
                  </a:lnTo>
                  <a:cubicBezTo>
                    <a:pt x="3770" y="16713"/>
                    <a:pt x="3736" y="16679"/>
                    <a:pt x="3736" y="16646"/>
                  </a:cubicBezTo>
                  <a:cubicBezTo>
                    <a:pt x="3736" y="16579"/>
                    <a:pt x="3770" y="16546"/>
                    <a:pt x="3803" y="16512"/>
                  </a:cubicBezTo>
                  <a:lnTo>
                    <a:pt x="6371" y="14678"/>
                  </a:lnTo>
                  <a:cubicBezTo>
                    <a:pt x="6605" y="14511"/>
                    <a:pt x="6638" y="14177"/>
                    <a:pt x="6438" y="13977"/>
                  </a:cubicBezTo>
                  <a:cubicBezTo>
                    <a:pt x="6071" y="13577"/>
                    <a:pt x="5771" y="13177"/>
                    <a:pt x="5537" y="12710"/>
                  </a:cubicBezTo>
                  <a:cubicBezTo>
                    <a:pt x="5404" y="12476"/>
                    <a:pt x="5137" y="12309"/>
                    <a:pt x="4870" y="12276"/>
                  </a:cubicBezTo>
                  <a:lnTo>
                    <a:pt x="534" y="12009"/>
                  </a:lnTo>
                  <a:cubicBezTo>
                    <a:pt x="367" y="11976"/>
                    <a:pt x="267" y="11842"/>
                    <a:pt x="234" y="11676"/>
                  </a:cubicBezTo>
                  <a:lnTo>
                    <a:pt x="234" y="9274"/>
                  </a:lnTo>
                  <a:cubicBezTo>
                    <a:pt x="267" y="9107"/>
                    <a:pt x="367" y="8974"/>
                    <a:pt x="534" y="8974"/>
                  </a:cubicBezTo>
                  <a:lnTo>
                    <a:pt x="4870" y="8707"/>
                  </a:lnTo>
                  <a:cubicBezTo>
                    <a:pt x="5137" y="8640"/>
                    <a:pt x="5404" y="8507"/>
                    <a:pt x="5537" y="8240"/>
                  </a:cubicBezTo>
                  <a:cubicBezTo>
                    <a:pt x="5771" y="7806"/>
                    <a:pt x="6071" y="7373"/>
                    <a:pt x="6438" y="7006"/>
                  </a:cubicBezTo>
                  <a:cubicBezTo>
                    <a:pt x="6638" y="6805"/>
                    <a:pt x="6605" y="6472"/>
                    <a:pt x="6371" y="6305"/>
                  </a:cubicBezTo>
                  <a:lnTo>
                    <a:pt x="3803" y="4437"/>
                  </a:lnTo>
                  <a:cubicBezTo>
                    <a:pt x="3770" y="4437"/>
                    <a:pt x="3736" y="4370"/>
                    <a:pt x="3736" y="4337"/>
                  </a:cubicBezTo>
                  <a:cubicBezTo>
                    <a:pt x="3736" y="4270"/>
                    <a:pt x="3770" y="4237"/>
                    <a:pt x="3803" y="4204"/>
                  </a:cubicBezTo>
                  <a:lnTo>
                    <a:pt x="7039" y="2336"/>
                  </a:lnTo>
                  <a:cubicBezTo>
                    <a:pt x="7149" y="2280"/>
                    <a:pt x="7269" y="2256"/>
                    <a:pt x="7388" y="2256"/>
                  </a:cubicBezTo>
                  <a:cubicBezTo>
                    <a:pt x="7486" y="2256"/>
                    <a:pt x="7582" y="2272"/>
                    <a:pt x="7672" y="2302"/>
                  </a:cubicBezTo>
                  <a:lnTo>
                    <a:pt x="10941" y="3837"/>
                  </a:lnTo>
                  <a:cubicBezTo>
                    <a:pt x="11088" y="3892"/>
                    <a:pt x="11245" y="3917"/>
                    <a:pt x="11401" y="3917"/>
                  </a:cubicBezTo>
                  <a:cubicBezTo>
                    <a:pt x="11529" y="3917"/>
                    <a:pt x="11655" y="3900"/>
                    <a:pt x="11775" y="3870"/>
                  </a:cubicBezTo>
                  <a:cubicBezTo>
                    <a:pt x="12609" y="3637"/>
                    <a:pt x="13443" y="3436"/>
                    <a:pt x="14310" y="3270"/>
                  </a:cubicBezTo>
                  <a:cubicBezTo>
                    <a:pt x="14577" y="3236"/>
                    <a:pt x="14811" y="3003"/>
                    <a:pt x="14877" y="2736"/>
                  </a:cubicBezTo>
                  <a:lnTo>
                    <a:pt x="15311" y="568"/>
                  </a:lnTo>
                  <a:cubicBezTo>
                    <a:pt x="15344" y="401"/>
                    <a:pt x="15478" y="267"/>
                    <a:pt x="15645" y="267"/>
                  </a:cubicBezTo>
                  <a:close/>
                  <a:moveTo>
                    <a:pt x="15645" y="1"/>
                  </a:moveTo>
                  <a:cubicBezTo>
                    <a:pt x="15378" y="34"/>
                    <a:pt x="15111" y="234"/>
                    <a:pt x="15078" y="501"/>
                  </a:cubicBezTo>
                  <a:lnTo>
                    <a:pt x="14644" y="2669"/>
                  </a:lnTo>
                  <a:cubicBezTo>
                    <a:pt x="14611" y="2836"/>
                    <a:pt x="14444" y="3003"/>
                    <a:pt x="14277" y="3036"/>
                  </a:cubicBezTo>
                  <a:cubicBezTo>
                    <a:pt x="13410" y="3170"/>
                    <a:pt x="12542" y="3370"/>
                    <a:pt x="11709" y="3637"/>
                  </a:cubicBezTo>
                  <a:cubicBezTo>
                    <a:pt x="11619" y="3662"/>
                    <a:pt x="11530" y="3673"/>
                    <a:pt x="11443" y="3673"/>
                  </a:cubicBezTo>
                  <a:cubicBezTo>
                    <a:pt x="11302" y="3673"/>
                    <a:pt x="11165" y="3644"/>
                    <a:pt x="11041" y="3603"/>
                  </a:cubicBezTo>
                  <a:lnTo>
                    <a:pt x="7739" y="2069"/>
                  </a:lnTo>
                  <a:cubicBezTo>
                    <a:pt x="7623" y="2025"/>
                    <a:pt x="7500" y="2000"/>
                    <a:pt x="7376" y="2000"/>
                  </a:cubicBezTo>
                  <a:cubicBezTo>
                    <a:pt x="7216" y="2000"/>
                    <a:pt x="7055" y="2041"/>
                    <a:pt x="6905" y="2135"/>
                  </a:cubicBezTo>
                  <a:lnTo>
                    <a:pt x="3669" y="4003"/>
                  </a:lnTo>
                  <a:cubicBezTo>
                    <a:pt x="3436" y="4104"/>
                    <a:pt x="3403" y="4470"/>
                    <a:pt x="3636" y="4637"/>
                  </a:cubicBezTo>
                  <a:lnTo>
                    <a:pt x="6205" y="6472"/>
                  </a:lnTo>
                  <a:cubicBezTo>
                    <a:pt x="6271" y="6505"/>
                    <a:pt x="6305" y="6572"/>
                    <a:pt x="6305" y="6639"/>
                  </a:cubicBezTo>
                  <a:cubicBezTo>
                    <a:pt x="6305" y="6705"/>
                    <a:pt x="6305" y="6772"/>
                    <a:pt x="6238" y="6839"/>
                  </a:cubicBezTo>
                  <a:cubicBezTo>
                    <a:pt x="5871" y="7206"/>
                    <a:pt x="5571" y="7639"/>
                    <a:pt x="5304" y="8106"/>
                  </a:cubicBezTo>
                  <a:cubicBezTo>
                    <a:pt x="5204" y="8307"/>
                    <a:pt x="5037" y="8407"/>
                    <a:pt x="4837" y="8440"/>
                  </a:cubicBezTo>
                  <a:lnTo>
                    <a:pt x="501" y="8707"/>
                  </a:lnTo>
                  <a:cubicBezTo>
                    <a:pt x="234" y="8740"/>
                    <a:pt x="0" y="8974"/>
                    <a:pt x="0" y="9274"/>
                  </a:cubicBezTo>
                  <a:lnTo>
                    <a:pt x="0" y="11676"/>
                  </a:lnTo>
                  <a:cubicBezTo>
                    <a:pt x="0" y="11942"/>
                    <a:pt x="234" y="12176"/>
                    <a:pt x="501" y="12209"/>
                  </a:cubicBezTo>
                  <a:lnTo>
                    <a:pt x="4837" y="12476"/>
                  </a:lnTo>
                  <a:cubicBezTo>
                    <a:pt x="5037" y="12510"/>
                    <a:pt x="5204" y="12643"/>
                    <a:pt x="5304" y="12810"/>
                  </a:cubicBezTo>
                  <a:cubicBezTo>
                    <a:pt x="5571" y="13277"/>
                    <a:pt x="5871" y="13710"/>
                    <a:pt x="6238" y="14111"/>
                  </a:cubicBezTo>
                  <a:cubicBezTo>
                    <a:pt x="6305" y="14144"/>
                    <a:pt x="6338" y="14211"/>
                    <a:pt x="6305" y="14311"/>
                  </a:cubicBezTo>
                  <a:cubicBezTo>
                    <a:pt x="6305" y="14378"/>
                    <a:pt x="6271" y="14411"/>
                    <a:pt x="6205" y="14444"/>
                  </a:cubicBezTo>
                  <a:lnTo>
                    <a:pt x="3669" y="16312"/>
                  </a:lnTo>
                  <a:cubicBezTo>
                    <a:pt x="3536" y="16379"/>
                    <a:pt x="3469" y="16512"/>
                    <a:pt x="3469" y="16646"/>
                  </a:cubicBezTo>
                  <a:cubicBezTo>
                    <a:pt x="3503" y="16746"/>
                    <a:pt x="3569" y="16879"/>
                    <a:pt x="3703" y="16946"/>
                  </a:cubicBezTo>
                  <a:lnTo>
                    <a:pt x="6938" y="18814"/>
                  </a:lnTo>
                  <a:cubicBezTo>
                    <a:pt x="7064" y="18886"/>
                    <a:pt x="7208" y="18919"/>
                    <a:pt x="7361" y="18919"/>
                  </a:cubicBezTo>
                  <a:cubicBezTo>
                    <a:pt x="7494" y="18919"/>
                    <a:pt x="7633" y="18894"/>
                    <a:pt x="7772" y="18847"/>
                  </a:cubicBezTo>
                  <a:lnTo>
                    <a:pt x="11041" y="17313"/>
                  </a:lnTo>
                  <a:cubicBezTo>
                    <a:pt x="11165" y="17272"/>
                    <a:pt x="11302" y="17243"/>
                    <a:pt x="11443" y="17243"/>
                  </a:cubicBezTo>
                  <a:cubicBezTo>
                    <a:pt x="11530" y="17243"/>
                    <a:pt x="11619" y="17254"/>
                    <a:pt x="11709" y="17280"/>
                  </a:cubicBezTo>
                  <a:cubicBezTo>
                    <a:pt x="12542" y="17546"/>
                    <a:pt x="13410" y="17747"/>
                    <a:pt x="14277" y="17880"/>
                  </a:cubicBezTo>
                  <a:cubicBezTo>
                    <a:pt x="14444" y="17947"/>
                    <a:pt x="14611" y="18080"/>
                    <a:pt x="14644" y="18247"/>
                  </a:cubicBezTo>
                  <a:lnTo>
                    <a:pt x="15078" y="20415"/>
                  </a:lnTo>
                  <a:cubicBezTo>
                    <a:pt x="15111" y="20715"/>
                    <a:pt x="15378" y="20916"/>
                    <a:pt x="15645" y="20916"/>
                  </a:cubicBezTo>
                  <a:lnTo>
                    <a:pt x="20415" y="20916"/>
                  </a:lnTo>
                  <a:cubicBezTo>
                    <a:pt x="20715" y="20916"/>
                    <a:pt x="20948" y="20715"/>
                    <a:pt x="21015" y="20415"/>
                  </a:cubicBezTo>
                  <a:lnTo>
                    <a:pt x="21415" y="18247"/>
                  </a:lnTo>
                  <a:cubicBezTo>
                    <a:pt x="21482" y="18080"/>
                    <a:pt x="21616" y="17947"/>
                    <a:pt x="21816" y="17880"/>
                  </a:cubicBezTo>
                  <a:cubicBezTo>
                    <a:pt x="22683" y="17747"/>
                    <a:pt x="23517" y="17546"/>
                    <a:pt x="24351" y="17280"/>
                  </a:cubicBezTo>
                  <a:cubicBezTo>
                    <a:pt x="24440" y="17254"/>
                    <a:pt x="24529" y="17243"/>
                    <a:pt x="24617" y="17243"/>
                  </a:cubicBezTo>
                  <a:cubicBezTo>
                    <a:pt x="24758" y="17243"/>
                    <a:pt x="24894" y="17272"/>
                    <a:pt x="25018" y="17313"/>
                  </a:cubicBezTo>
                  <a:lnTo>
                    <a:pt x="28320" y="18847"/>
                  </a:lnTo>
                  <a:cubicBezTo>
                    <a:pt x="28444" y="18894"/>
                    <a:pt x="28575" y="18919"/>
                    <a:pt x="28707" y="18919"/>
                  </a:cubicBezTo>
                  <a:cubicBezTo>
                    <a:pt x="28859" y="18919"/>
                    <a:pt x="29011" y="18886"/>
                    <a:pt x="29154" y="18814"/>
                  </a:cubicBezTo>
                  <a:lnTo>
                    <a:pt x="32390" y="16946"/>
                  </a:lnTo>
                  <a:cubicBezTo>
                    <a:pt x="32657" y="16813"/>
                    <a:pt x="32657" y="16446"/>
                    <a:pt x="32423" y="16312"/>
                  </a:cubicBezTo>
                  <a:lnTo>
                    <a:pt x="29855" y="14444"/>
                  </a:lnTo>
                  <a:cubicBezTo>
                    <a:pt x="29721" y="14378"/>
                    <a:pt x="29721" y="14211"/>
                    <a:pt x="29821" y="14111"/>
                  </a:cubicBezTo>
                  <a:cubicBezTo>
                    <a:pt x="30188" y="13710"/>
                    <a:pt x="30489" y="13277"/>
                    <a:pt x="30755" y="12810"/>
                  </a:cubicBezTo>
                  <a:cubicBezTo>
                    <a:pt x="30856" y="12643"/>
                    <a:pt x="31056" y="12510"/>
                    <a:pt x="31256" y="12476"/>
                  </a:cubicBezTo>
                  <a:lnTo>
                    <a:pt x="35559" y="12209"/>
                  </a:lnTo>
                  <a:cubicBezTo>
                    <a:pt x="35859" y="12176"/>
                    <a:pt x="36059" y="11942"/>
                    <a:pt x="36059" y="11676"/>
                  </a:cubicBezTo>
                  <a:lnTo>
                    <a:pt x="36059" y="9274"/>
                  </a:lnTo>
                  <a:cubicBezTo>
                    <a:pt x="36059" y="8974"/>
                    <a:pt x="35859" y="8740"/>
                    <a:pt x="35559" y="8707"/>
                  </a:cubicBezTo>
                  <a:lnTo>
                    <a:pt x="31256" y="8440"/>
                  </a:lnTo>
                  <a:cubicBezTo>
                    <a:pt x="31056" y="8407"/>
                    <a:pt x="30856" y="8307"/>
                    <a:pt x="30755" y="8106"/>
                  </a:cubicBezTo>
                  <a:cubicBezTo>
                    <a:pt x="30489" y="7639"/>
                    <a:pt x="30188" y="7206"/>
                    <a:pt x="29821" y="6839"/>
                  </a:cubicBezTo>
                  <a:cubicBezTo>
                    <a:pt x="29721" y="6705"/>
                    <a:pt x="29721" y="6539"/>
                    <a:pt x="29855" y="6472"/>
                  </a:cubicBezTo>
                  <a:lnTo>
                    <a:pt x="32423" y="4637"/>
                  </a:lnTo>
                  <a:cubicBezTo>
                    <a:pt x="32523" y="4537"/>
                    <a:pt x="32590" y="4437"/>
                    <a:pt x="32590" y="4304"/>
                  </a:cubicBezTo>
                  <a:cubicBezTo>
                    <a:pt x="32590" y="4170"/>
                    <a:pt x="32490" y="4037"/>
                    <a:pt x="32390" y="4003"/>
                  </a:cubicBezTo>
                  <a:lnTo>
                    <a:pt x="29154" y="2135"/>
                  </a:lnTo>
                  <a:cubicBezTo>
                    <a:pt x="29004" y="2041"/>
                    <a:pt x="28843" y="2000"/>
                    <a:pt x="28683" y="2000"/>
                  </a:cubicBezTo>
                  <a:cubicBezTo>
                    <a:pt x="28560" y="2000"/>
                    <a:pt x="28437" y="2025"/>
                    <a:pt x="28320" y="2069"/>
                  </a:cubicBezTo>
                  <a:lnTo>
                    <a:pt x="25018" y="3603"/>
                  </a:lnTo>
                  <a:cubicBezTo>
                    <a:pt x="24894" y="3644"/>
                    <a:pt x="24758" y="3673"/>
                    <a:pt x="24617" y="3673"/>
                  </a:cubicBezTo>
                  <a:cubicBezTo>
                    <a:pt x="24529" y="3673"/>
                    <a:pt x="24440" y="3662"/>
                    <a:pt x="24351" y="3637"/>
                  </a:cubicBezTo>
                  <a:cubicBezTo>
                    <a:pt x="23517" y="3370"/>
                    <a:pt x="22683" y="3170"/>
                    <a:pt x="21816" y="3036"/>
                  </a:cubicBezTo>
                  <a:cubicBezTo>
                    <a:pt x="21616" y="3003"/>
                    <a:pt x="21482" y="2836"/>
                    <a:pt x="21415" y="2669"/>
                  </a:cubicBezTo>
                  <a:lnTo>
                    <a:pt x="21015" y="501"/>
                  </a:lnTo>
                  <a:cubicBezTo>
                    <a:pt x="20948" y="234"/>
                    <a:pt x="20715" y="34"/>
                    <a:pt x="20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2768193" y="1565049"/>
              <a:ext cx="55936" cy="48246"/>
            </a:xfrm>
            <a:custGeom>
              <a:rect b="b" l="l" r="r" t="t"/>
              <a:pathLst>
                <a:path extrusionOk="0" h="2936" w="3404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768193" y="1565049"/>
              <a:ext cx="55936" cy="48246"/>
            </a:xfrm>
            <a:custGeom>
              <a:rect b="b" l="l" r="r" t="t"/>
              <a:pathLst>
                <a:path extrusionOk="0" h="2936" w="3404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573600" y="1361681"/>
              <a:ext cx="138707" cy="444565"/>
            </a:xfrm>
            <a:custGeom>
              <a:rect b="b" l="l" r="r" t="t"/>
              <a:pathLst>
                <a:path extrusionOk="0" h="27054" w="8441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573600" y="1361681"/>
              <a:ext cx="138707" cy="444565"/>
            </a:xfrm>
            <a:custGeom>
              <a:rect b="b" l="l" r="r" t="t"/>
              <a:pathLst>
                <a:path extrusionOk="0" h="27054" w="8441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573600" y="1693864"/>
              <a:ext cx="138707" cy="112382"/>
            </a:xfrm>
            <a:custGeom>
              <a:rect b="b" l="l" r="r" t="t"/>
              <a:pathLst>
                <a:path extrusionOk="0" h="6839" w="8441">
                  <a:moveTo>
                    <a:pt x="1" y="0"/>
                  </a:moveTo>
                  <a:lnTo>
                    <a:pt x="6772" y="5838"/>
                  </a:lnTo>
                  <a:lnTo>
                    <a:pt x="8440" y="6838"/>
                  </a:lnTo>
                  <a:lnTo>
                    <a:pt x="1669" y="967"/>
                  </a:lnTo>
                  <a:lnTo>
                    <a:pt x="1" y="0"/>
                  </a:lnTo>
                  <a:close/>
                  <a:moveTo>
                    <a:pt x="8440" y="6838"/>
                  </a:moveTo>
                  <a:lnTo>
                    <a:pt x="8440" y="6838"/>
                  </a:lnTo>
                  <a:lnTo>
                    <a:pt x="8440" y="6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615815" y="1362782"/>
              <a:ext cx="41131" cy="314650"/>
            </a:xfrm>
            <a:custGeom>
              <a:rect b="b" l="l" r="r" t="t"/>
              <a:pathLst>
                <a:path extrusionOk="0" h="19148" w="2503">
                  <a:moveTo>
                    <a:pt x="0" y="0"/>
                  </a:moveTo>
                  <a:lnTo>
                    <a:pt x="0" y="0"/>
                  </a:lnTo>
                  <a:cubicBezTo>
                    <a:pt x="501" y="567"/>
                    <a:pt x="801" y="1301"/>
                    <a:pt x="801" y="2068"/>
                  </a:cubicBezTo>
                  <a:lnTo>
                    <a:pt x="801" y="18180"/>
                  </a:lnTo>
                  <a:lnTo>
                    <a:pt x="2502" y="19147"/>
                  </a:lnTo>
                  <a:lnTo>
                    <a:pt x="2502" y="3036"/>
                  </a:lnTo>
                  <a:cubicBezTo>
                    <a:pt x="2502" y="1568"/>
                    <a:pt x="1435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195389" y="1226704"/>
              <a:ext cx="494437" cy="235297"/>
            </a:xfrm>
            <a:custGeom>
              <a:rect b="b" l="l" r="r" t="t"/>
              <a:pathLst>
                <a:path extrusionOk="0" h="14319" w="30089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195389" y="1226704"/>
              <a:ext cx="494437" cy="235297"/>
            </a:xfrm>
            <a:custGeom>
              <a:rect b="b" l="l" r="r" t="t"/>
              <a:pathLst>
                <a:path extrusionOk="0" h="14319" w="30089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195389" y="1242956"/>
              <a:ext cx="628740" cy="563290"/>
            </a:xfrm>
            <a:custGeom>
              <a:rect b="b" l="l" r="r" t="t"/>
              <a:pathLst>
                <a:path extrusionOk="0" h="34279" w="38262">
                  <a:moveTo>
                    <a:pt x="25517" y="0"/>
                  </a:moveTo>
                  <a:cubicBezTo>
                    <a:pt x="23968" y="0"/>
                    <a:pt x="22379" y="393"/>
                    <a:pt x="20882" y="1255"/>
                  </a:cubicBezTo>
                  <a:lnTo>
                    <a:pt x="1" y="13330"/>
                  </a:lnTo>
                  <a:lnTo>
                    <a:pt x="1" y="21136"/>
                  </a:lnTo>
                  <a:lnTo>
                    <a:pt x="23417" y="7626"/>
                  </a:lnTo>
                  <a:cubicBezTo>
                    <a:pt x="23917" y="7336"/>
                    <a:pt x="24448" y="7203"/>
                    <a:pt x="24966" y="7203"/>
                  </a:cubicBezTo>
                  <a:cubicBezTo>
                    <a:pt x="26591" y="7203"/>
                    <a:pt x="28087" y="8507"/>
                    <a:pt x="28087" y="10328"/>
                  </a:cubicBezTo>
                  <a:lnTo>
                    <a:pt x="28087" y="26439"/>
                  </a:lnTo>
                  <a:lnTo>
                    <a:pt x="24685" y="28407"/>
                  </a:lnTo>
                  <a:lnTo>
                    <a:pt x="31456" y="34278"/>
                  </a:lnTo>
                  <a:lnTo>
                    <a:pt x="38261" y="20568"/>
                  </a:lnTo>
                  <a:lnTo>
                    <a:pt x="34859" y="22537"/>
                  </a:lnTo>
                  <a:lnTo>
                    <a:pt x="34859" y="9327"/>
                  </a:lnTo>
                  <a:cubicBezTo>
                    <a:pt x="34859" y="3886"/>
                    <a:pt x="30385" y="0"/>
                    <a:pt x="25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385595" y="3176026"/>
              <a:ext cx="104708" cy="378720"/>
            </a:xfrm>
            <a:custGeom>
              <a:rect b="b" l="l" r="r" t="t"/>
              <a:pathLst>
                <a:path extrusionOk="0" h="23047" w="6372">
                  <a:moveTo>
                    <a:pt x="0" y="1"/>
                  </a:moveTo>
                  <a:lnTo>
                    <a:pt x="5137" y="22684"/>
                  </a:lnTo>
                  <a:cubicBezTo>
                    <a:pt x="5171" y="22784"/>
                    <a:pt x="5204" y="22884"/>
                    <a:pt x="5304" y="22917"/>
                  </a:cubicBezTo>
                  <a:cubicBezTo>
                    <a:pt x="5445" y="23005"/>
                    <a:pt x="5605" y="23047"/>
                    <a:pt x="5763" y="23047"/>
                  </a:cubicBezTo>
                  <a:cubicBezTo>
                    <a:pt x="5905" y="23047"/>
                    <a:pt x="6046" y="23014"/>
                    <a:pt x="6172" y="22951"/>
                  </a:cubicBezTo>
                  <a:cubicBezTo>
                    <a:pt x="6305" y="22917"/>
                    <a:pt x="6372" y="22817"/>
                    <a:pt x="6372" y="22684"/>
                  </a:cubicBezTo>
                  <a:lnTo>
                    <a:pt x="24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748655" y="3116836"/>
              <a:ext cx="136505" cy="391932"/>
            </a:xfrm>
            <a:custGeom>
              <a:rect b="b" l="l" r="r" t="t"/>
              <a:pathLst>
                <a:path extrusionOk="0" h="23851" w="8307">
                  <a:moveTo>
                    <a:pt x="5838" y="0"/>
                  </a:moveTo>
                  <a:lnTo>
                    <a:pt x="0" y="23450"/>
                  </a:lnTo>
                  <a:cubicBezTo>
                    <a:pt x="0" y="23584"/>
                    <a:pt x="67" y="23684"/>
                    <a:pt x="167" y="23751"/>
                  </a:cubicBezTo>
                  <a:cubicBezTo>
                    <a:pt x="301" y="23817"/>
                    <a:pt x="451" y="23851"/>
                    <a:pt x="605" y="23851"/>
                  </a:cubicBezTo>
                  <a:cubicBezTo>
                    <a:pt x="759" y="23851"/>
                    <a:pt x="918" y="23817"/>
                    <a:pt x="1068" y="23751"/>
                  </a:cubicBezTo>
                  <a:cubicBezTo>
                    <a:pt x="1135" y="23684"/>
                    <a:pt x="1201" y="23617"/>
                    <a:pt x="1235" y="23517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2124680" y="3308143"/>
              <a:ext cx="42215" cy="423663"/>
            </a:xfrm>
            <a:custGeom>
              <a:rect b="b" l="l" r="r" t="t"/>
              <a:pathLst>
                <a:path extrusionOk="0" h="25782" w="2569">
                  <a:moveTo>
                    <a:pt x="0" y="0"/>
                  </a:moveTo>
                  <a:lnTo>
                    <a:pt x="1335" y="25418"/>
                  </a:lnTo>
                  <a:cubicBezTo>
                    <a:pt x="1368" y="25518"/>
                    <a:pt x="1401" y="25618"/>
                    <a:pt x="1502" y="25652"/>
                  </a:cubicBezTo>
                  <a:cubicBezTo>
                    <a:pt x="1642" y="25740"/>
                    <a:pt x="1802" y="25781"/>
                    <a:pt x="1960" y="25781"/>
                  </a:cubicBezTo>
                  <a:cubicBezTo>
                    <a:pt x="2102" y="25781"/>
                    <a:pt x="2243" y="25748"/>
                    <a:pt x="2369" y="25685"/>
                  </a:cubicBezTo>
                  <a:cubicBezTo>
                    <a:pt x="2502" y="25652"/>
                    <a:pt x="2569" y="25552"/>
                    <a:pt x="2569" y="25452"/>
                  </a:cubicBezTo>
                  <a:lnTo>
                    <a:pt x="2569" y="25418"/>
                  </a:lnTo>
                  <a:lnTo>
                    <a:pt x="2469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2001896" y="2987480"/>
              <a:ext cx="105809" cy="416054"/>
            </a:xfrm>
            <a:custGeom>
              <a:rect b="b" l="l" r="r" t="t"/>
              <a:pathLst>
                <a:path extrusionOk="0" h="25319" w="6439">
                  <a:moveTo>
                    <a:pt x="3970" y="0"/>
                  </a:moveTo>
                  <a:lnTo>
                    <a:pt x="0" y="24918"/>
                  </a:lnTo>
                  <a:cubicBezTo>
                    <a:pt x="0" y="25051"/>
                    <a:pt x="67" y="25151"/>
                    <a:pt x="167" y="25218"/>
                  </a:cubicBezTo>
                  <a:cubicBezTo>
                    <a:pt x="301" y="25285"/>
                    <a:pt x="451" y="25318"/>
                    <a:pt x="605" y="25318"/>
                  </a:cubicBezTo>
                  <a:cubicBezTo>
                    <a:pt x="759" y="25318"/>
                    <a:pt x="918" y="25285"/>
                    <a:pt x="1068" y="25218"/>
                  </a:cubicBezTo>
                  <a:cubicBezTo>
                    <a:pt x="1135" y="25151"/>
                    <a:pt x="1201" y="25085"/>
                    <a:pt x="1235" y="24985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747012" y="2604865"/>
              <a:ext cx="696705" cy="743209"/>
            </a:xfrm>
            <a:custGeom>
              <a:rect b="b" l="l" r="r" t="t"/>
              <a:pathLst>
                <a:path extrusionOk="0" h="45228" w="42398">
                  <a:moveTo>
                    <a:pt x="16879" y="1"/>
                  </a:moveTo>
                  <a:lnTo>
                    <a:pt x="1268" y="3770"/>
                  </a:lnTo>
                  <a:cubicBezTo>
                    <a:pt x="701" y="5171"/>
                    <a:pt x="367" y="6639"/>
                    <a:pt x="267" y="8107"/>
                  </a:cubicBezTo>
                  <a:cubicBezTo>
                    <a:pt x="0" y="11442"/>
                    <a:pt x="1101" y="22283"/>
                    <a:pt x="1802" y="27087"/>
                  </a:cubicBezTo>
                  <a:cubicBezTo>
                    <a:pt x="2769" y="35193"/>
                    <a:pt x="4003" y="35193"/>
                    <a:pt x="5738" y="36527"/>
                  </a:cubicBezTo>
                  <a:cubicBezTo>
                    <a:pt x="8740" y="38862"/>
                    <a:pt x="17413" y="43432"/>
                    <a:pt x="20248" y="44566"/>
                  </a:cubicBezTo>
                  <a:cubicBezTo>
                    <a:pt x="21447" y="45035"/>
                    <a:pt x="22595" y="45227"/>
                    <a:pt x="23689" y="45227"/>
                  </a:cubicBezTo>
                  <a:cubicBezTo>
                    <a:pt x="27345" y="45227"/>
                    <a:pt x="30411" y="43078"/>
                    <a:pt x="32824" y="41897"/>
                  </a:cubicBezTo>
                  <a:cubicBezTo>
                    <a:pt x="35726" y="40430"/>
                    <a:pt x="38528" y="38762"/>
                    <a:pt x="41196" y="36927"/>
                  </a:cubicBezTo>
                  <a:cubicBezTo>
                    <a:pt x="41997" y="36360"/>
                    <a:pt x="42397" y="35793"/>
                    <a:pt x="42397" y="35159"/>
                  </a:cubicBezTo>
                  <a:lnTo>
                    <a:pt x="42397" y="33658"/>
                  </a:lnTo>
                  <a:cubicBezTo>
                    <a:pt x="42397" y="32891"/>
                    <a:pt x="41697" y="32057"/>
                    <a:pt x="40262" y="31123"/>
                  </a:cubicBezTo>
                  <a:cubicBezTo>
                    <a:pt x="37594" y="29388"/>
                    <a:pt x="27920" y="23751"/>
                    <a:pt x="24151" y="21650"/>
                  </a:cubicBezTo>
                  <a:lnTo>
                    <a:pt x="24118" y="21650"/>
                  </a:lnTo>
                  <a:cubicBezTo>
                    <a:pt x="21249" y="19882"/>
                    <a:pt x="19514" y="7973"/>
                    <a:pt x="17513" y="1669"/>
                  </a:cubicBezTo>
                  <a:cubicBezTo>
                    <a:pt x="17480" y="1502"/>
                    <a:pt x="17446" y="1402"/>
                    <a:pt x="17379" y="1235"/>
                  </a:cubicBezTo>
                  <a:cubicBezTo>
                    <a:pt x="17346" y="1101"/>
                    <a:pt x="17313" y="1035"/>
                    <a:pt x="17279" y="935"/>
                  </a:cubicBezTo>
                  <a:cubicBezTo>
                    <a:pt x="17146" y="601"/>
                    <a:pt x="17013" y="301"/>
                    <a:pt x="168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747012" y="2547943"/>
              <a:ext cx="696705" cy="799885"/>
            </a:xfrm>
            <a:custGeom>
              <a:rect b="b" l="l" r="r" t="t"/>
              <a:pathLst>
                <a:path extrusionOk="0" h="48677" w="42398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747012" y="2547943"/>
              <a:ext cx="696705" cy="799885"/>
            </a:xfrm>
            <a:custGeom>
              <a:rect b="b" l="l" r="r" t="t"/>
              <a:pathLst>
                <a:path extrusionOk="0" h="48677" w="42398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807303" y="2941978"/>
              <a:ext cx="646274" cy="381185"/>
            </a:xfrm>
            <a:custGeom>
              <a:rect b="b" l="l" r="r" t="t"/>
              <a:pathLst>
                <a:path extrusionOk="0" h="23197" w="39329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1807303" y="2941978"/>
              <a:ext cx="646274" cy="381185"/>
            </a:xfrm>
            <a:custGeom>
              <a:rect b="b" l="l" r="r" t="t"/>
              <a:pathLst>
                <a:path extrusionOk="0" h="23197" w="39329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1767832" y="2548255"/>
              <a:ext cx="224221" cy="131181"/>
            </a:xfrm>
            <a:custGeom>
              <a:rect b="b" l="l" r="r" t="t"/>
              <a:pathLst>
                <a:path extrusionOk="0" h="7983" w="13645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1767237" y="2547660"/>
              <a:ext cx="224221" cy="131181"/>
            </a:xfrm>
            <a:custGeom>
              <a:rect b="b" l="l" r="r" t="t"/>
              <a:pathLst>
                <a:path extrusionOk="0" h="7983" w="13645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765646" y="2560432"/>
              <a:ext cx="377685" cy="604108"/>
            </a:xfrm>
            <a:custGeom>
              <a:rect b="b" l="l" r="r" t="t"/>
              <a:pathLst>
                <a:path extrusionOk="0" h="36763" w="22984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765646" y="2560432"/>
              <a:ext cx="377685" cy="604108"/>
            </a:xfrm>
            <a:custGeom>
              <a:rect b="b" l="l" r="r" t="t"/>
              <a:pathLst>
                <a:path extrusionOk="0" h="36763" w="22984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2152632" y="3210025"/>
              <a:ext cx="200099" cy="177060"/>
            </a:xfrm>
            <a:custGeom>
              <a:rect b="b" l="l" r="r" t="t"/>
              <a:pathLst>
                <a:path extrusionOk="0" h="10775" w="12177">
                  <a:moveTo>
                    <a:pt x="6672" y="0"/>
                  </a:moveTo>
                  <a:lnTo>
                    <a:pt x="3136" y="4603"/>
                  </a:lnTo>
                  <a:cubicBezTo>
                    <a:pt x="2169" y="4970"/>
                    <a:pt x="1" y="5971"/>
                    <a:pt x="201" y="7706"/>
                  </a:cubicBezTo>
                  <a:cubicBezTo>
                    <a:pt x="401" y="9440"/>
                    <a:pt x="3503" y="10774"/>
                    <a:pt x="3503" y="10774"/>
                  </a:cubicBezTo>
                  <a:cubicBezTo>
                    <a:pt x="4504" y="9574"/>
                    <a:pt x="8507" y="6505"/>
                    <a:pt x="12176" y="4036"/>
                  </a:cubicBezTo>
                  <a:lnTo>
                    <a:pt x="66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2071505" y="3307042"/>
              <a:ext cx="85531" cy="236266"/>
            </a:xfrm>
            <a:custGeom>
              <a:rect b="b" l="l" r="r" t="t"/>
              <a:pathLst>
                <a:path extrusionOk="0" h="14378" w="5205">
                  <a:moveTo>
                    <a:pt x="4070" y="0"/>
                  </a:moveTo>
                  <a:cubicBezTo>
                    <a:pt x="3737" y="134"/>
                    <a:pt x="3437" y="367"/>
                    <a:pt x="3203" y="634"/>
                  </a:cubicBezTo>
                  <a:cubicBezTo>
                    <a:pt x="2936" y="901"/>
                    <a:pt x="2736" y="2435"/>
                    <a:pt x="2403" y="3069"/>
                  </a:cubicBezTo>
                  <a:cubicBezTo>
                    <a:pt x="2069" y="3736"/>
                    <a:pt x="1869" y="3903"/>
                    <a:pt x="1402" y="4704"/>
                  </a:cubicBezTo>
                  <a:cubicBezTo>
                    <a:pt x="835" y="5604"/>
                    <a:pt x="1" y="6372"/>
                    <a:pt x="301" y="9007"/>
                  </a:cubicBezTo>
                  <a:cubicBezTo>
                    <a:pt x="601" y="11609"/>
                    <a:pt x="1635" y="13043"/>
                    <a:pt x="2536" y="13844"/>
                  </a:cubicBezTo>
                  <a:cubicBezTo>
                    <a:pt x="2903" y="14110"/>
                    <a:pt x="3303" y="14277"/>
                    <a:pt x="3737" y="14377"/>
                  </a:cubicBezTo>
                  <a:cubicBezTo>
                    <a:pt x="3737" y="14377"/>
                    <a:pt x="5205" y="14110"/>
                    <a:pt x="5138" y="13276"/>
                  </a:cubicBezTo>
                  <a:cubicBezTo>
                    <a:pt x="5104" y="12409"/>
                    <a:pt x="4070" y="0"/>
                    <a:pt x="4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2080279" y="3282689"/>
              <a:ext cx="149667" cy="256906"/>
            </a:xfrm>
            <a:custGeom>
              <a:rect b="b" l="l" r="r" t="t"/>
              <a:pathLst>
                <a:path extrusionOk="0" h="15634" w="9108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2080279" y="3282689"/>
              <a:ext cx="149667" cy="256906"/>
            </a:xfrm>
            <a:custGeom>
              <a:rect b="b" l="l" r="r" t="t"/>
              <a:pathLst>
                <a:path extrusionOk="0" h="15634" w="9108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2080279" y="3386526"/>
              <a:ext cx="95391" cy="153069"/>
            </a:xfrm>
            <a:custGeom>
              <a:rect b="b" l="l" r="r" t="t"/>
              <a:pathLst>
                <a:path extrusionOk="0" h="9315" w="5805">
                  <a:moveTo>
                    <a:pt x="1268" y="0"/>
                  </a:moveTo>
                  <a:lnTo>
                    <a:pt x="1268" y="0"/>
                  </a:lnTo>
                  <a:cubicBezTo>
                    <a:pt x="1035" y="334"/>
                    <a:pt x="801" y="701"/>
                    <a:pt x="601" y="1068"/>
                  </a:cubicBezTo>
                  <a:cubicBezTo>
                    <a:pt x="1" y="2135"/>
                    <a:pt x="67" y="4870"/>
                    <a:pt x="834" y="6305"/>
                  </a:cubicBezTo>
                  <a:cubicBezTo>
                    <a:pt x="2047" y="8675"/>
                    <a:pt x="3101" y="9315"/>
                    <a:pt x="3825" y="9315"/>
                  </a:cubicBezTo>
                  <a:cubicBezTo>
                    <a:pt x="3978" y="9315"/>
                    <a:pt x="4115" y="9286"/>
                    <a:pt x="4237" y="9240"/>
                  </a:cubicBezTo>
                  <a:cubicBezTo>
                    <a:pt x="5071" y="8873"/>
                    <a:pt x="5671" y="8106"/>
                    <a:pt x="5805" y="7205"/>
                  </a:cubicBezTo>
                  <a:cubicBezTo>
                    <a:pt x="5738" y="7139"/>
                    <a:pt x="5671" y="7038"/>
                    <a:pt x="5605" y="6972"/>
                  </a:cubicBezTo>
                  <a:cubicBezTo>
                    <a:pt x="5471" y="6672"/>
                    <a:pt x="5404" y="6371"/>
                    <a:pt x="5404" y="6071"/>
                  </a:cubicBezTo>
                  <a:cubicBezTo>
                    <a:pt x="5404" y="5771"/>
                    <a:pt x="5471" y="5504"/>
                    <a:pt x="5605" y="5237"/>
                  </a:cubicBezTo>
                  <a:cubicBezTo>
                    <a:pt x="5605" y="5237"/>
                    <a:pt x="5638" y="5070"/>
                    <a:pt x="4804" y="4270"/>
                  </a:cubicBezTo>
                  <a:cubicBezTo>
                    <a:pt x="4337" y="3836"/>
                    <a:pt x="3803" y="3503"/>
                    <a:pt x="3236" y="3269"/>
                  </a:cubicBezTo>
                  <a:cubicBezTo>
                    <a:pt x="3236" y="3269"/>
                    <a:pt x="3036" y="3703"/>
                    <a:pt x="2936" y="3870"/>
                  </a:cubicBezTo>
                  <a:cubicBezTo>
                    <a:pt x="2769" y="4270"/>
                    <a:pt x="2369" y="4503"/>
                    <a:pt x="1969" y="4503"/>
                  </a:cubicBezTo>
                  <a:cubicBezTo>
                    <a:pt x="1301" y="4337"/>
                    <a:pt x="1001" y="3002"/>
                    <a:pt x="901" y="2502"/>
                  </a:cubicBezTo>
                  <a:cubicBezTo>
                    <a:pt x="768" y="1868"/>
                    <a:pt x="834" y="1234"/>
                    <a:pt x="1035" y="667"/>
                  </a:cubicBezTo>
                  <a:cubicBezTo>
                    <a:pt x="1068" y="500"/>
                    <a:pt x="1101" y="367"/>
                    <a:pt x="1168" y="200"/>
                  </a:cubicBezTo>
                  <a:cubicBezTo>
                    <a:pt x="1201" y="134"/>
                    <a:pt x="1235" y="67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2167487" y="3406804"/>
              <a:ext cx="33407" cy="76329"/>
            </a:xfrm>
            <a:custGeom>
              <a:rect b="b" l="l" r="r" t="t"/>
              <a:pathLst>
                <a:path extrusionOk="0" h="4645" w="2033">
                  <a:moveTo>
                    <a:pt x="2032" y="0"/>
                  </a:moveTo>
                  <a:lnTo>
                    <a:pt x="2032" y="0"/>
                  </a:lnTo>
                  <a:cubicBezTo>
                    <a:pt x="1165" y="1702"/>
                    <a:pt x="64" y="3736"/>
                    <a:pt x="31" y="4270"/>
                  </a:cubicBezTo>
                  <a:cubicBezTo>
                    <a:pt x="0" y="4499"/>
                    <a:pt x="54" y="4645"/>
                    <a:pt x="172" y="4645"/>
                  </a:cubicBezTo>
                  <a:cubicBezTo>
                    <a:pt x="312" y="4645"/>
                    <a:pt x="542" y="4442"/>
                    <a:pt x="831" y="3936"/>
                  </a:cubicBezTo>
                  <a:cubicBezTo>
                    <a:pt x="998" y="2869"/>
                    <a:pt x="1265" y="1835"/>
                    <a:pt x="1665" y="834"/>
                  </a:cubicBezTo>
                  <a:cubicBezTo>
                    <a:pt x="1765" y="567"/>
                    <a:pt x="1899" y="301"/>
                    <a:pt x="20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2125420" y="3282657"/>
              <a:ext cx="79303" cy="167611"/>
            </a:xfrm>
            <a:custGeom>
              <a:rect b="b" l="l" r="r" t="t"/>
              <a:pathLst>
                <a:path extrusionOk="0" h="10200" w="4826">
                  <a:moveTo>
                    <a:pt x="4553" y="1"/>
                  </a:moveTo>
                  <a:cubicBezTo>
                    <a:pt x="4398" y="1"/>
                    <a:pt x="4203" y="104"/>
                    <a:pt x="3925" y="183"/>
                  </a:cubicBezTo>
                  <a:lnTo>
                    <a:pt x="3658" y="283"/>
                  </a:lnTo>
                  <a:cubicBezTo>
                    <a:pt x="3291" y="650"/>
                    <a:pt x="3058" y="1117"/>
                    <a:pt x="2991" y="1651"/>
                  </a:cubicBezTo>
                  <a:cubicBezTo>
                    <a:pt x="2991" y="2352"/>
                    <a:pt x="2457" y="3386"/>
                    <a:pt x="1857" y="4353"/>
                  </a:cubicBezTo>
                  <a:cubicBezTo>
                    <a:pt x="1256" y="5287"/>
                    <a:pt x="289" y="7355"/>
                    <a:pt x="122" y="8656"/>
                  </a:cubicBezTo>
                  <a:cubicBezTo>
                    <a:pt x="1" y="9869"/>
                    <a:pt x="321" y="10200"/>
                    <a:pt x="580" y="10200"/>
                  </a:cubicBezTo>
                  <a:cubicBezTo>
                    <a:pt x="606" y="10200"/>
                    <a:pt x="632" y="10197"/>
                    <a:pt x="656" y="10191"/>
                  </a:cubicBezTo>
                  <a:cubicBezTo>
                    <a:pt x="889" y="10157"/>
                    <a:pt x="789" y="8990"/>
                    <a:pt x="1256" y="7422"/>
                  </a:cubicBezTo>
                  <a:cubicBezTo>
                    <a:pt x="1723" y="5854"/>
                    <a:pt x="2224" y="5354"/>
                    <a:pt x="2924" y="3719"/>
                  </a:cubicBezTo>
                  <a:cubicBezTo>
                    <a:pt x="3158" y="3219"/>
                    <a:pt x="3358" y="2685"/>
                    <a:pt x="3491" y="2151"/>
                  </a:cubicBezTo>
                  <a:cubicBezTo>
                    <a:pt x="3558" y="1618"/>
                    <a:pt x="3391" y="1451"/>
                    <a:pt x="4259" y="617"/>
                  </a:cubicBezTo>
                  <a:lnTo>
                    <a:pt x="4826" y="183"/>
                  </a:lnTo>
                  <a:cubicBezTo>
                    <a:pt x="4745" y="48"/>
                    <a:pt x="4658" y="1"/>
                    <a:pt x="455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130169" y="3437286"/>
              <a:ext cx="45534" cy="39290"/>
            </a:xfrm>
            <a:custGeom>
              <a:rect b="b" l="l" r="r" t="t"/>
              <a:pathLst>
                <a:path extrusionOk="0" h="2391" w="2771">
                  <a:moveTo>
                    <a:pt x="179" y="1"/>
                  </a:moveTo>
                  <a:cubicBezTo>
                    <a:pt x="121" y="1"/>
                    <a:pt x="58" y="38"/>
                    <a:pt x="33" y="113"/>
                  </a:cubicBezTo>
                  <a:cubicBezTo>
                    <a:pt x="0" y="147"/>
                    <a:pt x="33" y="213"/>
                    <a:pt x="67" y="247"/>
                  </a:cubicBezTo>
                  <a:cubicBezTo>
                    <a:pt x="67" y="280"/>
                    <a:pt x="100" y="314"/>
                    <a:pt x="133" y="314"/>
                  </a:cubicBezTo>
                  <a:cubicBezTo>
                    <a:pt x="1134" y="647"/>
                    <a:pt x="1968" y="1348"/>
                    <a:pt x="2435" y="2315"/>
                  </a:cubicBezTo>
                  <a:cubicBezTo>
                    <a:pt x="2467" y="2368"/>
                    <a:pt x="2515" y="2391"/>
                    <a:pt x="2563" y="2391"/>
                  </a:cubicBezTo>
                  <a:cubicBezTo>
                    <a:pt x="2667" y="2391"/>
                    <a:pt x="2770" y="2285"/>
                    <a:pt x="2702" y="2148"/>
                  </a:cubicBezTo>
                  <a:cubicBezTo>
                    <a:pt x="2202" y="1147"/>
                    <a:pt x="1301" y="380"/>
                    <a:pt x="234" y="13"/>
                  </a:cubicBezTo>
                  <a:cubicBezTo>
                    <a:pt x="217" y="5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2137054" y="3415678"/>
              <a:ext cx="47934" cy="42166"/>
            </a:xfrm>
            <a:custGeom>
              <a:rect b="b" l="l" r="r" t="t"/>
              <a:pathLst>
                <a:path extrusionOk="0" h="2566" w="2917">
                  <a:moveTo>
                    <a:pt x="205" y="0"/>
                  </a:moveTo>
                  <a:cubicBezTo>
                    <a:pt x="95" y="0"/>
                    <a:pt x="0" y="153"/>
                    <a:pt x="81" y="261"/>
                  </a:cubicBezTo>
                  <a:cubicBezTo>
                    <a:pt x="115" y="294"/>
                    <a:pt x="115" y="328"/>
                    <a:pt x="148" y="328"/>
                  </a:cubicBezTo>
                  <a:cubicBezTo>
                    <a:pt x="1216" y="695"/>
                    <a:pt x="2083" y="1495"/>
                    <a:pt x="2550" y="2496"/>
                  </a:cubicBezTo>
                  <a:cubicBezTo>
                    <a:pt x="2591" y="2537"/>
                    <a:pt x="2645" y="2566"/>
                    <a:pt x="2696" y="2566"/>
                  </a:cubicBezTo>
                  <a:cubicBezTo>
                    <a:pt x="2728" y="2566"/>
                    <a:pt x="2758" y="2555"/>
                    <a:pt x="2783" y="2529"/>
                  </a:cubicBezTo>
                  <a:cubicBezTo>
                    <a:pt x="2883" y="2496"/>
                    <a:pt x="2917" y="2396"/>
                    <a:pt x="2850" y="2296"/>
                  </a:cubicBezTo>
                  <a:cubicBezTo>
                    <a:pt x="2316" y="1262"/>
                    <a:pt x="1416" y="428"/>
                    <a:pt x="282" y="27"/>
                  </a:cubicBezTo>
                  <a:cubicBezTo>
                    <a:pt x="256" y="9"/>
                    <a:pt x="230" y="0"/>
                    <a:pt x="2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141671" y="3390700"/>
              <a:ext cx="52715" cy="46833"/>
            </a:xfrm>
            <a:custGeom>
              <a:rect b="b" l="l" r="r" t="t"/>
              <a:pathLst>
                <a:path extrusionOk="0" h="2850" w="3208">
                  <a:moveTo>
                    <a:pt x="207" y="0"/>
                  </a:moveTo>
                  <a:cubicBezTo>
                    <a:pt x="140" y="0"/>
                    <a:pt x="59" y="38"/>
                    <a:pt x="34" y="113"/>
                  </a:cubicBezTo>
                  <a:cubicBezTo>
                    <a:pt x="1" y="180"/>
                    <a:pt x="1" y="246"/>
                    <a:pt x="67" y="313"/>
                  </a:cubicBezTo>
                  <a:cubicBezTo>
                    <a:pt x="67" y="313"/>
                    <a:pt x="101" y="347"/>
                    <a:pt x="134" y="380"/>
                  </a:cubicBezTo>
                  <a:cubicBezTo>
                    <a:pt x="1301" y="814"/>
                    <a:pt x="2269" y="1681"/>
                    <a:pt x="2836" y="2782"/>
                  </a:cubicBezTo>
                  <a:cubicBezTo>
                    <a:pt x="2874" y="2829"/>
                    <a:pt x="2924" y="2850"/>
                    <a:pt x="2972" y="2850"/>
                  </a:cubicBezTo>
                  <a:cubicBezTo>
                    <a:pt x="3092" y="2850"/>
                    <a:pt x="3207" y="2724"/>
                    <a:pt x="3136" y="2581"/>
                  </a:cubicBezTo>
                  <a:cubicBezTo>
                    <a:pt x="2536" y="1414"/>
                    <a:pt x="1535" y="480"/>
                    <a:pt x="267" y="13"/>
                  </a:cubicBezTo>
                  <a:cubicBezTo>
                    <a:pt x="251" y="5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149345" y="3370965"/>
              <a:ext cx="50990" cy="45929"/>
            </a:xfrm>
            <a:custGeom>
              <a:rect b="b" l="l" r="r" t="t"/>
              <a:pathLst>
                <a:path extrusionOk="0" h="2795" w="3103">
                  <a:moveTo>
                    <a:pt x="193" y="1"/>
                  </a:moveTo>
                  <a:cubicBezTo>
                    <a:pt x="121" y="1"/>
                    <a:pt x="59" y="38"/>
                    <a:pt x="34" y="113"/>
                  </a:cubicBezTo>
                  <a:cubicBezTo>
                    <a:pt x="1" y="147"/>
                    <a:pt x="1" y="213"/>
                    <a:pt x="34" y="280"/>
                  </a:cubicBezTo>
                  <a:cubicBezTo>
                    <a:pt x="67" y="313"/>
                    <a:pt x="67" y="313"/>
                    <a:pt x="101" y="347"/>
                  </a:cubicBezTo>
                  <a:cubicBezTo>
                    <a:pt x="1268" y="780"/>
                    <a:pt x="2202" y="1614"/>
                    <a:pt x="2736" y="2715"/>
                  </a:cubicBezTo>
                  <a:cubicBezTo>
                    <a:pt x="2785" y="2764"/>
                    <a:pt x="2851" y="2795"/>
                    <a:pt x="2923" y="2795"/>
                  </a:cubicBezTo>
                  <a:cubicBezTo>
                    <a:pt x="2949" y="2795"/>
                    <a:pt x="2976" y="2791"/>
                    <a:pt x="3003" y="2782"/>
                  </a:cubicBezTo>
                  <a:cubicBezTo>
                    <a:pt x="3069" y="2715"/>
                    <a:pt x="3103" y="2615"/>
                    <a:pt x="3069" y="2515"/>
                  </a:cubicBezTo>
                  <a:cubicBezTo>
                    <a:pt x="2469" y="1381"/>
                    <a:pt x="1468" y="480"/>
                    <a:pt x="267" y="13"/>
                  </a:cubicBezTo>
                  <a:cubicBezTo>
                    <a:pt x="242" y="5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2160864" y="3352330"/>
              <a:ext cx="50990" cy="45732"/>
            </a:xfrm>
            <a:custGeom>
              <a:rect b="b" l="l" r="r" t="t"/>
              <a:pathLst>
                <a:path extrusionOk="0" h="2783" w="3103">
                  <a:moveTo>
                    <a:pt x="192" y="0"/>
                  </a:moveTo>
                  <a:cubicBezTo>
                    <a:pt x="119" y="0"/>
                    <a:pt x="50" y="38"/>
                    <a:pt x="0" y="113"/>
                  </a:cubicBezTo>
                  <a:cubicBezTo>
                    <a:pt x="0" y="146"/>
                    <a:pt x="0" y="213"/>
                    <a:pt x="33" y="280"/>
                  </a:cubicBezTo>
                  <a:cubicBezTo>
                    <a:pt x="33" y="280"/>
                    <a:pt x="67" y="313"/>
                    <a:pt x="100" y="347"/>
                  </a:cubicBezTo>
                  <a:cubicBezTo>
                    <a:pt x="1234" y="747"/>
                    <a:pt x="2202" y="1614"/>
                    <a:pt x="2735" y="2682"/>
                  </a:cubicBezTo>
                  <a:cubicBezTo>
                    <a:pt x="2778" y="2746"/>
                    <a:pt x="2835" y="2783"/>
                    <a:pt x="2897" y="2783"/>
                  </a:cubicBezTo>
                  <a:cubicBezTo>
                    <a:pt x="2931" y="2783"/>
                    <a:pt x="2967" y="2772"/>
                    <a:pt x="3002" y="2748"/>
                  </a:cubicBezTo>
                  <a:cubicBezTo>
                    <a:pt x="3069" y="2715"/>
                    <a:pt x="3102" y="2581"/>
                    <a:pt x="3069" y="2515"/>
                  </a:cubicBezTo>
                  <a:cubicBezTo>
                    <a:pt x="2468" y="1347"/>
                    <a:pt x="1468" y="480"/>
                    <a:pt x="267" y="13"/>
                  </a:cubicBezTo>
                  <a:cubicBezTo>
                    <a:pt x="242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2079179" y="2945264"/>
              <a:ext cx="479648" cy="382614"/>
            </a:xfrm>
            <a:custGeom>
              <a:rect b="b" l="l" r="r" t="t"/>
              <a:pathLst>
                <a:path extrusionOk="0" h="23284" w="29189">
                  <a:moveTo>
                    <a:pt x="4704" y="1"/>
                  </a:moveTo>
                  <a:lnTo>
                    <a:pt x="1" y="11442"/>
                  </a:lnTo>
                  <a:lnTo>
                    <a:pt x="1502" y="13243"/>
                  </a:lnTo>
                  <a:lnTo>
                    <a:pt x="12043" y="14544"/>
                  </a:lnTo>
                  <a:lnTo>
                    <a:pt x="9107" y="18647"/>
                  </a:lnTo>
                  <a:cubicBezTo>
                    <a:pt x="9341" y="21416"/>
                    <a:pt x="12343" y="23284"/>
                    <a:pt x="12343" y="23284"/>
                  </a:cubicBezTo>
                  <a:cubicBezTo>
                    <a:pt x="12343" y="23284"/>
                    <a:pt x="22951" y="15979"/>
                    <a:pt x="26687" y="12042"/>
                  </a:cubicBezTo>
                  <a:cubicBezTo>
                    <a:pt x="28621" y="9974"/>
                    <a:pt x="29188" y="5905"/>
                    <a:pt x="23951" y="4504"/>
                  </a:cubicBezTo>
                  <a:cubicBezTo>
                    <a:pt x="18814" y="3103"/>
                    <a:pt x="4704" y="1"/>
                    <a:pt x="47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2228829" y="3200149"/>
              <a:ext cx="101964" cy="127188"/>
            </a:xfrm>
            <a:custGeom>
              <a:rect b="b" l="l" r="r" t="t"/>
              <a:pathLst>
                <a:path extrusionOk="0" h="7740" w="6205">
                  <a:moveTo>
                    <a:pt x="2202" y="1"/>
                  </a:moveTo>
                  <a:lnTo>
                    <a:pt x="0" y="3136"/>
                  </a:lnTo>
                  <a:cubicBezTo>
                    <a:pt x="234" y="5905"/>
                    <a:pt x="3236" y="7740"/>
                    <a:pt x="3236" y="7740"/>
                  </a:cubicBezTo>
                  <a:cubicBezTo>
                    <a:pt x="3236" y="7740"/>
                    <a:pt x="4470" y="6906"/>
                    <a:pt x="6205" y="5671"/>
                  </a:cubicBezTo>
                  <a:cubicBezTo>
                    <a:pt x="6005" y="4938"/>
                    <a:pt x="5771" y="4204"/>
                    <a:pt x="5471" y="3503"/>
                  </a:cubicBezTo>
                  <a:cubicBezTo>
                    <a:pt x="4704" y="1769"/>
                    <a:pt x="4070" y="1235"/>
                    <a:pt x="220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092883" y="3024748"/>
              <a:ext cx="289442" cy="159527"/>
            </a:xfrm>
            <a:custGeom>
              <a:rect b="b" l="l" r="r" t="t"/>
              <a:pathLst>
                <a:path extrusionOk="0" h="9708" w="17614">
                  <a:moveTo>
                    <a:pt x="3003" y="0"/>
                  </a:moveTo>
                  <a:lnTo>
                    <a:pt x="3003" y="0"/>
                  </a:lnTo>
                  <a:cubicBezTo>
                    <a:pt x="2836" y="1768"/>
                    <a:pt x="2036" y="3203"/>
                    <a:pt x="1202" y="3903"/>
                  </a:cubicBezTo>
                  <a:lnTo>
                    <a:pt x="301" y="4504"/>
                  </a:lnTo>
                  <a:lnTo>
                    <a:pt x="1" y="7272"/>
                  </a:lnTo>
                  <a:lnTo>
                    <a:pt x="501" y="8373"/>
                  </a:lnTo>
                  <a:lnTo>
                    <a:pt x="11209" y="9707"/>
                  </a:lnTo>
                  <a:cubicBezTo>
                    <a:pt x="14144" y="5871"/>
                    <a:pt x="15178" y="4137"/>
                    <a:pt x="17613" y="3836"/>
                  </a:cubicBezTo>
                  <a:cubicBezTo>
                    <a:pt x="17613" y="3836"/>
                    <a:pt x="17386" y="3759"/>
                    <a:pt x="16976" y="3759"/>
                  </a:cubicBezTo>
                  <a:cubicBezTo>
                    <a:pt x="16210" y="3759"/>
                    <a:pt x="14803" y="4028"/>
                    <a:pt x="13043" y="5571"/>
                  </a:cubicBezTo>
                  <a:cubicBezTo>
                    <a:pt x="12109" y="6372"/>
                    <a:pt x="11309" y="7105"/>
                    <a:pt x="10608" y="7806"/>
                  </a:cubicBezTo>
                  <a:cubicBezTo>
                    <a:pt x="10258" y="8173"/>
                    <a:pt x="9674" y="8356"/>
                    <a:pt x="8999" y="8356"/>
                  </a:cubicBezTo>
                  <a:cubicBezTo>
                    <a:pt x="8323" y="8356"/>
                    <a:pt x="7556" y="8173"/>
                    <a:pt x="6839" y="7806"/>
                  </a:cubicBezTo>
                  <a:cubicBezTo>
                    <a:pt x="5038" y="6939"/>
                    <a:pt x="3103" y="5404"/>
                    <a:pt x="2002" y="4537"/>
                  </a:cubicBezTo>
                  <a:cubicBezTo>
                    <a:pt x="3637" y="2702"/>
                    <a:pt x="3003" y="1"/>
                    <a:pt x="300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2218411" y="3421051"/>
              <a:ext cx="153496" cy="239931"/>
            </a:xfrm>
            <a:custGeom>
              <a:rect b="b" l="l" r="r" t="t"/>
              <a:pathLst>
                <a:path extrusionOk="0" h="14601" w="9341">
                  <a:moveTo>
                    <a:pt x="6472" y="1"/>
                  </a:moveTo>
                  <a:lnTo>
                    <a:pt x="1" y="2402"/>
                  </a:lnTo>
                  <a:lnTo>
                    <a:pt x="3436" y="11309"/>
                  </a:lnTo>
                  <a:lnTo>
                    <a:pt x="3603" y="11809"/>
                  </a:lnTo>
                  <a:cubicBezTo>
                    <a:pt x="3670" y="12843"/>
                    <a:pt x="4137" y="14244"/>
                    <a:pt x="5871" y="14578"/>
                  </a:cubicBezTo>
                  <a:cubicBezTo>
                    <a:pt x="5961" y="14593"/>
                    <a:pt x="6051" y="14601"/>
                    <a:pt x="6140" y="14601"/>
                  </a:cubicBezTo>
                  <a:cubicBezTo>
                    <a:pt x="7754" y="14601"/>
                    <a:pt x="9341" y="12176"/>
                    <a:pt x="9341" y="12176"/>
                  </a:cubicBezTo>
                  <a:cubicBezTo>
                    <a:pt x="8340" y="10575"/>
                    <a:pt x="7306" y="4571"/>
                    <a:pt x="64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2280904" y="3668262"/>
              <a:ext cx="226949" cy="105431"/>
            </a:xfrm>
            <a:custGeom>
              <a:rect b="b" l="l" r="r" t="t"/>
              <a:pathLst>
                <a:path extrusionOk="0" h="6416" w="13811">
                  <a:moveTo>
                    <a:pt x="0" y="1"/>
                  </a:moveTo>
                  <a:lnTo>
                    <a:pt x="0" y="1"/>
                  </a:lnTo>
                  <a:cubicBezTo>
                    <a:pt x="67" y="368"/>
                    <a:pt x="200" y="701"/>
                    <a:pt x="367" y="1001"/>
                  </a:cubicBezTo>
                  <a:cubicBezTo>
                    <a:pt x="567" y="1335"/>
                    <a:pt x="1935" y="2002"/>
                    <a:pt x="2469" y="2502"/>
                  </a:cubicBezTo>
                  <a:cubicBezTo>
                    <a:pt x="2969" y="3003"/>
                    <a:pt x="3102" y="3236"/>
                    <a:pt x="3703" y="3937"/>
                  </a:cubicBezTo>
                  <a:cubicBezTo>
                    <a:pt x="4403" y="4737"/>
                    <a:pt x="4904" y="5771"/>
                    <a:pt x="7506" y="6238"/>
                  </a:cubicBezTo>
                  <a:cubicBezTo>
                    <a:pt x="8191" y="6361"/>
                    <a:pt x="8809" y="6415"/>
                    <a:pt x="9367" y="6415"/>
                  </a:cubicBezTo>
                  <a:cubicBezTo>
                    <a:pt x="10927" y="6415"/>
                    <a:pt x="12014" y="5996"/>
                    <a:pt x="12776" y="5505"/>
                  </a:cubicBezTo>
                  <a:cubicBezTo>
                    <a:pt x="13143" y="5238"/>
                    <a:pt x="13443" y="4904"/>
                    <a:pt x="13643" y="4504"/>
                  </a:cubicBezTo>
                  <a:cubicBezTo>
                    <a:pt x="13643" y="4504"/>
                    <a:pt x="13810" y="3036"/>
                    <a:pt x="13010" y="2836"/>
                  </a:cubicBezTo>
                  <a:cubicBezTo>
                    <a:pt x="12176" y="26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274314" y="3599393"/>
              <a:ext cx="232438" cy="166478"/>
            </a:xfrm>
            <a:custGeom>
              <a:rect b="b" l="l" r="r" t="t"/>
              <a:pathLst>
                <a:path extrusionOk="0" h="10131" w="14145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2274314" y="3599393"/>
              <a:ext cx="232438" cy="166478"/>
            </a:xfrm>
            <a:custGeom>
              <a:rect b="b" l="l" r="r" t="t"/>
              <a:pathLst>
                <a:path extrusionOk="0" h="10131" w="14145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2346124" y="3684053"/>
              <a:ext cx="160628" cy="81637"/>
            </a:xfrm>
            <a:custGeom>
              <a:rect b="b" l="l" r="r" t="t"/>
              <a:pathLst>
                <a:path extrusionOk="0" h="4968" w="9775">
                  <a:moveTo>
                    <a:pt x="6203" y="0"/>
                  </a:moveTo>
                  <a:cubicBezTo>
                    <a:pt x="6123" y="0"/>
                    <a:pt x="5869" y="55"/>
                    <a:pt x="5104" y="474"/>
                  </a:cubicBezTo>
                  <a:cubicBezTo>
                    <a:pt x="4571" y="808"/>
                    <a:pt x="4104" y="1208"/>
                    <a:pt x="3670" y="1708"/>
                  </a:cubicBezTo>
                  <a:cubicBezTo>
                    <a:pt x="3670" y="1708"/>
                    <a:pt x="4070" y="2008"/>
                    <a:pt x="4204" y="2142"/>
                  </a:cubicBezTo>
                  <a:cubicBezTo>
                    <a:pt x="4504" y="2442"/>
                    <a:pt x="4637" y="2876"/>
                    <a:pt x="4504" y="3276"/>
                  </a:cubicBezTo>
                  <a:cubicBezTo>
                    <a:pt x="4288" y="3664"/>
                    <a:pt x="3640" y="3746"/>
                    <a:pt x="3064" y="3746"/>
                  </a:cubicBezTo>
                  <a:cubicBezTo>
                    <a:pt x="2750" y="3746"/>
                    <a:pt x="2458" y="3721"/>
                    <a:pt x="2269" y="3710"/>
                  </a:cubicBezTo>
                  <a:cubicBezTo>
                    <a:pt x="1635" y="3643"/>
                    <a:pt x="1068" y="3409"/>
                    <a:pt x="568" y="3043"/>
                  </a:cubicBezTo>
                  <a:cubicBezTo>
                    <a:pt x="434" y="2976"/>
                    <a:pt x="301" y="2876"/>
                    <a:pt x="168" y="2776"/>
                  </a:cubicBezTo>
                  <a:cubicBezTo>
                    <a:pt x="101" y="2742"/>
                    <a:pt x="67" y="2676"/>
                    <a:pt x="1" y="2642"/>
                  </a:cubicBezTo>
                  <a:lnTo>
                    <a:pt x="1" y="2642"/>
                  </a:lnTo>
                  <a:cubicBezTo>
                    <a:pt x="234" y="2976"/>
                    <a:pt x="534" y="3276"/>
                    <a:pt x="835" y="3576"/>
                  </a:cubicBezTo>
                  <a:cubicBezTo>
                    <a:pt x="1575" y="4345"/>
                    <a:pt x="3579" y="4968"/>
                    <a:pt x="5167" y="4968"/>
                  </a:cubicBezTo>
                  <a:cubicBezTo>
                    <a:pt x="5439" y="4968"/>
                    <a:pt x="5699" y="4950"/>
                    <a:pt x="5938" y="4911"/>
                  </a:cubicBezTo>
                  <a:cubicBezTo>
                    <a:pt x="9074" y="4310"/>
                    <a:pt x="9774" y="3209"/>
                    <a:pt x="9674" y="2475"/>
                  </a:cubicBezTo>
                  <a:cubicBezTo>
                    <a:pt x="9608" y="1575"/>
                    <a:pt x="9041" y="774"/>
                    <a:pt x="8207" y="374"/>
                  </a:cubicBezTo>
                  <a:cubicBezTo>
                    <a:pt x="8140" y="441"/>
                    <a:pt x="8040" y="474"/>
                    <a:pt x="7940" y="507"/>
                  </a:cubicBezTo>
                  <a:cubicBezTo>
                    <a:pt x="7818" y="520"/>
                    <a:pt x="7700" y="527"/>
                    <a:pt x="7585" y="527"/>
                  </a:cubicBezTo>
                  <a:cubicBezTo>
                    <a:pt x="7386" y="527"/>
                    <a:pt x="7196" y="504"/>
                    <a:pt x="7006" y="441"/>
                  </a:cubicBezTo>
                  <a:cubicBezTo>
                    <a:pt x="6739" y="341"/>
                    <a:pt x="6472" y="207"/>
                    <a:pt x="6239" y="7"/>
                  </a:cubicBezTo>
                  <a:cubicBezTo>
                    <a:pt x="6239" y="7"/>
                    <a:pt x="6232" y="0"/>
                    <a:pt x="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2394913" y="3637566"/>
              <a:ext cx="65746" cy="53143"/>
            </a:xfrm>
            <a:custGeom>
              <a:rect b="b" l="l" r="r" t="t"/>
              <a:pathLst>
                <a:path extrusionOk="0" h="3234" w="4001">
                  <a:moveTo>
                    <a:pt x="1" y="1"/>
                  </a:moveTo>
                  <a:lnTo>
                    <a:pt x="1" y="1"/>
                  </a:lnTo>
                  <a:cubicBezTo>
                    <a:pt x="39" y="39"/>
                    <a:pt x="78" y="77"/>
                    <a:pt x="116" y="114"/>
                  </a:cubicBezTo>
                  <a:lnTo>
                    <a:pt x="116" y="114"/>
                  </a:lnTo>
                  <a:cubicBezTo>
                    <a:pt x="78" y="76"/>
                    <a:pt x="39" y="38"/>
                    <a:pt x="1" y="1"/>
                  </a:cubicBezTo>
                  <a:close/>
                  <a:moveTo>
                    <a:pt x="116" y="114"/>
                  </a:moveTo>
                  <a:cubicBezTo>
                    <a:pt x="1459" y="1426"/>
                    <a:pt x="3016" y="2975"/>
                    <a:pt x="3470" y="3170"/>
                  </a:cubicBezTo>
                  <a:cubicBezTo>
                    <a:pt x="3575" y="3212"/>
                    <a:pt x="3666" y="3233"/>
                    <a:pt x="3737" y="3233"/>
                  </a:cubicBezTo>
                  <a:cubicBezTo>
                    <a:pt x="4000" y="3233"/>
                    <a:pt x="3982" y="2934"/>
                    <a:pt x="3403" y="2302"/>
                  </a:cubicBezTo>
                  <a:cubicBezTo>
                    <a:pt x="2436" y="1835"/>
                    <a:pt x="1535" y="1268"/>
                    <a:pt x="701" y="601"/>
                  </a:cubicBezTo>
                  <a:cubicBezTo>
                    <a:pt x="506" y="462"/>
                    <a:pt x="311" y="300"/>
                    <a:pt x="116" y="11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2271028" y="3606870"/>
              <a:ext cx="146923" cy="111215"/>
            </a:xfrm>
            <a:custGeom>
              <a:rect b="b" l="l" r="r" t="t"/>
              <a:pathLst>
                <a:path extrusionOk="0" h="6768" w="8941">
                  <a:moveTo>
                    <a:pt x="234" y="1"/>
                  </a:moveTo>
                  <a:cubicBezTo>
                    <a:pt x="134" y="268"/>
                    <a:pt x="1" y="868"/>
                    <a:pt x="234" y="1068"/>
                  </a:cubicBezTo>
                  <a:cubicBezTo>
                    <a:pt x="568" y="1368"/>
                    <a:pt x="968" y="1568"/>
                    <a:pt x="1435" y="1669"/>
                  </a:cubicBezTo>
                  <a:cubicBezTo>
                    <a:pt x="2069" y="1935"/>
                    <a:pt x="2903" y="2736"/>
                    <a:pt x="3670" y="3570"/>
                  </a:cubicBezTo>
                  <a:cubicBezTo>
                    <a:pt x="4404" y="4404"/>
                    <a:pt x="6105" y="5972"/>
                    <a:pt x="7306" y="6472"/>
                  </a:cubicBezTo>
                  <a:cubicBezTo>
                    <a:pt x="7779" y="6688"/>
                    <a:pt x="8127" y="6768"/>
                    <a:pt x="8375" y="6768"/>
                  </a:cubicBezTo>
                  <a:cubicBezTo>
                    <a:pt x="8738" y="6768"/>
                    <a:pt x="8887" y="6597"/>
                    <a:pt x="8907" y="6439"/>
                  </a:cubicBezTo>
                  <a:cubicBezTo>
                    <a:pt x="8941" y="6205"/>
                    <a:pt x="7806" y="5972"/>
                    <a:pt x="6439" y="5038"/>
                  </a:cubicBezTo>
                  <a:cubicBezTo>
                    <a:pt x="5071" y="4104"/>
                    <a:pt x="4738" y="3503"/>
                    <a:pt x="3370" y="2369"/>
                  </a:cubicBezTo>
                  <a:cubicBezTo>
                    <a:pt x="2970" y="1969"/>
                    <a:pt x="2503" y="1635"/>
                    <a:pt x="2036" y="1368"/>
                  </a:cubicBezTo>
                  <a:cubicBezTo>
                    <a:pt x="1435" y="1168"/>
                    <a:pt x="901" y="901"/>
                    <a:pt x="401" y="5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2403688" y="3681933"/>
              <a:ext cx="50809" cy="32947"/>
            </a:xfrm>
            <a:custGeom>
              <a:rect b="b" l="l" r="r" t="t"/>
              <a:pathLst>
                <a:path extrusionOk="0" h="2005" w="3092">
                  <a:moveTo>
                    <a:pt x="2866" y="0"/>
                  </a:moveTo>
                  <a:cubicBezTo>
                    <a:pt x="2856" y="0"/>
                    <a:pt x="2846" y="1"/>
                    <a:pt x="2836" y="3"/>
                  </a:cubicBezTo>
                  <a:cubicBezTo>
                    <a:pt x="1701" y="203"/>
                    <a:pt x="701" y="803"/>
                    <a:pt x="67" y="1737"/>
                  </a:cubicBezTo>
                  <a:cubicBezTo>
                    <a:pt x="0" y="1804"/>
                    <a:pt x="34" y="1904"/>
                    <a:pt x="100" y="1971"/>
                  </a:cubicBezTo>
                  <a:cubicBezTo>
                    <a:pt x="134" y="2004"/>
                    <a:pt x="200" y="2004"/>
                    <a:pt x="234" y="2004"/>
                  </a:cubicBezTo>
                  <a:cubicBezTo>
                    <a:pt x="267" y="1971"/>
                    <a:pt x="300" y="1971"/>
                    <a:pt x="334" y="1937"/>
                  </a:cubicBezTo>
                  <a:cubicBezTo>
                    <a:pt x="934" y="1070"/>
                    <a:pt x="1835" y="503"/>
                    <a:pt x="2902" y="336"/>
                  </a:cubicBezTo>
                  <a:cubicBezTo>
                    <a:pt x="3092" y="273"/>
                    <a:pt x="3042" y="0"/>
                    <a:pt x="28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2385053" y="3667571"/>
              <a:ext cx="53176" cy="33966"/>
            </a:xfrm>
            <a:custGeom>
              <a:rect b="b" l="l" r="r" t="t"/>
              <a:pathLst>
                <a:path extrusionOk="0" h="2067" w="3236">
                  <a:moveTo>
                    <a:pt x="3074" y="1"/>
                  </a:moveTo>
                  <a:cubicBezTo>
                    <a:pt x="3060" y="1"/>
                    <a:pt x="3047" y="3"/>
                    <a:pt x="3036" y="9"/>
                  </a:cubicBezTo>
                  <a:cubicBezTo>
                    <a:pt x="1868" y="209"/>
                    <a:pt x="801" y="843"/>
                    <a:pt x="67" y="1777"/>
                  </a:cubicBezTo>
                  <a:cubicBezTo>
                    <a:pt x="0" y="1844"/>
                    <a:pt x="0" y="1944"/>
                    <a:pt x="67" y="2011"/>
                  </a:cubicBezTo>
                  <a:cubicBezTo>
                    <a:pt x="106" y="2050"/>
                    <a:pt x="145" y="2066"/>
                    <a:pt x="184" y="2066"/>
                  </a:cubicBezTo>
                  <a:cubicBezTo>
                    <a:pt x="212" y="2066"/>
                    <a:pt x="239" y="2058"/>
                    <a:pt x="267" y="2044"/>
                  </a:cubicBezTo>
                  <a:cubicBezTo>
                    <a:pt x="300" y="2044"/>
                    <a:pt x="300" y="2011"/>
                    <a:pt x="334" y="2011"/>
                  </a:cubicBezTo>
                  <a:cubicBezTo>
                    <a:pt x="1001" y="1110"/>
                    <a:pt x="2002" y="510"/>
                    <a:pt x="3102" y="343"/>
                  </a:cubicBezTo>
                  <a:cubicBezTo>
                    <a:pt x="3202" y="310"/>
                    <a:pt x="3236" y="209"/>
                    <a:pt x="3236" y="143"/>
                  </a:cubicBezTo>
                  <a:cubicBezTo>
                    <a:pt x="3208" y="60"/>
                    <a:pt x="3136" y="1"/>
                    <a:pt x="3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2362573" y="3652782"/>
              <a:ext cx="59223" cy="37647"/>
            </a:xfrm>
            <a:custGeom>
              <a:rect b="b" l="l" r="r" t="t"/>
              <a:pathLst>
                <a:path extrusionOk="0" h="2291" w="3604">
                  <a:moveTo>
                    <a:pt x="3422" y="0"/>
                  </a:moveTo>
                  <a:cubicBezTo>
                    <a:pt x="3405" y="0"/>
                    <a:pt x="3387" y="3"/>
                    <a:pt x="3370" y="9"/>
                  </a:cubicBezTo>
                  <a:cubicBezTo>
                    <a:pt x="2069" y="209"/>
                    <a:pt x="901" y="943"/>
                    <a:pt x="67" y="1977"/>
                  </a:cubicBezTo>
                  <a:cubicBezTo>
                    <a:pt x="0" y="2043"/>
                    <a:pt x="34" y="2177"/>
                    <a:pt x="101" y="2244"/>
                  </a:cubicBezTo>
                  <a:cubicBezTo>
                    <a:pt x="124" y="2267"/>
                    <a:pt x="164" y="2291"/>
                    <a:pt x="210" y="2291"/>
                  </a:cubicBezTo>
                  <a:cubicBezTo>
                    <a:pt x="228" y="2291"/>
                    <a:pt x="248" y="2287"/>
                    <a:pt x="267" y="2277"/>
                  </a:cubicBezTo>
                  <a:cubicBezTo>
                    <a:pt x="301" y="2277"/>
                    <a:pt x="334" y="2244"/>
                    <a:pt x="367" y="2210"/>
                  </a:cubicBezTo>
                  <a:cubicBezTo>
                    <a:pt x="1135" y="1243"/>
                    <a:pt x="2235" y="576"/>
                    <a:pt x="3470" y="342"/>
                  </a:cubicBezTo>
                  <a:cubicBezTo>
                    <a:pt x="3570" y="342"/>
                    <a:pt x="3603" y="242"/>
                    <a:pt x="3603" y="142"/>
                  </a:cubicBezTo>
                  <a:cubicBezTo>
                    <a:pt x="3576" y="60"/>
                    <a:pt x="3503" y="0"/>
                    <a:pt x="34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345254" y="3640310"/>
              <a:ext cx="58450" cy="36957"/>
            </a:xfrm>
            <a:custGeom>
              <a:rect b="b" l="l" r="r" t="t"/>
              <a:pathLst>
                <a:path extrusionOk="0" h="2249" w="3557">
                  <a:moveTo>
                    <a:pt x="3323" y="0"/>
                  </a:moveTo>
                  <a:cubicBezTo>
                    <a:pt x="2055" y="234"/>
                    <a:pt x="888" y="934"/>
                    <a:pt x="87" y="1969"/>
                  </a:cubicBezTo>
                  <a:cubicBezTo>
                    <a:pt x="1" y="2084"/>
                    <a:pt x="88" y="2249"/>
                    <a:pt x="221" y="2249"/>
                  </a:cubicBezTo>
                  <a:cubicBezTo>
                    <a:pt x="242" y="2249"/>
                    <a:pt x="264" y="2245"/>
                    <a:pt x="287" y="2235"/>
                  </a:cubicBezTo>
                  <a:cubicBezTo>
                    <a:pt x="321" y="2235"/>
                    <a:pt x="354" y="2235"/>
                    <a:pt x="354" y="2202"/>
                  </a:cubicBezTo>
                  <a:cubicBezTo>
                    <a:pt x="1121" y="1235"/>
                    <a:pt x="2189" y="568"/>
                    <a:pt x="3389" y="367"/>
                  </a:cubicBezTo>
                  <a:cubicBezTo>
                    <a:pt x="3490" y="334"/>
                    <a:pt x="3556" y="234"/>
                    <a:pt x="3523" y="134"/>
                  </a:cubicBezTo>
                  <a:cubicBezTo>
                    <a:pt x="3523" y="34"/>
                    <a:pt x="3423" y="0"/>
                    <a:pt x="33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330777" y="3623746"/>
              <a:ext cx="58943" cy="37417"/>
            </a:xfrm>
            <a:custGeom>
              <a:rect b="b" l="l" r="r" t="t"/>
              <a:pathLst>
                <a:path extrusionOk="0" h="2277" w="3587">
                  <a:moveTo>
                    <a:pt x="3344" y="1"/>
                  </a:moveTo>
                  <a:cubicBezTo>
                    <a:pt x="3331" y="1"/>
                    <a:pt x="3317" y="3"/>
                    <a:pt x="3303" y="8"/>
                  </a:cubicBezTo>
                  <a:cubicBezTo>
                    <a:pt x="2036" y="241"/>
                    <a:pt x="868" y="942"/>
                    <a:pt x="67" y="1976"/>
                  </a:cubicBezTo>
                  <a:cubicBezTo>
                    <a:pt x="1" y="2043"/>
                    <a:pt x="1" y="2143"/>
                    <a:pt x="67" y="2209"/>
                  </a:cubicBezTo>
                  <a:cubicBezTo>
                    <a:pt x="134" y="2276"/>
                    <a:pt x="201" y="2276"/>
                    <a:pt x="268" y="2276"/>
                  </a:cubicBezTo>
                  <a:cubicBezTo>
                    <a:pt x="301" y="2243"/>
                    <a:pt x="334" y="2243"/>
                    <a:pt x="368" y="2209"/>
                  </a:cubicBezTo>
                  <a:cubicBezTo>
                    <a:pt x="1102" y="1242"/>
                    <a:pt x="2169" y="575"/>
                    <a:pt x="3370" y="375"/>
                  </a:cubicBezTo>
                  <a:cubicBezTo>
                    <a:pt x="3587" y="375"/>
                    <a:pt x="3516" y="1"/>
                    <a:pt x="33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1822651" y="2926384"/>
              <a:ext cx="533908" cy="654786"/>
            </a:xfrm>
            <a:custGeom>
              <a:rect b="b" l="l" r="r" t="t"/>
              <a:pathLst>
                <a:path extrusionOk="0" h="39847" w="32491">
                  <a:moveTo>
                    <a:pt x="7146" y="0"/>
                  </a:moveTo>
                  <a:cubicBezTo>
                    <a:pt x="3687" y="0"/>
                    <a:pt x="821" y="754"/>
                    <a:pt x="568" y="3184"/>
                  </a:cubicBezTo>
                  <a:cubicBezTo>
                    <a:pt x="1" y="8421"/>
                    <a:pt x="701" y="12858"/>
                    <a:pt x="5038" y="16060"/>
                  </a:cubicBezTo>
                  <a:cubicBezTo>
                    <a:pt x="11075" y="20597"/>
                    <a:pt x="17480" y="23132"/>
                    <a:pt x="21082" y="24900"/>
                  </a:cubicBezTo>
                  <a:cubicBezTo>
                    <a:pt x="21583" y="28703"/>
                    <a:pt x="22250" y="29970"/>
                    <a:pt x="23417" y="32705"/>
                  </a:cubicBezTo>
                  <a:cubicBezTo>
                    <a:pt x="25552" y="37609"/>
                    <a:pt x="26720" y="39844"/>
                    <a:pt x="26720" y="39844"/>
                  </a:cubicBezTo>
                  <a:cubicBezTo>
                    <a:pt x="26720" y="39844"/>
                    <a:pt x="26790" y="39846"/>
                    <a:pt x="26915" y="39846"/>
                  </a:cubicBezTo>
                  <a:cubicBezTo>
                    <a:pt x="27746" y="39846"/>
                    <a:pt x="31012" y="39745"/>
                    <a:pt x="32491" y="38209"/>
                  </a:cubicBezTo>
                  <a:cubicBezTo>
                    <a:pt x="32491" y="38209"/>
                    <a:pt x="30856" y="29703"/>
                    <a:pt x="29188" y="21764"/>
                  </a:cubicBezTo>
                  <a:cubicBezTo>
                    <a:pt x="28621" y="19062"/>
                    <a:pt x="28054" y="18762"/>
                    <a:pt x="26887" y="17895"/>
                  </a:cubicBezTo>
                  <a:cubicBezTo>
                    <a:pt x="24318" y="15960"/>
                    <a:pt x="16746" y="10490"/>
                    <a:pt x="16746" y="10490"/>
                  </a:cubicBezTo>
                  <a:cubicBezTo>
                    <a:pt x="19114" y="8922"/>
                    <a:pt x="18814" y="5486"/>
                    <a:pt x="20048" y="2017"/>
                  </a:cubicBezTo>
                  <a:cubicBezTo>
                    <a:pt x="20048" y="2017"/>
                    <a:pt x="12804" y="0"/>
                    <a:pt x="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859377" y="2961713"/>
              <a:ext cx="422627" cy="619407"/>
            </a:xfrm>
            <a:custGeom>
              <a:rect b="b" l="l" r="r" t="t"/>
              <a:pathLst>
                <a:path extrusionOk="0" h="37694" w="25719">
                  <a:moveTo>
                    <a:pt x="1435" y="0"/>
                  </a:moveTo>
                  <a:cubicBezTo>
                    <a:pt x="1" y="4804"/>
                    <a:pt x="835" y="8840"/>
                    <a:pt x="3870" y="11675"/>
                  </a:cubicBezTo>
                  <a:cubicBezTo>
                    <a:pt x="6639" y="14277"/>
                    <a:pt x="14611" y="18347"/>
                    <a:pt x="17913" y="19948"/>
                  </a:cubicBezTo>
                  <a:cubicBezTo>
                    <a:pt x="18514" y="20281"/>
                    <a:pt x="18981" y="20482"/>
                    <a:pt x="19148" y="20582"/>
                  </a:cubicBezTo>
                  <a:cubicBezTo>
                    <a:pt x="19881" y="20982"/>
                    <a:pt x="20115" y="22850"/>
                    <a:pt x="20549" y="24418"/>
                  </a:cubicBezTo>
                  <a:cubicBezTo>
                    <a:pt x="20682" y="24985"/>
                    <a:pt x="21182" y="27053"/>
                    <a:pt x="21449" y="27787"/>
                  </a:cubicBezTo>
                  <a:cubicBezTo>
                    <a:pt x="22216" y="30088"/>
                    <a:pt x="24185" y="35292"/>
                    <a:pt x="25385" y="37694"/>
                  </a:cubicBezTo>
                  <a:lnTo>
                    <a:pt x="25719" y="37661"/>
                  </a:lnTo>
                  <a:cubicBezTo>
                    <a:pt x="24418" y="35225"/>
                    <a:pt x="22450" y="29955"/>
                    <a:pt x="21716" y="27687"/>
                  </a:cubicBezTo>
                  <a:cubicBezTo>
                    <a:pt x="21483" y="26953"/>
                    <a:pt x="20982" y="24885"/>
                    <a:pt x="20849" y="24318"/>
                  </a:cubicBezTo>
                  <a:cubicBezTo>
                    <a:pt x="20148" y="21582"/>
                    <a:pt x="20048" y="20582"/>
                    <a:pt x="19314" y="20348"/>
                  </a:cubicBezTo>
                  <a:cubicBezTo>
                    <a:pt x="19114" y="20281"/>
                    <a:pt x="18714" y="20015"/>
                    <a:pt x="18047" y="19714"/>
                  </a:cubicBezTo>
                  <a:cubicBezTo>
                    <a:pt x="14778" y="18080"/>
                    <a:pt x="6805" y="14044"/>
                    <a:pt x="4070" y="11475"/>
                  </a:cubicBezTo>
                  <a:lnTo>
                    <a:pt x="3837" y="11242"/>
                  </a:lnTo>
                  <a:cubicBezTo>
                    <a:pt x="5238" y="10441"/>
                    <a:pt x="5671" y="8306"/>
                    <a:pt x="5171" y="6838"/>
                  </a:cubicBezTo>
                  <a:cubicBezTo>
                    <a:pt x="4637" y="5237"/>
                    <a:pt x="4671" y="2335"/>
                    <a:pt x="5505" y="1134"/>
                  </a:cubicBezTo>
                  <a:lnTo>
                    <a:pt x="5271" y="968"/>
                  </a:lnTo>
                  <a:cubicBezTo>
                    <a:pt x="4270" y="2335"/>
                    <a:pt x="4370" y="5404"/>
                    <a:pt x="4871" y="6905"/>
                  </a:cubicBezTo>
                  <a:cubicBezTo>
                    <a:pt x="5338" y="8340"/>
                    <a:pt x="4904" y="10341"/>
                    <a:pt x="3637" y="11008"/>
                  </a:cubicBezTo>
                  <a:cubicBezTo>
                    <a:pt x="1068" y="8273"/>
                    <a:pt x="401" y="4537"/>
                    <a:pt x="1735" y="100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342296" y="3439143"/>
              <a:ext cx="67439" cy="623252"/>
            </a:xfrm>
            <a:custGeom>
              <a:rect b="b" l="l" r="r" t="t"/>
              <a:pathLst>
                <a:path extrusionOk="0" h="37928" w="4104">
                  <a:moveTo>
                    <a:pt x="2969" y="0"/>
                  </a:moveTo>
                  <a:lnTo>
                    <a:pt x="0" y="37260"/>
                  </a:lnTo>
                  <a:lnTo>
                    <a:pt x="1134" y="37928"/>
                  </a:lnTo>
                  <a:lnTo>
                    <a:pt x="4103" y="6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360930" y="3433655"/>
              <a:ext cx="76756" cy="628740"/>
            </a:xfrm>
            <a:custGeom>
              <a:rect b="b" l="l" r="r" t="t"/>
              <a:pathLst>
                <a:path extrusionOk="0" h="38262" w="4671">
                  <a:moveTo>
                    <a:pt x="4670" y="1"/>
                  </a:moveTo>
                  <a:lnTo>
                    <a:pt x="2969" y="968"/>
                  </a:lnTo>
                  <a:lnTo>
                    <a:pt x="0" y="38262"/>
                  </a:lnTo>
                  <a:lnTo>
                    <a:pt x="1135" y="37594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924959" y="3130541"/>
              <a:ext cx="76756" cy="561860"/>
            </a:xfrm>
            <a:custGeom>
              <a:rect b="b" l="l" r="r" t="t"/>
              <a:pathLst>
                <a:path extrusionOk="0" h="34192" w="4671">
                  <a:moveTo>
                    <a:pt x="1" y="0"/>
                  </a:moveTo>
                  <a:lnTo>
                    <a:pt x="3537" y="33524"/>
                  </a:lnTo>
                  <a:lnTo>
                    <a:pt x="4671" y="34191"/>
                  </a:lnTo>
                  <a:lnTo>
                    <a:pt x="4671" y="34191"/>
                  </a:lnTo>
                  <a:lnTo>
                    <a:pt x="1135" y="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943610" y="3125052"/>
              <a:ext cx="76756" cy="567348"/>
            </a:xfrm>
            <a:custGeom>
              <a:rect b="b" l="l" r="r" t="t"/>
              <a:pathLst>
                <a:path extrusionOk="0" h="34526" w="4671">
                  <a:moveTo>
                    <a:pt x="1735" y="1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928985" y="3200691"/>
              <a:ext cx="67439" cy="623268"/>
            </a:xfrm>
            <a:custGeom>
              <a:rect b="b" l="l" r="r" t="t"/>
              <a:pathLst>
                <a:path extrusionOk="0" h="37929" w="4104">
                  <a:moveTo>
                    <a:pt x="2970" y="1"/>
                  </a:moveTo>
                  <a:lnTo>
                    <a:pt x="1" y="37261"/>
                  </a:lnTo>
                  <a:lnTo>
                    <a:pt x="1168" y="37928"/>
                  </a:lnTo>
                  <a:lnTo>
                    <a:pt x="4104" y="63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948179" y="3195219"/>
              <a:ext cx="76214" cy="628740"/>
            </a:xfrm>
            <a:custGeom>
              <a:rect b="b" l="l" r="r" t="t"/>
              <a:pathLst>
                <a:path extrusionOk="0" h="38262" w="4638">
                  <a:moveTo>
                    <a:pt x="4637" y="0"/>
                  </a:moveTo>
                  <a:lnTo>
                    <a:pt x="2936" y="968"/>
                  </a:lnTo>
                  <a:lnTo>
                    <a:pt x="0" y="38261"/>
                  </a:lnTo>
                  <a:lnTo>
                    <a:pt x="1135" y="3759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2512208" y="2892089"/>
              <a:ext cx="76756" cy="561876"/>
            </a:xfrm>
            <a:custGeom>
              <a:rect b="b" l="l" r="r" t="t"/>
              <a:pathLst>
                <a:path extrusionOk="0" h="34193" w="4671">
                  <a:moveTo>
                    <a:pt x="1" y="1"/>
                  </a:moveTo>
                  <a:lnTo>
                    <a:pt x="3503" y="33525"/>
                  </a:lnTo>
                  <a:lnTo>
                    <a:pt x="4671" y="34192"/>
                  </a:lnTo>
                  <a:lnTo>
                    <a:pt x="1135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530859" y="2886617"/>
              <a:ext cx="76756" cy="567348"/>
            </a:xfrm>
            <a:custGeom>
              <a:rect b="b" l="l" r="r" t="t"/>
              <a:pathLst>
                <a:path extrusionOk="0" h="34526" w="4671">
                  <a:moveTo>
                    <a:pt x="1701" y="0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738237" y="2712712"/>
              <a:ext cx="1448755" cy="868967"/>
            </a:xfrm>
            <a:custGeom>
              <a:rect b="b" l="l" r="r" t="t"/>
              <a:pathLst>
                <a:path extrusionOk="0" h="52881" w="88164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738237" y="2712712"/>
              <a:ext cx="1448755" cy="868967"/>
            </a:xfrm>
            <a:custGeom>
              <a:rect b="b" l="l" r="r" t="t"/>
              <a:pathLst>
                <a:path extrusionOk="0" h="52881" w="88164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738237" y="3218783"/>
              <a:ext cx="565147" cy="362895"/>
            </a:xfrm>
            <a:custGeom>
              <a:rect b="b" l="l" r="r" t="t"/>
              <a:pathLst>
                <a:path extrusionOk="0" h="22084" w="34392">
                  <a:moveTo>
                    <a:pt x="268" y="1"/>
                  </a:moveTo>
                  <a:lnTo>
                    <a:pt x="268" y="1"/>
                  </a:lnTo>
                  <a:cubicBezTo>
                    <a:pt x="101" y="134"/>
                    <a:pt x="1" y="334"/>
                    <a:pt x="1" y="534"/>
                  </a:cubicBezTo>
                  <a:lnTo>
                    <a:pt x="1" y="1902"/>
                  </a:lnTo>
                  <a:cubicBezTo>
                    <a:pt x="1" y="2136"/>
                    <a:pt x="134" y="2369"/>
                    <a:pt x="334" y="2503"/>
                  </a:cubicBezTo>
                  <a:lnTo>
                    <a:pt x="34058" y="22017"/>
                  </a:lnTo>
                  <a:cubicBezTo>
                    <a:pt x="34158" y="22050"/>
                    <a:pt x="34292" y="22083"/>
                    <a:pt x="34392" y="22083"/>
                  </a:cubicBezTo>
                  <a:lnTo>
                    <a:pt x="34392" y="19915"/>
                  </a:lnTo>
                  <a:cubicBezTo>
                    <a:pt x="34365" y="19924"/>
                    <a:pt x="34336" y="19928"/>
                    <a:pt x="34306" y="19928"/>
                  </a:cubicBezTo>
                  <a:cubicBezTo>
                    <a:pt x="34223" y="19928"/>
                    <a:pt x="34132" y="19897"/>
                    <a:pt x="34058" y="19848"/>
                  </a:cubicBezTo>
                  <a:lnTo>
                    <a:pt x="334" y="334"/>
                  </a:lnTo>
                  <a:cubicBezTo>
                    <a:pt x="167" y="234"/>
                    <a:pt x="167" y="10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740439" y="2712712"/>
              <a:ext cx="1444367" cy="833473"/>
            </a:xfrm>
            <a:custGeom>
              <a:rect b="b" l="l" r="r" t="t"/>
              <a:pathLst>
                <a:path extrusionOk="0" h="50721" w="87897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740439" y="2712712"/>
              <a:ext cx="1444367" cy="833473"/>
            </a:xfrm>
            <a:custGeom>
              <a:rect b="b" l="l" r="r" t="t"/>
              <a:pathLst>
                <a:path extrusionOk="0" h="50721" w="87897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2127967" y="2881128"/>
              <a:ext cx="630926" cy="363438"/>
            </a:xfrm>
            <a:custGeom>
              <a:rect b="b" l="l" r="r" t="t"/>
              <a:pathLst>
                <a:path extrusionOk="0" h="22117" w="38395">
                  <a:moveTo>
                    <a:pt x="24272" y="1"/>
                  </a:moveTo>
                  <a:cubicBezTo>
                    <a:pt x="24135" y="1"/>
                    <a:pt x="24001" y="34"/>
                    <a:pt x="23884" y="101"/>
                  </a:cubicBezTo>
                  <a:lnTo>
                    <a:pt x="134" y="13811"/>
                  </a:lnTo>
                  <a:cubicBezTo>
                    <a:pt x="1" y="13877"/>
                    <a:pt x="1" y="14044"/>
                    <a:pt x="134" y="14111"/>
                  </a:cubicBezTo>
                  <a:lnTo>
                    <a:pt x="13944" y="22117"/>
                  </a:lnTo>
                  <a:lnTo>
                    <a:pt x="38395" y="8006"/>
                  </a:lnTo>
                  <a:lnTo>
                    <a:pt x="24685" y="101"/>
                  </a:lnTo>
                  <a:cubicBezTo>
                    <a:pt x="24551" y="34"/>
                    <a:pt x="24410" y="1"/>
                    <a:pt x="2427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2147702" y="2994053"/>
              <a:ext cx="578851" cy="225848"/>
            </a:xfrm>
            <a:custGeom>
              <a:rect b="b" l="l" r="r" t="t"/>
              <a:pathLst>
                <a:path extrusionOk="0" h="13744" w="35226">
                  <a:moveTo>
                    <a:pt x="35226" y="0"/>
                  </a:moveTo>
                  <a:lnTo>
                    <a:pt x="12776" y="12943"/>
                  </a:lnTo>
                  <a:lnTo>
                    <a:pt x="67" y="5571"/>
                  </a:lnTo>
                  <a:cubicBezTo>
                    <a:pt x="34" y="5571"/>
                    <a:pt x="0" y="5504"/>
                    <a:pt x="0" y="5438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76" y="13577"/>
                  </a:lnTo>
                  <a:cubicBezTo>
                    <a:pt x="12376" y="13710"/>
                    <a:pt x="12576" y="13743"/>
                    <a:pt x="12810" y="13743"/>
                  </a:cubicBezTo>
                  <a:cubicBezTo>
                    <a:pt x="13010" y="13743"/>
                    <a:pt x="13210" y="13710"/>
                    <a:pt x="13410" y="13577"/>
                  </a:cubicBezTo>
                  <a:lnTo>
                    <a:pt x="34625" y="1335"/>
                  </a:lnTo>
                  <a:cubicBezTo>
                    <a:pt x="34992" y="1134"/>
                    <a:pt x="35226" y="734"/>
                    <a:pt x="35226" y="301"/>
                  </a:cubicBezTo>
                  <a:lnTo>
                    <a:pt x="35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2147160" y="2872912"/>
              <a:ext cx="579394" cy="333826"/>
            </a:xfrm>
            <a:custGeom>
              <a:rect b="b" l="l" r="r" t="t"/>
              <a:pathLst>
                <a:path extrusionOk="0" h="20315" w="35259">
                  <a:moveTo>
                    <a:pt x="22316" y="0"/>
                  </a:moveTo>
                  <a:cubicBezTo>
                    <a:pt x="22191" y="0"/>
                    <a:pt x="22066" y="34"/>
                    <a:pt x="21949" y="100"/>
                  </a:cubicBezTo>
                  <a:lnTo>
                    <a:pt x="134" y="12709"/>
                  </a:lnTo>
                  <a:cubicBezTo>
                    <a:pt x="0" y="12776"/>
                    <a:pt x="0" y="12910"/>
                    <a:pt x="134" y="12976"/>
                  </a:cubicBezTo>
                  <a:lnTo>
                    <a:pt x="12843" y="20315"/>
                  </a:lnTo>
                  <a:lnTo>
                    <a:pt x="35259" y="7372"/>
                  </a:lnTo>
                  <a:lnTo>
                    <a:pt x="22683" y="100"/>
                  </a:lnTo>
                  <a:cubicBezTo>
                    <a:pt x="22566" y="34"/>
                    <a:pt x="22441" y="0"/>
                    <a:pt x="22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2244720" y="2936489"/>
              <a:ext cx="437992" cy="252715"/>
            </a:xfrm>
            <a:custGeom>
              <a:rect b="b" l="l" r="r" t="t"/>
              <a:pathLst>
                <a:path extrusionOk="0" h="15379" w="26654">
                  <a:moveTo>
                    <a:pt x="19848" y="1"/>
                  </a:moveTo>
                  <a:lnTo>
                    <a:pt x="1" y="11476"/>
                  </a:lnTo>
                  <a:lnTo>
                    <a:pt x="6772" y="15378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2244720" y="2936489"/>
              <a:ext cx="437992" cy="190781"/>
            </a:xfrm>
            <a:custGeom>
              <a:rect b="b" l="l" r="r" t="t"/>
              <a:pathLst>
                <a:path extrusionOk="0" h="11610" w="26654">
                  <a:moveTo>
                    <a:pt x="19848" y="1"/>
                  </a:moveTo>
                  <a:lnTo>
                    <a:pt x="1" y="11476"/>
                  </a:lnTo>
                  <a:lnTo>
                    <a:pt x="234" y="11609"/>
                  </a:lnTo>
                  <a:lnTo>
                    <a:pt x="19848" y="301"/>
                  </a:lnTo>
                  <a:lnTo>
                    <a:pt x="26420" y="4037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2301182" y="2952938"/>
              <a:ext cx="156240" cy="89919"/>
            </a:xfrm>
            <a:custGeom>
              <a:rect b="b" l="l" r="r" t="t"/>
              <a:pathLst>
                <a:path extrusionOk="0" h="5472" w="9508">
                  <a:moveTo>
                    <a:pt x="6038" y="1"/>
                  </a:moveTo>
                  <a:lnTo>
                    <a:pt x="0" y="3503"/>
                  </a:lnTo>
                  <a:lnTo>
                    <a:pt x="134" y="3570"/>
                  </a:lnTo>
                  <a:lnTo>
                    <a:pt x="3470" y="5471"/>
                  </a:lnTo>
                  <a:lnTo>
                    <a:pt x="9374" y="2069"/>
                  </a:lnTo>
                  <a:lnTo>
                    <a:pt x="9507" y="2002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2303367" y="2955124"/>
              <a:ext cx="151853" cy="87733"/>
            </a:xfrm>
            <a:custGeom>
              <a:rect b="b" l="l" r="r" t="t"/>
              <a:pathLst>
                <a:path extrusionOk="0" h="5339" w="9241">
                  <a:moveTo>
                    <a:pt x="5905" y="1"/>
                  </a:moveTo>
                  <a:lnTo>
                    <a:pt x="1" y="3437"/>
                  </a:lnTo>
                  <a:lnTo>
                    <a:pt x="3337" y="5338"/>
                  </a:lnTo>
                  <a:lnTo>
                    <a:pt x="9241" y="193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2358186" y="2994053"/>
              <a:ext cx="368367" cy="225848"/>
            </a:xfrm>
            <a:custGeom>
              <a:rect b="b" l="l" r="r" t="t"/>
              <a:pathLst>
                <a:path extrusionOk="0" h="13744" w="22417">
                  <a:moveTo>
                    <a:pt x="22417" y="0"/>
                  </a:moveTo>
                  <a:lnTo>
                    <a:pt x="1" y="12943"/>
                  </a:lnTo>
                  <a:lnTo>
                    <a:pt x="1" y="13743"/>
                  </a:lnTo>
                  <a:cubicBezTo>
                    <a:pt x="201" y="13743"/>
                    <a:pt x="401" y="13710"/>
                    <a:pt x="601" y="13610"/>
                  </a:cubicBezTo>
                  <a:lnTo>
                    <a:pt x="21816" y="1335"/>
                  </a:lnTo>
                  <a:cubicBezTo>
                    <a:pt x="22183" y="1134"/>
                    <a:pt x="22417" y="734"/>
                    <a:pt x="22417" y="301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2045755" y="2568845"/>
              <a:ext cx="451680" cy="432832"/>
            </a:xfrm>
            <a:custGeom>
              <a:rect b="b" l="l" r="r" t="t"/>
              <a:pathLst>
                <a:path extrusionOk="0" h="26340" w="27487">
                  <a:moveTo>
                    <a:pt x="578" y="1"/>
                  </a:moveTo>
                  <a:cubicBezTo>
                    <a:pt x="391" y="1"/>
                    <a:pt x="198" y="8"/>
                    <a:pt x="0" y="24"/>
                  </a:cubicBezTo>
                  <a:lnTo>
                    <a:pt x="500" y="8364"/>
                  </a:lnTo>
                  <a:cubicBezTo>
                    <a:pt x="500" y="8364"/>
                    <a:pt x="5604" y="15702"/>
                    <a:pt x="6538" y="16903"/>
                  </a:cubicBezTo>
                  <a:cubicBezTo>
                    <a:pt x="7205" y="17804"/>
                    <a:pt x="7172" y="18071"/>
                    <a:pt x="9040" y="18438"/>
                  </a:cubicBezTo>
                  <a:lnTo>
                    <a:pt x="17713" y="20272"/>
                  </a:lnTo>
                  <a:lnTo>
                    <a:pt x="18080" y="20372"/>
                  </a:lnTo>
                  <a:cubicBezTo>
                    <a:pt x="18313" y="20439"/>
                    <a:pt x="18513" y="20573"/>
                    <a:pt x="18680" y="20806"/>
                  </a:cubicBezTo>
                  <a:cubicBezTo>
                    <a:pt x="18813" y="20973"/>
                    <a:pt x="18947" y="21206"/>
                    <a:pt x="19047" y="21440"/>
                  </a:cubicBezTo>
                  <a:cubicBezTo>
                    <a:pt x="19414" y="22207"/>
                    <a:pt x="19381" y="22474"/>
                    <a:pt x="19781" y="23308"/>
                  </a:cubicBezTo>
                  <a:cubicBezTo>
                    <a:pt x="20148" y="24142"/>
                    <a:pt x="20315" y="24075"/>
                    <a:pt x="20915" y="24709"/>
                  </a:cubicBezTo>
                  <a:cubicBezTo>
                    <a:pt x="21438" y="25293"/>
                    <a:pt x="21649" y="25651"/>
                    <a:pt x="21888" y="25651"/>
                  </a:cubicBezTo>
                  <a:cubicBezTo>
                    <a:pt x="21908" y="25651"/>
                    <a:pt x="21928" y="25648"/>
                    <a:pt x="21949" y="25643"/>
                  </a:cubicBezTo>
                  <a:cubicBezTo>
                    <a:pt x="22216" y="25576"/>
                    <a:pt x="22383" y="24909"/>
                    <a:pt x="22149" y="24342"/>
                  </a:cubicBezTo>
                  <a:cubicBezTo>
                    <a:pt x="21949" y="23775"/>
                    <a:pt x="21415" y="23241"/>
                    <a:pt x="21315" y="23008"/>
                  </a:cubicBezTo>
                  <a:cubicBezTo>
                    <a:pt x="21259" y="22811"/>
                    <a:pt x="21250" y="22543"/>
                    <a:pt x="21647" y="22543"/>
                  </a:cubicBezTo>
                  <a:cubicBezTo>
                    <a:pt x="21722" y="22543"/>
                    <a:pt x="21810" y="22553"/>
                    <a:pt x="21916" y="22574"/>
                  </a:cubicBezTo>
                  <a:cubicBezTo>
                    <a:pt x="22583" y="22707"/>
                    <a:pt x="23984" y="23975"/>
                    <a:pt x="24618" y="24509"/>
                  </a:cubicBezTo>
                  <a:cubicBezTo>
                    <a:pt x="25251" y="25042"/>
                    <a:pt x="25785" y="25876"/>
                    <a:pt x="26352" y="26243"/>
                  </a:cubicBezTo>
                  <a:cubicBezTo>
                    <a:pt x="26466" y="26310"/>
                    <a:pt x="26556" y="26340"/>
                    <a:pt x="26627" y="26340"/>
                  </a:cubicBezTo>
                  <a:cubicBezTo>
                    <a:pt x="26909" y="26340"/>
                    <a:pt x="26893" y="25876"/>
                    <a:pt x="26919" y="25476"/>
                  </a:cubicBezTo>
                  <a:cubicBezTo>
                    <a:pt x="26953" y="24942"/>
                    <a:pt x="27486" y="24175"/>
                    <a:pt x="27486" y="23375"/>
                  </a:cubicBezTo>
                  <a:cubicBezTo>
                    <a:pt x="27486" y="22541"/>
                    <a:pt x="26586" y="20606"/>
                    <a:pt x="25752" y="19939"/>
                  </a:cubicBezTo>
                  <a:cubicBezTo>
                    <a:pt x="24918" y="19272"/>
                    <a:pt x="23350" y="18137"/>
                    <a:pt x="22916" y="17904"/>
                  </a:cubicBezTo>
                  <a:cubicBezTo>
                    <a:pt x="21682" y="17137"/>
                    <a:pt x="20348" y="16503"/>
                    <a:pt x="19014" y="16003"/>
                  </a:cubicBezTo>
                  <a:cubicBezTo>
                    <a:pt x="16912" y="15169"/>
                    <a:pt x="11642" y="12867"/>
                    <a:pt x="11642" y="12867"/>
                  </a:cubicBezTo>
                  <a:cubicBezTo>
                    <a:pt x="11642" y="12867"/>
                    <a:pt x="6905" y="4961"/>
                    <a:pt x="5871" y="3293"/>
                  </a:cubicBezTo>
                  <a:cubicBezTo>
                    <a:pt x="4722" y="1430"/>
                    <a:pt x="3110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2041910" y="2566758"/>
              <a:ext cx="177619" cy="246964"/>
            </a:xfrm>
            <a:custGeom>
              <a:rect b="b" l="l" r="r" t="t"/>
              <a:pathLst>
                <a:path extrusionOk="0" h="15029" w="10809">
                  <a:moveTo>
                    <a:pt x="925" y="0"/>
                  </a:moveTo>
                  <a:cubicBezTo>
                    <a:pt x="607" y="0"/>
                    <a:pt x="296" y="20"/>
                    <a:pt x="1" y="51"/>
                  </a:cubicBezTo>
                  <a:lnTo>
                    <a:pt x="401" y="8457"/>
                  </a:lnTo>
                  <a:lnTo>
                    <a:pt x="5204" y="15029"/>
                  </a:lnTo>
                  <a:cubicBezTo>
                    <a:pt x="6372" y="14762"/>
                    <a:pt x="7473" y="14328"/>
                    <a:pt x="8507" y="13761"/>
                  </a:cubicBezTo>
                  <a:cubicBezTo>
                    <a:pt x="9541" y="13061"/>
                    <a:pt x="10341" y="12127"/>
                    <a:pt x="10808" y="10993"/>
                  </a:cubicBezTo>
                  <a:cubicBezTo>
                    <a:pt x="10808" y="10993"/>
                    <a:pt x="9841" y="9325"/>
                    <a:pt x="7940" y="6089"/>
                  </a:cubicBezTo>
                  <a:cubicBezTo>
                    <a:pt x="6038" y="2887"/>
                    <a:pt x="5371" y="1986"/>
                    <a:pt x="4103" y="985"/>
                  </a:cubicBezTo>
                  <a:cubicBezTo>
                    <a:pt x="3106" y="218"/>
                    <a:pt x="1972" y="0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794699" y="2567596"/>
              <a:ext cx="367628" cy="520598"/>
            </a:xfrm>
            <a:custGeom>
              <a:rect b="b" l="l" r="r" t="t"/>
              <a:pathLst>
                <a:path extrusionOk="0" h="31681" w="22372">
                  <a:moveTo>
                    <a:pt x="15045" y="0"/>
                  </a:moveTo>
                  <a:cubicBezTo>
                    <a:pt x="12976" y="67"/>
                    <a:pt x="10875" y="267"/>
                    <a:pt x="8807" y="601"/>
                  </a:cubicBezTo>
                  <a:cubicBezTo>
                    <a:pt x="6372" y="1135"/>
                    <a:pt x="4070" y="2035"/>
                    <a:pt x="1902" y="3269"/>
                  </a:cubicBezTo>
                  <a:cubicBezTo>
                    <a:pt x="501" y="4170"/>
                    <a:pt x="34" y="6071"/>
                    <a:pt x="0" y="10041"/>
                  </a:cubicBezTo>
                  <a:cubicBezTo>
                    <a:pt x="0" y="13877"/>
                    <a:pt x="267" y="17746"/>
                    <a:pt x="768" y="21549"/>
                  </a:cubicBezTo>
                  <a:cubicBezTo>
                    <a:pt x="1135" y="24885"/>
                    <a:pt x="1802" y="28221"/>
                    <a:pt x="2736" y="31456"/>
                  </a:cubicBezTo>
                  <a:cubicBezTo>
                    <a:pt x="3186" y="31609"/>
                    <a:pt x="3791" y="31681"/>
                    <a:pt x="4508" y="31681"/>
                  </a:cubicBezTo>
                  <a:cubicBezTo>
                    <a:pt x="10061" y="31681"/>
                    <a:pt x="22372" y="27377"/>
                    <a:pt x="22283" y="22917"/>
                  </a:cubicBezTo>
                  <a:cubicBezTo>
                    <a:pt x="21849" y="21783"/>
                    <a:pt x="21149" y="20448"/>
                    <a:pt x="20849" y="18113"/>
                  </a:cubicBezTo>
                  <a:cubicBezTo>
                    <a:pt x="20415" y="14010"/>
                    <a:pt x="20515" y="9474"/>
                    <a:pt x="20348" y="7706"/>
                  </a:cubicBezTo>
                  <a:cubicBezTo>
                    <a:pt x="19848" y="2069"/>
                    <a:pt x="17947" y="201"/>
                    <a:pt x="15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856091" y="2278236"/>
              <a:ext cx="273404" cy="265812"/>
            </a:xfrm>
            <a:custGeom>
              <a:rect b="b" l="l" r="r" t="t"/>
              <a:pathLst>
                <a:path extrusionOk="0" h="16176" w="16638">
                  <a:moveTo>
                    <a:pt x="8201" y="0"/>
                  </a:moveTo>
                  <a:cubicBezTo>
                    <a:pt x="7759" y="0"/>
                    <a:pt x="7302" y="151"/>
                    <a:pt x="6939" y="430"/>
                  </a:cubicBezTo>
                  <a:cubicBezTo>
                    <a:pt x="6438" y="797"/>
                    <a:pt x="6272" y="1264"/>
                    <a:pt x="5671" y="1465"/>
                  </a:cubicBezTo>
                  <a:cubicBezTo>
                    <a:pt x="5271" y="1598"/>
                    <a:pt x="4370" y="1765"/>
                    <a:pt x="3937" y="1898"/>
                  </a:cubicBezTo>
                  <a:cubicBezTo>
                    <a:pt x="3003" y="2132"/>
                    <a:pt x="901" y="3099"/>
                    <a:pt x="1335" y="5868"/>
                  </a:cubicBezTo>
                  <a:cubicBezTo>
                    <a:pt x="801" y="6068"/>
                    <a:pt x="267" y="7035"/>
                    <a:pt x="167" y="7769"/>
                  </a:cubicBezTo>
                  <a:cubicBezTo>
                    <a:pt x="0" y="9003"/>
                    <a:pt x="334" y="10004"/>
                    <a:pt x="934" y="11405"/>
                  </a:cubicBezTo>
                  <a:cubicBezTo>
                    <a:pt x="1535" y="12839"/>
                    <a:pt x="3003" y="14574"/>
                    <a:pt x="3169" y="16175"/>
                  </a:cubicBezTo>
                  <a:lnTo>
                    <a:pt x="7039" y="11171"/>
                  </a:lnTo>
                  <a:cubicBezTo>
                    <a:pt x="7106" y="11071"/>
                    <a:pt x="7539" y="11071"/>
                    <a:pt x="7639" y="11071"/>
                  </a:cubicBezTo>
                  <a:lnTo>
                    <a:pt x="9140" y="10871"/>
                  </a:lnTo>
                  <a:cubicBezTo>
                    <a:pt x="10408" y="10704"/>
                    <a:pt x="11709" y="10604"/>
                    <a:pt x="12910" y="10137"/>
                  </a:cubicBezTo>
                  <a:cubicBezTo>
                    <a:pt x="13277" y="9971"/>
                    <a:pt x="13610" y="9704"/>
                    <a:pt x="13844" y="9370"/>
                  </a:cubicBezTo>
                  <a:cubicBezTo>
                    <a:pt x="14077" y="9070"/>
                    <a:pt x="14211" y="8703"/>
                    <a:pt x="14277" y="8303"/>
                  </a:cubicBezTo>
                  <a:cubicBezTo>
                    <a:pt x="14303" y="8304"/>
                    <a:pt x="14328" y="8305"/>
                    <a:pt x="14353" y="8305"/>
                  </a:cubicBezTo>
                  <a:cubicBezTo>
                    <a:pt x="14925" y="8305"/>
                    <a:pt x="15455" y="7945"/>
                    <a:pt x="15678" y="7402"/>
                  </a:cubicBezTo>
                  <a:cubicBezTo>
                    <a:pt x="15845" y="6935"/>
                    <a:pt x="15812" y="6435"/>
                    <a:pt x="15545" y="6034"/>
                  </a:cubicBezTo>
                  <a:lnTo>
                    <a:pt x="15545" y="6034"/>
                  </a:lnTo>
                  <a:cubicBezTo>
                    <a:pt x="15607" y="6043"/>
                    <a:pt x="15667" y="6047"/>
                    <a:pt x="15724" y="6047"/>
                  </a:cubicBezTo>
                  <a:cubicBezTo>
                    <a:pt x="16364" y="6047"/>
                    <a:pt x="16638" y="5544"/>
                    <a:pt x="16546" y="4900"/>
                  </a:cubicBezTo>
                  <a:lnTo>
                    <a:pt x="16546" y="4900"/>
                  </a:lnTo>
                  <a:cubicBezTo>
                    <a:pt x="16461" y="5056"/>
                    <a:pt x="16281" y="5133"/>
                    <a:pt x="16078" y="5133"/>
                  </a:cubicBezTo>
                  <a:cubicBezTo>
                    <a:pt x="15802" y="5133"/>
                    <a:pt x="15485" y="4989"/>
                    <a:pt x="15311" y="4700"/>
                  </a:cubicBezTo>
                  <a:cubicBezTo>
                    <a:pt x="15011" y="4233"/>
                    <a:pt x="15145" y="3833"/>
                    <a:pt x="15111" y="3333"/>
                  </a:cubicBezTo>
                  <a:cubicBezTo>
                    <a:pt x="14940" y="2600"/>
                    <a:pt x="14287" y="2136"/>
                    <a:pt x="13595" y="2136"/>
                  </a:cubicBezTo>
                  <a:cubicBezTo>
                    <a:pt x="13342" y="2136"/>
                    <a:pt x="13084" y="2198"/>
                    <a:pt x="12843" y="2332"/>
                  </a:cubicBezTo>
                  <a:cubicBezTo>
                    <a:pt x="13010" y="1598"/>
                    <a:pt x="12576" y="831"/>
                    <a:pt x="11842" y="597"/>
                  </a:cubicBezTo>
                  <a:cubicBezTo>
                    <a:pt x="11488" y="484"/>
                    <a:pt x="11145" y="406"/>
                    <a:pt x="10825" y="406"/>
                  </a:cubicBezTo>
                  <a:cubicBezTo>
                    <a:pt x="10392" y="406"/>
                    <a:pt x="10000" y="547"/>
                    <a:pt x="9674" y="931"/>
                  </a:cubicBezTo>
                  <a:cubicBezTo>
                    <a:pt x="9403" y="291"/>
                    <a:pt x="8815" y="0"/>
                    <a:pt x="8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854448" y="2365033"/>
              <a:ext cx="241739" cy="271284"/>
            </a:xfrm>
            <a:custGeom>
              <a:rect b="b" l="l" r="r" t="t"/>
              <a:pathLst>
                <a:path extrusionOk="0" h="16509" w="14711">
                  <a:moveTo>
                    <a:pt x="10776" y="1"/>
                  </a:moveTo>
                  <a:cubicBezTo>
                    <a:pt x="9576" y="1"/>
                    <a:pt x="8231" y="287"/>
                    <a:pt x="6905" y="986"/>
                  </a:cubicBezTo>
                  <a:cubicBezTo>
                    <a:pt x="7139" y="2721"/>
                    <a:pt x="6372" y="4055"/>
                    <a:pt x="5037" y="4655"/>
                  </a:cubicBezTo>
                  <a:cubicBezTo>
                    <a:pt x="5069" y="5104"/>
                    <a:pt x="5040" y="6229"/>
                    <a:pt x="4358" y="6229"/>
                  </a:cubicBezTo>
                  <a:cubicBezTo>
                    <a:pt x="4330" y="6229"/>
                    <a:pt x="4301" y="6227"/>
                    <a:pt x="4270" y="6223"/>
                  </a:cubicBezTo>
                  <a:cubicBezTo>
                    <a:pt x="3736" y="6190"/>
                    <a:pt x="3736" y="5489"/>
                    <a:pt x="3203" y="4822"/>
                  </a:cubicBezTo>
                  <a:cubicBezTo>
                    <a:pt x="2910" y="4474"/>
                    <a:pt x="2386" y="4237"/>
                    <a:pt x="1873" y="4237"/>
                  </a:cubicBezTo>
                  <a:cubicBezTo>
                    <a:pt x="1452" y="4237"/>
                    <a:pt x="1039" y="4397"/>
                    <a:pt x="768" y="4789"/>
                  </a:cubicBezTo>
                  <a:cubicBezTo>
                    <a:pt x="0" y="6090"/>
                    <a:pt x="301" y="7791"/>
                    <a:pt x="1501" y="8725"/>
                  </a:cubicBezTo>
                  <a:cubicBezTo>
                    <a:pt x="1784" y="8955"/>
                    <a:pt x="2123" y="9072"/>
                    <a:pt x="2464" y="9072"/>
                  </a:cubicBezTo>
                  <a:cubicBezTo>
                    <a:pt x="2766" y="9072"/>
                    <a:pt x="3070" y="8980"/>
                    <a:pt x="3336" y="8792"/>
                  </a:cubicBezTo>
                  <a:lnTo>
                    <a:pt x="3336" y="8792"/>
                  </a:lnTo>
                  <a:lnTo>
                    <a:pt x="2936" y="13962"/>
                  </a:lnTo>
                  <a:cubicBezTo>
                    <a:pt x="3483" y="15733"/>
                    <a:pt x="5902" y="16508"/>
                    <a:pt x="7619" y="16508"/>
                  </a:cubicBezTo>
                  <a:cubicBezTo>
                    <a:pt x="8100" y="16508"/>
                    <a:pt x="8526" y="16447"/>
                    <a:pt x="8840" y="16330"/>
                  </a:cubicBezTo>
                  <a:cubicBezTo>
                    <a:pt x="10274" y="15797"/>
                    <a:pt x="10141" y="14963"/>
                    <a:pt x="9307" y="13662"/>
                  </a:cubicBezTo>
                  <a:lnTo>
                    <a:pt x="9474" y="12828"/>
                  </a:lnTo>
                  <a:cubicBezTo>
                    <a:pt x="9922" y="12851"/>
                    <a:pt x="10353" y="12875"/>
                    <a:pt x="10792" y="12875"/>
                  </a:cubicBezTo>
                  <a:cubicBezTo>
                    <a:pt x="10973" y="12875"/>
                    <a:pt x="11156" y="12871"/>
                    <a:pt x="11342" y="12861"/>
                  </a:cubicBezTo>
                  <a:cubicBezTo>
                    <a:pt x="12609" y="12761"/>
                    <a:pt x="13577" y="11827"/>
                    <a:pt x="14010" y="10526"/>
                  </a:cubicBezTo>
                  <a:cubicBezTo>
                    <a:pt x="14511" y="8825"/>
                    <a:pt x="14711" y="7024"/>
                    <a:pt x="14511" y="5256"/>
                  </a:cubicBezTo>
                  <a:cubicBezTo>
                    <a:pt x="14477" y="4822"/>
                    <a:pt x="14477" y="4388"/>
                    <a:pt x="14544" y="3955"/>
                  </a:cubicBezTo>
                  <a:cubicBezTo>
                    <a:pt x="14678" y="3021"/>
                    <a:pt x="14611" y="2053"/>
                    <a:pt x="14344" y="1153"/>
                  </a:cubicBezTo>
                  <a:cubicBezTo>
                    <a:pt x="13630" y="476"/>
                    <a:pt x="12323" y="1"/>
                    <a:pt x="107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903778" y="2428364"/>
              <a:ext cx="61951" cy="22496"/>
            </a:xfrm>
            <a:custGeom>
              <a:rect b="b" l="l" r="r" t="t"/>
              <a:pathLst>
                <a:path extrusionOk="0" h="1369" w="3770">
                  <a:moveTo>
                    <a:pt x="3737" y="1"/>
                  </a:moveTo>
                  <a:lnTo>
                    <a:pt x="1" y="768"/>
                  </a:lnTo>
                  <a:cubicBezTo>
                    <a:pt x="201" y="901"/>
                    <a:pt x="401" y="1135"/>
                    <a:pt x="501" y="1368"/>
                  </a:cubicBezTo>
                  <a:lnTo>
                    <a:pt x="3770" y="835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959681" y="2420279"/>
              <a:ext cx="152411" cy="67308"/>
            </a:xfrm>
            <a:custGeom>
              <a:rect b="b" l="l" r="r" t="t"/>
              <a:pathLst>
                <a:path extrusionOk="0" h="4096" w="9275">
                  <a:moveTo>
                    <a:pt x="7907" y="426"/>
                  </a:moveTo>
                  <a:cubicBezTo>
                    <a:pt x="7973" y="426"/>
                    <a:pt x="8007" y="459"/>
                    <a:pt x="8073" y="459"/>
                  </a:cubicBezTo>
                  <a:lnTo>
                    <a:pt x="8240" y="459"/>
                  </a:lnTo>
                  <a:lnTo>
                    <a:pt x="8340" y="493"/>
                  </a:lnTo>
                  <a:cubicBezTo>
                    <a:pt x="8407" y="526"/>
                    <a:pt x="8474" y="559"/>
                    <a:pt x="8507" y="626"/>
                  </a:cubicBezTo>
                  <a:cubicBezTo>
                    <a:pt x="8640" y="793"/>
                    <a:pt x="8507" y="1560"/>
                    <a:pt x="8407" y="1960"/>
                  </a:cubicBezTo>
                  <a:cubicBezTo>
                    <a:pt x="8307" y="2494"/>
                    <a:pt x="7973" y="2961"/>
                    <a:pt x="7540" y="3261"/>
                  </a:cubicBezTo>
                  <a:cubicBezTo>
                    <a:pt x="7340" y="3361"/>
                    <a:pt x="7139" y="3395"/>
                    <a:pt x="6906" y="3428"/>
                  </a:cubicBezTo>
                  <a:cubicBezTo>
                    <a:pt x="6847" y="3437"/>
                    <a:pt x="6787" y="3441"/>
                    <a:pt x="6728" y="3441"/>
                  </a:cubicBezTo>
                  <a:cubicBezTo>
                    <a:pt x="6324" y="3441"/>
                    <a:pt x="5942" y="3244"/>
                    <a:pt x="5738" y="2894"/>
                  </a:cubicBezTo>
                  <a:lnTo>
                    <a:pt x="5705" y="2861"/>
                  </a:lnTo>
                  <a:cubicBezTo>
                    <a:pt x="5705" y="2828"/>
                    <a:pt x="5705" y="2828"/>
                    <a:pt x="5705" y="2828"/>
                  </a:cubicBezTo>
                  <a:cubicBezTo>
                    <a:pt x="5705" y="2794"/>
                    <a:pt x="5705" y="2794"/>
                    <a:pt x="5705" y="2794"/>
                  </a:cubicBezTo>
                  <a:lnTo>
                    <a:pt x="5705" y="2728"/>
                  </a:lnTo>
                  <a:lnTo>
                    <a:pt x="5672" y="2661"/>
                  </a:lnTo>
                  <a:lnTo>
                    <a:pt x="5672" y="2628"/>
                  </a:lnTo>
                  <a:cubicBezTo>
                    <a:pt x="5672" y="2628"/>
                    <a:pt x="5672" y="2594"/>
                    <a:pt x="5672" y="2594"/>
                  </a:cubicBezTo>
                  <a:cubicBezTo>
                    <a:pt x="5638" y="2494"/>
                    <a:pt x="5605" y="2394"/>
                    <a:pt x="5605" y="2294"/>
                  </a:cubicBezTo>
                  <a:cubicBezTo>
                    <a:pt x="5538" y="1894"/>
                    <a:pt x="5572" y="1493"/>
                    <a:pt x="5738" y="1126"/>
                  </a:cubicBezTo>
                  <a:cubicBezTo>
                    <a:pt x="6139" y="793"/>
                    <a:pt x="6606" y="559"/>
                    <a:pt x="7106" y="493"/>
                  </a:cubicBezTo>
                  <a:cubicBezTo>
                    <a:pt x="7239" y="459"/>
                    <a:pt x="7340" y="459"/>
                    <a:pt x="7473" y="426"/>
                  </a:cubicBezTo>
                  <a:close/>
                  <a:moveTo>
                    <a:pt x="2128" y="676"/>
                  </a:moveTo>
                  <a:cubicBezTo>
                    <a:pt x="2220" y="676"/>
                    <a:pt x="2311" y="681"/>
                    <a:pt x="2403" y="693"/>
                  </a:cubicBezTo>
                  <a:lnTo>
                    <a:pt x="2503" y="693"/>
                  </a:lnTo>
                  <a:cubicBezTo>
                    <a:pt x="2603" y="693"/>
                    <a:pt x="2736" y="726"/>
                    <a:pt x="2836" y="726"/>
                  </a:cubicBezTo>
                  <a:lnTo>
                    <a:pt x="3003" y="760"/>
                  </a:lnTo>
                  <a:cubicBezTo>
                    <a:pt x="3103" y="793"/>
                    <a:pt x="3203" y="826"/>
                    <a:pt x="3337" y="860"/>
                  </a:cubicBezTo>
                  <a:lnTo>
                    <a:pt x="3437" y="893"/>
                  </a:lnTo>
                  <a:lnTo>
                    <a:pt x="3537" y="960"/>
                  </a:lnTo>
                  <a:lnTo>
                    <a:pt x="3570" y="960"/>
                  </a:lnTo>
                  <a:lnTo>
                    <a:pt x="3604" y="993"/>
                  </a:lnTo>
                  <a:cubicBezTo>
                    <a:pt x="3704" y="1026"/>
                    <a:pt x="3770" y="1093"/>
                    <a:pt x="3837" y="1160"/>
                  </a:cubicBezTo>
                  <a:cubicBezTo>
                    <a:pt x="3904" y="1427"/>
                    <a:pt x="3770" y="1960"/>
                    <a:pt x="3637" y="2361"/>
                  </a:cubicBezTo>
                  <a:cubicBezTo>
                    <a:pt x="3537" y="2661"/>
                    <a:pt x="3403" y="2961"/>
                    <a:pt x="3170" y="3195"/>
                  </a:cubicBezTo>
                  <a:cubicBezTo>
                    <a:pt x="2836" y="3528"/>
                    <a:pt x="2403" y="3728"/>
                    <a:pt x="1936" y="3728"/>
                  </a:cubicBezTo>
                  <a:cubicBezTo>
                    <a:pt x="1904" y="3731"/>
                    <a:pt x="1873" y="3732"/>
                    <a:pt x="1842" y="3732"/>
                  </a:cubicBezTo>
                  <a:cubicBezTo>
                    <a:pt x="1440" y="3732"/>
                    <a:pt x="1052" y="3535"/>
                    <a:pt x="835" y="3195"/>
                  </a:cubicBezTo>
                  <a:lnTo>
                    <a:pt x="802" y="3128"/>
                  </a:lnTo>
                  <a:cubicBezTo>
                    <a:pt x="802" y="3128"/>
                    <a:pt x="802" y="3095"/>
                    <a:pt x="802" y="3095"/>
                  </a:cubicBezTo>
                  <a:lnTo>
                    <a:pt x="768" y="3028"/>
                  </a:lnTo>
                  <a:lnTo>
                    <a:pt x="768" y="2994"/>
                  </a:lnTo>
                  <a:lnTo>
                    <a:pt x="768" y="2961"/>
                  </a:lnTo>
                  <a:lnTo>
                    <a:pt x="768" y="2928"/>
                  </a:lnTo>
                  <a:lnTo>
                    <a:pt x="768" y="2861"/>
                  </a:lnTo>
                  <a:cubicBezTo>
                    <a:pt x="768" y="2794"/>
                    <a:pt x="768" y="2761"/>
                    <a:pt x="735" y="2694"/>
                  </a:cubicBezTo>
                  <a:lnTo>
                    <a:pt x="735" y="2594"/>
                  </a:lnTo>
                  <a:lnTo>
                    <a:pt x="735" y="2461"/>
                  </a:lnTo>
                  <a:lnTo>
                    <a:pt x="735" y="2394"/>
                  </a:lnTo>
                  <a:lnTo>
                    <a:pt x="735" y="2361"/>
                  </a:lnTo>
                  <a:cubicBezTo>
                    <a:pt x="701" y="1960"/>
                    <a:pt x="701" y="1227"/>
                    <a:pt x="902" y="1026"/>
                  </a:cubicBezTo>
                  <a:cubicBezTo>
                    <a:pt x="1261" y="805"/>
                    <a:pt x="1689" y="676"/>
                    <a:pt x="2128" y="676"/>
                  </a:cubicBezTo>
                  <a:close/>
                  <a:moveTo>
                    <a:pt x="8149" y="1"/>
                  </a:moveTo>
                  <a:cubicBezTo>
                    <a:pt x="7525" y="1"/>
                    <a:pt x="6906" y="76"/>
                    <a:pt x="6305" y="226"/>
                  </a:cubicBezTo>
                  <a:cubicBezTo>
                    <a:pt x="5505" y="526"/>
                    <a:pt x="5205" y="793"/>
                    <a:pt x="4771" y="826"/>
                  </a:cubicBezTo>
                  <a:cubicBezTo>
                    <a:pt x="4746" y="828"/>
                    <a:pt x="4722" y="829"/>
                    <a:pt x="4697" y="829"/>
                  </a:cubicBezTo>
                  <a:cubicBezTo>
                    <a:pt x="4301" y="829"/>
                    <a:pt x="3991" y="581"/>
                    <a:pt x="3237" y="393"/>
                  </a:cubicBezTo>
                  <a:cubicBezTo>
                    <a:pt x="2875" y="337"/>
                    <a:pt x="2507" y="310"/>
                    <a:pt x="2138" y="310"/>
                  </a:cubicBezTo>
                  <a:cubicBezTo>
                    <a:pt x="1623" y="310"/>
                    <a:pt x="1107" y="362"/>
                    <a:pt x="601" y="459"/>
                  </a:cubicBezTo>
                  <a:lnTo>
                    <a:pt x="335" y="493"/>
                  </a:lnTo>
                  <a:cubicBezTo>
                    <a:pt x="134" y="559"/>
                    <a:pt x="1" y="760"/>
                    <a:pt x="1" y="960"/>
                  </a:cubicBezTo>
                  <a:cubicBezTo>
                    <a:pt x="1" y="1160"/>
                    <a:pt x="68" y="1327"/>
                    <a:pt x="168" y="1493"/>
                  </a:cubicBezTo>
                  <a:cubicBezTo>
                    <a:pt x="201" y="1527"/>
                    <a:pt x="234" y="1627"/>
                    <a:pt x="234" y="1694"/>
                  </a:cubicBezTo>
                  <a:cubicBezTo>
                    <a:pt x="234" y="2194"/>
                    <a:pt x="301" y="2661"/>
                    <a:pt x="368" y="3161"/>
                  </a:cubicBezTo>
                  <a:cubicBezTo>
                    <a:pt x="435" y="3361"/>
                    <a:pt x="535" y="3528"/>
                    <a:pt x="668" y="3695"/>
                  </a:cubicBezTo>
                  <a:cubicBezTo>
                    <a:pt x="701" y="3728"/>
                    <a:pt x="768" y="3795"/>
                    <a:pt x="802" y="3828"/>
                  </a:cubicBezTo>
                  <a:lnTo>
                    <a:pt x="902" y="3895"/>
                  </a:lnTo>
                  <a:cubicBezTo>
                    <a:pt x="1002" y="3962"/>
                    <a:pt x="1102" y="3995"/>
                    <a:pt x="1202" y="4029"/>
                  </a:cubicBezTo>
                  <a:lnTo>
                    <a:pt x="1235" y="4029"/>
                  </a:lnTo>
                  <a:lnTo>
                    <a:pt x="1335" y="4062"/>
                  </a:lnTo>
                  <a:lnTo>
                    <a:pt x="1402" y="4062"/>
                  </a:lnTo>
                  <a:cubicBezTo>
                    <a:pt x="1469" y="4062"/>
                    <a:pt x="1569" y="4095"/>
                    <a:pt x="1669" y="4095"/>
                  </a:cubicBezTo>
                  <a:lnTo>
                    <a:pt x="1902" y="4095"/>
                  </a:lnTo>
                  <a:cubicBezTo>
                    <a:pt x="2736" y="4095"/>
                    <a:pt x="3503" y="3595"/>
                    <a:pt x="3870" y="2861"/>
                  </a:cubicBezTo>
                  <a:cubicBezTo>
                    <a:pt x="4204" y="2294"/>
                    <a:pt x="4204" y="1493"/>
                    <a:pt x="4704" y="1460"/>
                  </a:cubicBezTo>
                  <a:lnTo>
                    <a:pt x="4804" y="1460"/>
                  </a:lnTo>
                  <a:cubicBezTo>
                    <a:pt x="5171" y="1560"/>
                    <a:pt x="5038" y="2261"/>
                    <a:pt x="5205" y="2794"/>
                  </a:cubicBezTo>
                  <a:cubicBezTo>
                    <a:pt x="5271" y="2994"/>
                    <a:pt x="5371" y="3195"/>
                    <a:pt x="5505" y="3361"/>
                  </a:cubicBezTo>
                  <a:lnTo>
                    <a:pt x="5605" y="3428"/>
                  </a:lnTo>
                  <a:lnTo>
                    <a:pt x="5638" y="3461"/>
                  </a:lnTo>
                  <a:lnTo>
                    <a:pt x="5672" y="3528"/>
                  </a:lnTo>
                  <a:lnTo>
                    <a:pt x="5738" y="3562"/>
                  </a:lnTo>
                  <a:lnTo>
                    <a:pt x="5772" y="3595"/>
                  </a:lnTo>
                  <a:lnTo>
                    <a:pt x="5805" y="3595"/>
                  </a:lnTo>
                  <a:cubicBezTo>
                    <a:pt x="5939" y="3662"/>
                    <a:pt x="6072" y="3728"/>
                    <a:pt x="6239" y="3762"/>
                  </a:cubicBezTo>
                  <a:lnTo>
                    <a:pt x="6272" y="3762"/>
                  </a:lnTo>
                  <a:cubicBezTo>
                    <a:pt x="6439" y="3795"/>
                    <a:pt x="6606" y="3795"/>
                    <a:pt x="6806" y="3795"/>
                  </a:cubicBezTo>
                  <a:cubicBezTo>
                    <a:pt x="7506" y="3762"/>
                    <a:pt x="8140" y="3328"/>
                    <a:pt x="8440" y="2661"/>
                  </a:cubicBezTo>
                  <a:cubicBezTo>
                    <a:pt x="8607" y="2161"/>
                    <a:pt x="8741" y="1660"/>
                    <a:pt x="8841" y="1160"/>
                  </a:cubicBezTo>
                  <a:cubicBezTo>
                    <a:pt x="8874" y="1093"/>
                    <a:pt x="8907" y="1026"/>
                    <a:pt x="8941" y="960"/>
                  </a:cubicBezTo>
                  <a:cubicBezTo>
                    <a:pt x="9074" y="826"/>
                    <a:pt x="9174" y="626"/>
                    <a:pt x="9208" y="426"/>
                  </a:cubicBezTo>
                  <a:cubicBezTo>
                    <a:pt x="9274" y="226"/>
                    <a:pt x="9141" y="26"/>
                    <a:pt x="9007" y="26"/>
                  </a:cubicBezTo>
                  <a:lnTo>
                    <a:pt x="8774" y="26"/>
                  </a:lnTo>
                  <a:cubicBezTo>
                    <a:pt x="8565" y="9"/>
                    <a:pt x="8357" y="1"/>
                    <a:pt x="8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2029848" y="2444813"/>
              <a:ext cx="39487" cy="58122"/>
            </a:xfrm>
            <a:custGeom>
              <a:rect b="b" l="l" r="r" t="t"/>
              <a:pathLst>
                <a:path extrusionOk="0" h="3537" w="2403">
                  <a:moveTo>
                    <a:pt x="434" y="0"/>
                  </a:moveTo>
                  <a:cubicBezTo>
                    <a:pt x="234" y="0"/>
                    <a:pt x="101" y="167"/>
                    <a:pt x="1" y="367"/>
                  </a:cubicBezTo>
                  <a:lnTo>
                    <a:pt x="501" y="3536"/>
                  </a:lnTo>
                  <a:lnTo>
                    <a:pt x="2402" y="2702"/>
                  </a:lnTo>
                  <a:lnTo>
                    <a:pt x="2169" y="2302"/>
                  </a:lnTo>
                  <a:lnTo>
                    <a:pt x="1869" y="1768"/>
                  </a:lnTo>
                  <a:cubicBezTo>
                    <a:pt x="1669" y="1468"/>
                    <a:pt x="1468" y="1135"/>
                    <a:pt x="1302" y="868"/>
                  </a:cubicBezTo>
                  <a:cubicBezTo>
                    <a:pt x="1101" y="601"/>
                    <a:pt x="901" y="334"/>
                    <a:pt x="668" y="100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921870" y="2500716"/>
              <a:ext cx="88259" cy="86073"/>
            </a:xfrm>
            <a:custGeom>
              <a:rect b="b" l="l" r="r" t="t"/>
              <a:pathLst>
                <a:path extrusionOk="0" h="5238" w="5371">
                  <a:moveTo>
                    <a:pt x="0" y="1"/>
                  </a:moveTo>
                  <a:lnTo>
                    <a:pt x="0" y="1"/>
                  </a:lnTo>
                  <a:cubicBezTo>
                    <a:pt x="34" y="1035"/>
                    <a:pt x="267" y="2002"/>
                    <a:pt x="634" y="2970"/>
                  </a:cubicBezTo>
                  <a:cubicBezTo>
                    <a:pt x="1068" y="3904"/>
                    <a:pt x="2169" y="4771"/>
                    <a:pt x="5237" y="5238"/>
                  </a:cubicBezTo>
                  <a:lnTo>
                    <a:pt x="5371" y="4571"/>
                  </a:lnTo>
                  <a:cubicBezTo>
                    <a:pt x="3403" y="4204"/>
                    <a:pt x="1935" y="3870"/>
                    <a:pt x="1034" y="2403"/>
                  </a:cubicBezTo>
                  <a:cubicBezTo>
                    <a:pt x="601" y="1635"/>
                    <a:pt x="234" y="8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986006" y="2445914"/>
              <a:ext cx="20836" cy="18076"/>
            </a:xfrm>
            <a:custGeom>
              <a:rect b="b" l="l" r="r" t="t"/>
              <a:pathLst>
                <a:path extrusionOk="0" h="1100" w="1268">
                  <a:moveTo>
                    <a:pt x="734" y="0"/>
                  </a:moveTo>
                  <a:cubicBezTo>
                    <a:pt x="234" y="0"/>
                    <a:pt x="0" y="567"/>
                    <a:pt x="334" y="934"/>
                  </a:cubicBezTo>
                  <a:cubicBezTo>
                    <a:pt x="436" y="1048"/>
                    <a:pt x="574" y="1100"/>
                    <a:pt x="712" y="1100"/>
                  </a:cubicBezTo>
                  <a:cubicBezTo>
                    <a:pt x="978" y="1100"/>
                    <a:pt x="1246" y="908"/>
                    <a:pt x="1268" y="601"/>
                  </a:cubicBezTo>
                  <a:cubicBezTo>
                    <a:pt x="1268" y="267"/>
                    <a:pt x="10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981619" y="2405473"/>
              <a:ext cx="23038" cy="14132"/>
            </a:xfrm>
            <a:custGeom>
              <a:rect b="b" l="l" r="r" t="t"/>
              <a:pathLst>
                <a:path extrusionOk="0" h="860" w="1402">
                  <a:moveTo>
                    <a:pt x="757" y="0"/>
                  </a:moveTo>
                  <a:cubicBezTo>
                    <a:pt x="695" y="0"/>
                    <a:pt x="631" y="9"/>
                    <a:pt x="567" y="26"/>
                  </a:cubicBezTo>
                  <a:cubicBezTo>
                    <a:pt x="200" y="126"/>
                    <a:pt x="0" y="493"/>
                    <a:pt x="100" y="860"/>
                  </a:cubicBezTo>
                  <a:lnTo>
                    <a:pt x="1401" y="493"/>
                  </a:lnTo>
                  <a:cubicBezTo>
                    <a:pt x="1319" y="190"/>
                    <a:pt x="1053" y="0"/>
                    <a:pt x="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995866" y="2507848"/>
              <a:ext cx="32898" cy="21181"/>
            </a:xfrm>
            <a:custGeom>
              <a:rect b="b" l="l" r="r" t="t"/>
              <a:pathLst>
                <a:path extrusionOk="0" h="1289" w="2002">
                  <a:moveTo>
                    <a:pt x="234" y="0"/>
                  </a:moveTo>
                  <a:lnTo>
                    <a:pt x="234" y="0"/>
                  </a:lnTo>
                  <a:cubicBezTo>
                    <a:pt x="1" y="501"/>
                    <a:pt x="267" y="1068"/>
                    <a:pt x="768" y="1235"/>
                  </a:cubicBezTo>
                  <a:cubicBezTo>
                    <a:pt x="876" y="1271"/>
                    <a:pt x="986" y="1288"/>
                    <a:pt x="1093" y="1288"/>
                  </a:cubicBezTo>
                  <a:cubicBezTo>
                    <a:pt x="1483" y="1288"/>
                    <a:pt x="1845" y="1060"/>
                    <a:pt x="2002" y="6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997509" y="2512235"/>
              <a:ext cx="19210" cy="17238"/>
            </a:xfrm>
            <a:custGeom>
              <a:rect b="b" l="l" r="r" t="t"/>
              <a:pathLst>
                <a:path extrusionOk="0" h="1049" w="1169">
                  <a:moveTo>
                    <a:pt x="34" y="0"/>
                  </a:moveTo>
                  <a:cubicBezTo>
                    <a:pt x="1" y="434"/>
                    <a:pt x="234" y="834"/>
                    <a:pt x="634" y="1001"/>
                  </a:cubicBezTo>
                  <a:cubicBezTo>
                    <a:pt x="752" y="1025"/>
                    <a:pt x="887" y="1048"/>
                    <a:pt x="1015" y="1048"/>
                  </a:cubicBezTo>
                  <a:cubicBezTo>
                    <a:pt x="1068" y="1048"/>
                    <a:pt x="1119" y="1044"/>
                    <a:pt x="1168" y="1034"/>
                  </a:cubicBezTo>
                  <a:cubicBezTo>
                    <a:pt x="1101" y="434"/>
                    <a:pt x="634" y="0"/>
                    <a:pt x="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2064389" y="2405177"/>
              <a:ext cx="22480" cy="13343"/>
            </a:xfrm>
            <a:custGeom>
              <a:rect b="b" l="l" r="r" t="t"/>
              <a:pathLst>
                <a:path extrusionOk="0" h="812" w="1368">
                  <a:moveTo>
                    <a:pt x="645" y="0"/>
                  </a:moveTo>
                  <a:cubicBezTo>
                    <a:pt x="301" y="0"/>
                    <a:pt x="30" y="249"/>
                    <a:pt x="0" y="578"/>
                  </a:cubicBezTo>
                  <a:lnTo>
                    <a:pt x="1334" y="811"/>
                  </a:lnTo>
                  <a:cubicBezTo>
                    <a:pt x="1368" y="444"/>
                    <a:pt x="1134" y="77"/>
                    <a:pt x="767" y="11"/>
                  </a:cubicBezTo>
                  <a:cubicBezTo>
                    <a:pt x="726" y="4"/>
                    <a:pt x="685" y="0"/>
                    <a:pt x="6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2056436" y="2443071"/>
              <a:ext cx="21674" cy="18076"/>
            </a:xfrm>
            <a:custGeom>
              <a:rect b="b" l="l" r="r" t="t"/>
              <a:pathLst>
                <a:path extrusionOk="0" h="1100" w="1319">
                  <a:moveTo>
                    <a:pt x="709" y="1"/>
                  </a:moveTo>
                  <a:cubicBezTo>
                    <a:pt x="283" y="1"/>
                    <a:pt x="0" y="527"/>
                    <a:pt x="284" y="874"/>
                  </a:cubicBezTo>
                  <a:cubicBezTo>
                    <a:pt x="401" y="1029"/>
                    <a:pt x="563" y="1099"/>
                    <a:pt x="723" y="1099"/>
                  </a:cubicBezTo>
                  <a:cubicBezTo>
                    <a:pt x="975" y="1099"/>
                    <a:pt x="1224" y="926"/>
                    <a:pt x="1285" y="640"/>
                  </a:cubicBezTo>
                  <a:cubicBezTo>
                    <a:pt x="1318" y="307"/>
                    <a:pt x="1085" y="40"/>
                    <a:pt x="784" y="6"/>
                  </a:cubicBezTo>
                  <a:cubicBezTo>
                    <a:pt x="759" y="3"/>
                    <a:pt x="734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2198676" y="2950063"/>
              <a:ext cx="111840" cy="27820"/>
            </a:xfrm>
            <a:custGeom>
              <a:rect b="b" l="l" r="r" t="t"/>
              <a:pathLst>
                <a:path extrusionOk="0" h="1693" w="6806">
                  <a:moveTo>
                    <a:pt x="6037" y="1"/>
                  </a:moveTo>
                  <a:cubicBezTo>
                    <a:pt x="5757" y="1"/>
                    <a:pt x="4929" y="250"/>
                    <a:pt x="3840" y="250"/>
                  </a:cubicBezTo>
                  <a:cubicBezTo>
                    <a:pt x="3731" y="250"/>
                    <a:pt x="3618" y="248"/>
                    <a:pt x="3503" y="242"/>
                  </a:cubicBezTo>
                  <a:cubicBezTo>
                    <a:pt x="3253" y="221"/>
                    <a:pt x="3001" y="210"/>
                    <a:pt x="2749" y="210"/>
                  </a:cubicBezTo>
                  <a:cubicBezTo>
                    <a:pt x="1824" y="210"/>
                    <a:pt x="892" y="354"/>
                    <a:pt x="1" y="643"/>
                  </a:cubicBezTo>
                  <a:cubicBezTo>
                    <a:pt x="1" y="643"/>
                    <a:pt x="2917" y="1692"/>
                    <a:pt x="4360" y="1692"/>
                  </a:cubicBezTo>
                  <a:cubicBezTo>
                    <a:pt x="4460" y="1692"/>
                    <a:pt x="4553" y="1687"/>
                    <a:pt x="4637" y="1677"/>
                  </a:cubicBezTo>
                  <a:cubicBezTo>
                    <a:pt x="6372" y="1476"/>
                    <a:pt x="6806" y="276"/>
                    <a:pt x="6105" y="9"/>
                  </a:cubicBezTo>
                  <a:cubicBezTo>
                    <a:pt x="6088" y="3"/>
                    <a:pt x="6066" y="1"/>
                    <a:pt x="60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759073" y="2620213"/>
              <a:ext cx="577750" cy="433309"/>
            </a:xfrm>
            <a:custGeom>
              <a:rect b="b" l="l" r="r" t="t"/>
              <a:pathLst>
                <a:path extrusionOk="0" h="26369" w="35159">
                  <a:moveTo>
                    <a:pt x="4437" y="1"/>
                  </a:moveTo>
                  <a:cubicBezTo>
                    <a:pt x="2702" y="668"/>
                    <a:pt x="1101" y="2002"/>
                    <a:pt x="601" y="3770"/>
                  </a:cubicBezTo>
                  <a:cubicBezTo>
                    <a:pt x="0" y="5838"/>
                    <a:pt x="634" y="7706"/>
                    <a:pt x="1835" y="12810"/>
                  </a:cubicBezTo>
                  <a:cubicBezTo>
                    <a:pt x="2736" y="16679"/>
                    <a:pt x="2936" y="17013"/>
                    <a:pt x="4003" y="20649"/>
                  </a:cubicBezTo>
                  <a:cubicBezTo>
                    <a:pt x="4837" y="23651"/>
                    <a:pt x="5137" y="24385"/>
                    <a:pt x="8873" y="24919"/>
                  </a:cubicBezTo>
                  <a:cubicBezTo>
                    <a:pt x="11909" y="25386"/>
                    <a:pt x="20949" y="25752"/>
                    <a:pt x="21382" y="25853"/>
                  </a:cubicBezTo>
                  <a:cubicBezTo>
                    <a:pt x="21582" y="25886"/>
                    <a:pt x="22383" y="26019"/>
                    <a:pt x="22616" y="26053"/>
                  </a:cubicBezTo>
                  <a:cubicBezTo>
                    <a:pt x="23050" y="26119"/>
                    <a:pt x="23484" y="26219"/>
                    <a:pt x="23951" y="26286"/>
                  </a:cubicBezTo>
                  <a:cubicBezTo>
                    <a:pt x="24218" y="26320"/>
                    <a:pt x="24451" y="26353"/>
                    <a:pt x="24718" y="26353"/>
                  </a:cubicBezTo>
                  <a:cubicBezTo>
                    <a:pt x="25352" y="26286"/>
                    <a:pt x="25952" y="26153"/>
                    <a:pt x="26553" y="25986"/>
                  </a:cubicBezTo>
                  <a:cubicBezTo>
                    <a:pt x="26835" y="25905"/>
                    <a:pt x="27130" y="25861"/>
                    <a:pt x="27430" y="25861"/>
                  </a:cubicBezTo>
                  <a:cubicBezTo>
                    <a:pt x="27626" y="25861"/>
                    <a:pt x="27823" y="25880"/>
                    <a:pt x="28020" y="25919"/>
                  </a:cubicBezTo>
                  <a:cubicBezTo>
                    <a:pt x="28621" y="26019"/>
                    <a:pt x="29188" y="26153"/>
                    <a:pt x="29788" y="26286"/>
                  </a:cubicBezTo>
                  <a:cubicBezTo>
                    <a:pt x="29997" y="26342"/>
                    <a:pt x="30206" y="26369"/>
                    <a:pt x="30412" y="26369"/>
                  </a:cubicBezTo>
                  <a:cubicBezTo>
                    <a:pt x="30700" y="26369"/>
                    <a:pt x="30984" y="26317"/>
                    <a:pt x="31256" y="26219"/>
                  </a:cubicBezTo>
                  <a:cubicBezTo>
                    <a:pt x="31423" y="26153"/>
                    <a:pt x="31556" y="26053"/>
                    <a:pt x="31723" y="25953"/>
                  </a:cubicBezTo>
                  <a:cubicBezTo>
                    <a:pt x="31956" y="25886"/>
                    <a:pt x="32190" y="25819"/>
                    <a:pt x="32457" y="25819"/>
                  </a:cubicBezTo>
                  <a:cubicBezTo>
                    <a:pt x="32624" y="25752"/>
                    <a:pt x="32824" y="25686"/>
                    <a:pt x="32957" y="25519"/>
                  </a:cubicBezTo>
                  <a:cubicBezTo>
                    <a:pt x="33024" y="25452"/>
                    <a:pt x="33057" y="25319"/>
                    <a:pt x="33124" y="25219"/>
                  </a:cubicBezTo>
                  <a:cubicBezTo>
                    <a:pt x="33291" y="25152"/>
                    <a:pt x="33457" y="25119"/>
                    <a:pt x="33624" y="25119"/>
                  </a:cubicBezTo>
                  <a:cubicBezTo>
                    <a:pt x="33858" y="25085"/>
                    <a:pt x="34125" y="25052"/>
                    <a:pt x="34358" y="24985"/>
                  </a:cubicBezTo>
                  <a:cubicBezTo>
                    <a:pt x="34692" y="24852"/>
                    <a:pt x="35159" y="24618"/>
                    <a:pt x="35059" y="24218"/>
                  </a:cubicBezTo>
                  <a:cubicBezTo>
                    <a:pt x="35025" y="24018"/>
                    <a:pt x="34858" y="23951"/>
                    <a:pt x="34725" y="23851"/>
                  </a:cubicBezTo>
                  <a:cubicBezTo>
                    <a:pt x="34458" y="23651"/>
                    <a:pt x="34158" y="23484"/>
                    <a:pt x="33891" y="23284"/>
                  </a:cubicBezTo>
                  <a:cubicBezTo>
                    <a:pt x="33324" y="22817"/>
                    <a:pt x="32657" y="22417"/>
                    <a:pt x="32090" y="21950"/>
                  </a:cubicBezTo>
                  <a:cubicBezTo>
                    <a:pt x="31556" y="21549"/>
                    <a:pt x="30922" y="21316"/>
                    <a:pt x="30289" y="21249"/>
                  </a:cubicBezTo>
                  <a:cubicBezTo>
                    <a:pt x="29588" y="21149"/>
                    <a:pt x="28921" y="20982"/>
                    <a:pt x="28220" y="20916"/>
                  </a:cubicBezTo>
                  <a:cubicBezTo>
                    <a:pt x="27797" y="20866"/>
                    <a:pt x="27393" y="20723"/>
                    <a:pt x="26979" y="20723"/>
                  </a:cubicBezTo>
                  <a:cubicBezTo>
                    <a:pt x="26839" y="20723"/>
                    <a:pt x="26697" y="20740"/>
                    <a:pt x="26553" y="20782"/>
                  </a:cubicBezTo>
                  <a:cubicBezTo>
                    <a:pt x="25385" y="21060"/>
                    <a:pt x="24218" y="21547"/>
                    <a:pt x="23011" y="21547"/>
                  </a:cubicBezTo>
                  <a:cubicBezTo>
                    <a:pt x="22770" y="21547"/>
                    <a:pt x="22527" y="21527"/>
                    <a:pt x="22283" y="21483"/>
                  </a:cubicBezTo>
                  <a:cubicBezTo>
                    <a:pt x="20148" y="21049"/>
                    <a:pt x="10741" y="18514"/>
                    <a:pt x="10741" y="18514"/>
                  </a:cubicBezTo>
                  <a:lnTo>
                    <a:pt x="8440" y="9941"/>
                  </a:lnTo>
                  <a:cubicBezTo>
                    <a:pt x="8440" y="9941"/>
                    <a:pt x="6872" y="2269"/>
                    <a:pt x="443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755228" y="2616927"/>
              <a:ext cx="164456" cy="276148"/>
            </a:xfrm>
            <a:custGeom>
              <a:rect b="b" l="l" r="r" t="t"/>
              <a:pathLst>
                <a:path extrusionOk="0" h="16805" w="10008">
                  <a:moveTo>
                    <a:pt x="4804" y="1"/>
                  </a:moveTo>
                  <a:cubicBezTo>
                    <a:pt x="2970" y="834"/>
                    <a:pt x="968" y="1969"/>
                    <a:pt x="501" y="4904"/>
                  </a:cubicBezTo>
                  <a:cubicBezTo>
                    <a:pt x="1" y="7840"/>
                    <a:pt x="2769" y="16779"/>
                    <a:pt x="2769" y="16779"/>
                  </a:cubicBezTo>
                  <a:cubicBezTo>
                    <a:pt x="3013" y="16796"/>
                    <a:pt x="3257" y="16805"/>
                    <a:pt x="3500" y="16805"/>
                  </a:cubicBezTo>
                  <a:cubicBezTo>
                    <a:pt x="4688" y="16805"/>
                    <a:pt x="5865" y="16606"/>
                    <a:pt x="6972" y="16246"/>
                  </a:cubicBezTo>
                  <a:cubicBezTo>
                    <a:pt x="9474" y="15512"/>
                    <a:pt x="10008" y="14378"/>
                    <a:pt x="10008" y="14378"/>
                  </a:cubicBezTo>
                  <a:cubicBezTo>
                    <a:pt x="10008" y="14378"/>
                    <a:pt x="9174" y="10475"/>
                    <a:pt x="8674" y="8673"/>
                  </a:cubicBezTo>
                  <a:cubicBezTo>
                    <a:pt x="8207" y="6872"/>
                    <a:pt x="7239" y="2202"/>
                    <a:pt x="4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2363674" y="2743556"/>
              <a:ext cx="417698" cy="467800"/>
            </a:xfrm>
            <a:custGeom>
              <a:rect b="b" l="l" r="r" t="t"/>
              <a:pathLst>
                <a:path extrusionOk="0" h="28468" w="25419">
                  <a:moveTo>
                    <a:pt x="24985" y="0"/>
                  </a:moveTo>
                  <a:lnTo>
                    <a:pt x="3002" y="12709"/>
                  </a:lnTo>
                  <a:cubicBezTo>
                    <a:pt x="2735" y="12876"/>
                    <a:pt x="2535" y="13143"/>
                    <a:pt x="2502" y="13443"/>
                  </a:cubicBezTo>
                  <a:lnTo>
                    <a:pt x="0" y="28387"/>
                  </a:lnTo>
                  <a:cubicBezTo>
                    <a:pt x="160" y="28440"/>
                    <a:pt x="331" y="28467"/>
                    <a:pt x="502" y="28467"/>
                  </a:cubicBezTo>
                  <a:cubicBezTo>
                    <a:pt x="758" y="28467"/>
                    <a:pt x="1014" y="28407"/>
                    <a:pt x="1234" y="28287"/>
                  </a:cubicBezTo>
                  <a:lnTo>
                    <a:pt x="22383" y="16078"/>
                  </a:lnTo>
                  <a:cubicBezTo>
                    <a:pt x="22750" y="15845"/>
                    <a:pt x="23017" y="15478"/>
                    <a:pt x="23083" y="15078"/>
                  </a:cubicBezTo>
                  <a:lnTo>
                    <a:pt x="25385" y="1268"/>
                  </a:lnTo>
                  <a:cubicBezTo>
                    <a:pt x="25418" y="1201"/>
                    <a:pt x="25418" y="1101"/>
                    <a:pt x="25418" y="1034"/>
                  </a:cubicBezTo>
                  <a:cubicBezTo>
                    <a:pt x="25418" y="634"/>
                    <a:pt x="25252" y="267"/>
                    <a:pt x="24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358186" y="2740253"/>
              <a:ext cx="416054" cy="469789"/>
            </a:xfrm>
            <a:custGeom>
              <a:rect b="b" l="l" r="r" t="t"/>
              <a:pathLst>
                <a:path extrusionOk="0" h="28589" w="25319">
                  <a:moveTo>
                    <a:pt x="25018" y="1"/>
                  </a:moveTo>
                  <a:lnTo>
                    <a:pt x="3003" y="12710"/>
                  </a:lnTo>
                  <a:cubicBezTo>
                    <a:pt x="2736" y="12843"/>
                    <a:pt x="2536" y="13110"/>
                    <a:pt x="2502" y="13444"/>
                  </a:cubicBezTo>
                  <a:lnTo>
                    <a:pt x="1" y="28388"/>
                  </a:lnTo>
                  <a:lnTo>
                    <a:pt x="134" y="28488"/>
                  </a:lnTo>
                  <a:cubicBezTo>
                    <a:pt x="201" y="28521"/>
                    <a:pt x="267" y="28555"/>
                    <a:pt x="334" y="28588"/>
                  </a:cubicBezTo>
                  <a:lnTo>
                    <a:pt x="2836" y="13644"/>
                  </a:lnTo>
                  <a:cubicBezTo>
                    <a:pt x="2869" y="13310"/>
                    <a:pt x="3069" y="13044"/>
                    <a:pt x="3336" y="12910"/>
                  </a:cubicBezTo>
                  <a:lnTo>
                    <a:pt x="25319" y="201"/>
                  </a:lnTo>
                  <a:cubicBezTo>
                    <a:pt x="25219" y="134"/>
                    <a:pt x="25119" y="34"/>
                    <a:pt x="25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2358186" y="2953481"/>
              <a:ext cx="49906" cy="256561"/>
            </a:xfrm>
            <a:custGeom>
              <a:rect b="b" l="l" r="r" t="t"/>
              <a:pathLst>
                <a:path extrusionOk="0" h="15613" w="3037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412"/>
                  </a:lnTo>
                  <a:lnTo>
                    <a:pt x="134" y="15512"/>
                  </a:lnTo>
                  <a:cubicBezTo>
                    <a:pt x="201" y="15545"/>
                    <a:pt x="267" y="15579"/>
                    <a:pt x="334" y="15612"/>
                  </a:cubicBezTo>
                  <a:lnTo>
                    <a:pt x="2836" y="668"/>
                  </a:lnTo>
                  <a:cubicBezTo>
                    <a:pt x="2869" y="501"/>
                    <a:pt x="2936" y="334"/>
                    <a:pt x="3036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2557594" y="2950260"/>
              <a:ext cx="64037" cy="65138"/>
            </a:xfrm>
            <a:custGeom>
              <a:rect b="b" l="l" r="r" t="t"/>
              <a:pathLst>
                <a:path extrusionOk="0" h="3964" w="3897">
                  <a:moveTo>
                    <a:pt x="3165" y="1"/>
                  </a:moveTo>
                  <a:cubicBezTo>
                    <a:pt x="2911" y="1"/>
                    <a:pt x="2595" y="97"/>
                    <a:pt x="2243" y="297"/>
                  </a:cubicBezTo>
                  <a:cubicBezTo>
                    <a:pt x="1208" y="897"/>
                    <a:pt x="241" y="2132"/>
                    <a:pt x="108" y="3066"/>
                  </a:cubicBezTo>
                  <a:cubicBezTo>
                    <a:pt x="0" y="3646"/>
                    <a:pt x="253" y="3964"/>
                    <a:pt x="724" y="3964"/>
                  </a:cubicBezTo>
                  <a:cubicBezTo>
                    <a:pt x="983" y="3964"/>
                    <a:pt x="1308" y="3867"/>
                    <a:pt x="1675" y="3666"/>
                  </a:cubicBezTo>
                  <a:cubicBezTo>
                    <a:pt x="2676" y="3066"/>
                    <a:pt x="3644" y="1831"/>
                    <a:pt x="3810" y="931"/>
                  </a:cubicBezTo>
                  <a:cubicBezTo>
                    <a:pt x="3897" y="326"/>
                    <a:pt x="3633" y="1"/>
                    <a:pt x="3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691651" y="2410272"/>
              <a:ext cx="125544" cy="116227"/>
            </a:xfrm>
            <a:custGeom>
              <a:rect b="b" l="l" r="r" t="t"/>
              <a:pathLst>
                <a:path extrusionOk="0" h="7073" w="764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691651" y="2410272"/>
              <a:ext cx="125544" cy="116227"/>
            </a:xfrm>
            <a:custGeom>
              <a:rect b="b" l="l" r="r" t="t"/>
              <a:pathLst>
                <a:path extrusionOk="0" h="7073" w="764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08576" y="2443169"/>
              <a:ext cx="37828" cy="262131"/>
            </a:xfrm>
            <a:custGeom>
              <a:rect b="b" l="l" r="r" t="t"/>
              <a:pathLst>
                <a:path extrusionOk="0" h="15952" w="2302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508576" y="2443169"/>
              <a:ext cx="37828" cy="262131"/>
            </a:xfrm>
            <a:custGeom>
              <a:rect b="b" l="l" r="r" t="t"/>
              <a:pathLst>
                <a:path extrusionOk="0" h="15952" w="2302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36528" y="2333532"/>
              <a:ext cx="225306" cy="370569"/>
            </a:xfrm>
            <a:custGeom>
              <a:rect b="b" l="l" r="r" t="t"/>
              <a:pathLst>
                <a:path extrusionOk="0" h="22551" w="13711">
                  <a:moveTo>
                    <a:pt x="13210" y="1"/>
                  </a:moveTo>
                  <a:cubicBezTo>
                    <a:pt x="13076" y="1"/>
                    <a:pt x="12976" y="34"/>
                    <a:pt x="12876" y="101"/>
                  </a:cubicBezTo>
                  <a:lnTo>
                    <a:pt x="734" y="7106"/>
                  </a:lnTo>
                  <a:cubicBezTo>
                    <a:pt x="501" y="7239"/>
                    <a:pt x="334" y="7406"/>
                    <a:pt x="200" y="7640"/>
                  </a:cubicBezTo>
                  <a:cubicBezTo>
                    <a:pt x="67" y="7873"/>
                    <a:pt x="0" y="8107"/>
                    <a:pt x="0" y="8374"/>
                  </a:cubicBezTo>
                  <a:lnTo>
                    <a:pt x="0" y="22017"/>
                  </a:lnTo>
                  <a:cubicBezTo>
                    <a:pt x="0" y="22350"/>
                    <a:pt x="167" y="22550"/>
                    <a:pt x="401" y="22550"/>
                  </a:cubicBezTo>
                  <a:cubicBezTo>
                    <a:pt x="467" y="22550"/>
                    <a:pt x="534" y="22550"/>
                    <a:pt x="601" y="22517"/>
                  </a:cubicBezTo>
                  <a:lnTo>
                    <a:pt x="634" y="22517"/>
                  </a:lnTo>
                  <a:cubicBezTo>
                    <a:pt x="667" y="22517"/>
                    <a:pt x="701" y="22484"/>
                    <a:pt x="734" y="22450"/>
                  </a:cubicBezTo>
                  <a:lnTo>
                    <a:pt x="3136" y="21083"/>
                  </a:lnTo>
                  <a:lnTo>
                    <a:pt x="5604" y="19648"/>
                  </a:lnTo>
                  <a:lnTo>
                    <a:pt x="12943" y="15412"/>
                  </a:lnTo>
                  <a:cubicBezTo>
                    <a:pt x="13410" y="15212"/>
                    <a:pt x="13710" y="14711"/>
                    <a:pt x="13610" y="14178"/>
                  </a:cubicBezTo>
                  <a:lnTo>
                    <a:pt x="13610" y="535"/>
                  </a:lnTo>
                  <a:cubicBezTo>
                    <a:pt x="13610" y="468"/>
                    <a:pt x="13610" y="401"/>
                    <a:pt x="13577" y="334"/>
                  </a:cubicBezTo>
                  <a:cubicBezTo>
                    <a:pt x="13543" y="134"/>
                    <a:pt x="13376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732206" y="2430007"/>
              <a:ext cx="86632" cy="96492"/>
            </a:xfrm>
            <a:custGeom>
              <a:rect b="b" l="l" r="r" t="t"/>
              <a:pathLst>
                <a:path extrusionOk="0" h="5872" w="5272">
                  <a:moveTo>
                    <a:pt x="1" y="1"/>
                  </a:moveTo>
                  <a:lnTo>
                    <a:pt x="1" y="5872"/>
                  </a:lnTo>
                  <a:lnTo>
                    <a:pt x="4871" y="1268"/>
                  </a:lnTo>
                  <a:cubicBezTo>
                    <a:pt x="5271" y="968"/>
                    <a:pt x="5038" y="334"/>
                    <a:pt x="4537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11863" y="2316409"/>
              <a:ext cx="247769" cy="142667"/>
            </a:xfrm>
            <a:custGeom>
              <a:rect b="b" l="l" r="r" t="t"/>
              <a:pathLst>
                <a:path extrusionOk="0" h="8682" w="15078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511863" y="2316409"/>
              <a:ext cx="247769" cy="142667"/>
            </a:xfrm>
            <a:custGeom>
              <a:rect b="b" l="l" r="r" t="t"/>
              <a:pathLst>
                <a:path extrusionOk="0" h="8682" w="15078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4898" y="2408694"/>
              <a:ext cx="146364" cy="198932"/>
            </a:xfrm>
            <a:custGeom>
              <a:rect b="b" l="l" r="r" t="t"/>
              <a:pathLst>
                <a:path extrusionOk="0" h="12106" w="8907">
                  <a:moveTo>
                    <a:pt x="7682" y="1"/>
                  </a:moveTo>
                  <a:cubicBezTo>
                    <a:pt x="7284" y="1"/>
                    <a:pt x="6907" y="212"/>
                    <a:pt x="6738" y="597"/>
                  </a:cubicBezTo>
                  <a:lnTo>
                    <a:pt x="2936" y="9370"/>
                  </a:lnTo>
                  <a:lnTo>
                    <a:pt x="1935" y="8503"/>
                  </a:lnTo>
                  <a:cubicBezTo>
                    <a:pt x="1709" y="8294"/>
                    <a:pt x="1420" y="8185"/>
                    <a:pt x="1133" y="8185"/>
                  </a:cubicBezTo>
                  <a:cubicBezTo>
                    <a:pt x="870" y="8185"/>
                    <a:pt x="608" y="8278"/>
                    <a:pt x="401" y="8470"/>
                  </a:cubicBezTo>
                  <a:cubicBezTo>
                    <a:pt x="0" y="8870"/>
                    <a:pt x="34" y="9504"/>
                    <a:pt x="467" y="9871"/>
                  </a:cubicBezTo>
                  <a:lnTo>
                    <a:pt x="2635" y="11805"/>
                  </a:lnTo>
                  <a:cubicBezTo>
                    <a:pt x="2836" y="11972"/>
                    <a:pt x="3102" y="12072"/>
                    <a:pt x="3369" y="12105"/>
                  </a:cubicBezTo>
                  <a:lnTo>
                    <a:pt x="3603" y="12105"/>
                  </a:lnTo>
                  <a:cubicBezTo>
                    <a:pt x="3936" y="12039"/>
                    <a:pt x="4203" y="11839"/>
                    <a:pt x="4337" y="11538"/>
                  </a:cubicBezTo>
                  <a:lnTo>
                    <a:pt x="8740" y="1398"/>
                  </a:lnTo>
                  <a:cubicBezTo>
                    <a:pt x="8907" y="864"/>
                    <a:pt x="8640" y="297"/>
                    <a:pt x="8139" y="97"/>
                  </a:cubicBezTo>
                  <a:cubicBezTo>
                    <a:pt x="7991" y="32"/>
                    <a:pt x="7835" y="1"/>
                    <a:pt x="7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792" name="Google Shape;792;p4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0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795" name="Google Shape;795;p4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7" name="Google Shape;797;p40"/>
          <p:cNvPicPr preferRelativeResize="0"/>
          <p:nvPr/>
        </p:nvPicPr>
        <p:blipFill rotWithShape="1">
          <a:blip r:embed="rId3">
            <a:alphaModFix/>
          </a:blip>
          <a:srcRect b="0" l="16937" r="14517" t="0"/>
          <a:stretch/>
        </p:blipFill>
        <p:spPr>
          <a:xfrm>
            <a:off x="5474375" y="2684900"/>
            <a:ext cx="2150800" cy="2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49"/>
          <p:cNvGrpSpPr/>
          <p:nvPr/>
        </p:nvGrpSpPr>
        <p:grpSpPr>
          <a:xfrm flipH="1">
            <a:off x="8630634" y="3748085"/>
            <a:ext cx="216300" cy="965800"/>
            <a:chOff x="-3711584" y="4450360"/>
            <a:chExt cx="216300" cy="965800"/>
          </a:xfrm>
        </p:grpSpPr>
        <p:sp>
          <p:nvSpPr>
            <p:cNvPr id="1443" name="Google Shape;1443;p49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49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6" name="Google Shape;1446;p49"/>
          <p:cNvGrpSpPr/>
          <p:nvPr/>
        </p:nvGrpSpPr>
        <p:grpSpPr>
          <a:xfrm flipH="1">
            <a:off x="250109" y="418435"/>
            <a:ext cx="216300" cy="965800"/>
            <a:chOff x="-3711584" y="4450360"/>
            <a:chExt cx="216300" cy="965800"/>
          </a:xfrm>
        </p:grpSpPr>
        <p:sp>
          <p:nvSpPr>
            <p:cNvPr id="1447" name="Google Shape;1447;p49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49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9"/>
          <p:cNvSpPr txBox="1"/>
          <p:nvPr>
            <p:ph idx="4294967295" type="body"/>
          </p:nvPr>
        </p:nvSpPr>
        <p:spPr>
          <a:xfrm>
            <a:off x="485850" y="1582850"/>
            <a:ext cx="43863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comando "git add" agrega un cambio en el directorio de trabajo al área de preparación. Le dice a </a:t>
            </a:r>
            <a:r>
              <a:rPr lang="en"/>
              <a:t>Git que</a:t>
            </a:r>
            <a:r>
              <a:rPr lang="en"/>
              <a:t> desea incluir actualizaciones de un archivo en particular en la próxima confirmación. Sin embargo, git add realmente no afecta el repositorio de manera significativa: los cambios no se registran hasta que ejecutas "git commit".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git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D85C6"/>
                </a:solidFill>
              </a:rPr>
              <a:t>add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git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D85C6"/>
                </a:solidFill>
              </a:rPr>
              <a:t>add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Nombre del archivo en especifico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git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D85C6"/>
                </a:solidFill>
              </a:rPr>
              <a:t>commit</a:t>
            </a:r>
            <a:r>
              <a:rPr lang="en">
                <a:solidFill>
                  <a:srgbClr val="FF9900"/>
                </a:solidFill>
              </a:rPr>
              <a:t> -m “AQUI VA UN MENSAJE”</a:t>
            </a:r>
            <a:endParaRPr>
              <a:solidFill>
                <a:srgbClr val="FF99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9"/>
          <p:cNvSpPr txBox="1"/>
          <p:nvPr>
            <p:ph type="title"/>
          </p:nvPr>
        </p:nvSpPr>
        <p:spPr>
          <a:xfrm>
            <a:off x="713250" y="104465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</p:txBody>
      </p:sp>
      <p:pic>
        <p:nvPicPr>
          <p:cNvPr id="1452" name="Google Shape;1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149" y="1193925"/>
            <a:ext cx="4271851" cy="246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0"/>
          <p:cNvSpPr txBox="1"/>
          <p:nvPr>
            <p:ph idx="1" type="body"/>
          </p:nvPr>
        </p:nvSpPr>
        <p:spPr>
          <a:xfrm>
            <a:off x="1283875" y="1109875"/>
            <a:ext cx="34617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 sirve para enviar los cambios realizados </a:t>
            </a:r>
            <a:r>
              <a:rPr lang="en"/>
              <a:t>de un</a:t>
            </a:r>
            <a:r>
              <a:rPr lang="en"/>
              <a:t> repositorio local a un  repositorio remoto.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Git pull le pide a un repositorio remoto que </a:t>
            </a:r>
            <a:r>
              <a:rPr lang="en"/>
              <a:t>envíe</a:t>
            </a:r>
            <a:r>
              <a:rPr lang="en"/>
              <a:t> los cambios realizados a un repositorio local </a:t>
            </a:r>
            <a:endParaRPr/>
          </a:p>
        </p:txBody>
      </p:sp>
      <p:sp>
        <p:nvSpPr>
          <p:cNvPr id="1458" name="Google Shape;1458;p50"/>
          <p:cNvSpPr txBox="1"/>
          <p:nvPr>
            <p:ph type="title"/>
          </p:nvPr>
        </p:nvSpPr>
        <p:spPr>
          <a:xfrm>
            <a:off x="713250" y="458225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</a:t>
            </a:r>
            <a:endParaRPr/>
          </a:p>
        </p:txBody>
      </p:sp>
      <p:sp>
        <p:nvSpPr>
          <p:cNvPr id="1459" name="Google Shape;1459;p50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0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1" name="Google Shape;1461;p50"/>
          <p:cNvGrpSpPr/>
          <p:nvPr/>
        </p:nvGrpSpPr>
        <p:grpSpPr>
          <a:xfrm>
            <a:off x="7135579" y="3953910"/>
            <a:ext cx="216300" cy="965800"/>
            <a:chOff x="4664716" y="3950185"/>
            <a:chExt cx="216300" cy="965800"/>
          </a:xfrm>
        </p:grpSpPr>
        <p:sp>
          <p:nvSpPr>
            <p:cNvPr id="1462" name="Google Shape;1462;p5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1632616" y="2213960"/>
            <a:ext cx="216300" cy="965800"/>
            <a:chOff x="4664716" y="3950185"/>
            <a:chExt cx="216300" cy="965800"/>
          </a:xfrm>
        </p:grpSpPr>
        <p:sp>
          <p:nvSpPr>
            <p:cNvPr id="1465" name="Google Shape;1465;p5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7" name="Google Shape;1467;p50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0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9" name="Google Shape;14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75" y="3331375"/>
            <a:ext cx="4758250" cy="14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p50"/>
          <p:cNvPicPr preferRelativeResize="0"/>
          <p:nvPr/>
        </p:nvPicPr>
        <p:blipFill rotWithShape="1">
          <a:blip r:embed="rId4">
            <a:alphaModFix/>
          </a:blip>
          <a:srcRect b="0" l="0" r="17769" t="0"/>
          <a:stretch/>
        </p:blipFill>
        <p:spPr>
          <a:xfrm>
            <a:off x="5408825" y="1349850"/>
            <a:ext cx="2097199" cy="11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3875" y="3331374"/>
            <a:ext cx="2625324" cy="15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1"/>
          <p:cNvSpPr txBox="1"/>
          <p:nvPr>
            <p:ph type="title"/>
          </p:nvPr>
        </p:nvSpPr>
        <p:spPr>
          <a:xfrm>
            <a:off x="466450" y="1552398"/>
            <a:ext cx="38607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Comienza la parte práctica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77" name="Google Shape;1477;p51"/>
          <p:cNvSpPr txBox="1"/>
          <p:nvPr>
            <p:ph idx="2" type="title"/>
          </p:nvPr>
        </p:nvSpPr>
        <p:spPr>
          <a:xfrm>
            <a:off x="275100" y="539519"/>
            <a:ext cx="1297500" cy="12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02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78" name="Google Shape;1478;p51"/>
          <p:cNvSpPr txBox="1"/>
          <p:nvPr>
            <p:ph idx="1" type="subTitle"/>
          </p:nvPr>
        </p:nvSpPr>
        <p:spPr>
          <a:xfrm>
            <a:off x="405225" y="3179467"/>
            <a:ext cx="2451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479" name="Google Shape;1479;p51"/>
          <p:cNvGrpSpPr/>
          <p:nvPr/>
        </p:nvGrpSpPr>
        <p:grpSpPr>
          <a:xfrm>
            <a:off x="5665606" y="1233511"/>
            <a:ext cx="2977649" cy="2674399"/>
            <a:chOff x="1327775" y="591000"/>
            <a:chExt cx="4963575" cy="4458075"/>
          </a:xfrm>
        </p:grpSpPr>
        <p:sp>
          <p:nvSpPr>
            <p:cNvPr id="1480" name="Google Shape;1480;p51"/>
            <p:cNvSpPr/>
            <p:nvPr/>
          </p:nvSpPr>
          <p:spPr>
            <a:xfrm>
              <a:off x="4944525" y="4025000"/>
              <a:ext cx="1346825" cy="778075"/>
            </a:xfrm>
            <a:custGeom>
              <a:rect b="b" l="l" r="r" t="t"/>
              <a:pathLst>
                <a:path extrusionOk="0" h="31123" w="53873">
                  <a:moveTo>
                    <a:pt x="26920" y="0"/>
                  </a:moveTo>
                  <a:cubicBezTo>
                    <a:pt x="12043" y="0"/>
                    <a:pt x="1" y="6972"/>
                    <a:pt x="1" y="15578"/>
                  </a:cubicBezTo>
                  <a:cubicBezTo>
                    <a:pt x="1" y="24151"/>
                    <a:pt x="12043" y="31122"/>
                    <a:pt x="26920" y="31122"/>
                  </a:cubicBezTo>
                  <a:cubicBezTo>
                    <a:pt x="41797" y="31122"/>
                    <a:pt x="53873" y="24151"/>
                    <a:pt x="53873" y="15578"/>
                  </a:cubicBezTo>
                  <a:cubicBezTo>
                    <a:pt x="53873" y="6972"/>
                    <a:pt x="41797" y="0"/>
                    <a:pt x="2692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1349350" y="4099000"/>
              <a:ext cx="1597950" cy="882525"/>
            </a:xfrm>
            <a:custGeom>
              <a:rect b="b" l="l" r="r" t="t"/>
              <a:pathLst>
                <a:path extrusionOk="0" h="35301" w="63918">
                  <a:moveTo>
                    <a:pt x="11950" y="1"/>
                  </a:moveTo>
                  <a:cubicBezTo>
                    <a:pt x="9064" y="1"/>
                    <a:pt x="1" y="5198"/>
                    <a:pt x="1406" y="6447"/>
                  </a:cubicBezTo>
                  <a:cubicBezTo>
                    <a:pt x="1406" y="6447"/>
                    <a:pt x="2207" y="6906"/>
                    <a:pt x="3847" y="6906"/>
                  </a:cubicBezTo>
                  <a:cubicBezTo>
                    <a:pt x="4668" y="6906"/>
                    <a:pt x="5698" y="6792"/>
                    <a:pt x="6944" y="6447"/>
                  </a:cubicBezTo>
                  <a:lnTo>
                    <a:pt x="35898" y="23192"/>
                  </a:lnTo>
                  <a:cubicBezTo>
                    <a:pt x="37699" y="24226"/>
                    <a:pt x="45571" y="25594"/>
                    <a:pt x="45571" y="25594"/>
                  </a:cubicBezTo>
                  <a:lnTo>
                    <a:pt x="60749" y="34333"/>
                  </a:lnTo>
                  <a:lnTo>
                    <a:pt x="63584" y="35301"/>
                  </a:lnTo>
                  <a:lnTo>
                    <a:pt x="63918" y="35134"/>
                  </a:lnTo>
                  <a:lnTo>
                    <a:pt x="62116" y="33533"/>
                  </a:lnTo>
                  <a:lnTo>
                    <a:pt x="46939" y="24793"/>
                  </a:lnTo>
                  <a:cubicBezTo>
                    <a:pt x="46939" y="24793"/>
                    <a:pt x="42802" y="20790"/>
                    <a:pt x="41435" y="20023"/>
                  </a:cubicBezTo>
                  <a:lnTo>
                    <a:pt x="12447" y="3245"/>
                  </a:lnTo>
                  <a:cubicBezTo>
                    <a:pt x="12447" y="3245"/>
                    <a:pt x="14115" y="1043"/>
                    <a:pt x="12447" y="76"/>
                  </a:cubicBezTo>
                  <a:cubicBezTo>
                    <a:pt x="12314" y="25"/>
                    <a:pt x="12146" y="1"/>
                    <a:pt x="1195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1327775" y="3055750"/>
              <a:ext cx="1474425" cy="848550"/>
            </a:xfrm>
            <a:custGeom>
              <a:rect b="b" l="l" r="r" t="t"/>
              <a:pathLst>
                <a:path extrusionOk="0" h="33942" w="58977">
                  <a:moveTo>
                    <a:pt x="41147" y="1"/>
                  </a:moveTo>
                  <a:cubicBezTo>
                    <a:pt x="40913" y="1"/>
                    <a:pt x="40680" y="59"/>
                    <a:pt x="40463" y="176"/>
                  </a:cubicBezTo>
                  <a:lnTo>
                    <a:pt x="401" y="23292"/>
                  </a:lnTo>
                  <a:cubicBezTo>
                    <a:pt x="1" y="23426"/>
                    <a:pt x="1" y="23960"/>
                    <a:pt x="401" y="24093"/>
                  </a:cubicBezTo>
                  <a:lnTo>
                    <a:pt x="17113" y="33767"/>
                  </a:lnTo>
                  <a:cubicBezTo>
                    <a:pt x="17330" y="33883"/>
                    <a:pt x="17563" y="33942"/>
                    <a:pt x="17797" y="33942"/>
                  </a:cubicBezTo>
                  <a:cubicBezTo>
                    <a:pt x="18030" y="33942"/>
                    <a:pt x="18264" y="33883"/>
                    <a:pt x="18481" y="33767"/>
                  </a:cubicBezTo>
                  <a:lnTo>
                    <a:pt x="58576" y="10617"/>
                  </a:lnTo>
                  <a:cubicBezTo>
                    <a:pt x="58976" y="10517"/>
                    <a:pt x="58976" y="9949"/>
                    <a:pt x="58576" y="9816"/>
                  </a:cubicBezTo>
                  <a:lnTo>
                    <a:pt x="41831" y="176"/>
                  </a:lnTo>
                  <a:cubicBezTo>
                    <a:pt x="41614" y="59"/>
                    <a:pt x="41380" y="1"/>
                    <a:pt x="4114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260725" y="4618950"/>
              <a:ext cx="751375" cy="430125"/>
            </a:xfrm>
            <a:custGeom>
              <a:rect b="b" l="l" r="r" t="t"/>
              <a:pathLst>
                <a:path extrusionOk="0" h="17205" w="30055">
                  <a:moveTo>
                    <a:pt x="15015" y="1"/>
                  </a:moveTo>
                  <a:cubicBezTo>
                    <a:pt x="14702" y="1"/>
                    <a:pt x="14394" y="76"/>
                    <a:pt x="14110" y="226"/>
                  </a:cubicBezTo>
                  <a:lnTo>
                    <a:pt x="500" y="8065"/>
                  </a:lnTo>
                  <a:cubicBezTo>
                    <a:pt x="0" y="8232"/>
                    <a:pt x="0" y="8966"/>
                    <a:pt x="500" y="9132"/>
                  </a:cubicBezTo>
                  <a:lnTo>
                    <a:pt x="14110" y="17005"/>
                  </a:lnTo>
                  <a:cubicBezTo>
                    <a:pt x="14394" y="17138"/>
                    <a:pt x="14702" y="17205"/>
                    <a:pt x="15015" y="17205"/>
                  </a:cubicBezTo>
                  <a:cubicBezTo>
                    <a:pt x="15328" y="17205"/>
                    <a:pt x="15645" y="17138"/>
                    <a:pt x="15945" y="17005"/>
                  </a:cubicBezTo>
                  <a:lnTo>
                    <a:pt x="29554" y="9132"/>
                  </a:lnTo>
                  <a:cubicBezTo>
                    <a:pt x="30055" y="8966"/>
                    <a:pt x="30055" y="8232"/>
                    <a:pt x="29554" y="8065"/>
                  </a:cubicBezTo>
                  <a:lnTo>
                    <a:pt x="15945" y="226"/>
                  </a:lnTo>
                  <a:cubicBezTo>
                    <a:pt x="15645" y="76"/>
                    <a:pt x="15328" y="1"/>
                    <a:pt x="15015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2629550" y="803725"/>
              <a:ext cx="412825" cy="413250"/>
            </a:xfrm>
            <a:custGeom>
              <a:rect b="b" l="l" r="r" t="t"/>
              <a:pathLst>
                <a:path extrusionOk="0" h="16530" w="16513">
                  <a:moveTo>
                    <a:pt x="8278" y="4761"/>
                  </a:moveTo>
                  <a:cubicBezTo>
                    <a:pt x="9303" y="4761"/>
                    <a:pt x="10287" y="5194"/>
                    <a:pt x="10975" y="5996"/>
                  </a:cubicBezTo>
                  <a:cubicBezTo>
                    <a:pt x="11876" y="7064"/>
                    <a:pt x="12076" y="8598"/>
                    <a:pt x="11475" y="9899"/>
                  </a:cubicBezTo>
                  <a:cubicBezTo>
                    <a:pt x="11075" y="10767"/>
                    <a:pt x="10308" y="11434"/>
                    <a:pt x="9374" y="11701"/>
                  </a:cubicBezTo>
                  <a:cubicBezTo>
                    <a:pt x="9006" y="11816"/>
                    <a:pt x="8642" y="11870"/>
                    <a:pt x="8291" y="11870"/>
                  </a:cubicBezTo>
                  <a:cubicBezTo>
                    <a:pt x="5805" y="11870"/>
                    <a:pt x="3906" y="9185"/>
                    <a:pt x="5104" y="6730"/>
                  </a:cubicBezTo>
                  <a:cubicBezTo>
                    <a:pt x="5504" y="5830"/>
                    <a:pt x="6238" y="5196"/>
                    <a:pt x="7172" y="4929"/>
                  </a:cubicBezTo>
                  <a:cubicBezTo>
                    <a:pt x="7372" y="4862"/>
                    <a:pt x="7573" y="4829"/>
                    <a:pt x="7773" y="4796"/>
                  </a:cubicBezTo>
                  <a:cubicBezTo>
                    <a:pt x="7941" y="4772"/>
                    <a:pt x="8110" y="4761"/>
                    <a:pt x="8278" y="4761"/>
                  </a:cubicBezTo>
                  <a:close/>
                  <a:moveTo>
                    <a:pt x="8306" y="4330"/>
                  </a:moveTo>
                  <a:cubicBezTo>
                    <a:pt x="7906" y="4330"/>
                    <a:pt x="7492" y="4393"/>
                    <a:pt x="7072" y="4529"/>
                  </a:cubicBezTo>
                  <a:cubicBezTo>
                    <a:pt x="6005" y="4829"/>
                    <a:pt x="5171" y="5563"/>
                    <a:pt x="4704" y="6564"/>
                  </a:cubicBezTo>
                  <a:cubicBezTo>
                    <a:pt x="3388" y="9257"/>
                    <a:pt x="5396" y="12274"/>
                    <a:pt x="8268" y="12274"/>
                  </a:cubicBezTo>
                  <a:cubicBezTo>
                    <a:pt x="8456" y="12274"/>
                    <a:pt x="8646" y="12261"/>
                    <a:pt x="8840" y="12234"/>
                  </a:cubicBezTo>
                  <a:cubicBezTo>
                    <a:pt x="9040" y="12201"/>
                    <a:pt x="9274" y="12134"/>
                    <a:pt x="9474" y="12101"/>
                  </a:cubicBezTo>
                  <a:cubicBezTo>
                    <a:pt x="10508" y="11801"/>
                    <a:pt x="11375" y="11033"/>
                    <a:pt x="11842" y="10066"/>
                  </a:cubicBezTo>
                  <a:cubicBezTo>
                    <a:pt x="13153" y="7300"/>
                    <a:pt x="11057" y="4330"/>
                    <a:pt x="8306" y="4330"/>
                  </a:cubicBezTo>
                  <a:close/>
                  <a:moveTo>
                    <a:pt x="8252" y="501"/>
                  </a:moveTo>
                  <a:cubicBezTo>
                    <a:pt x="8465" y="501"/>
                    <a:pt x="8673" y="509"/>
                    <a:pt x="8873" y="526"/>
                  </a:cubicBezTo>
                  <a:cubicBezTo>
                    <a:pt x="9307" y="559"/>
                    <a:pt x="9741" y="626"/>
                    <a:pt x="10174" y="759"/>
                  </a:cubicBezTo>
                  <a:lnTo>
                    <a:pt x="10074" y="2027"/>
                  </a:lnTo>
                  <a:cubicBezTo>
                    <a:pt x="10074" y="2127"/>
                    <a:pt x="10141" y="2227"/>
                    <a:pt x="10208" y="2260"/>
                  </a:cubicBezTo>
                  <a:cubicBezTo>
                    <a:pt x="10875" y="2461"/>
                    <a:pt x="11475" y="2761"/>
                    <a:pt x="12042" y="3161"/>
                  </a:cubicBezTo>
                  <a:cubicBezTo>
                    <a:pt x="12076" y="3194"/>
                    <a:pt x="12117" y="3211"/>
                    <a:pt x="12163" y="3211"/>
                  </a:cubicBezTo>
                  <a:cubicBezTo>
                    <a:pt x="12209" y="3211"/>
                    <a:pt x="12259" y="3194"/>
                    <a:pt x="12309" y="3161"/>
                  </a:cubicBezTo>
                  <a:lnTo>
                    <a:pt x="13310" y="2327"/>
                  </a:lnTo>
                  <a:cubicBezTo>
                    <a:pt x="13977" y="2894"/>
                    <a:pt x="14544" y="3561"/>
                    <a:pt x="14978" y="4295"/>
                  </a:cubicBezTo>
                  <a:lnTo>
                    <a:pt x="14010" y="5129"/>
                  </a:lnTo>
                  <a:cubicBezTo>
                    <a:pt x="13910" y="5196"/>
                    <a:pt x="13910" y="5296"/>
                    <a:pt x="13944" y="5396"/>
                  </a:cubicBezTo>
                  <a:cubicBezTo>
                    <a:pt x="14244" y="5996"/>
                    <a:pt x="14477" y="6664"/>
                    <a:pt x="14578" y="7331"/>
                  </a:cubicBezTo>
                  <a:cubicBezTo>
                    <a:pt x="14611" y="7431"/>
                    <a:pt x="14678" y="7498"/>
                    <a:pt x="14778" y="7498"/>
                  </a:cubicBezTo>
                  <a:lnTo>
                    <a:pt x="16079" y="7598"/>
                  </a:lnTo>
                  <a:cubicBezTo>
                    <a:pt x="16112" y="8031"/>
                    <a:pt x="16112" y="8465"/>
                    <a:pt x="16079" y="8899"/>
                  </a:cubicBezTo>
                  <a:cubicBezTo>
                    <a:pt x="16045" y="9332"/>
                    <a:pt x="15979" y="9766"/>
                    <a:pt x="15878" y="10166"/>
                  </a:cubicBezTo>
                  <a:lnTo>
                    <a:pt x="15845" y="10166"/>
                  </a:lnTo>
                  <a:lnTo>
                    <a:pt x="14578" y="10066"/>
                  </a:lnTo>
                  <a:cubicBezTo>
                    <a:pt x="14477" y="10066"/>
                    <a:pt x="14377" y="10133"/>
                    <a:pt x="14377" y="10233"/>
                  </a:cubicBezTo>
                  <a:cubicBezTo>
                    <a:pt x="14144" y="10867"/>
                    <a:pt x="13844" y="11467"/>
                    <a:pt x="13443" y="12034"/>
                  </a:cubicBezTo>
                  <a:cubicBezTo>
                    <a:pt x="13377" y="12101"/>
                    <a:pt x="13377" y="12201"/>
                    <a:pt x="13443" y="12301"/>
                  </a:cubicBezTo>
                  <a:lnTo>
                    <a:pt x="14277" y="13302"/>
                  </a:lnTo>
                  <a:cubicBezTo>
                    <a:pt x="13744" y="13969"/>
                    <a:pt x="13076" y="14536"/>
                    <a:pt x="12309" y="14970"/>
                  </a:cubicBezTo>
                  <a:lnTo>
                    <a:pt x="11475" y="14002"/>
                  </a:lnTo>
                  <a:cubicBezTo>
                    <a:pt x="11433" y="13939"/>
                    <a:pt x="11377" y="13916"/>
                    <a:pt x="11325" y="13916"/>
                  </a:cubicBezTo>
                  <a:cubicBezTo>
                    <a:pt x="11295" y="13916"/>
                    <a:pt x="11266" y="13923"/>
                    <a:pt x="11242" y="13936"/>
                  </a:cubicBezTo>
                  <a:cubicBezTo>
                    <a:pt x="10608" y="14269"/>
                    <a:pt x="9941" y="14469"/>
                    <a:pt x="9274" y="14603"/>
                  </a:cubicBezTo>
                  <a:cubicBezTo>
                    <a:pt x="9174" y="14603"/>
                    <a:pt x="9107" y="14669"/>
                    <a:pt x="9107" y="14769"/>
                  </a:cubicBezTo>
                  <a:lnTo>
                    <a:pt x="9007" y="16104"/>
                  </a:lnTo>
                  <a:cubicBezTo>
                    <a:pt x="8790" y="16120"/>
                    <a:pt x="8573" y="16129"/>
                    <a:pt x="8356" y="16129"/>
                  </a:cubicBezTo>
                  <a:cubicBezTo>
                    <a:pt x="8140" y="16129"/>
                    <a:pt x="7923" y="16120"/>
                    <a:pt x="7706" y="16104"/>
                  </a:cubicBezTo>
                  <a:cubicBezTo>
                    <a:pt x="7272" y="16070"/>
                    <a:pt x="6839" y="15970"/>
                    <a:pt x="6405" y="15870"/>
                  </a:cubicBezTo>
                  <a:lnTo>
                    <a:pt x="6505" y="14569"/>
                  </a:lnTo>
                  <a:cubicBezTo>
                    <a:pt x="6505" y="14469"/>
                    <a:pt x="6438" y="14403"/>
                    <a:pt x="6372" y="14369"/>
                  </a:cubicBezTo>
                  <a:cubicBezTo>
                    <a:pt x="5705" y="14169"/>
                    <a:pt x="5104" y="13835"/>
                    <a:pt x="4537" y="13469"/>
                  </a:cubicBezTo>
                  <a:cubicBezTo>
                    <a:pt x="4504" y="13435"/>
                    <a:pt x="4437" y="13402"/>
                    <a:pt x="4404" y="13402"/>
                  </a:cubicBezTo>
                  <a:cubicBezTo>
                    <a:pt x="4370" y="13402"/>
                    <a:pt x="4337" y="13435"/>
                    <a:pt x="4304" y="13469"/>
                  </a:cubicBezTo>
                  <a:lnTo>
                    <a:pt x="3269" y="14302"/>
                  </a:lnTo>
                  <a:cubicBezTo>
                    <a:pt x="2602" y="13735"/>
                    <a:pt x="2069" y="13068"/>
                    <a:pt x="1602" y="12301"/>
                  </a:cubicBezTo>
                  <a:lnTo>
                    <a:pt x="2602" y="11467"/>
                  </a:lnTo>
                  <a:cubicBezTo>
                    <a:pt x="2669" y="11400"/>
                    <a:pt x="2702" y="11300"/>
                    <a:pt x="2636" y="11234"/>
                  </a:cubicBezTo>
                  <a:cubicBezTo>
                    <a:pt x="2335" y="10633"/>
                    <a:pt x="2102" y="9966"/>
                    <a:pt x="2002" y="9299"/>
                  </a:cubicBezTo>
                  <a:cubicBezTo>
                    <a:pt x="2002" y="9199"/>
                    <a:pt x="1902" y="9132"/>
                    <a:pt x="1802" y="9132"/>
                  </a:cubicBezTo>
                  <a:lnTo>
                    <a:pt x="501" y="9032"/>
                  </a:lnTo>
                  <a:cubicBezTo>
                    <a:pt x="467" y="8598"/>
                    <a:pt x="467" y="8165"/>
                    <a:pt x="501" y="7731"/>
                  </a:cubicBezTo>
                  <a:cubicBezTo>
                    <a:pt x="534" y="7297"/>
                    <a:pt x="601" y="6864"/>
                    <a:pt x="734" y="6430"/>
                  </a:cubicBezTo>
                  <a:lnTo>
                    <a:pt x="2035" y="6530"/>
                  </a:lnTo>
                  <a:cubicBezTo>
                    <a:pt x="2102" y="6530"/>
                    <a:pt x="2202" y="6463"/>
                    <a:pt x="2235" y="6397"/>
                  </a:cubicBezTo>
                  <a:cubicBezTo>
                    <a:pt x="2436" y="5730"/>
                    <a:pt x="2736" y="5129"/>
                    <a:pt x="3136" y="4562"/>
                  </a:cubicBezTo>
                  <a:cubicBezTo>
                    <a:pt x="3203" y="4495"/>
                    <a:pt x="3203" y="4395"/>
                    <a:pt x="3136" y="4329"/>
                  </a:cubicBezTo>
                  <a:lnTo>
                    <a:pt x="2302" y="3295"/>
                  </a:lnTo>
                  <a:cubicBezTo>
                    <a:pt x="2869" y="2627"/>
                    <a:pt x="3536" y="2060"/>
                    <a:pt x="4304" y="1627"/>
                  </a:cubicBezTo>
                  <a:lnTo>
                    <a:pt x="5137" y="2627"/>
                  </a:lnTo>
                  <a:cubicBezTo>
                    <a:pt x="5177" y="2666"/>
                    <a:pt x="5227" y="2683"/>
                    <a:pt x="5276" y="2683"/>
                  </a:cubicBezTo>
                  <a:cubicBezTo>
                    <a:pt x="5310" y="2683"/>
                    <a:pt x="5343" y="2675"/>
                    <a:pt x="5371" y="2661"/>
                  </a:cubicBezTo>
                  <a:cubicBezTo>
                    <a:pt x="5971" y="2361"/>
                    <a:pt x="6639" y="2127"/>
                    <a:pt x="7306" y="2027"/>
                  </a:cubicBezTo>
                  <a:cubicBezTo>
                    <a:pt x="7406" y="2027"/>
                    <a:pt x="7472" y="1927"/>
                    <a:pt x="7472" y="1860"/>
                  </a:cubicBezTo>
                  <a:lnTo>
                    <a:pt x="7606" y="526"/>
                  </a:lnTo>
                  <a:cubicBezTo>
                    <a:pt x="7823" y="509"/>
                    <a:pt x="8040" y="501"/>
                    <a:pt x="8252" y="501"/>
                  </a:cubicBezTo>
                  <a:close/>
                  <a:moveTo>
                    <a:pt x="8206" y="1"/>
                  </a:moveTo>
                  <a:cubicBezTo>
                    <a:pt x="7981" y="1"/>
                    <a:pt x="7756" y="9"/>
                    <a:pt x="7539" y="26"/>
                  </a:cubicBezTo>
                  <a:cubicBezTo>
                    <a:pt x="7306" y="59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4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5" y="1170"/>
                    <a:pt x="4236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6" y="2294"/>
                    <a:pt x="1969" y="2994"/>
                  </a:cubicBezTo>
                  <a:cubicBezTo>
                    <a:pt x="1835" y="3161"/>
                    <a:pt x="1835" y="3395"/>
                    <a:pt x="1969" y="3561"/>
                  </a:cubicBezTo>
                  <a:lnTo>
                    <a:pt x="2702" y="4429"/>
                  </a:lnTo>
                  <a:cubicBezTo>
                    <a:pt x="2335" y="4929"/>
                    <a:pt x="2069" y="5496"/>
                    <a:pt x="1868" y="6097"/>
                  </a:cubicBezTo>
                  <a:lnTo>
                    <a:pt x="734" y="5996"/>
                  </a:lnTo>
                  <a:cubicBezTo>
                    <a:pt x="534" y="5996"/>
                    <a:pt x="334" y="6130"/>
                    <a:pt x="301" y="6330"/>
                  </a:cubicBezTo>
                  <a:cubicBezTo>
                    <a:pt x="67" y="7197"/>
                    <a:pt x="0" y="8131"/>
                    <a:pt x="101" y="9032"/>
                  </a:cubicBezTo>
                  <a:cubicBezTo>
                    <a:pt x="101" y="9265"/>
                    <a:pt x="301" y="9432"/>
                    <a:pt x="501" y="9432"/>
                  </a:cubicBezTo>
                  <a:lnTo>
                    <a:pt x="1635" y="9499"/>
                  </a:lnTo>
                  <a:cubicBezTo>
                    <a:pt x="1735" y="10099"/>
                    <a:pt x="1935" y="10700"/>
                    <a:pt x="2202" y="11267"/>
                  </a:cubicBezTo>
                  <a:lnTo>
                    <a:pt x="1368" y="12001"/>
                  </a:lnTo>
                  <a:cubicBezTo>
                    <a:pt x="1201" y="12134"/>
                    <a:pt x="1135" y="12368"/>
                    <a:pt x="1268" y="12535"/>
                  </a:cubicBezTo>
                  <a:cubicBezTo>
                    <a:pt x="1735" y="13335"/>
                    <a:pt x="2335" y="14002"/>
                    <a:pt x="3036" y="14603"/>
                  </a:cubicBezTo>
                  <a:cubicBezTo>
                    <a:pt x="3119" y="14669"/>
                    <a:pt x="3219" y="14703"/>
                    <a:pt x="3319" y="14703"/>
                  </a:cubicBezTo>
                  <a:cubicBezTo>
                    <a:pt x="3420" y="14703"/>
                    <a:pt x="3520" y="14669"/>
                    <a:pt x="3603" y="14603"/>
                  </a:cubicBezTo>
                  <a:lnTo>
                    <a:pt x="4437" y="13869"/>
                  </a:lnTo>
                  <a:cubicBezTo>
                    <a:pt x="4971" y="14202"/>
                    <a:pt x="5504" y="14503"/>
                    <a:pt x="6105" y="14703"/>
                  </a:cubicBezTo>
                  <a:lnTo>
                    <a:pt x="6005" y="15837"/>
                  </a:lnTo>
                  <a:cubicBezTo>
                    <a:pt x="6005" y="16037"/>
                    <a:pt x="6138" y="16237"/>
                    <a:pt x="6338" y="16271"/>
                  </a:cubicBezTo>
                  <a:cubicBezTo>
                    <a:pt x="6772" y="16371"/>
                    <a:pt x="7239" y="16471"/>
                    <a:pt x="7673" y="16504"/>
                  </a:cubicBezTo>
                  <a:cubicBezTo>
                    <a:pt x="7906" y="16521"/>
                    <a:pt x="8131" y="16529"/>
                    <a:pt x="8356" y="16529"/>
                  </a:cubicBezTo>
                  <a:cubicBezTo>
                    <a:pt x="8582" y="16529"/>
                    <a:pt x="8807" y="16521"/>
                    <a:pt x="9040" y="16504"/>
                  </a:cubicBezTo>
                  <a:cubicBezTo>
                    <a:pt x="9240" y="16471"/>
                    <a:pt x="9407" y="16304"/>
                    <a:pt x="9407" y="16070"/>
                  </a:cubicBezTo>
                  <a:lnTo>
                    <a:pt x="9507" y="14936"/>
                  </a:lnTo>
                  <a:cubicBezTo>
                    <a:pt x="10108" y="14836"/>
                    <a:pt x="10708" y="14636"/>
                    <a:pt x="11242" y="14369"/>
                  </a:cubicBezTo>
                  <a:lnTo>
                    <a:pt x="12009" y="15236"/>
                  </a:lnTo>
                  <a:cubicBezTo>
                    <a:pt x="12092" y="15341"/>
                    <a:pt x="12215" y="15393"/>
                    <a:pt x="12336" y="15393"/>
                  </a:cubicBezTo>
                  <a:cubicBezTo>
                    <a:pt x="12408" y="15393"/>
                    <a:pt x="12480" y="15374"/>
                    <a:pt x="12543" y="15337"/>
                  </a:cubicBezTo>
                  <a:cubicBezTo>
                    <a:pt x="13310" y="14836"/>
                    <a:pt x="14010" y="14269"/>
                    <a:pt x="14578" y="13569"/>
                  </a:cubicBezTo>
                  <a:cubicBezTo>
                    <a:pt x="14711" y="13402"/>
                    <a:pt x="14711" y="13168"/>
                    <a:pt x="14578" y="13002"/>
                  </a:cubicBezTo>
                  <a:lnTo>
                    <a:pt x="13844" y="12134"/>
                  </a:lnTo>
                  <a:cubicBezTo>
                    <a:pt x="14211" y="11634"/>
                    <a:pt x="14477" y="11067"/>
                    <a:pt x="14678" y="10466"/>
                  </a:cubicBezTo>
                  <a:lnTo>
                    <a:pt x="15812" y="10566"/>
                  </a:lnTo>
                  <a:cubicBezTo>
                    <a:pt x="15829" y="10569"/>
                    <a:pt x="15846" y="10571"/>
                    <a:pt x="15864" y="10571"/>
                  </a:cubicBezTo>
                  <a:cubicBezTo>
                    <a:pt x="16045" y="10571"/>
                    <a:pt x="16218" y="10416"/>
                    <a:pt x="16279" y="10233"/>
                  </a:cubicBezTo>
                  <a:cubicBezTo>
                    <a:pt x="16379" y="9799"/>
                    <a:pt x="16446" y="9332"/>
                    <a:pt x="16479" y="8899"/>
                  </a:cubicBezTo>
                  <a:cubicBezTo>
                    <a:pt x="16512" y="8432"/>
                    <a:pt x="16512" y="7998"/>
                    <a:pt x="16479" y="7531"/>
                  </a:cubicBezTo>
                  <a:cubicBezTo>
                    <a:pt x="16448" y="7346"/>
                    <a:pt x="16303" y="7160"/>
                    <a:pt x="16096" y="7160"/>
                  </a:cubicBezTo>
                  <a:cubicBezTo>
                    <a:pt x="16080" y="7160"/>
                    <a:pt x="16063" y="7162"/>
                    <a:pt x="16045" y="7164"/>
                  </a:cubicBezTo>
                  <a:lnTo>
                    <a:pt x="14911" y="7064"/>
                  </a:lnTo>
                  <a:cubicBezTo>
                    <a:pt x="14811" y="6463"/>
                    <a:pt x="14611" y="5863"/>
                    <a:pt x="14344" y="5329"/>
                  </a:cubicBezTo>
                  <a:lnTo>
                    <a:pt x="15211" y="4529"/>
                  </a:lnTo>
                  <a:cubicBezTo>
                    <a:pt x="15378" y="4395"/>
                    <a:pt x="15411" y="4162"/>
                    <a:pt x="15311" y="3962"/>
                  </a:cubicBezTo>
                  <a:cubicBezTo>
                    <a:pt x="14811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327"/>
                    <a:pt x="11042" y="2027"/>
                    <a:pt x="10475" y="1827"/>
                  </a:cubicBezTo>
                  <a:lnTo>
                    <a:pt x="10541" y="693"/>
                  </a:lnTo>
                  <a:cubicBezTo>
                    <a:pt x="10575" y="493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6"/>
                  </a:cubicBezTo>
                  <a:cubicBezTo>
                    <a:pt x="8657" y="9"/>
                    <a:pt x="8431" y="1"/>
                    <a:pt x="8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5765125" y="707825"/>
              <a:ext cx="412825" cy="410725"/>
            </a:xfrm>
            <a:custGeom>
              <a:rect b="b" l="l" r="r" t="t"/>
              <a:pathLst>
                <a:path extrusionOk="0" h="16429" w="16513">
                  <a:moveTo>
                    <a:pt x="8326" y="4683"/>
                  </a:moveTo>
                  <a:cubicBezTo>
                    <a:pt x="9334" y="4683"/>
                    <a:pt x="10298" y="5135"/>
                    <a:pt x="10975" y="5896"/>
                  </a:cubicBezTo>
                  <a:cubicBezTo>
                    <a:pt x="11876" y="6964"/>
                    <a:pt x="12076" y="8498"/>
                    <a:pt x="11475" y="9799"/>
                  </a:cubicBezTo>
                  <a:cubicBezTo>
                    <a:pt x="11075" y="10666"/>
                    <a:pt x="10308" y="11334"/>
                    <a:pt x="9407" y="11600"/>
                  </a:cubicBezTo>
                  <a:cubicBezTo>
                    <a:pt x="9035" y="11716"/>
                    <a:pt x="8668" y="11770"/>
                    <a:pt x="8313" y="11770"/>
                  </a:cubicBezTo>
                  <a:cubicBezTo>
                    <a:pt x="5805" y="11770"/>
                    <a:pt x="3906" y="9085"/>
                    <a:pt x="5104" y="6630"/>
                  </a:cubicBezTo>
                  <a:cubicBezTo>
                    <a:pt x="5504" y="5763"/>
                    <a:pt x="6272" y="5096"/>
                    <a:pt x="7172" y="4829"/>
                  </a:cubicBezTo>
                  <a:cubicBezTo>
                    <a:pt x="7372" y="4762"/>
                    <a:pt x="7572" y="4729"/>
                    <a:pt x="7773" y="4695"/>
                  </a:cubicBezTo>
                  <a:lnTo>
                    <a:pt x="7773" y="4729"/>
                  </a:lnTo>
                  <a:cubicBezTo>
                    <a:pt x="7958" y="4698"/>
                    <a:pt x="8143" y="4683"/>
                    <a:pt x="8326" y="4683"/>
                  </a:cubicBezTo>
                  <a:close/>
                  <a:moveTo>
                    <a:pt x="8310" y="4232"/>
                  </a:moveTo>
                  <a:cubicBezTo>
                    <a:pt x="7908" y="4232"/>
                    <a:pt x="7493" y="4294"/>
                    <a:pt x="7072" y="4429"/>
                  </a:cubicBezTo>
                  <a:cubicBezTo>
                    <a:pt x="6038" y="4729"/>
                    <a:pt x="5171" y="5463"/>
                    <a:pt x="4704" y="6463"/>
                  </a:cubicBezTo>
                  <a:cubicBezTo>
                    <a:pt x="3420" y="9157"/>
                    <a:pt x="5429" y="12173"/>
                    <a:pt x="8274" y="12173"/>
                  </a:cubicBezTo>
                  <a:cubicBezTo>
                    <a:pt x="8459" y="12173"/>
                    <a:pt x="8648" y="12161"/>
                    <a:pt x="8840" y="12134"/>
                  </a:cubicBezTo>
                  <a:cubicBezTo>
                    <a:pt x="9074" y="12134"/>
                    <a:pt x="9274" y="12067"/>
                    <a:pt x="9507" y="12034"/>
                  </a:cubicBezTo>
                  <a:cubicBezTo>
                    <a:pt x="10541" y="11700"/>
                    <a:pt x="11409" y="10967"/>
                    <a:pt x="11842" y="9999"/>
                  </a:cubicBezTo>
                  <a:cubicBezTo>
                    <a:pt x="13212" y="7230"/>
                    <a:pt x="11092" y="4232"/>
                    <a:pt x="8310" y="4232"/>
                  </a:cubicBezTo>
                  <a:close/>
                  <a:moveTo>
                    <a:pt x="8227" y="409"/>
                  </a:moveTo>
                  <a:cubicBezTo>
                    <a:pt x="8440" y="409"/>
                    <a:pt x="8657" y="426"/>
                    <a:pt x="8873" y="459"/>
                  </a:cubicBezTo>
                  <a:cubicBezTo>
                    <a:pt x="9307" y="459"/>
                    <a:pt x="9741" y="526"/>
                    <a:pt x="10174" y="659"/>
                  </a:cubicBezTo>
                  <a:lnTo>
                    <a:pt x="10074" y="1960"/>
                  </a:lnTo>
                  <a:cubicBezTo>
                    <a:pt x="10074" y="2060"/>
                    <a:pt x="10141" y="2127"/>
                    <a:pt x="10208" y="2160"/>
                  </a:cubicBezTo>
                  <a:cubicBezTo>
                    <a:pt x="10875" y="2360"/>
                    <a:pt x="11475" y="2694"/>
                    <a:pt x="12042" y="3094"/>
                  </a:cubicBezTo>
                  <a:cubicBezTo>
                    <a:pt x="12076" y="3111"/>
                    <a:pt x="12117" y="3119"/>
                    <a:pt x="12159" y="3119"/>
                  </a:cubicBezTo>
                  <a:cubicBezTo>
                    <a:pt x="12201" y="3119"/>
                    <a:pt x="12242" y="3111"/>
                    <a:pt x="12276" y="3094"/>
                  </a:cubicBezTo>
                  <a:lnTo>
                    <a:pt x="13310" y="2260"/>
                  </a:lnTo>
                  <a:cubicBezTo>
                    <a:pt x="13977" y="2794"/>
                    <a:pt x="14544" y="3461"/>
                    <a:pt x="14978" y="4228"/>
                  </a:cubicBezTo>
                  <a:lnTo>
                    <a:pt x="13977" y="5062"/>
                  </a:lnTo>
                  <a:cubicBezTo>
                    <a:pt x="13910" y="5129"/>
                    <a:pt x="13877" y="5229"/>
                    <a:pt x="13944" y="5296"/>
                  </a:cubicBezTo>
                  <a:cubicBezTo>
                    <a:pt x="14244" y="5896"/>
                    <a:pt x="14477" y="6563"/>
                    <a:pt x="14577" y="7231"/>
                  </a:cubicBezTo>
                  <a:cubicBezTo>
                    <a:pt x="14577" y="7331"/>
                    <a:pt x="14678" y="7397"/>
                    <a:pt x="14778" y="7397"/>
                  </a:cubicBezTo>
                  <a:lnTo>
                    <a:pt x="16079" y="7531"/>
                  </a:lnTo>
                  <a:cubicBezTo>
                    <a:pt x="16112" y="7964"/>
                    <a:pt x="16112" y="8398"/>
                    <a:pt x="16079" y="8798"/>
                  </a:cubicBezTo>
                  <a:cubicBezTo>
                    <a:pt x="16045" y="9232"/>
                    <a:pt x="15978" y="9666"/>
                    <a:pt x="15878" y="10099"/>
                  </a:cubicBezTo>
                  <a:lnTo>
                    <a:pt x="15845" y="10099"/>
                  </a:lnTo>
                  <a:lnTo>
                    <a:pt x="14577" y="9999"/>
                  </a:lnTo>
                  <a:cubicBezTo>
                    <a:pt x="14477" y="9999"/>
                    <a:pt x="14377" y="10033"/>
                    <a:pt x="14344" y="10133"/>
                  </a:cubicBezTo>
                  <a:cubicBezTo>
                    <a:pt x="14144" y="10800"/>
                    <a:pt x="13844" y="11400"/>
                    <a:pt x="13443" y="11967"/>
                  </a:cubicBezTo>
                  <a:cubicBezTo>
                    <a:pt x="13377" y="12034"/>
                    <a:pt x="13377" y="12134"/>
                    <a:pt x="13443" y="12201"/>
                  </a:cubicBezTo>
                  <a:lnTo>
                    <a:pt x="14277" y="13202"/>
                  </a:lnTo>
                  <a:cubicBezTo>
                    <a:pt x="13710" y="13869"/>
                    <a:pt x="13043" y="14436"/>
                    <a:pt x="12309" y="14869"/>
                  </a:cubicBezTo>
                  <a:lnTo>
                    <a:pt x="11475" y="13902"/>
                  </a:lnTo>
                  <a:cubicBezTo>
                    <a:pt x="11434" y="13861"/>
                    <a:pt x="11380" y="13832"/>
                    <a:pt x="11321" y="13832"/>
                  </a:cubicBezTo>
                  <a:cubicBezTo>
                    <a:pt x="11285" y="13832"/>
                    <a:pt x="11247" y="13843"/>
                    <a:pt x="11208" y="13869"/>
                  </a:cubicBezTo>
                  <a:cubicBezTo>
                    <a:pt x="10608" y="14169"/>
                    <a:pt x="9941" y="14402"/>
                    <a:pt x="9274" y="14502"/>
                  </a:cubicBezTo>
                  <a:cubicBezTo>
                    <a:pt x="9174" y="14502"/>
                    <a:pt x="9107" y="14603"/>
                    <a:pt x="9107" y="14669"/>
                  </a:cubicBezTo>
                  <a:lnTo>
                    <a:pt x="9007" y="16004"/>
                  </a:lnTo>
                  <a:cubicBezTo>
                    <a:pt x="8790" y="16020"/>
                    <a:pt x="8573" y="16029"/>
                    <a:pt x="8356" y="16029"/>
                  </a:cubicBezTo>
                  <a:cubicBezTo>
                    <a:pt x="8140" y="16029"/>
                    <a:pt x="7923" y="16020"/>
                    <a:pt x="7706" y="16004"/>
                  </a:cubicBezTo>
                  <a:cubicBezTo>
                    <a:pt x="7272" y="15970"/>
                    <a:pt x="6839" y="15904"/>
                    <a:pt x="6438" y="15770"/>
                  </a:cubicBezTo>
                  <a:lnTo>
                    <a:pt x="6505" y="14469"/>
                  </a:lnTo>
                  <a:cubicBezTo>
                    <a:pt x="6538" y="14369"/>
                    <a:pt x="6472" y="14302"/>
                    <a:pt x="6372" y="14269"/>
                  </a:cubicBezTo>
                  <a:cubicBezTo>
                    <a:pt x="5704" y="14069"/>
                    <a:pt x="5104" y="13769"/>
                    <a:pt x="4570" y="13368"/>
                  </a:cubicBezTo>
                  <a:cubicBezTo>
                    <a:pt x="4523" y="13345"/>
                    <a:pt x="4493" y="13321"/>
                    <a:pt x="4455" y="13321"/>
                  </a:cubicBezTo>
                  <a:cubicBezTo>
                    <a:pt x="4440" y="13321"/>
                    <a:pt x="4423" y="13325"/>
                    <a:pt x="4404" y="13335"/>
                  </a:cubicBezTo>
                  <a:cubicBezTo>
                    <a:pt x="4370" y="13335"/>
                    <a:pt x="4337" y="13335"/>
                    <a:pt x="4303" y="13368"/>
                  </a:cubicBezTo>
                  <a:lnTo>
                    <a:pt x="3269" y="14202"/>
                  </a:lnTo>
                  <a:cubicBezTo>
                    <a:pt x="2602" y="13635"/>
                    <a:pt x="2035" y="12968"/>
                    <a:pt x="1601" y="12234"/>
                  </a:cubicBezTo>
                  <a:lnTo>
                    <a:pt x="2602" y="11400"/>
                  </a:lnTo>
                  <a:cubicBezTo>
                    <a:pt x="2669" y="11334"/>
                    <a:pt x="2669" y="11233"/>
                    <a:pt x="2636" y="11133"/>
                  </a:cubicBezTo>
                  <a:cubicBezTo>
                    <a:pt x="2335" y="10533"/>
                    <a:pt x="2102" y="9899"/>
                    <a:pt x="2002" y="9232"/>
                  </a:cubicBezTo>
                  <a:cubicBezTo>
                    <a:pt x="2002" y="9132"/>
                    <a:pt x="1902" y="9065"/>
                    <a:pt x="1802" y="9032"/>
                  </a:cubicBezTo>
                  <a:lnTo>
                    <a:pt x="501" y="8932"/>
                  </a:lnTo>
                  <a:cubicBezTo>
                    <a:pt x="467" y="8498"/>
                    <a:pt x="467" y="8065"/>
                    <a:pt x="501" y="7631"/>
                  </a:cubicBezTo>
                  <a:cubicBezTo>
                    <a:pt x="534" y="7197"/>
                    <a:pt x="601" y="6764"/>
                    <a:pt x="734" y="6363"/>
                  </a:cubicBezTo>
                  <a:lnTo>
                    <a:pt x="2002" y="6463"/>
                  </a:lnTo>
                  <a:cubicBezTo>
                    <a:pt x="2102" y="6463"/>
                    <a:pt x="2202" y="6397"/>
                    <a:pt x="2235" y="6297"/>
                  </a:cubicBezTo>
                  <a:cubicBezTo>
                    <a:pt x="2435" y="5663"/>
                    <a:pt x="2736" y="5029"/>
                    <a:pt x="3136" y="4495"/>
                  </a:cubicBezTo>
                  <a:cubicBezTo>
                    <a:pt x="3203" y="4395"/>
                    <a:pt x="3203" y="4295"/>
                    <a:pt x="3136" y="4228"/>
                  </a:cubicBezTo>
                  <a:lnTo>
                    <a:pt x="2302" y="3228"/>
                  </a:lnTo>
                  <a:cubicBezTo>
                    <a:pt x="2869" y="2561"/>
                    <a:pt x="3536" y="1994"/>
                    <a:pt x="4303" y="1560"/>
                  </a:cubicBezTo>
                  <a:lnTo>
                    <a:pt x="5137" y="2527"/>
                  </a:lnTo>
                  <a:cubicBezTo>
                    <a:pt x="5162" y="2576"/>
                    <a:pt x="5222" y="2607"/>
                    <a:pt x="5292" y="2607"/>
                  </a:cubicBezTo>
                  <a:cubicBezTo>
                    <a:pt x="5317" y="2607"/>
                    <a:pt x="5344" y="2603"/>
                    <a:pt x="5371" y="2594"/>
                  </a:cubicBezTo>
                  <a:cubicBezTo>
                    <a:pt x="5971" y="2260"/>
                    <a:pt x="6638" y="2060"/>
                    <a:pt x="7306" y="1960"/>
                  </a:cubicBezTo>
                  <a:cubicBezTo>
                    <a:pt x="7406" y="1927"/>
                    <a:pt x="7472" y="1860"/>
                    <a:pt x="7472" y="1760"/>
                  </a:cubicBezTo>
                  <a:lnTo>
                    <a:pt x="7606" y="459"/>
                  </a:lnTo>
                  <a:cubicBezTo>
                    <a:pt x="7806" y="426"/>
                    <a:pt x="8014" y="409"/>
                    <a:pt x="8227" y="409"/>
                  </a:cubicBezTo>
                  <a:close/>
                  <a:moveTo>
                    <a:pt x="8206" y="0"/>
                  </a:moveTo>
                  <a:cubicBezTo>
                    <a:pt x="7981" y="0"/>
                    <a:pt x="7756" y="9"/>
                    <a:pt x="7539" y="25"/>
                  </a:cubicBezTo>
                  <a:cubicBezTo>
                    <a:pt x="7306" y="25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3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4" y="1170"/>
                    <a:pt x="4235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5" y="2260"/>
                    <a:pt x="1968" y="2961"/>
                  </a:cubicBezTo>
                  <a:cubicBezTo>
                    <a:pt x="1802" y="3128"/>
                    <a:pt x="1802" y="3361"/>
                    <a:pt x="1968" y="3528"/>
                  </a:cubicBezTo>
                  <a:lnTo>
                    <a:pt x="2702" y="4362"/>
                  </a:lnTo>
                  <a:cubicBezTo>
                    <a:pt x="2335" y="4896"/>
                    <a:pt x="2068" y="5429"/>
                    <a:pt x="1868" y="6030"/>
                  </a:cubicBezTo>
                  <a:lnTo>
                    <a:pt x="734" y="5930"/>
                  </a:lnTo>
                  <a:cubicBezTo>
                    <a:pt x="534" y="5930"/>
                    <a:pt x="334" y="6063"/>
                    <a:pt x="267" y="6263"/>
                  </a:cubicBezTo>
                  <a:cubicBezTo>
                    <a:pt x="67" y="7131"/>
                    <a:pt x="0" y="8065"/>
                    <a:pt x="100" y="8965"/>
                  </a:cubicBezTo>
                  <a:cubicBezTo>
                    <a:pt x="100" y="9199"/>
                    <a:pt x="267" y="9365"/>
                    <a:pt x="501" y="9365"/>
                  </a:cubicBezTo>
                  <a:lnTo>
                    <a:pt x="1635" y="9432"/>
                  </a:lnTo>
                  <a:cubicBezTo>
                    <a:pt x="1735" y="10033"/>
                    <a:pt x="1935" y="10633"/>
                    <a:pt x="2202" y="11200"/>
                  </a:cubicBezTo>
                  <a:lnTo>
                    <a:pt x="1368" y="11934"/>
                  </a:lnTo>
                  <a:cubicBezTo>
                    <a:pt x="1168" y="12067"/>
                    <a:pt x="1134" y="12301"/>
                    <a:pt x="1268" y="12501"/>
                  </a:cubicBezTo>
                  <a:cubicBezTo>
                    <a:pt x="1735" y="13268"/>
                    <a:pt x="2335" y="13935"/>
                    <a:pt x="3036" y="14502"/>
                  </a:cubicBezTo>
                  <a:cubicBezTo>
                    <a:pt x="3103" y="14586"/>
                    <a:pt x="3203" y="14628"/>
                    <a:pt x="3303" y="14628"/>
                  </a:cubicBezTo>
                  <a:cubicBezTo>
                    <a:pt x="3403" y="14628"/>
                    <a:pt x="3503" y="14586"/>
                    <a:pt x="3570" y="14502"/>
                  </a:cubicBezTo>
                  <a:lnTo>
                    <a:pt x="4437" y="13769"/>
                  </a:lnTo>
                  <a:cubicBezTo>
                    <a:pt x="4971" y="14136"/>
                    <a:pt x="5504" y="14402"/>
                    <a:pt x="6105" y="14603"/>
                  </a:cubicBezTo>
                  <a:lnTo>
                    <a:pt x="6038" y="15737"/>
                  </a:lnTo>
                  <a:cubicBezTo>
                    <a:pt x="6005" y="15970"/>
                    <a:pt x="6138" y="16170"/>
                    <a:pt x="6338" y="16204"/>
                  </a:cubicBezTo>
                  <a:cubicBezTo>
                    <a:pt x="6805" y="16304"/>
                    <a:pt x="7239" y="16371"/>
                    <a:pt x="7706" y="16404"/>
                  </a:cubicBezTo>
                  <a:cubicBezTo>
                    <a:pt x="7923" y="16421"/>
                    <a:pt x="8148" y="16429"/>
                    <a:pt x="8373" y="16429"/>
                  </a:cubicBezTo>
                  <a:cubicBezTo>
                    <a:pt x="8598" y="16429"/>
                    <a:pt x="8823" y="16421"/>
                    <a:pt x="9040" y="16404"/>
                  </a:cubicBezTo>
                  <a:cubicBezTo>
                    <a:pt x="9274" y="16371"/>
                    <a:pt x="9407" y="16204"/>
                    <a:pt x="9407" y="16004"/>
                  </a:cubicBezTo>
                  <a:lnTo>
                    <a:pt x="9507" y="14869"/>
                  </a:lnTo>
                  <a:cubicBezTo>
                    <a:pt x="10108" y="14736"/>
                    <a:pt x="10708" y="14569"/>
                    <a:pt x="11242" y="14269"/>
                  </a:cubicBezTo>
                  <a:lnTo>
                    <a:pt x="12009" y="15136"/>
                  </a:lnTo>
                  <a:cubicBezTo>
                    <a:pt x="12092" y="15241"/>
                    <a:pt x="12215" y="15293"/>
                    <a:pt x="12336" y="15293"/>
                  </a:cubicBezTo>
                  <a:cubicBezTo>
                    <a:pt x="12408" y="15293"/>
                    <a:pt x="12480" y="15274"/>
                    <a:pt x="12543" y="15236"/>
                  </a:cubicBezTo>
                  <a:cubicBezTo>
                    <a:pt x="13310" y="14769"/>
                    <a:pt x="14010" y="14169"/>
                    <a:pt x="14577" y="13468"/>
                  </a:cubicBezTo>
                  <a:cubicBezTo>
                    <a:pt x="14744" y="13302"/>
                    <a:pt x="14744" y="13068"/>
                    <a:pt x="14577" y="12901"/>
                  </a:cubicBezTo>
                  <a:lnTo>
                    <a:pt x="13844" y="12101"/>
                  </a:lnTo>
                  <a:cubicBezTo>
                    <a:pt x="14211" y="11567"/>
                    <a:pt x="14477" y="11000"/>
                    <a:pt x="14678" y="10433"/>
                  </a:cubicBezTo>
                  <a:lnTo>
                    <a:pt x="15812" y="10500"/>
                  </a:lnTo>
                  <a:cubicBezTo>
                    <a:pt x="15835" y="10503"/>
                    <a:pt x="15859" y="10505"/>
                    <a:pt x="15882" y="10505"/>
                  </a:cubicBezTo>
                  <a:cubicBezTo>
                    <a:pt x="16084" y="10505"/>
                    <a:pt x="16249" y="10376"/>
                    <a:pt x="16279" y="10166"/>
                  </a:cubicBezTo>
                  <a:cubicBezTo>
                    <a:pt x="16379" y="9732"/>
                    <a:pt x="16445" y="9299"/>
                    <a:pt x="16479" y="8832"/>
                  </a:cubicBezTo>
                  <a:cubicBezTo>
                    <a:pt x="16512" y="8398"/>
                    <a:pt x="16512" y="7931"/>
                    <a:pt x="16479" y="7497"/>
                  </a:cubicBezTo>
                  <a:cubicBezTo>
                    <a:pt x="16479" y="7264"/>
                    <a:pt x="16279" y="7097"/>
                    <a:pt x="16079" y="7097"/>
                  </a:cubicBezTo>
                  <a:lnTo>
                    <a:pt x="14944" y="6997"/>
                  </a:lnTo>
                  <a:cubicBezTo>
                    <a:pt x="14811" y="6397"/>
                    <a:pt x="14644" y="5796"/>
                    <a:pt x="14344" y="5263"/>
                  </a:cubicBezTo>
                  <a:lnTo>
                    <a:pt x="15211" y="4529"/>
                  </a:lnTo>
                  <a:cubicBezTo>
                    <a:pt x="15378" y="4395"/>
                    <a:pt x="15411" y="4128"/>
                    <a:pt x="15311" y="3962"/>
                  </a:cubicBezTo>
                  <a:cubicBezTo>
                    <a:pt x="14844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294"/>
                    <a:pt x="11075" y="2027"/>
                    <a:pt x="10475" y="1827"/>
                  </a:cubicBezTo>
                  <a:lnTo>
                    <a:pt x="10541" y="693"/>
                  </a:lnTo>
                  <a:cubicBezTo>
                    <a:pt x="10575" y="492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5"/>
                  </a:cubicBezTo>
                  <a:cubicBezTo>
                    <a:pt x="8657" y="9"/>
                    <a:pt x="8431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3093225" y="620250"/>
              <a:ext cx="333575" cy="332575"/>
            </a:xfrm>
            <a:custGeom>
              <a:rect b="b" l="l" r="r" t="t"/>
              <a:pathLst>
                <a:path extrusionOk="0" h="13303" w="13343">
                  <a:moveTo>
                    <a:pt x="6671" y="3862"/>
                  </a:moveTo>
                  <a:cubicBezTo>
                    <a:pt x="7472" y="3862"/>
                    <a:pt x="8273" y="4229"/>
                    <a:pt x="8806" y="4829"/>
                  </a:cubicBezTo>
                  <a:cubicBezTo>
                    <a:pt x="9540" y="5697"/>
                    <a:pt x="9707" y="6898"/>
                    <a:pt x="9207" y="7932"/>
                  </a:cubicBezTo>
                  <a:cubicBezTo>
                    <a:pt x="8906" y="8632"/>
                    <a:pt x="8273" y="9132"/>
                    <a:pt x="7539" y="9366"/>
                  </a:cubicBezTo>
                  <a:cubicBezTo>
                    <a:pt x="7245" y="9457"/>
                    <a:pt x="6955" y="9499"/>
                    <a:pt x="6675" y="9499"/>
                  </a:cubicBezTo>
                  <a:cubicBezTo>
                    <a:pt x="4691" y="9499"/>
                    <a:pt x="3172" y="7388"/>
                    <a:pt x="4136" y="5430"/>
                  </a:cubicBezTo>
                  <a:cubicBezTo>
                    <a:pt x="4537" y="4563"/>
                    <a:pt x="5337" y="3995"/>
                    <a:pt x="6271" y="3895"/>
                  </a:cubicBezTo>
                  <a:cubicBezTo>
                    <a:pt x="6405" y="3895"/>
                    <a:pt x="6538" y="3862"/>
                    <a:pt x="6671" y="3862"/>
                  </a:cubicBezTo>
                  <a:close/>
                  <a:moveTo>
                    <a:pt x="6678" y="3434"/>
                  </a:moveTo>
                  <a:cubicBezTo>
                    <a:pt x="6351" y="3434"/>
                    <a:pt x="6013" y="3485"/>
                    <a:pt x="5671" y="3595"/>
                  </a:cubicBezTo>
                  <a:lnTo>
                    <a:pt x="5704" y="3595"/>
                  </a:lnTo>
                  <a:cubicBezTo>
                    <a:pt x="4837" y="3829"/>
                    <a:pt x="4136" y="4462"/>
                    <a:pt x="3769" y="5263"/>
                  </a:cubicBezTo>
                  <a:cubicBezTo>
                    <a:pt x="2735" y="7398"/>
                    <a:pt x="4303" y="9900"/>
                    <a:pt x="6705" y="9900"/>
                  </a:cubicBezTo>
                  <a:cubicBezTo>
                    <a:pt x="6838" y="9900"/>
                    <a:pt x="6972" y="9866"/>
                    <a:pt x="7105" y="9866"/>
                  </a:cubicBezTo>
                  <a:cubicBezTo>
                    <a:pt x="7305" y="9833"/>
                    <a:pt x="7472" y="9800"/>
                    <a:pt x="7639" y="9766"/>
                  </a:cubicBezTo>
                  <a:cubicBezTo>
                    <a:pt x="8506" y="9499"/>
                    <a:pt x="9207" y="8899"/>
                    <a:pt x="9540" y="8098"/>
                  </a:cubicBezTo>
                  <a:cubicBezTo>
                    <a:pt x="10647" y="5855"/>
                    <a:pt x="8930" y="3434"/>
                    <a:pt x="6678" y="3434"/>
                  </a:cubicBezTo>
                  <a:close/>
                  <a:moveTo>
                    <a:pt x="7138" y="426"/>
                  </a:moveTo>
                  <a:cubicBezTo>
                    <a:pt x="7472" y="460"/>
                    <a:pt x="7806" y="526"/>
                    <a:pt x="8139" y="593"/>
                  </a:cubicBezTo>
                  <a:lnTo>
                    <a:pt x="8072" y="1627"/>
                  </a:lnTo>
                  <a:cubicBezTo>
                    <a:pt x="8072" y="1727"/>
                    <a:pt x="8106" y="1794"/>
                    <a:pt x="8206" y="1827"/>
                  </a:cubicBezTo>
                  <a:cubicBezTo>
                    <a:pt x="8740" y="1994"/>
                    <a:pt x="9207" y="2228"/>
                    <a:pt x="9674" y="2561"/>
                  </a:cubicBezTo>
                  <a:cubicBezTo>
                    <a:pt x="9707" y="2578"/>
                    <a:pt x="9749" y="2586"/>
                    <a:pt x="9790" y="2586"/>
                  </a:cubicBezTo>
                  <a:cubicBezTo>
                    <a:pt x="9832" y="2586"/>
                    <a:pt x="9874" y="2578"/>
                    <a:pt x="9907" y="2561"/>
                  </a:cubicBezTo>
                  <a:lnTo>
                    <a:pt x="10708" y="1894"/>
                  </a:lnTo>
                  <a:cubicBezTo>
                    <a:pt x="11208" y="2328"/>
                    <a:pt x="11642" y="2828"/>
                    <a:pt x="12009" y="3428"/>
                  </a:cubicBezTo>
                  <a:lnTo>
                    <a:pt x="11241" y="4096"/>
                  </a:lnTo>
                  <a:cubicBezTo>
                    <a:pt x="11141" y="4129"/>
                    <a:pt x="11141" y="4229"/>
                    <a:pt x="11175" y="4329"/>
                  </a:cubicBezTo>
                  <a:cubicBezTo>
                    <a:pt x="11442" y="4796"/>
                    <a:pt x="11608" y="5330"/>
                    <a:pt x="11675" y="5863"/>
                  </a:cubicBezTo>
                  <a:cubicBezTo>
                    <a:pt x="11708" y="5964"/>
                    <a:pt x="11775" y="6030"/>
                    <a:pt x="11875" y="6030"/>
                  </a:cubicBezTo>
                  <a:lnTo>
                    <a:pt x="12909" y="6130"/>
                  </a:lnTo>
                  <a:cubicBezTo>
                    <a:pt x="12909" y="6464"/>
                    <a:pt x="12943" y="6797"/>
                    <a:pt x="12909" y="7131"/>
                  </a:cubicBezTo>
                  <a:cubicBezTo>
                    <a:pt x="12876" y="7465"/>
                    <a:pt x="12843" y="7798"/>
                    <a:pt x="12742" y="8132"/>
                  </a:cubicBezTo>
                  <a:lnTo>
                    <a:pt x="11708" y="8065"/>
                  </a:lnTo>
                  <a:cubicBezTo>
                    <a:pt x="11642" y="8065"/>
                    <a:pt x="11542" y="8132"/>
                    <a:pt x="11508" y="8198"/>
                  </a:cubicBezTo>
                  <a:cubicBezTo>
                    <a:pt x="11341" y="8732"/>
                    <a:pt x="11108" y="9199"/>
                    <a:pt x="10774" y="9666"/>
                  </a:cubicBezTo>
                  <a:cubicBezTo>
                    <a:pt x="10741" y="9733"/>
                    <a:pt x="10741" y="9833"/>
                    <a:pt x="10774" y="9900"/>
                  </a:cubicBezTo>
                  <a:lnTo>
                    <a:pt x="11442" y="10667"/>
                  </a:lnTo>
                  <a:cubicBezTo>
                    <a:pt x="11008" y="11201"/>
                    <a:pt x="10508" y="11634"/>
                    <a:pt x="9907" y="11968"/>
                  </a:cubicBezTo>
                  <a:lnTo>
                    <a:pt x="9240" y="11234"/>
                  </a:lnTo>
                  <a:cubicBezTo>
                    <a:pt x="9198" y="11171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1"/>
                    <a:pt x="7472" y="11668"/>
                  </a:cubicBezTo>
                  <a:cubicBezTo>
                    <a:pt x="7372" y="11701"/>
                    <a:pt x="7305" y="11768"/>
                    <a:pt x="7305" y="11868"/>
                  </a:cubicBezTo>
                  <a:lnTo>
                    <a:pt x="7205" y="12902"/>
                  </a:lnTo>
                  <a:lnTo>
                    <a:pt x="6204" y="12902"/>
                  </a:lnTo>
                  <a:cubicBezTo>
                    <a:pt x="5871" y="12868"/>
                    <a:pt x="5537" y="12802"/>
                    <a:pt x="5204" y="12735"/>
                  </a:cubicBezTo>
                  <a:lnTo>
                    <a:pt x="5270" y="11701"/>
                  </a:lnTo>
                  <a:cubicBezTo>
                    <a:pt x="5270" y="11601"/>
                    <a:pt x="5237" y="11534"/>
                    <a:pt x="5137" y="11501"/>
                  </a:cubicBezTo>
                  <a:cubicBezTo>
                    <a:pt x="4603" y="11334"/>
                    <a:pt x="4136" y="11101"/>
                    <a:pt x="3703" y="10767"/>
                  </a:cubicBezTo>
                  <a:cubicBezTo>
                    <a:pt x="3636" y="10734"/>
                    <a:pt x="3603" y="10734"/>
                    <a:pt x="3536" y="10734"/>
                  </a:cubicBezTo>
                  <a:cubicBezTo>
                    <a:pt x="3503" y="10734"/>
                    <a:pt x="3469" y="10767"/>
                    <a:pt x="3436" y="10800"/>
                  </a:cubicBezTo>
                  <a:lnTo>
                    <a:pt x="2702" y="11467"/>
                  </a:lnTo>
                  <a:cubicBezTo>
                    <a:pt x="2168" y="11034"/>
                    <a:pt x="1735" y="10500"/>
                    <a:pt x="1401" y="9933"/>
                  </a:cubicBezTo>
                  <a:lnTo>
                    <a:pt x="2168" y="9266"/>
                  </a:lnTo>
                  <a:cubicBezTo>
                    <a:pt x="2235" y="9199"/>
                    <a:pt x="2235" y="9099"/>
                    <a:pt x="2202" y="8999"/>
                  </a:cubicBezTo>
                  <a:cubicBezTo>
                    <a:pt x="1935" y="8532"/>
                    <a:pt x="1768" y="7998"/>
                    <a:pt x="1701" y="7465"/>
                  </a:cubicBezTo>
                  <a:cubicBezTo>
                    <a:pt x="1668" y="7365"/>
                    <a:pt x="1601" y="7298"/>
                    <a:pt x="1501" y="7298"/>
                  </a:cubicBezTo>
                  <a:lnTo>
                    <a:pt x="467" y="7231"/>
                  </a:lnTo>
                  <a:cubicBezTo>
                    <a:pt x="434" y="6898"/>
                    <a:pt x="434" y="6564"/>
                    <a:pt x="467" y="6230"/>
                  </a:cubicBezTo>
                  <a:cubicBezTo>
                    <a:pt x="500" y="5897"/>
                    <a:pt x="534" y="5563"/>
                    <a:pt x="634" y="5230"/>
                  </a:cubicBezTo>
                  <a:lnTo>
                    <a:pt x="1635" y="5296"/>
                  </a:lnTo>
                  <a:cubicBezTo>
                    <a:pt x="1735" y="5296"/>
                    <a:pt x="1835" y="5230"/>
                    <a:pt x="1868" y="5163"/>
                  </a:cubicBezTo>
                  <a:cubicBezTo>
                    <a:pt x="2001" y="4629"/>
                    <a:pt x="2268" y="4129"/>
                    <a:pt x="2602" y="3695"/>
                  </a:cubicBezTo>
                  <a:cubicBezTo>
                    <a:pt x="2635" y="3629"/>
                    <a:pt x="2635" y="3528"/>
                    <a:pt x="2602" y="3428"/>
                  </a:cubicBezTo>
                  <a:lnTo>
                    <a:pt x="1901" y="2661"/>
                  </a:lnTo>
                  <a:cubicBezTo>
                    <a:pt x="2335" y="2127"/>
                    <a:pt x="2835" y="1694"/>
                    <a:pt x="3436" y="1360"/>
                  </a:cubicBezTo>
                  <a:lnTo>
                    <a:pt x="4103" y="2127"/>
                  </a:lnTo>
                  <a:cubicBezTo>
                    <a:pt x="4142" y="2167"/>
                    <a:pt x="4193" y="2183"/>
                    <a:pt x="4241" y="2183"/>
                  </a:cubicBezTo>
                  <a:cubicBezTo>
                    <a:pt x="4275" y="2183"/>
                    <a:pt x="4309" y="2175"/>
                    <a:pt x="4336" y="2161"/>
                  </a:cubicBezTo>
                  <a:cubicBezTo>
                    <a:pt x="4803" y="1894"/>
                    <a:pt x="5337" y="1727"/>
                    <a:pt x="5871" y="1660"/>
                  </a:cubicBezTo>
                  <a:cubicBezTo>
                    <a:pt x="5971" y="1627"/>
                    <a:pt x="6038" y="1560"/>
                    <a:pt x="6038" y="1460"/>
                  </a:cubicBezTo>
                  <a:lnTo>
                    <a:pt x="6138" y="426"/>
                  </a:lnTo>
                  <a:close/>
                  <a:moveTo>
                    <a:pt x="6621" y="1"/>
                  </a:moveTo>
                  <a:cubicBezTo>
                    <a:pt x="6438" y="1"/>
                    <a:pt x="6254" y="9"/>
                    <a:pt x="6071" y="26"/>
                  </a:cubicBezTo>
                  <a:cubicBezTo>
                    <a:pt x="5904" y="59"/>
                    <a:pt x="5737" y="193"/>
                    <a:pt x="5737" y="393"/>
                  </a:cubicBezTo>
                  <a:lnTo>
                    <a:pt x="5671" y="1260"/>
                  </a:lnTo>
                  <a:cubicBezTo>
                    <a:pt x="5204" y="1360"/>
                    <a:pt x="4737" y="1527"/>
                    <a:pt x="4303" y="1727"/>
                  </a:cubicBezTo>
                  <a:lnTo>
                    <a:pt x="3736" y="1060"/>
                  </a:lnTo>
                  <a:cubicBezTo>
                    <a:pt x="3647" y="971"/>
                    <a:pt x="3528" y="927"/>
                    <a:pt x="3410" y="927"/>
                  </a:cubicBezTo>
                  <a:cubicBezTo>
                    <a:pt x="3351" y="927"/>
                    <a:pt x="3291" y="938"/>
                    <a:pt x="3236" y="960"/>
                  </a:cubicBezTo>
                  <a:cubicBezTo>
                    <a:pt x="2602" y="1360"/>
                    <a:pt x="2035" y="1827"/>
                    <a:pt x="1568" y="2394"/>
                  </a:cubicBezTo>
                  <a:cubicBezTo>
                    <a:pt x="1434" y="2528"/>
                    <a:pt x="1434" y="2761"/>
                    <a:pt x="1568" y="2895"/>
                  </a:cubicBezTo>
                  <a:lnTo>
                    <a:pt x="2168" y="3562"/>
                  </a:lnTo>
                  <a:cubicBezTo>
                    <a:pt x="1868" y="3962"/>
                    <a:pt x="1668" y="4396"/>
                    <a:pt x="1501" y="4863"/>
                  </a:cubicBezTo>
                  <a:lnTo>
                    <a:pt x="634" y="4796"/>
                  </a:lnTo>
                  <a:cubicBezTo>
                    <a:pt x="613" y="4793"/>
                    <a:pt x="592" y="4791"/>
                    <a:pt x="571" y="4791"/>
                  </a:cubicBezTo>
                  <a:cubicBezTo>
                    <a:pt x="394" y="4791"/>
                    <a:pt x="230" y="4914"/>
                    <a:pt x="200" y="5063"/>
                  </a:cubicBezTo>
                  <a:cubicBezTo>
                    <a:pt x="100" y="5430"/>
                    <a:pt x="67" y="5797"/>
                    <a:pt x="33" y="6164"/>
                  </a:cubicBezTo>
                  <a:cubicBezTo>
                    <a:pt x="0" y="6531"/>
                    <a:pt x="0" y="6898"/>
                    <a:pt x="33" y="7264"/>
                  </a:cubicBezTo>
                  <a:cubicBezTo>
                    <a:pt x="67" y="7431"/>
                    <a:pt x="200" y="7598"/>
                    <a:pt x="400" y="7598"/>
                  </a:cubicBezTo>
                  <a:lnTo>
                    <a:pt x="1268" y="7665"/>
                  </a:lnTo>
                  <a:cubicBezTo>
                    <a:pt x="1368" y="8132"/>
                    <a:pt x="1501" y="8599"/>
                    <a:pt x="1735" y="9032"/>
                  </a:cubicBezTo>
                  <a:lnTo>
                    <a:pt x="1067" y="9599"/>
                  </a:lnTo>
                  <a:cubicBezTo>
                    <a:pt x="901" y="9733"/>
                    <a:pt x="867" y="9933"/>
                    <a:pt x="967" y="10100"/>
                  </a:cubicBezTo>
                  <a:cubicBezTo>
                    <a:pt x="1368" y="10734"/>
                    <a:pt x="1835" y="11301"/>
                    <a:pt x="2402" y="11768"/>
                  </a:cubicBezTo>
                  <a:cubicBezTo>
                    <a:pt x="2468" y="11834"/>
                    <a:pt x="2560" y="11868"/>
                    <a:pt x="2652" y="11868"/>
                  </a:cubicBezTo>
                  <a:cubicBezTo>
                    <a:pt x="2744" y="11868"/>
                    <a:pt x="2835" y="11834"/>
                    <a:pt x="2902" y="11768"/>
                  </a:cubicBezTo>
                  <a:lnTo>
                    <a:pt x="3569" y="11201"/>
                  </a:lnTo>
                  <a:cubicBezTo>
                    <a:pt x="3970" y="11467"/>
                    <a:pt x="4403" y="11668"/>
                    <a:pt x="4837" y="11834"/>
                  </a:cubicBezTo>
                  <a:lnTo>
                    <a:pt x="4770" y="12735"/>
                  </a:lnTo>
                  <a:cubicBezTo>
                    <a:pt x="4770" y="12902"/>
                    <a:pt x="4904" y="13102"/>
                    <a:pt x="5070" y="13135"/>
                  </a:cubicBezTo>
                  <a:cubicBezTo>
                    <a:pt x="5437" y="13235"/>
                    <a:pt x="5804" y="13269"/>
                    <a:pt x="6171" y="13302"/>
                  </a:cubicBezTo>
                  <a:lnTo>
                    <a:pt x="6671" y="13302"/>
                  </a:lnTo>
                  <a:cubicBezTo>
                    <a:pt x="6838" y="13302"/>
                    <a:pt x="7072" y="13302"/>
                    <a:pt x="7272" y="13269"/>
                  </a:cubicBezTo>
                  <a:cubicBezTo>
                    <a:pt x="7439" y="13235"/>
                    <a:pt x="7572" y="13102"/>
                    <a:pt x="7572" y="12935"/>
                  </a:cubicBezTo>
                  <a:lnTo>
                    <a:pt x="7639" y="12035"/>
                  </a:lnTo>
                  <a:cubicBezTo>
                    <a:pt x="8139" y="11934"/>
                    <a:pt x="8606" y="11801"/>
                    <a:pt x="9006" y="11601"/>
                  </a:cubicBezTo>
                  <a:lnTo>
                    <a:pt x="9607" y="12268"/>
                  </a:lnTo>
                  <a:cubicBezTo>
                    <a:pt x="9688" y="12349"/>
                    <a:pt x="9793" y="12393"/>
                    <a:pt x="9893" y="12393"/>
                  </a:cubicBezTo>
                  <a:cubicBezTo>
                    <a:pt x="9958" y="12393"/>
                    <a:pt x="10021" y="12374"/>
                    <a:pt x="10074" y="12335"/>
                  </a:cubicBezTo>
                  <a:cubicBezTo>
                    <a:pt x="10708" y="11968"/>
                    <a:pt x="11275" y="11467"/>
                    <a:pt x="11742" y="10900"/>
                  </a:cubicBezTo>
                  <a:cubicBezTo>
                    <a:pt x="11875" y="10767"/>
                    <a:pt x="11875" y="10567"/>
                    <a:pt x="11742" y="10400"/>
                  </a:cubicBezTo>
                  <a:lnTo>
                    <a:pt x="11208" y="9733"/>
                  </a:lnTo>
                  <a:cubicBezTo>
                    <a:pt x="11475" y="9333"/>
                    <a:pt x="11708" y="8932"/>
                    <a:pt x="11875" y="8499"/>
                  </a:cubicBezTo>
                  <a:lnTo>
                    <a:pt x="12742" y="8532"/>
                  </a:lnTo>
                  <a:cubicBezTo>
                    <a:pt x="12763" y="8536"/>
                    <a:pt x="12784" y="8537"/>
                    <a:pt x="12804" y="8537"/>
                  </a:cubicBezTo>
                  <a:cubicBezTo>
                    <a:pt x="12976" y="8537"/>
                    <a:pt x="13116" y="8415"/>
                    <a:pt x="13176" y="8265"/>
                  </a:cubicBezTo>
                  <a:cubicBezTo>
                    <a:pt x="13243" y="7898"/>
                    <a:pt x="13310" y="7531"/>
                    <a:pt x="13343" y="7164"/>
                  </a:cubicBezTo>
                  <a:cubicBezTo>
                    <a:pt x="13343" y="6797"/>
                    <a:pt x="13343" y="6431"/>
                    <a:pt x="13276" y="6064"/>
                  </a:cubicBezTo>
                  <a:cubicBezTo>
                    <a:pt x="13276" y="5863"/>
                    <a:pt x="13109" y="5730"/>
                    <a:pt x="12943" y="5730"/>
                  </a:cubicBezTo>
                  <a:lnTo>
                    <a:pt x="12042" y="5663"/>
                  </a:lnTo>
                  <a:cubicBezTo>
                    <a:pt x="11975" y="5163"/>
                    <a:pt x="11808" y="4729"/>
                    <a:pt x="11608" y="4296"/>
                  </a:cubicBezTo>
                  <a:lnTo>
                    <a:pt x="12275" y="3695"/>
                  </a:lnTo>
                  <a:cubicBezTo>
                    <a:pt x="12409" y="3595"/>
                    <a:pt x="12442" y="3362"/>
                    <a:pt x="12342" y="3228"/>
                  </a:cubicBezTo>
                  <a:cubicBezTo>
                    <a:pt x="11975" y="2594"/>
                    <a:pt x="11475" y="2027"/>
                    <a:pt x="10941" y="1560"/>
                  </a:cubicBezTo>
                  <a:cubicBezTo>
                    <a:pt x="10858" y="1494"/>
                    <a:pt x="10766" y="1460"/>
                    <a:pt x="10678" y="1460"/>
                  </a:cubicBezTo>
                  <a:cubicBezTo>
                    <a:pt x="10591" y="1460"/>
                    <a:pt x="10508" y="1494"/>
                    <a:pt x="10441" y="1560"/>
                  </a:cubicBezTo>
                  <a:lnTo>
                    <a:pt x="9774" y="2161"/>
                  </a:lnTo>
                  <a:cubicBezTo>
                    <a:pt x="9373" y="1861"/>
                    <a:pt x="8940" y="1660"/>
                    <a:pt x="8473" y="1494"/>
                  </a:cubicBezTo>
                  <a:lnTo>
                    <a:pt x="8539" y="626"/>
                  </a:lnTo>
                  <a:cubicBezTo>
                    <a:pt x="8573" y="426"/>
                    <a:pt x="8439" y="259"/>
                    <a:pt x="8273" y="193"/>
                  </a:cubicBezTo>
                  <a:cubicBezTo>
                    <a:pt x="7906" y="126"/>
                    <a:pt x="7539" y="59"/>
                    <a:pt x="7172" y="26"/>
                  </a:cubicBezTo>
                  <a:cubicBezTo>
                    <a:pt x="6988" y="9"/>
                    <a:pt x="6805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5410700" y="614425"/>
              <a:ext cx="334425" cy="332550"/>
            </a:xfrm>
            <a:custGeom>
              <a:rect b="b" l="l" r="r" t="t"/>
              <a:pathLst>
                <a:path extrusionOk="0" h="13302" w="13377">
                  <a:moveTo>
                    <a:pt x="6672" y="3895"/>
                  </a:moveTo>
                  <a:cubicBezTo>
                    <a:pt x="7506" y="3895"/>
                    <a:pt x="8273" y="4228"/>
                    <a:pt x="8807" y="4862"/>
                  </a:cubicBezTo>
                  <a:cubicBezTo>
                    <a:pt x="9541" y="5730"/>
                    <a:pt x="9707" y="6930"/>
                    <a:pt x="9240" y="7931"/>
                  </a:cubicBezTo>
                  <a:cubicBezTo>
                    <a:pt x="8907" y="8632"/>
                    <a:pt x="8306" y="9165"/>
                    <a:pt x="7573" y="9399"/>
                  </a:cubicBezTo>
                  <a:cubicBezTo>
                    <a:pt x="7278" y="9489"/>
                    <a:pt x="6988" y="9531"/>
                    <a:pt x="6708" y="9531"/>
                  </a:cubicBezTo>
                  <a:cubicBezTo>
                    <a:pt x="4703" y="9531"/>
                    <a:pt x="3200" y="7390"/>
                    <a:pt x="4137" y="5429"/>
                  </a:cubicBezTo>
                  <a:cubicBezTo>
                    <a:pt x="4470" y="4729"/>
                    <a:pt x="5071" y="4195"/>
                    <a:pt x="5805" y="3995"/>
                  </a:cubicBezTo>
                  <a:cubicBezTo>
                    <a:pt x="5971" y="3962"/>
                    <a:pt x="6138" y="3928"/>
                    <a:pt x="6272" y="3895"/>
                  </a:cubicBezTo>
                  <a:close/>
                  <a:moveTo>
                    <a:pt x="6680" y="3445"/>
                  </a:moveTo>
                  <a:cubicBezTo>
                    <a:pt x="6364" y="3445"/>
                    <a:pt x="6036" y="3492"/>
                    <a:pt x="5705" y="3595"/>
                  </a:cubicBezTo>
                  <a:lnTo>
                    <a:pt x="5738" y="3628"/>
                  </a:lnTo>
                  <a:cubicBezTo>
                    <a:pt x="4871" y="3862"/>
                    <a:pt x="4170" y="4462"/>
                    <a:pt x="3803" y="5296"/>
                  </a:cubicBezTo>
                  <a:cubicBezTo>
                    <a:pt x="3236" y="6430"/>
                    <a:pt x="3436" y="7831"/>
                    <a:pt x="4270" y="8798"/>
                  </a:cubicBezTo>
                  <a:cubicBezTo>
                    <a:pt x="4871" y="9499"/>
                    <a:pt x="5771" y="9899"/>
                    <a:pt x="6739" y="9899"/>
                  </a:cubicBezTo>
                  <a:cubicBezTo>
                    <a:pt x="6872" y="9899"/>
                    <a:pt x="7006" y="9899"/>
                    <a:pt x="7139" y="9866"/>
                  </a:cubicBezTo>
                  <a:cubicBezTo>
                    <a:pt x="7306" y="9832"/>
                    <a:pt x="7506" y="9799"/>
                    <a:pt x="7673" y="9766"/>
                  </a:cubicBezTo>
                  <a:cubicBezTo>
                    <a:pt x="8507" y="9499"/>
                    <a:pt x="9207" y="8898"/>
                    <a:pt x="9574" y="8098"/>
                  </a:cubicBezTo>
                  <a:cubicBezTo>
                    <a:pt x="10657" y="5874"/>
                    <a:pt x="8941" y="3445"/>
                    <a:pt x="6680" y="3445"/>
                  </a:cubicBezTo>
                  <a:close/>
                  <a:moveTo>
                    <a:pt x="7172" y="459"/>
                  </a:moveTo>
                  <a:cubicBezTo>
                    <a:pt x="7506" y="492"/>
                    <a:pt x="7839" y="559"/>
                    <a:pt x="8173" y="659"/>
                  </a:cubicBezTo>
                  <a:lnTo>
                    <a:pt x="8106" y="1660"/>
                  </a:lnTo>
                  <a:cubicBezTo>
                    <a:pt x="8106" y="1760"/>
                    <a:pt x="8140" y="1827"/>
                    <a:pt x="8240" y="1860"/>
                  </a:cubicBezTo>
                  <a:cubicBezTo>
                    <a:pt x="8773" y="2027"/>
                    <a:pt x="9240" y="2260"/>
                    <a:pt x="9674" y="2594"/>
                  </a:cubicBezTo>
                  <a:cubicBezTo>
                    <a:pt x="9724" y="2627"/>
                    <a:pt x="9774" y="2644"/>
                    <a:pt x="9820" y="2644"/>
                  </a:cubicBezTo>
                  <a:cubicBezTo>
                    <a:pt x="9866" y="2644"/>
                    <a:pt x="9908" y="2627"/>
                    <a:pt x="9941" y="2594"/>
                  </a:cubicBezTo>
                  <a:lnTo>
                    <a:pt x="10708" y="1927"/>
                  </a:lnTo>
                  <a:cubicBezTo>
                    <a:pt x="11242" y="2360"/>
                    <a:pt x="11676" y="2894"/>
                    <a:pt x="12009" y="3461"/>
                  </a:cubicBezTo>
                  <a:lnTo>
                    <a:pt x="11242" y="4128"/>
                  </a:lnTo>
                  <a:cubicBezTo>
                    <a:pt x="11175" y="4195"/>
                    <a:pt x="11175" y="4295"/>
                    <a:pt x="11209" y="4362"/>
                  </a:cubicBezTo>
                  <a:cubicBezTo>
                    <a:pt x="11475" y="4862"/>
                    <a:pt x="11642" y="5363"/>
                    <a:pt x="11709" y="5896"/>
                  </a:cubicBezTo>
                  <a:cubicBezTo>
                    <a:pt x="11742" y="5996"/>
                    <a:pt x="11809" y="6063"/>
                    <a:pt x="11909" y="6063"/>
                  </a:cubicBezTo>
                  <a:lnTo>
                    <a:pt x="12943" y="6163"/>
                  </a:lnTo>
                  <a:cubicBezTo>
                    <a:pt x="12943" y="6497"/>
                    <a:pt x="12943" y="6830"/>
                    <a:pt x="12910" y="7131"/>
                  </a:cubicBezTo>
                  <a:cubicBezTo>
                    <a:pt x="12876" y="7497"/>
                    <a:pt x="12843" y="7831"/>
                    <a:pt x="12743" y="8165"/>
                  </a:cubicBezTo>
                  <a:lnTo>
                    <a:pt x="11742" y="8065"/>
                  </a:lnTo>
                  <a:cubicBezTo>
                    <a:pt x="11642" y="8065"/>
                    <a:pt x="11542" y="8131"/>
                    <a:pt x="11509" y="8231"/>
                  </a:cubicBezTo>
                  <a:cubicBezTo>
                    <a:pt x="11375" y="8732"/>
                    <a:pt x="11108" y="9232"/>
                    <a:pt x="10808" y="9666"/>
                  </a:cubicBezTo>
                  <a:cubicBezTo>
                    <a:pt x="10742" y="9732"/>
                    <a:pt x="10742" y="9832"/>
                    <a:pt x="10808" y="9899"/>
                  </a:cubicBezTo>
                  <a:lnTo>
                    <a:pt x="11442" y="10700"/>
                  </a:lnTo>
                  <a:cubicBezTo>
                    <a:pt x="11008" y="11233"/>
                    <a:pt x="10508" y="11667"/>
                    <a:pt x="9908" y="12001"/>
                  </a:cubicBezTo>
                  <a:lnTo>
                    <a:pt x="9274" y="11233"/>
                  </a:lnTo>
                  <a:cubicBezTo>
                    <a:pt x="9253" y="11170"/>
                    <a:pt x="9205" y="11147"/>
                    <a:pt x="9147" y="11147"/>
                  </a:cubicBezTo>
                  <a:cubicBezTo>
                    <a:pt x="9114" y="11147"/>
                    <a:pt x="9077" y="11155"/>
                    <a:pt x="9040" y="11167"/>
                  </a:cubicBezTo>
                  <a:cubicBezTo>
                    <a:pt x="8573" y="11434"/>
                    <a:pt x="8040" y="11600"/>
                    <a:pt x="7506" y="11667"/>
                  </a:cubicBezTo>
                  <a:cubicBezTo>
                    <a:pt x="7406" y="11700"/>
                    <a:pt x="7339" y="11767"/>
                    <a:pt x="7339" y="11867"/>
                  </a:cubicBezTo>
                  <a:lnTo>
                    <a:pt x="7239" y="12901"/>
                  </a:lnTo>
                  <a:cubicBezTo>
                    <a:pt x="7072" y="12918"/>
                    <a:pt x="6905" y="12926"/>
                    <a:pt x="6739" y="12926"/>
                  </a:cubicBezTo>
                  <a:cubicBezTo>
                    <a:pt x="6572" y="12926"/>
                    <a:pt x="6405" y="12918"/>
                    <a:pt x="6238" y="12901"/>
                  </a:cubicBezTo>
                  <a:cubicBezTo>
                    <a:pt x="5905" y="12868"/>
                    <a:pt x="5571" y="12801"/>
                    <a:pt x="5238" y="12735"/>
                  </a:cubicBezTo>
                  <a:lnTo>
                    <a:pt x="5304" y="11700"/>
                  </a:lnTo>
                  <a:cubicBezTo>
                    <a:pt x="5338" y="11600"/>
                    <a:pt x="5271" y="11534"/>
                    <a:pt x="5171" y="11500"/>
                  </a:cubicBezTo>
                  <a:cubicBezTo>
                    <a:pt x="4671" y="11334"/>
                    <a:pt x="4170" y="11100"/>
                    <a:pt x="3737" y="10800"/>
                  </a:cubicBezTo>
                  <a:cubicBezTo>
                    <a:pt x="3670" y="10766"/>
                    <a:pt x="3636" y="10766"/>
                    <a:pt x="3570" y="10766"/>
                  </a:cubicBezTo>
                  <a:cubicBezTo>
                    <a:pt x="3536" y="10766"/>
                    <a:pt x="3503" y="10766"/>
                    <a:pt x="3470" y="10800"/>
                  </a:cubicBezTo>
                  <a:lnTo>
                    <a:pt x="2702" y="11467"/>
                  </a:lnTo>
                  <a:cubicBezTo>
                    <a:pt x="2169" y="11033"/>
                    <a:pt x="1735" y="10533"/>
                    <a:pt x="1402" y="9933"/>
                  </a:cubicBezTo>
                  <a:lnTo>
                    <a:pt x="2169" y="9265"/>
                  </a:lnTo>
                  <a:cubicBezTo>
                    <a:pt x="2235" y="9199"/>
                    <a:pt x="2235" y="9099"/>
                    <a:pt x="2202" y="9032"/>
                  </a:cubicBezTo>
                  <a:cubicBezTo>
                    <a:pt x="1935" y="8565"/>
                    <a:pt x="1768" y="8031"/>
                    <a:pt x="1702" y="7497"/>
                  </a:cubicBezTo>
                  <a:cubicBezTo>
                    <a:pt x="1668" y="7397"/>
                    <a:pt x="1602" y="7331"/>
                    <a:pt x="1502" y="7331"/>
                  </a:cubicBezTo>
                  <a:lnTo>
                    <a:pt x="468" y="7231"/>
                  </a:lnTo>
                  <a:cubicBezTo>
                    <a:pt x="434" y="6897"/>
                    <a:pt x="434" y="6563"/>
                    <a:pt x="468" y="6230"/>
                  </a:cubicBezTo>
                  <a:cubicBezTo>
                    <a:pt x="501" y="5863"/>
                    <a:pt x="534" y="5529"/>
                    <a:pt x="634" y="5229"/>
                  </a:cubicBezTo>
                  <a:lnTo>
                    <a:pt x="1635" y="5296"/>
                  </a:lnTo>
                  <a:cubicBezTo>
                    <a:pt x="1735" y="5296"/>
                    <a:pt x="1802" y="5229"/>
                    <a:pt x="1835" y="5129"/>
                  </a:cubicBezTo>
                  <a:cubicBezTo>
                    <a:pt x="2002" y="4629"/>
                    <a:pt x="2269" y="4162"/>
                    <a:pt x="2602" y="3728"/>
                  </a:cubicBezTo>
                  <a:cubicBezTo>
                    <a:pt x="2636" y="3628"/>
                    <a:pt x="2636" y="3528"/>
                    <a:pt x="2602" y="3461"/>
                  </a:cubicBezTo>
                  <a:lnTo>
                    <a:pt x="1935" y="2694"/>
                  </a:lnTo>
                  <a:cubicBezTo>
                    <a:pt x="2369" y="2160"/>
                    <a:pt x="2869" y="1727"/>
                    <a:pt x="3470" y="1393"/>
                  </a:cubicBezTo>
                  <a:lnTo>
                    <a:pt x="4137" y="2160"/>
                  </a:lnTo>
                  <a:cubicBezTo>
                    <a:pt x="4176" y="2199"/>
                    <a:pt x="4226" y="2216"/>
                    <a:pt x="4275" y="2216"/>
                  </a:cubicBezTo>
                  <a:cubicBezTo>
                    <a:pt x="4309" y="2216"/>
                    <a:pt x="4343" y="2207"/>
                    <a:pt x="4370" y="2194"/>
                  </a:cubicBezTo>
                  <a:cubicBezTo>
                    <a:pt x="4837" y="1927"/>
                    <a:pt x="5371" y="1760"/>
                    <a:pt x="5905" y="1693"/>
                  </a:cubicBezTo>
                  <a:cubicBezTo>
                    <a:pt x="6005" y="1660"/>
                    <a:pt x="6072" y="1593"/>
                    <a:pt x="6072" y="1493"/>
                  </a:cubicBezTo>
                  <a:lnTo>
                    <a:pt x="6172" y="459"/>
                  </a:lnTo>
                  <a:close/>
                  <a:moveTo>
                    <a:pt x="6655" y="0"/>
                  </a:moveTo>
                  <a:cubicBezTo>
                    <a:pt x="6472" y="0"/>
                    <a:pt x="6288" y="9"/>
                    <a:pt x="6105" y="25"/>
                  </a:cubicBezTo>
                  <a:cubicBezTo>
                    <a:pt x="5905" y="25"/>
                    <a:pt x="5771" y="192"/>
                    <a:pt x="5738" y="359"/>
                  </a:cubicBezTo>
                  <a:lnTo>
                    <a:pt x="5671" y="1260"/>
                  </a:lnTo>
                  <a:cubicBezTo>
                    <a:pt x="5204" y="1360"/>
                    <a:pt x="4737" y="1493"/>
                    <a:pt x="4304" y="1693"/>
                  </a:cubicBezTo>
                  <a:lnTo>
                    <a:pt x="3737" y="1026"/>
                  </a:lnTo>
                  <a:cubicBezTo>
                    <a:pt x="3656" y="945"/>
                    <a:pt x="3551" y="901"/>
                    <a:pt x="3443" y="901"/>
                  </a:cubicBezTo>
                  <a:cubicBezTo>
                    <a:pt x="3373" y="901"/>
                    <a:pt x="3302" y="920"/>
                    <a:pt x="3236" y="959"/>
                  </a:cubicBezTo>
                  <a:cubicBezTo>
                    <a:pt x="2602" y="1326"/>
                    <a:pt x="2069" y="1827"/>
                    <a:pt x="1568" y="2394"/>
                  </a:cubicBezTo>
                  <a:cubicBezTo>
                    <a:pt x="1468" y="2527"/>
                    <a:pt x="1468" y="2727"/>
                    <a:pt x="1568" y="2894"/>
                  </a:cubicBezTo>
                  <a:lnTo>
                    <a:pt x="2169" y="3561"/>
                  </a:lnTo>
                  <a:cubicBezTo>
                    <a:pt x="1902" y="3962"/>
                    <a:pt x="1668" y="4395"/>
                    <a:pt x="1502" y="4829"/>
                  </a:cubicBezTo>
                  <a:lnTo>
                    <a:pt x="634" y="4762"/>
                  </a:lnTo>
                  <a:cubicBezTo>
                    <a:pt x="434" y="4762"/>
                    <a:pt x="267" y="4862"/>
                    <a:pt x="201" y="5062"/>
                  </a:cubicBezTo>
                  <a:cubicBezTo>
                    <a:pt x="34" y="5763"/>
                    <a:pt x="1" y="6497"/>
                    <a:pt x="67" y="7231"/>
                  </a:cubicBezTo>
                  <a:cubicBezTo>
                    <a:pt x="67" y="7431"/>
                    <a:pt x="234" y="7564"/>
                    <a:pt x="401" y="7598"/>
                  </a:cubicBezTo>
                  <a:lnTo>
                    <a:pt x="1301" y="7664"/>
                  </a:lnTo>
                  <a:cubicBezTo>
                    <a:pt x="1368" y="8131"/>
                    <a:pt x="1535" y="8598"/>
                    <a:pt x="1735" y="9032"/>
                  </a:cubicBezTo>
                  <a:lnTo>
                    <a:pt x="1068" y="9599"/>
                  </a:lnTo>
                  <a:cubicBezTo>
                    <a:pt x="935" y="9732"/>
                    <a:pt x="901" y="9933"/>
                    <a:pt x="1001" y="10099"/>
                  </a:cubicBezTo>
                  <a:cubicBezTo>
                    <a:pt x="1368" y="10700"/>
                    <a:pt x="1869" y="11267"/>
                    <a:pt x="2436" y="11767"/>
                  </a:cubicBezTo>
                  <a:cubicBezTo>
                    <a:pt x="2502" y="11817"/>
                    <a:pt x="2586" y="11842"/>
                    <a:pt x="2669" y="11842"/>
                  </a:cubicBezTo>
                  <a:cubicBezTo>
                    <a:pt x="2753" y="11842"/>
                    <a:pt x="2836" y="11817"/>
                    <a:pt x="2903" y="11767"/>
                  </a:cubicBezTo>
                  <a:lnTo>
                    <a:pt x="3570" y="11167"/>
                  </a:lnTo>
                  <a:cubicBezTo>
                    <a:pt x="3970" y="11434"/>
                    <a:pt x="4404" y="11667"/>
                    <a:pt x="4871" y="11834"/>
                  </a:cubicBezTo>
                  <a:lnTo>
                    <a:pt x="4804" y="12701"/>
                  </a:lnTo>
                  <a:cubicBezTo>
                    <a:pt x="4771" y="12901"/>
                    <a:pt x="4904" y="13068"/>
                    <a:pt x="5104" y="13135"/>
                  </a:cubicBezTo>
                  <a:cubicBezTo>
                    <a:pt x="5438" y="13202"/>
                    <a:pt x="5805" y="13268"/>
                    <a:pt x="6172" y="13302"/>
                  </a:cubicBezTo>
                  <a:lnTo>
                    <a:pt x="6672" y="13302"/>
                  </a:lnTo>
                  <a:cubicBezTo>
                    <a:pt x="6839" y="13302"/>
                    <a:pt x="7106" y="13302"/>
                    <a:pt x="7272" y="13268"/>
                  </a:cubicBezTo>
                  <a:cubicBezTo>
                    <a:pt x="7473" y="13235"/>
                    <a:pt x="7606" y="13101"/>
                    <a:pt x="7606" y="12901"/>
                  </a:cubicBezTo>
                  <a:lnTo>
                    <a:pt x="7673" y="12034"/>
                  </a:lnTo>
                  <a:cubicBezTo>
                    <a:pt x="8173" y="11967"/>
                    <a:pt x="8640" y="11834"/>
                    <a:pt x="9074" y="11634"/>
                  </a:cubicBezTo>
                  <a:lnTo>
                    <a:pt x="9674" y="12301"/>
                  </a:lnTo>
                  <a:cubicBezTo>
                    <a:pt x="9735" y="12382"/>
                    <a:pt x="9844" y="12426"/>
                    <a:pt x="9951" y="12426"/>
                  </a:cubicBezTo>
                  <a:cubicBezTo>
                    <a:pt x="10020" y="12426"/>
                    <a:pt x="10089" y="12407"/>
                    <a:pt x="10141" y="12368"/>
                  </a:cubicBezTo>
                  <a:cubicBezTo>
                    <a:pt x="10775" y="12001"/>
                    <a:pt x="11342" y="11534"/>
                    <a:pt x="11809" y="10933"/>
                  </a:cubicBezTo>
                  <a:cubicBezTo>
                    <a:pt x="11942" y="10800"/>
                    <a:pt x="11942" y="10600"/>
                    <a:pt x="11809" y="10466"/>
                  </a:cubicBezTo>
                  <a:lnTo>
                    <a:pt x="11242" y="9799"/>
                  </a:lnTo>
                  <a:cubicBezTo>
                    <a:pt x="11509" y="9399"/>
                    <a:pt x="11742" y="8965"/>
                    <a:pt x="11876" y="8498"/>
                  </a:cubicBezTo>
                  <a:lnTo>
                    <a:pt x="12776" y="8565"/>
                  </a:lnTo>
                  <a:cubicBezTo>
                    <a:pt x="12797" y="8568"/>
                    <a:pt x="12817" y="8570"/>
                    <a:pt x="12837" y="8570"/>
                  </a:cubicBezTo>
                  <a:cubicBezTo>
                    <a:pt x="13010" y="8570"/>
                    <a:pt x="13147" y="8444"/>
                    <a:pt x="13177" y="8265"/>
                  </a:cubicBezTo>
                  <a:cubicBezTo>
                    <a:pt x="13277" y="7931"/>
                    <a:pt x="13343" y="7564"/>
                    <a:pt x="13343" y="7197"/>
                  </a:cubicBezTo>
                  <a:cubicBezTo>
                    <a:pt x="13377" y="6830"/>
                    <a:pt x="13343" y="6463"/>
                    <a:pt x="13310" y="6096"/>
                  </a:cubicBezTo>
                  <a:cubicBezTo>
                    <a:pt x="13277" y="5896"/>
                    <a:pt x="13143" y="5763"/>
                    <a:pt x="12943" y="5730"/>
                  </a:cubicBezTo>
                  <a:lnTo>
                    <a:pt x="12076" y="5663"/>
                  </a:lnTo>
                  <a:cubicBezTo>
                    <a:pt x="11976" y="5196"/>
                    <a:pt x="11809" y="4729"/>
                    <a:pt x="11609" y="4295"/>
                  </a:cubicBezTo>
                  <a:lnTo>
                    <a:pt x="12309" y="3728"/>
                  </a:lnTo>
                  <a:cubicBezTo>
                    <a:pt x="12443" y="3595"/>
                    <a:pt x="12476" y="3395"/>
                    <a:pt x="12376" y="3228"/>
                  </a:cubicBezTo>
                  <a:cubicBezTo>
                    <a:pt x="12009" y="2594"/>
                    <a:pt x="11509" y="2027"/>
                    <a:pt x="10942" y="1560"/>
                  </a:cubicBezTo>
                  <a:cubicBezTo>
                    <a:pt x="10875" y="1493"/>
                    <a:pt x="10792" y="1460"/>
                    <a:pt x="10704" y="1460"/>
                  </a:cubicBezTo>
                  <a:cubicBezTo>
                    <a:pt x="10616" y="1460"/>
                    <a:pt x="10525" y="1493"/>
                    <a:pt x="10441" y="1560"/>
                  </a:cubicBezTo>
                  <a:lnTo>
                    <a:pt x="9774" y="2127"/>
                  </a:lnTo>
                  <a:cubicBezTo>
                    <a:pt x="9374" y="1860"/>
                    <a:pt x="8940" y="1660"/>
                    <a:pt x="8507" y="1493"/>
                  </a:cubicBezTo>
                  <a:lnTo>
                    <a:pt x="8573" y="593"/>
                  </a:lnTo>
                  <a:cubicBezTo>
                    <a:pt x="8573" y="426"/>
                    <a:pt x="8473" y="226"/>
                    <a:pt x="8273" y="192"/>
                  </a:cubicBezTo>
                  <a:cubicBezTo>
                    <a:pt x="7906" y="92"/>
                    <a:pt x="7539" y="59"/>
                    <a:pt x="7206" y="25"/>
                  </a:cubicBezTo>
                  <a:cubicBezTo>
                    <a:pt x="7022" y="9"/>
                    <a:pt x="6839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1552125" y="1907650"/>
              <a:ext cx="291050" cy="290225"/>
            </a:xfrm>
            <a:custGeom>
              <a:rect b="b" l="l" r="r" t="t"/>
              <a:pathLst>
                <a:path extrusionOk="0" h="11609" w="11642">
                  <a:moveTo>
                    <a:pt x="5804" y="3336"/>
                  </a:moveTo>
                  <a:cubicBezTo>
                    <a:pt x="7639" y="3336"/>
                    <a:pt x="8840" y="5271"/>
                    <a:pt x="8039" y="6905"/>
                  </a:cubicBezTo>
                  <a:cubicBezTo>
                    <a:pt x="7772" y="7539"/>
                    <a:pt x="7239" y="7973"/>
                    <a:pt x="6605" y="8173"/>
                  </a:cubicBezTo>
                  <a:cubicBezTo>
                    <a:pt x="6348" y="8250"/>
                    <a:pt x="6094" y="8286"/>
                    <a:pt x="5850" y="8286"/>
                  </a:cubicBezTo>
                  <a:cubicBezTo>
                    <a:pt x="4096" y="8286"/>
                    <a:pt x="2783" y="6431"/>
                    <a:pt x="3603" y="4704"/>
                  </a:cubicBezTo>
                  <a:cubicBezTo>
                    <a:pt x="3903" y="4103"/>
                    <a:pt x="4403" y="3636"/>
                    <a:pt x="5070" y="3469"/>
                  </a:cubicBezTo>
                  <a:cubicBezTo>
                    <a:pt x="5204" y="3403"/>
                    <a:pt x="5337" y="3403"/>
                    <a:pt x="5471" y="3369"/>
                  </a:cubicBezTo>
                  <a:cubicBezTo>
                    <a:pt x="5604" y="3369"/>
                    <a:pt x="5704" y="3336"/>
                    <a:pt x="5804" y="3336"/>
                  </a:cubicBezTo>
                  <a:close/>
                  <a:moveTo>
                    <a:pt x="5857" y="2993"/>
                  </a:moveTo>
                  <a:cubicBezTo>
                    <a:pt x="5569" y="2993"/>
                    <a:pt x="5272" y="3038"/>
                    <a:pt x="4970" y="3136"/>
                  </a:cubicBezTo>
                  <a:cubicBezTo>
                    <a:pt x="4236" y="3336"/>
                    <a:pt x="3603" y="3870"/>
                    <a:pt x="3302" y="4570"/>
                  </a:cubicBezTo>
                  <a:cubicBezTo>
                    <a:pt x="2802" y="5604"/>
                    <a:pt x="2969" y="6805"/>
                    <a:pt x="3703" y="7672"/>
                  </a:cubicBezTo>
                  <a:cubicBezTo>
                    <a:pt x="4250" y="8277"/>
                    <a:pt x="5046" y="8633"/>
                    <a:pt x="5855" y="8633"/>
                  </a:cubicBezTo>
                  <a:cubicBezTo>
                    <a:pt x="5982" y="8633"/>
                    <a:pt x="6110" y="8625"/>
                    <a:pt x="6238" y="8606"/>
                  </a:cubicBezTo>
                  <a:cubicBezTo>
                    <a:pt x="6405" y="8573"/>
                    <a:pt x="6538" y="8540"/>
                    <a:pt x="6705" y="8506"/>
                  </a:cubicBezTo>
                  <a:cubicBezTo>
                    <a:pt x="7439" y="8306"/>
                    <a:pt x="8039" y="7772"/>
                    <a:pt x="8373" y="7072"/>
                  </a:cubicBezTo>
                  <a:cubicBezTo>
                    <a:pt x="9333" y="5121"/>
                    <a:pt x="7829" y="2993"/>
                    <a:pt x="5857" y="2993"/>
                  </a:cubicBezTo>
                  <a:close/>
                  <a:moveTo>
                    <a:pt x="5787" y="342"/>
                  </a:moveTo>
                  <a:cubicBezTo>
                    <a:pt x="5938" y="342"/>
                    <a:pt x="6088" y="350"/>
                    <a:pt x="6238" y="367"/>
                  </a:cubicBezTo>
                  <a:cubicBezTo>
                    <a:pt x="6505" y="400"/>
                    <a:pt x="6805" y="434"/>
                    <a:pt x="7105" y="534"/>
                  </a:cubicBezTo>
                  <a:lnTo>
                    <a:pt x="7038" y="1401"/>
                  </a:lnTo>
                  <a:cubicBezTo>
                    <a:pt x="7038" y="1501"/>
                    <a:pt x="7072" y="1568"/>
                    <a:pt x="7172" y="1601"/>
                  </a:cubicBezTo>
                  <a:cubicBezTo>
                    <a:pt x="7639" y="1735"/>
                    <a:pt x="8072" y="1935"/>
                    <a:pt x="8473" y="2235"/>
                  </a:cubicBezTo>
                  <a:cubicBezTo>
                    <a:pt x="8489" y="2252"/>
                    <a:pt x="8523" y="2260"/>
                    <a:pt x="8560" y="2260"/>
                  </a:cubicBezTo>
                  <a:cubicBezTo>
                    <a:pt x="8598" y="2260"/>
                    <a:pt x="8640" y="2252"/>
                    <a:pt x="8673" y="2235"/>
                  </a:cubicBezTo>
                  <a:lnTo>
                    <a:pt x="9373" y="1635"/>
                  </a:lnTo>
                  <a:cubicBezTo>
                    <a:pt x="9807" y="2002"/>
                    <a:pt x="10207" y="2469"/>
                    <a:pt x="10508" y="2969"/>
                  </a:cubicBezTo>
                  <a:lnTo>
                    <a:pt x="9840" y="3569"/>
                  </a:lnTo>
                  <a:cubicBezTo>
                    <a:pt x="9774" y="3603"/>
                    <a:pt x="9740" y="3703"/>
                    <a:pt x="9774" y="3770"/>
                  </a:cubicBezTo>
                  <a:cubicBezTo>
                    <a:pt x="10007" y="4203"/>
                    <a:pt x="10174" y="4637"/>
                    <a:pt x="10241" y="5137"/>
                  </a:cubicBezTo>
                  <a:cubicBezTo>
                    <a:pt x="10241" y="5204"/>
                    <a:pt x="10307" y="5271"/>
                    <a:pt x="10407" y="5271"/>
                  </a:cubicBezTo>
                  <a:lnTo>
                    <a:pt x="11308" y="5337"/>
                  </a:lnTo>
                  <a:cubicBezTo>
                    <a:pt x="11308" y="5638"/>
                    <a:pt x="11308" y="5938"/>
                    <a:pt x="11275" y="6205"/>
                  </a:cubicBezTo>
                  <a:cubicBezTo>
                    <a:pt x="11241" y="6505"/>
                    <a:pt x="11208" y="6805"/>
                    <a:pt x="11141" y="7105"/>
                  </a:cubicBezTo>
                  <a:lnTo>
                    <a:pt x="10241" y="7039"/>
                  </a:lnTo>
                  <a:cubicBezTo>
                    <a:pt x="10228" y="7032"/>
                    <a:pt x="10215" y="7030"/>
                    <a:pt x="10201" y="7030"/>
                  </a:cubicBezTo>
                  <a:cubicBezTo>
                    <a:pt x="10141" y="7030"/>
                    <a:pt x="10074" y="7084"/>
                    <a:pt x="10074" y="7139"/>
                  </a:cubicBezTo>
                  <a:cubicBezTo>
                    <a:pt x="9907" y="7606"/>
                    <a:pt x="9707" y="8006"/>
                    <a:pt x="9440" y="8406"/>
                  </a:cubicBezTo>
                  <a:cubicBezTo>
                    <a:pt x="9373" y="8473"/>
                    <a:pt x="9373" y="8540"/>
                    <a:pt x="9440" y="8606"/>
                  </a:cubicBezTo>
                  <a:lnTo>
                    <a:pt x="10007" y="9307"/>
                  </a:lnTo>
                  <a:cubicBezTo>
                    <a:pt x="9640" y="9774"/>
                    <a:pt x="9173" y="10141"/>
                    <a:pt x="8673" y="10441"/>
                  </a:cubicBezTo>
                  <a:lnTo>
                    <a:pt x="8072" y="9774"/>
                  </a:lnTo>
                  <a:cubicBezTo>
                    <a:pt x="8053" y="9735"/>
                    <a:pt x="8010" y="9719"/>
                    <a:pt x="7965" y="9719"/>
                  </a:cubicBezTo>
                  <a:cubicBezTo>
                    <a:pt x="7933" y="9719"/>
                    <a:pt x="7900" y="9727"/>
                    <a:pt x="7872" y="9740"/>
                  </a:cubicBezTo>
                  <a:cubicBezTo>
                    <a:pt x="7439" y="9941"/>
                    <a:pt x="7005" y="10107"/>
                    <a:pt x="6505" y="10174"/>
                  </a:cubicBezTo>
                  <a:cubicBezTo>
                    <a:pt x="6438" y="10207"/>
                    <a:pt x="6371" y="10274"/>
                    <a:pt x="6371" y="10374"/>
                  </a:cubicBezTo>
                  <a:lnTo>
                    <a:pt x="6305" y="11275"/>
                  </a:lnTo>
                  <a:lnTo>
                    <a:pt x="5404" y="11275"/>
                  </a:lnTo>
                  <a:cubicBezTo>
                    <a:pt x="5104" y="11242"/>
                    <a:pt x="4837" y="11175"/>
                    <a:pt x="4537" y="11108"/>
                  </a:cubicBezTo>
                  <a:lnTo>
                    <a:pt x="4603" y="10207"/>
                  </a:lnTo>
                  <a:cubicBezTo>
                    <a:pt x="4603" y="10141"/>
                    <a:pt x="4570" y="10074"/>
                    <a:pt x="4470" y="10041"/>
                  </a:cubicBezTo>
                  <a:cubicBezTo>
                    <a:pt x="4036" y="9907"/>
                    <a:pt x="3603" y="9674"/>
                    <a:pt x="3202" y="9407"/>
                  </a:cubicBezTo>
                  <a:cubicBezTo>
                    <a:pt x="3169" y="9374"/>
                    <a:pt x="3136" y="9374"/>
                    <a:pt x="3102" y="9374"/>
                  </a:cubicBezTo>
                  <a:cubicBezTo>
                    <a:pt x="3036" y="9374"/>
                    <a:pt x="3036" y="9407"/>
                    <a:pt x="3002" y="9407"/>
                  </a:cubicBezTo>
                  <a:lnTo>
                    <a:pt x="2302" y="10007"/>
                  </a:lnTo>
                  <a:cubicBezTo>
                    <a:pt x="1835" y="9607"/>
                    <a:pt x="1468" y="9173"/>
                    <a:pt x="1168" y="8640"/>
                  </a:cubicBezTo>
                  <a:lnTo>
                    <a:pt x="1835" y="8073"/>
                  </a:lnTo>
                  <a:cubicBezTo>
                    <a:pt x="1901" y="8006"/>
                    <a:pt x="1901" y="7939"/>
                    <a:pt x="1868" y="7839"/>
                  </a:cubicBezTo>
                  <a:cubicBezTo>
                    <a:pt x="1668" y="7439"/>
                    <a:pt x="1501" y="6972"/>
                    <a:pt x="1434" y="6505"/>
                  </a:cubicBezTo>
                  <a:cubicBezTo>
                    <a:pt x="1401" y="6438"/>
                    <a:pt x="1334" y="6371"/>
                    <a:pt x="1268" y="6371"/>
                  </a:cubicBezTo>
                  <a:lnTo>
                    <a:pt x="367" y="6271"/>
                  </a:lnTo>
                  <a:cubicBezTo>
                    <a:pt x="334" y="6004"/>
                    <a:pt x="334" y="5704"/>
                    <a:pt x="367" y="5404"/>
                  </a:cubicBezTo>
                  <a:cubicBezTo>
                    <a:pt x="400" y="5104"/>
                    <a:pt x="434" y="4804"/>
                    <a:pt x="534" y="4537"/>
                  </a:cubicBezTo>
                  <a:lnTo>
                    <a:pt x="1434" y="4603"/>
                  </a:lnTo>
                  <a:cubicBezTo>
                    <a:pt x="1501" y="4570"/>
                    <a:pt x="1568" y="4537"/>
                    <a:pt x="1601" y="4470"/>
                  </a:cubicBezTo>
                  <a:cubicBezTo>
                    <a:pt x="1735" y="4003"/>
                    <a:pt x="1935" y="3569"/>
                    <a:pt x="2235" y="3202"/>
                  </a:cubicBezTo>
                  <a:cubicBezTo>
                    <a:pt x="2268" y="3136"/>
                    <a:pt x="2268" y="3036"/>
                    <a:pt x="2235" y="2969"/>
                  </a:cubicBezTo>
                  <a:lnTo>
                    <a:pt x="1635" y="2302"/>
                  </a:lnTo>
                  <a:cubicBezTo>
                    <a:pt x="2035" y="1835"/>
                    <a:pt x="2468" y="1468"/>
                    <a:pt x="2969" y="1201"/>
                  </a:cubicBezTo>
                  <a:lnTo>
                    <a:pt x="3569" y="1868"/>
                  </a:lnTo>
                  <a:cubicBezTo>
                    <a:pt x="3593" y="1892"/>
                    <a:pt x="3650" y="1915"/>
                    <a:pt x="3705" y="1915"/>
                  </a:cubicBezTo>
                  <a:cubicBezTo>
                    <a:pt x="3727" y="1915"/>
                    <a:pt x="3750" y="1911"/>
                    <a:pt x="3769" y="1902"/>
                  </a:cubicBezTo>
                  <a:cubicBezTo>
                    <a:pt x="4203" y="1668"/>
                    <a:pt x="4637" y="1501"/>
                    <a:pt x="5137" y="1435"/>
                  </a:cubicBezTo>
                  <a:cubicBezTo>
                    <a:pt x="5204" y="1435"/>
                    <a:pt x="5270" y="1368"/>
                    <a:pt x="5270" y="1268"/>
                  </a:cubicBezTo>
                  <a:lnTo>
                    <a:pt x="5337" y="367"/>
                  </a:lnTo>
                  <a:cubicBezTo>
                    <a:pt x="5487" y="350"/>
                    <a:pt x="5637" y="342"/>
                    <a:pt x="5787" y="342"/>
                  </a:cubicBezTo>
                  <a:close/>
                  <a:moveTo>
                    <a:pt x="5304" y="0"/>
                  </a:moveTo>
                  <a:cubicBezTo>
                    <a:pt x="5137" y="33"/>
                    <a:pt x="5004" y="167"/>
                    <a:pt x="5004" y="334"/>
                  </a:cubicBezTo>
                  <a:lnTo>
                    <a:pt x="4937" y="1101"/>
                  </a:lnTo>
                  <a:cubicBezTo>
                    <a:pt x="4537" y="1168"/>
                    <a:pt x="4103" y="1334"/>
                    <a:pt x="3736" y="1501"/>
                  </a:cubicBezTo>
                  <a:lnTo>
                    <a:pt x="3236" y="934"/>
                  </a:lnTo>
                  <a:cubicBezTo>
                    <a:pt x="3175" y="853"/>
                    <a:pt x="3078" y="809"/>
                    <a:pt x="2981" y="809"/>
                  </a:cubicBezTo>
                  <a:cubicBezTo>
                    <a:pt x="2918" y="809"/>
                    <a:pt x="2855" y="828"/>
                    <a:pt x="2802" y="867"/>
                  </a:cubicBezTo>
                  <a:cubicBezTo>
                    <a:pt x="2268" y="1201"/>
                    <a:pt x="1768" y="1635"/>
                    <a:pt x="1368" y="2102"/>
                  </a:cubicBezTo>
                  <a:cubicBezTo>
                    <a:pt x="1268" y="2235"/>
                    <a:pt x="1268" y="2402"/>
                    <a:pt x="1368" y="2535"/>
                  </a:cubicBezTo>
                  <a:lnTo>
                    <a:pt x="1868" y="3136"/>
                  </a:lnTo>
                  <a:cubicBezTo>
                    <a:pt x="1635" y="3469"/>
                    <a:pt x="1434" y="3836"/>
                    <a:pt x="1301" y="4237"/>
                  </a:cubicBezTo>
                  <a:lnTo>
                    <a:pt x="534" y="4203"/>
                  </a:lnTo>
                  <a:cubicBezTo>
                    <a:pt x="512" y="4199"/>
                    <a:pt x="491" y="4197"/>
                    <a:pt x="471" y="4197"/>
                  </a:cubicBezTo>
                  <a:cubicBezTo>
                    <a:pt x="334" y="4197"/>
                    <a:pt x="225" y="4291"/>
                    <a:pt x="167" y="4437"/>
                  </a:cubicBezTo>
                  <a:cubicBezTo>
                    <a:pt x="100" y="4737"/>
                    <a:pt x="67" y="5070"/>
                    <a:pt x="33" y="5404"/>
                  </a:cubicBezTo>
                  <a:cubicBezTo>
                    <a:pt x="0" y="5704"/>
                    <a:pt x="0" y="6038"/>
                    <a:pt x="33" y="6371"/>
                  </a:cubicBezTo>
                  <a:cubicBezTo>
                    <a:pt x="67" y="6505"/>
                    <a:pt x="167" y="6638"/>
                    <a:pt x="334" y="6672"/>
                  </a:cubicBezTo>
                  <a:lnTo>
                    <a:pt x="1134" y="6705"/>
                  </a:lnTo>
                  <a:cubicBezTo>
                    <a:pt x="1201" y="7139"/>
                    <a:pt x="1334" y="7539"/>
                    <a:pt x="1534" y="7906"/>
                  </a:cubicBezTo>
                  <a:lnTo>
                    <a:pt x="934" y="8406"/>
                  </a:lnTo>
                  <a:cubicBezTo>
                    <a:pt x="834" y="8506"/>
                    <a:pt x="801" y="8706"/>
                    <a:pt x="867" y="8840"/>
                  </a:cubicBezTo>
                  <a:cubicBezTo>
                    <a:pt x="1201" y="9374"/>
                    <a:pt x="1635" y="9874"/>
                    <a:pt x="2135" y="10274"/>
                  </a:cubicBezTo>
                  <a:cubicBezTo>
                    <a:pt x="2185" y="10324"/>
                    <a:pt x="2260" y="10349"/>
                    <a:pt x="2335" y="10349"/>
                  </a:cubicBezTo>
                  <a:cubicBezTo>
                    <a:pt x="2410" y="10349"/>
                    <a:pt x="2485" y="10324"/>
                    <a:pt x="2535" y="10274"/>
                  </a:cubicBezTo>
                  <a:lnTo>
                    <a:pt x="3136" y="9774"/>
                  </a:lnTo>
                  <a:cubicBezTo>
                    <a:pt x="3469" y="10007"/>
                    <a:pt x="3869" y="10207"/>
                    <a:pt x="4270" y="10341"/>
                  </a:cubicBezTo>
                  <a:lnTo>
                    <a:pt x="4203" y="11108"/>
                  </a:lnTo>
                  <a:cubicBezTo>
                    <a:pt x="4203" y="11275"/>
                    <a:pt x="4303" y="11408"/>
                    <a:pt x="4470" y="11475"/>
                  </a:cubicBezTo>
                  <a:cubicBezTo>
                    <a:pt x="4770" y="11542"/>
                    <a:pt x="5070" y="11575"/>
                    <a:pt x="5404" y="11608"/>
                  </a:cubicBezTo>
                  <a:lnTo>
                    <a:pt x="5838" y="11608"/>
                  </a:lnTo>
                  <a:cubicBezTo>
                    <a:pt x="5938" y="11608"/>
                    <a:pt x="6171" y="11608"/>
                    <a:pt x="6338" y="11575"/>
                  </a:cubicBezTo>
                  <a:cubicBezTo>
                    <a:pt x="6505" y="11575"/>
                    <a:pt x="6638" y="11442"/>
                    <a:pt x="6638" y="11275"/>
                  </a:cubicBezTo>
                  <a:lnTo>
                    <a:pt x="6705" y="10508"/>
                  </a:lnTo>
                  <a:cubicBezTo>
                    <a:pt x="7105" y="10408"/>
                    <a:pt x="7505" y="10274"/>
                    <a:pt x="7906" y="10107"/>
                  </a:cubicBezTo>
                  <a:lnTo>
                    <a:pt x="8406" y="10708"/>
                  </a:lnTo>
                  <a:cubicBezTo>
                    <a:pt x="8471" y="10772"/>
                    <a:pt x="8563" y="10809"/>
                    <a:pt x="8656" y="10809"/>
                  </a:cubicBezTo>
                  <a:cubicBezTo>
                    <a:pt x="8708" y="10809"/>
                    <a:pt x="8759" y="10798"/>
                    <a:pt x="8806" y="10775"/>
                  </a:cubicBezTo>
                  <a:cubicBezTo>
                    <a:pt x="9373" y="10441"/>
                    <a:pt x="9840" y="10007"/>
                    <a:pt x="10274" y="9507"/>
                  </a:cubicBezTo>
                  <a:cubicBezTo>
                    <a:pt x="10374" y="9374"/>
                    <a:pt x="10374" y="9207"/>
                    <a:pt x="10274" y="9107"/>
                  </a:cubicBezTo>
                  <a:lnTo>
                    <a:pt x="9774" y="8506"/>
                  </a:lnTo>
                  <a:cubicBezTo>
                    <a:pt x="10007" y="8173"/>
                    <a:pt x="10207" y="7772"/>
                    <a:pt x="10341" y="7372"/>
                  </a:cubicBezTo>
                  <a:lnTo>
                    <a:pt x="11108" y="7439"/>
                  </a:lnTo>
                  <a:cubicBezTo>
                    <a:pt x="11275" y="7439"/>
                    <a:pt x="11408" y="7339"/>
                    <a:pt x="11442" y="7172"/>
                  </a:cubicBezTo>
                  <a:cubicBezTo>
                    <a:pt x="11508" y="6872"/>
                    <a:pt x="11575" y="6538"/>
                    <a:pt x="11608" y="6238"/>
                  </a:cubicBezTo>
                  <a:cubicBezTo>
                    <a:pt x="11642" y="5904"/>
                    <a:pt x="11642" y="5604"/>
                    <a:pt x="11608" y="5271"/>
                  </a:cubicBezTo>
                  <a:cubicBezTo>
                    <a:pt x="11608" y="5104"/>
                    <a:pt x="11475" y="5004"/>
                    <a:pt x="11308" y="4970"/>
                  </a:cubicBezTo>
                  <a:lnTo>
                    <a:pt x="10541" y="4937"/>
                  </a:lnTo>
                  <a:cubicBezTo>
                    <a:pt x="10474" y="4503"/>
                    <a:pt x="10307" y="4103"/>
                    <a:pt x="10141" y="3736"/>
                  </a:cubicBezTo>
                  <a:lnTo>
                    <a:pt x="10708" y="3236"/>
                  </a:lnTo>
                  <a:cubicBezTo>
                    <a:pt x="10841" y="3102"/>
                    <a:pt x="10874" y="2936"/>
                    <a:pt x="10774" y="2802"/>
                  </a:cubicBezTo>
                  <a:cubicBezTo>
                    <a:pt x="10441" y="2268"/>
                    <a:pt x="10041" y="1768"/>
                    <a:pt x="9540" y="1368"/>
                  </a:cubicBezTo>
                  <a:cubicBezTo>
                    <a:pt x="9473" y="1318"/>
                    <a:pt x="9398" y="1293"/>
                    <a:pt x="9323" y="1293"/>
                  </a:cubicBezTo>
                  <a:cubicBezTo>
                    <a:pt x="9248" y="1293"/>
                    <a:pt x="9173" y="1318"/>
                    <a:pt x="9107" y="1368"/>
                  </a:cubicBezTo>
                  <a:lnTo>
                    <a:pt x="8539" y="1868"/>
                  </a:lnTo>
                  <a:cubicBezTo>
                    <a:pt x="8173" y="1635"/>
                    <a:pt x="7806" y="1435"/>
                    <a:pt x="7405" y="1301"/>
                  </a:cubicBezTo>
                  <a:lnTo>
                    <a:pt x="7472" y="500"/>
                  </a:lnTo>
                  <a:cubicBezTo>
                    <a:pt x="7472" y="367"/>
                    <a:pt x="7372" y="200"/>
                    <a:pt x="7205" y="167"/>
                  </a:cubicBezTo>
                  <a:cubicBezTo>
                    <a:pt x="6905" y="100"/>
                    <a:pt x="6571" y="33"/>
                    <a:pt x="6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1377000" y="2255600"/>
              <a:ext cx="332750" cy="334225"/>
            </a:xfrm>
            <a:custGeom>
              <a:rect b="b" l="l" r="r" t="t"/>
              <a:pathLst>
                <a:path extrusionOk="0" h="13369" w="13310">
                  <a:moveTo>
                    <a:pt x="6685" y="3861"/>
                  </a:moveTo>
                  <a:cubicBezTo>
                    <a:pt x="8760" y="3861"/>
                    <a:pt x="10134" y="6044"/>
                    <a:pt x="9207" y="7931"/>
                  </a:cubicBezTo>
                  <a:cubicBezTo>
                    <a:pt x="8873" y="8632"/>
                    <a:pt x="8273" y="9165"/>
                    <a:pt x="7539" y="9365"/>
                  </a:cubicBezTo>
                  <a:cubicBezTo>
                    <a:pt x="7237" y="9463"/>
                    <a:pt x="6940" y="9508"/>
                    <a:pt x="6652" y="9508"/>
                  </a:cubicBezTo>
                  <a:cubicBezTo>
                    <a:pt x="4679" y="9508"/>
                    <a:pt x="3176" y="7380"/>
                    <a:pt x="4136" y="5429"/>
                  </a:cubicBezTo>
                  <a:cubicBezTo>
                    <a:pt x="4437" y="4729"/>
                    <a:pt x="5070" y="4195"/>
                    <a:pt x="5804" y="3995"/>
                  </a:cubicBezTo>
                  <a:cubicBezTo>
                    <a:pt x="5938" y="3928"/>
                    <a:pt x="6104" y="3895"/>
                    <a:pt x="6271" y="3895"/>
                  </a:cubicBezTo>
                  <a:cubicBezTo>
                    <a:pt x="6405" y="3862"/>
                    <a:pt x="6505" y="3862"/>
                    <a:pt x="6638" y="3862"/>
                  </a:cubicBezTo>
                  <a:cubicBezTo>
                    <a:pt x="6654" y="3861"/>
                    <a:pt x="6670" y="3861"/>
                    <a:pt x="6685" y="3861"/>
                  </a:cubicBezTo>
                  <a:close/>
                  <a:moveTo>
                    <a:pt x="6644" y="3434"/>
                  </a:moveTo>
                  <a:cubicBezTo>
                    <a:pt x="6318" y="3434"/>
                    <a:pt x="5980" y="3485"/>
                    <a:pt x="5637" y="3595"/>
                  </a:cubicBezTo>
                  <a:lnTo>
                    <a:pt x="5671" y="3595"/>
                  </a:lnTo>
                  <a:cubicBezTo>
                    <a:pt x="4803" y="3828"/>
                    <a:pt x="4103" y="4462"/>
                    <a:pt x="3736" y="5263"/>
                  </a:cubicBezTo>
                  <a:cubicBezTo>
                    <a:pt x="3202" y="6430"/>
                    <a:pt x="3369" y="7798"/>
                    <a:pt x="4203" y="8765"/>
                  </a:cubicBezTo>
                  <a:cubicBezTo>
                    <a:pt x="4782" y="9440"/>
                    <a:pt x="5640" y="9868"/>
                    <a:pt x="6567" y="9868"/>
                  </a:cubicBezTo>
                  <a:cubicBezTo>
                    <a:pt x="6602" y="9868"/>
                    <a:pt x="6637" y="9867"/>
                    <a:pt x="6671" y="9866"/>
                  </a:cubicBezTo>
                  <a:lnTo>
                    <a:pt x="7072" y="9866"/>
                  </a:lnTo>
                  <a:cubicBezTo>
                    <a:pt x="7239" y="9832"/>
                    <a:pt x="7439" y="9799"/>
                    <a:pt x="7605" y="9732"/>
                  </a:cubicBezTo>
                  <a:cubicBezTo>
                    <a:pt x="8473" y="9499"/>
                    <a:pt x="9140" y="8898"/>
                    <a:pt x="9540" y="8065"/>
                  </a:cubicBezTo>
                  <a:cubicBezTo>
                    <a:pt x="10589" y="5851"/>
                    <a:pt x="8890" y="3434"/>
                    <a:pt x="6644" y="3434"/>
                  </a:cubicBezTo>
                  <a:close/>
                  <a:moveTo>
                    <a:pt x="6605" y="434"/>
                  </a:moveTo>
                  <a:cubicBezTo>
                    <a:pt x="6772" y="434"/>
                    <a:pt x="6938" y="442"/>
                    <a:pt x="7105" y="459"/>
                  </a:cubicBezTo>
                  <a:cubicBezTo>
                    <a:pt x="7439" y="459"/>
                    <a:pt x="7772" y="526"/>
                    <a:pt x="8106" y="626"/>
                  </a:cubicBezTo>
                  <a:lnTo>
                    <a:pt x="8039" y="1627"/>
                  </a:lnTo>
                  <a:cubicBezTo>
                    <a:pt x="8039" y="1727"/>
                    <a:pt x="8072" y="1793"/>
                    <a:pt x="8173" y="1827"/>
                  </a:cubicBezTo>
                  <a:cubicBezTo>
                    <a:pt x="8706" y="1994"/>
                    <a:pt x="9173" y="2227"/>
                    <a:pt x="9640" y="2561"/>
                  </a:cubicBezTo>
                  <a:cubicBezTo>
                    <a:pt x="9674" y="2594"/>
                    <a:pt x="9715" y="2611"/>
                    <a:pt x="9757" y="2611"/>
                  </a:cubicBezTo>
                  <a:cubicBezTo>
                    <a:pt x="9799" y="2611"/>
                    <a:pt x="9840" y="2594"/>
                    <a:pt x="9874" y="2561"/>
                  </a:cubicBezTo>
                  <a:lnTo>
                    <a:pt x="10674" y="1893"/>
                  </a:lnTo>
                  <a:cubicBezTo>
                    <a:pt x="11175" y="2327"/>
                    <a:pt x="11608" y="2861"/>
                    <a:pt x="11975" y="3428"/>
                  </a:cubicBezTo>
                  <a:lnTo>
                    <a:pt x="11208" y="4095"/>
                  </a:lnTo>
                  <a:cubicBezTo>
                    <a:pt x="11108" y="4162"/>
                    <a:pt x="11108" y="4262"/>
                    <a:pt x="11141" y="4329"/>
                  </a:cubicBezTo>
                  <a:cubicBezTo>
                    <a:pt x="11408" y="4829"/>
                    <a:pt x="11575" y="5329"/>
                    <a:pt x="11675" y="5863"/>
                  </a:cubicBezTo>
                  <a:cubicBezTo>
                    <a:pt x="11675" y="5963"/>
                    <a:pt x="11742" y="6030"/>
                    <a:pt x="11842" y="6030"/>
                  </a:cubicBezTo>
                  <a:lnTo>
                    <a:pt x="12876" y="6130"/>
                  </a:lnTo>
                  <a:cubicBezTo>
                    <a:pt x="12909" y="6463"/>
                    <a:pt x="12909" y="6797"/>
                    <a:pt x="12876" y="7131"/>
                  </a:cubicBezTo>
                  <a:lnTo>
                    <a:pt x="12909" y="7131"/>
                  </a:lnTo>
                  <a:cubicBezTo>
                    <a:pt x="12876" y="7464"/>
                    <a:pt x="12809" y="7798"/>
                    <a:pt x="12742" y="8131"/>
                  </a:cubicBezTo>
                  <a:lnTo>
                    <a:pt x="11708" y="8065"/>
                  </a:lnTo>
                  <a:cubicBezTo>
                    <a:pt x="11608" y="8065"/>
                    <a:pt x="11542" y="8098"/>
                    <a:pt x="11508" y="8198"/>
                  </a:cubicBezTo>
                  <a:cubicBezTo>
                    <a:pt x="11341" y="8698"/>
                    <a:pt x="11108" y="9199"/>
                    <a:pt x="10774" y="9632"/>
                  </a:cubicBezTo>
                  <a:cubicBezTo>
                    <a:pt x="10708" y="9732"/>
                    <a:pt x="10708" y="9832"/>
                    <a:pt x="10774" y="9899"/>
                  </a:cubicBezTo>
                  <a:lnTo>
                    <a:pt x="11442" y="10666"/>
                  </a:lnTo>
                  <a:cubicBezTo>
                    <a:pt x="11008" y="11200"/>
                    <a:pt x="10474" y="11634"/>
                    <a:pt x="9907" y="12001"/>
                  </a:cubicBezTo>
                  <a:lnTo>
                    <a:pt x="9240" y="11233"/>
                  </a:lnTo>
                  <a:cubicBezTo>
                    <a:pt x="9198" y="11170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0"/>
                    <a:pt x="7472" y="11667"/>
                  </a:cubicBezTo>
                  <a:cubicBezTo>
                    <a:pt x="7372" y="11700"/>
                    <a:pt x="7305" y="11767"/>
                    <a:pt x="7305" y="11867"/>
                  </a:cubicBezTo>
                  <a:lnTo>
                    <a:pt x="7205" y="12901"/>
                  </a:lnTo>
                  <a:lnTo>
                    <a:pt x="6204" y="12901"/>
                  </a:lnTo>
                  <a:cubicBezTo>
                    <a:pt x="5871" y="12868"/>
                    <a:pt x="5537" y="12801"/>
                    <a:pt x="5204" y="12735"/>
                  </a:cubicBezTo>
                  <a:lnTo>
                    <a:pt x="5270" y="11700"/>
                  </a:lnTo>
                  <a:cubicBezTo>
                    <a:pt x="5270" y="11600"/>
                    <a:pt x="5237" y="11534"/>
                    <a:pt x="5137" y="11500"/>
                  </a:cubicBezTo>
                  <a:cubicBezTo>
                    <a:pt x="4603" y="11334"/>
                    <a:pt x="4136" y="11100"/>
                    <a:pt x="3669" y="10766"/>
                  </a:cubicBezTo>
                  <a:cubicBezTo>
                    <a:pt x="3636" y="10733"/>
                    <a:pt x="3603" y="10733"/>
                    <a:pt x="3536" y="10733"/>
                  </a:cubicBezTo>
                  <a:cubicBezTo>
                    <a:pt x="3503" y="10733"/>
                    <a:pt x="3469" y="10766"/>
                    <a:pt x="3436" y="10800"/>
                  </a:cubicBezTo>
                  <a:lnTo>
                    <a:pt x="2635" y="11467"/>
                  </a:lnTo>
                  <a:cubicBezTo>
                    <a:pt x="2102" y="11033"/>
                    <a:pt x="1668" y="10500"/>
                    <a:pt x="1334" y="9933"/>
                  </a:cubicBezTo>
                  <a:lnTo>
                    <a:pt x="2135" y="9265"/>
                  </a:lnTo>
                  <a:cubicBezTo>
                    <a:pt x="2202" y="9199"/>
                    <a:pt x="2202" y="9099"/>
                    <a:pt x="2168" y="8999"/>
                  </a:cubicBezTo>
                  <a:cubicBezTo>
                    <a:pt x="1901" y="8532"/>
                    <a:pt x="1735" y="7998"/>
                    <a:pt x="1668" y="7464"/>
                  </a:cubicBezTo>
                  <a:cubicBezTo>
                    <a:pt x="1635" y="7397"/>
                    <a:pt x="1568" y="7297"/>
                    <a:pt x="1468" y="7297"/>
                  </a:cubicBezTo>
                  <a:lnTo>
                    <a:pt x="467" y="7231"/>
                  </a:lnTo>
                  <a:cubicBezTo>
                    <a:pt x="434" y="6864"/>
                    <a:pt x="434" y="6530"/>
                    <a:pt x="467" y="6197"/>
                  </a:cubicBezTo>
                  <a:cubicBezTo>
                    <a:pt x="467" y="5863"/>
                    <a:pt x="534" y="5529"/>
                    <a:pt x="634" y="5196"/>
                  </a:cubicBezTo>
                  <a:lnTo>
                    <a:pt x="1635" y="5296"/>
                  </a:lnTo>
                  <a:cubicBezTo>
                    <a:pt x="1735" y="5296"/>
                    <a:pt x="1801" y="5229"/>
                    <a:pt x="1835" y="5162"/>
                  </a:cubicBezTo>
                  <a:cubicBezTo>
                    <a:pt x="1968" y="4629"/>
                    <a:pt x="2235" y="4128"/>
                    <a:pt x="2535" y="3695"/>
                  </a:cubicBezTo>
                  <a:cubicBezTo>
                    <a:pt x="2602" y="3628"/>
                    <a:pt x="2602" y="3528"/>
                    <a:pt x="2535" y="3461"/>
                  </a:cubicBezTo>
                  <a:lnTo>
                    <a:pt x="1868" y="2661"/>
                  </a:lnTo>
                  <a:cubicBezTo>
                    <a:pt x="2302" y="2127"/>
                    <a:pt x="2835" y="1693"/>
                    <a:pt x="3402" y="1360"/>
                  </a:cubicBezTo>
                  <a:lnTo>
                    <a:pt x="4070" y="2127"/>
                  </a:lnTo>
                  <a:cubicBezTo>
                    <a:pt x="4111" y="2168"/>
                    <a:pt x="4165" y="2197"/>
                    <a:pt x="4216" y="2197"/>
                  </a:cubicBezTo>
                  <a:cubicBezTo>
                    <a:pt x="4247" y="2197"/>
                    <a:pt x="4278" y="2186"/>
                    <a:pt x="4303" y="2160"/>
                  </a:cubicBezTo>
                  <a:cubicBezTo>
                    <a:pt x="4803" y="1927"/>
                    <a:pt x="5304" y="1760"/>
                    <a:pt x="5838" y="1660"/>
                  </a:cubicBezTo>
                  <a:cubicBezTo>
                    <a:pt x="5938" y="1660"/>
                    <a:pt x="6004" y="1560"/>
                    <a:pt x="6038" y="1493"/>
                  </a:cubicBezTo>
                  <a:lnTo>
                    <a:pt x="6104" y="459"/>
                  </a:lnTo>
                  <a:cubicBezTo>
                    <a:pt x="6271" y="442"/>
                    <a:pt x="6438" y="434"/>
                    <a:pt x="6605" y="434"/>
                  </a:cubicBezTo>
                  <a:close/>
                  <a:moveTo>
                    <a:pt x="6617" y="0"/>
                  </a:moveTo>
                  <a:cubicBezTo>
                    <a:pt x="6438" y="0"/>
                    <a:pt x="6254" y="9"/>
                    <a:pt x="6071" y="25"/>
                  </a:cubicBezTo>
                  <a:cubicBezTo>
                    <a:pt x="5871" y="25"/>
                    <a:pt x="5737" y="159"/>
                    <a:pt x="5704" y="359"/>
                  </a:cubicBezTo>
                  <a:lnTo>
                    <a:pt x="5637" y="1260"/>
                  </a:lnTo>
                  <a:cubicBezTo>
                    <a:pt x="5170" y="1326"/>
                    <a:pt x="4703" y="1493"/>
                    <a:pt x="4270" y="1693"/>
                  </a:cubicBezTo>
                  <a:lnTo>
                    <a:pt x="3703" y="1026"/>
                  </a:lnTo>
                  <a:cubicBezTo>
                    <a:pt x="3622" y="945"/>
                    <a:pt x="3517" y="901"/>
                    <a:pt x="3409" y="901"/>
                  </a:cubicBezTo>
                  <a:cubicBezTo>
                    <a:pt x="3339" y="901"/>
                    <a:pt x="3268" y="920"/>
                    <a:pt x="3202" y="959"/>
                  </a:cubicBezTo>
                  <a:cubicBezTo>
                    <a:pt x="2602" y="1326"/>
                    <a:pt x="2035" y="1827"/>
                    <a:pt x="1534" y="2360"/>
                  </a:cubicBezTo>
                  <a:cubicBezTo>
                    <a:pt x="1434" y="2527"/>
                    <a:pt x="1434" y="2727"/>
                    <a:pt x="1534" y="2861"/>
                  </a:cubicBezTo>
                  <a:lnTo>
                    <a:pt x="2135" y="3528"/>
                  </a:lnTo>
                  <a:cubicBezTo>
                    <a:pt x="1868" y="3928"/>
                    <a:pt x="1635" y="4362"/>
                    <a:pt x="1468" y="4829"/>
                  </a:cubicBezTo>
                  <a:lnTo>
                    <a:pt x="600" y="4762"/>
                  </a:lnTo>
                  <a:cubicBezTo>
                    <a:pt x="580" y="4759"/>
                    <a:pt x="559" y="4757"/>
                    <a:pt x="540" y="4757"/>
                  </a:cubicBezTo>
                  <a:cubicBezTo>
                    <a:pt x="367" y="4757"/>
                    <a:pt x="227" y="4883"/>
                    <a:pt x="167" y="5062"/>
                  </a:cubicBezTo>
                  <a:cubicBezTo>
                    <a:pt x="100" y="5396"/>
                    <a:pt x="33" y="5763"/>
                    <a:pt x="0" y="6130"/>
                  </a:cubicBezTo>
                  <a:cubicBezTo>
                    <a:pt x="0" y="6497"/>
                    <a:pt x="0" y="6897"/>
                    <a:pt x="33" y="7297"/>
                  </a:cubicBezTo>
                  <a:cubicBezTo>
                    <a:pt x="67" y="7464"/>
                    <a:pt x="200" y="7598"/>
                    <a:pt x="400" y="7631"/>
                  </a:cubicBezTo>
                  <a:lnTo>
                    <a:pt x="1301" y="7698"/>
                  </a:lnTo>
                  <a:cubicBezTo>
                    <a:pt x="1368" y="8165"/>
                    <a:pt x="1534" y="8632"/>
                    <a:pt x="1735" y="9065"/>
                  </a:cubicBezTo>
                  <a:lnTo>
                    <a:pt x="1067" y="9632"/>
                  </a:lnTo>
                  <a:cubicBezTo>
                    <a:pt x="934" y="9766"/>
                    <a:pt x="901" y="9966"/>
                    <a:pt x="1001" y="10133"/>
                  </a:cubicBezTo>
                  <a:cubicBezTo>
                    <a:pt x="1368" y="10766"/>
                    <a:pt x="1868" y="11334"/>
                    <a:pt x="2435" y="11801"/>
                  </a:cubicBezTo>
                  <a:cubicBezTo>
                    <a:pt x="2502" y="11867"/>
                    <a:pt x="2585" y="11901"/>
                    <a:pt x="2669" y="11901"/>
                  </a:cubicBezTo>
                  <a:cubicBezTo>
                    <a:pt x="2752" y="11901"/>
                    <a:pt x="2835" y="11867"/>
                    <a:pt x="2902" y="11801"/>
                  </a:cubicBezTo>
                  <a:lnTo>
                    <a:pt x="3569" y="11233"/>
                  </a:lnTo>
                  <a:cubicBezTo>
                    <a:pt x="3970" y="11500"/>
                    <a:pt x="4403" y="11700"/>
                    <a:pt x="4870" y="11867"/>
                  </a:cubicBezTo>
                  <a:lnTo>
                    <a:pt x="4803" y="12768"/>
                  </a:lnTo>
                  <a:cubicBezTo>
                    <a:pt x="4770" y="12935"/>
                    <a:pt x="4904" y="13135"/>
                    <a:pt x="5104" y="13168"/>
                  </a:cubicBezTo>
                  <a:cubicBezTo>
                    <a:pt x="5437" y="13268"/>
                    <a:pt x="5804" y="13302"/>
                    <a:pt x="6171" y="13335"/>
                  </a:cubicBezTo>
                  <a:cubicBezTo>
                    <a:pt x="6338" y="13335"/>
                    <a:pt x="6505" y="13368"/>
                    <a:pt x="6671" y="13368"/>
                  </a:cubicBezTo>
                  <a:cubicBezTo>
                    <a:pt x="6872" y="13368"/>
                    <a:pt x="7072" y="13335"/>
                    <a:pt x="7272" y="13335"/>
                  </a:cubicBezTo>
                  <a:cubicBezTo>
                    <a:pt x="7439" y="13302"/>
                    <a:pt x="7605" y="13168"/>
                    <a:pt x="7605" y="12968"/>
                  </a:cubicBezTo>
                  <a:lnTo>
                    <a:pt x="7672" y="12101"/>
                  </a:lnTo>
                  <a:cubicBezTo>
                    <a:pt x="8139" y="12001"/>
                    <a:pt x="8606" y="11867"/>
                    <a:pt x="9040" y="11634"/>
                  </a:cubicBezTo>
                  <a:lnTo>
                    <a:pt x="9640" y="12301"/>
                  </a:lnTo>
                  <a:cubicBezTo>
                    <a:pt x="9701" y="12382"/>
                    <a:pt x="9798" y="12426"/>
                    <a:pt x="9902" y="12426"/>
                  </a:cubicBezTo>
                  <a:cubicBezTo>
                    <a:pt x="9970" y="12426"/>
                    <a:pt x="10041" y="12407"/>
                    <a:pt x="10107" y="12368"/>
                  </a:cubicBezTo>
                  <a:cubicBezTo>
                    <a:pt x="10741" y="11967"/>
                    <a:pt x="11308" y="11500"/>
                    <a:pt x="11775" y="10933"/>
                  </a:cubicBezTo>
                  <a:cubicBezTo>
                    <a:pt x="11909" y="10800"/>
                    <a:pt x="11909" y="10600"/>
                    <a:pt x="11775" y="10433"/>
                  </a:cubicBezTo>
                  <a:lnTo>
                    <a:pt x="11208" y="9766"/>
                  </a:lnTo>
                  <a:cubicBezTo>
                    <a:pt x="11475" y="9365"/>
                    <a:pt x="11675" y="8932"/>
                    <a:pt x="11842" y="8498"/>
                  </a:cubicBezTo>
                  <a:lnTo>
                    <a:pt x="12742" y="8532"/>
                  </a:lnTo>
                  <a:cubicBezTo>
                    <a:pt x="12760" y="8535"/>
                    <a:pt x="12777" y="8537"/>
                    <a:pt x="12795" y="8537"/>
                  </a:cubicBezTo>
                  <a:cubicBezTo>
                    <a:pt x="12943" y="8537"/>
                    <a:pt x="13083" y="8414"/>
                    <a:pt x="13143" y="8265"/>
                  </a:cubicBezTo>
                  <a:cubicBezTo>
                    <a:pt x="13209" y="7898"/>
                    <a:pt x="13276" y="7531"/>
                    <a:pt x="13310" y="7164"/>
                  </a:cubicBezTo>
                  <a:cubicBezTo>
                    <a:pt x="13310" y="6797"/>
                    <a:pt x="13310" y="6430"/>
                    <a:pt x="13276" y="6063"/>
                  </a:cubicBezTo>
                  <a:cubicBezTo>
                    <a:pt x="13276" y="5863"/>
                    <a:pt x="13109" y="5730"/>
                    <a:pt x="12909" y="5730"/>
                  </a:cubicBezTo>
                  <a:lnTo>
                    <a:pt x="12042" y="5663"/>
                  </a:lnTo>
                  <a:cubicBezTo>
                    <a:pt x="11942" y="5162"/>
                    <a:pt x="11808" y="4729"/>
                    <a:pt x="11575" y="4295"/>
                  </a:cubicBezTo>
                  <a:lnTo>
                    <a:pt x="12275" y="3695"/>
                  </a:lnTo>
                  <a:cubicBezTo>
                    <a:pt x="12409" y="3595"/>
                    <a:pt x="12442" y="3361"/>
                    <a:pt x="12342" y="3228"/>
                  </a:cubicBezTo>
                  <a:cubicBezTo>
                    <a:pt x="11975" y="2594"/>
                    <a:pt x="11475" y="2027"/>
                    <a:pt x="10908" y="1560"/>
                  </a:cubicBezTo>
                  <a:cubicBezTo>
                    <a:pt x="10841" y="1493"/>
                    <a:pt x="10758" y="1460"/>
                    <a:pt x="10670" y="1460"/>
                  </a:cubicBezTo>
                  <a:cubicBezTo>
                    <a:pt x="10583" y="1460"/>
                    <a:pt x="10491" y="1493"/>
                    <a:pt x="10407" y="1560"/>
                  </a:cubicBezTo>
                  <a:lnTo>
                    <a:pt x="9740" y="2127"/>
                  </a:lnTo>
                  <a:cubicBezTo>
                    <a:pt x="9340" y="1860"/>
                    <a:pt x="8906" y="1627"/>
                    <a:pt x="8473" y="1493"/>
                  </a:cubicBezTo>
                  <a:lnTo>
                    <a:pt x="8539" y="593"/>
                  </a:lnTo>
                  <a:cubicBezTo>
                    <a:pt x="8539" y="392"/>
                    <a:pt x="8439" y="226"/>
                    <a:pt x="8239" y="192"/>
                  </a:cubicBezTo>
                  <a:cubicBezTo>
                    <a:pt x="7872" y="92"/>
                    <a:pt x="7505" y="25"/>
                    <a:pt x="7138" y="25"/>
                  </a:cubicBezTo>
                  <a:cubicBezTo>
                    <a:pt x="6972" y="9"/>
                    <a:pt x="679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2120025" y="2473675"/>
              <a:ext cx="246850" cy="785175"/>
            </a:xfrm>
            <a:custGeom>
              <a:rect b="b" l="l" r="r" t="t"/>
              <a:pathLst>
                <a:path extrusionOk="0" h="31407" w="9874">
                  <a:moveTo>
                    <a:pt x="8686" y="0"/>
                  </a:moveTo>
                  <a:cubicBezTo>
                    <a:pt x="8573" y="0"/>
                    <a:pt x="8456" y="25"/>
                    <a:pt x="8340" y="75"/>
                  </a:cubicBezTo>
                  <a:lnTo>
                    <a:pt x="6538" y="1143"/>
                  </a:lnTo>
                  <a:cubicBezTo>
                    <a:pt x="6338" y="1276"/>
                    <a:pt x="6171" y="1476"/>
                    <a:pt x="6105" y="1710"/>
                  </a:cubicBezTo>
                  <a:lnTo>
                    <a:pt x="34" y="30430"/>
                  </a:lnTo>
                  <a:cubicBezTo>
                    <a:pt x="0" y="30631"/>
                    <a:pt x="100" y="30864"/>
                    <a:pt x="300" y="30998"/>
                  </a:cubicBezTo>
                  <a:lnTo>
                    <a:pt x="868" y="31331"/>
                  </a:lnTo>
                  <a:cubicBezTo>
                    <a:pt x="984" y="31381"/>
                    <a:pt x="1101" y="31406"/>
                    <a:pt x="1214" y="31406"/>
                  </a:cubicBezTo>
                  <a:cubicBezTo>
                    <a:pt x="1326" y="31406"/>
                    <a:pt x="1435" y="31381"/>
                    <a:pt x="1535" y="31331"/>
                  </a:cubicBezTo>
                  <a:lnTo>
                    <a:pt x="3369" y="30264"/>
                  </a:lnTo>
                  <a:cubicBezTo>
                    <a:pt x="3569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4" y="743"/>
                    <a:pt x="9774" y="542"/>
                    <a:pt x="9607" y="409"/>
                  </a:cubicBezTo>
                  <a:lnTo>
                    <a:pt x="9007" y="75"/>
                  </a:lnTo>
                  <a:cubicBezTo>
                    <a:pt x="8907" y="25"/>
                    <a:pt x="8798" y="0"/>
                    <a:pt x="8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2151325" y="2492375"/>
              <a:ext cx="215875" cy="765575"/>
            </a:xfrm>
            <a:custGeom>
              <a:rect b="b" l="l" r="r" t="t"/>
              <a:pathLst>
                <a:path extrusionOk="0" h="30623" w="8635">
                  <a:moveTo>
                    <a:pt x="8497" y="1"/>
                  </a:moveTo>
                  <a:cubicBezTo>
                    <a:pt x="8456" y="1"/>
                    <a:pt x="8407" y="19"/>
                    <a:pt x="8355" y="61"/>
                  </a:cubicBezTo>
                  <a:lnTo>
                    <a:pt x="6520" y="1095"/>
                  </a:lnTo>
                  <a:cubicBezTo>
                    <a:pt x="6320" y="1229"/>
                    <a:pt x="6154" y="1429"/>
                    <a:pt x="6120" y="1662"/>
                  </a:cubicBezTo>
                  <a:lnTo>
                    <a:pt x="49" y="30383"/>
                  </a:lnTo>
                  <a:cubicBezTo>
                    <a:pt x="0" y="30529"/>
                    <a:pt x="59" y="30622"/>
                    <a:pt x="159" y="30622"/>
                  </a:cubicBezTo>
                  <a:cubicBezTo>
                    <a:pt x="196" y="30622"/>
                    <a:pt x="238" y="30610"/>
                    <a:pt x="283" y="30583"/>
                  </a:cubicBezTo>
                  <a:lnTo>
                    <a:pt x="2117" y="29516"/>
                  </a:lnTo>
                  <a:cubicBezTo>
                    <a:pt x="2317" y="29382"/>
                    <a:pt x="2451" y="29182"/>
                    <a:pt x="2518" y="28949"/>
                  </a:cubicBezTo>
                  <a:lnTo>
                    <a:pt x="8589" y="228"/>
                  </a:lnTo>
                  <a:cubicBezTo>
                    <a:pt x="8634" y="91"/>
                    <a:pt x="8586" y="1"/>
                    <a:pt x="8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2180050" y="3101825"/>
              <a:ext cx="346125" cy="263550"/>
            </a:xfrm>
            <a:custGeom>
              <a:rect b="b" l="l" r="r" t="t"/>
              <a:pathLst>
                <a:path extrusionOk="0" h="10542" w="13845">
                  <a:moveTo>
                    <a:pt x="1769" y="1"/>
                  </a:moveTo>
                  <a:lnTo>
                    <a:pt x="535" y="701"/>
                  </a:lnTo>
                  <a:lnTo>
                    <a:pt x="1" y="3270"/>
                  </a:lnTo>
                  <a:lnTo>
                    <a:pt x="12610" y="10542"/>
                  </a:lnTo>
                  <a:lnTo>
                    <a:pt x="13844" y="9841"/>
                  </a:lnTo>
                  <a:lnTo>
                    <a:pt x="13310" y="6639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2180050" y="3119350"/>
              <a:ext cx="315250" cy="246025"/>
            </a:xfrm>
            <a:custGeom>
              <a:rect b="b" l="l" r="r" t="t"/>
              <a:pathLst>
                <a:path extrusionOk="0" h="9841" w="12610">
                  <a:moveTo>
                    <a:pt x="535" y="0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2305975" y="2491175"/>
              <a:ext cx="247700" cy="965300"/>
            </a:xfrm>
            <a:custGeom>
              <a:rect b="b" l="l" r="r" t="t"/>
              <a:pathLst>
                <a:path extrusionOk="0" h="38612" w="9908">
                  <a:moveTo>
                    <a:pt x="2469" y="1"/>
                  </a:moveTo>
                  <a:cubicBezTo>
                    <a:pt x="2353" y="1"/>
                    <a:pt x="2236" y="26"/>
                    <a:pt x="2136" y="76"/>
                  </a:cubicBezTo>
                  <a:lnTo>
                    <a:pt x="301" y="1143"/>
                  </a:lnTo>
                  <a:cubicBezTo>
                    <a:pt x="101" y="1277"/>
                    <a:pt x="1" y="1477"/>
                    <a:pt x="34" y="1710"/>
                  </a:cubicBezTo>
                  <a:lnTo>
                    <a:pt x="6139" y="37603"/>
                  </a:lnTo>
                  <a:cubicBezTo>
                    <a:pt x="6205" y="37870"/>
                    <a:pt x="6339" y="38070"/>
                    <a:pt x="6539" y="38170"/>
                  </a:cubicBezTo>
                  <a:lnTo>
                    <a:pt x="7139" y="38537"/>
                  </a:lnTo>
                  <a:cubicBezTo>
                    <a:pt x="7239" y="38587"/>
                    <a:pt x="7348" y="38612"/>
                    <a:pt x="7460" y="38612"/>
                  </a:cubicBezTo>
                  <a:cubicBezTo>
                    <a:pt x="7573" y="38612"/>
                    <a:pt x="7690" y="38587"/>
                    <a:pt x="7806" y="38537"/>
                  </a:cubicBezTo>
                  <a:lnTo>
                    <a:pt x="9641" y="37469"/>
                  </a:lnTo>
                  <a:cubicBezTo>
                    <a:pt x="9808" y="37336"/>
                    <a:pt x="9908" y="37136"/>
                    <a:pt x="9908" y="36902"/>
                  </a:cubicBezTo>
                  <a:lnTo>
                    <a:pt x="3804" y="1010"/>
                  </a:lnTo>
                  <a:cubicBezTo>
                    <a:pt x="3737" y="743"/>
                    <a:pt x="3603" y="543"/>
                    <a:pt x="3370" y="409"/>
                  </a:cubicBezTo>
                  <a:lnTo>
                    <a:pt x="2803" y="76"/>
                  </a:lnTo>
                  <a:cubicBezTo>
                    <a:pt x="2703" y="26"/>
                    <a:pt x="2586" y="1"/>
                    <a:pt x="2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2306825" y="2491400"/>
              <a:ext cx="247700" cy="965075"/>
            </a:xfrm>
            <a:custGeom>
              <a:rect b="b" l="l" r="r" t="t"/>
              <a:pathLst>
                <a:path extrusionOk="0" h="38603" w="9908">
                  <a:moveTo>
                    <a:pt x="2469" y="0"/>
                  </a:moveTo>
                  <a:cubicBezTo>
                    <a:pt x="2352" y="0"/>
                    <a:pt x="2235" y="34"/>
                    <a:pt x="2135" y="100"/>
                  </a:cubicBezTo>
                  <a:lnTo>
                    <a:pt x="300" y="1134"/>
                  </a:lnTo>
                  <a:cubicBezTo>
                    <a:pt x="100" y="1268"/>
                    <a:pt x="0" y="1468"/>
                    <a:pt x="34" y="1701"/>
                  </a:cubicBezTo>
                  <a:lnTo>
                    <a:pt x="267" y="3069"/>
                  </a:lnTo>
                  <a:lnTo>
                    <a:pt x="6138" y="37627"/>
                  </a:lnTo>
                  <a:cubicBezTo>
                    <a:pt x="6171" y="37861"/>
                    <a:pt x="6338" y="38061"/>
                    <a:pt x="6538" y="38194"/>
                  </a:cubicBezTo>
                  <a:lnTo>
                    <a:pt x="7139" y="38528"/>
                  </a:lnTo>
                  <a:cubicBezTo>
                    <a:pt x="7239" y="38578"/>
                    <a:pt x="7347" y="38603"/>
                    <a:pt x="7456" y="38603"/>
                  </a:cubicBezTo>
                  <a:cubicBezTo>
                    <a:pt x="7564" y="38603"/>
                    <a:pt x="7672" y="38578"/>
                    <a:pt x="7772" y="38528"/>
                  </a:cubicBezTo>
                  <a:lnTo>
                    <a:pt x="9607" y="37460"/>
                  </a:lnTo>
                  <a:cubicBezTo>
                    <a:pt x="9807" y="37327"/>
                    <a:pt x="9907" y="37127"/>
                    <a:pt x="9874" y="36893"/>
                  </a:cubicBezTo>
                  <a:lnTo>
                    <a:pt x="3803" y="1101"/>
                  </a:lnTo>
                  <a:lnTo>
                    <a:pt x="3803" y="1001"/>
                  </a:lnTo>
                  <a:cubicBezTo>
                    <a:pt x="3736" y="767"/>
                    <a:pt x="3603" y="534"/>
                    <a:pt x="3403" y="434"/>
                  </a:cubicBezTo>
                  <a:lnTo>
                    <a:pt x="2802" y="100"/>
                  </a:lnTo>
                  <a:cubicBezTo>
                    <a:pt x="2702" y="34"/>
                    <a:pt x="2585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2337675" y="2510425"/>
              <a:ext cx="216000" cy="945175"/>
            </a:xfrm>
            <a:custGeom>
              <a:rect b="b" l="l" r="r" t="t"/>
              <a:pathLst>
                <a:path extrusionOk="0" h="37807" w="8640">
                  <a:moveTo>
                    <a:pt x="2273" y="1"/>
                  </a:moveTo>
                  <a:cubicBezTo>
                    <a:pt x="2227" y="1"/>
                    <a:pt x="2180" y="13"/>
                    <a:pt x="2135" y="40"/>
                  </a:cubicBezTo>
                  <a:lnTo>
                    <a:pt x="301" y="1107"/>
                  </a:lnTo>
                  <a:cubicBezTo>
                    <a:pt x="101" y="1241"/>
                    <a:pt x="0" y="1441"/>
                    <a:pt x="34" y="1674"/>
                  </a:cubicBezTo>
                  <a:lnTo>
                    <a:pt x="6138" y="37567"/>
                  </a:lnTo>
                  <a:cubicBezTo>
                    <a:pt x="6138" y="37713"/>
                    <a:pt x="6263" y="37806"/>
                    <a:pt x="6396" y="37806"/>
                  </a:cubicBezTo>
                  <a:cubicBezTo>
                    <a:pt x="6444" y="37806"/>
                    <a:pt x="6494" y="37794"/>
                    <a:pt x="6538" y="37767"/>
                  </a:cubicBezTo>
                  <a:lnTo>
                    <a:pt x="8373" y="36699"/>
                  </a:lnTo>
                  <a:cubicBezTo>
                    <a:pt x="8540" y="36566"/>
                    <a:pt x="8640" y="36366"/>
                    <a:pt x="8640" y="36132"/>
                  </a:cubicBezTo>
                  <a:lnTo>
                    <a:pt x="2536" y="240"/>
                  </a:lnTo>
                  <a:cubicBezTo>
                    <a:pt x="2511" y="93"/>
                    <a:pt x="2397" y="1"/>
                    <a:pt x="2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2265125" y="2473675"/>
              <a:ext cx="135950" cy="95275"/>
            </a:xfrm>
            <a:custGeom>
              <a:rect b="b" l="l" r="r" t="t"/>
              <a:pathLst>
                <a:path extrusionOk="0" h="3811" w="5438">
                  <a:moveTo>
                    <a:pt x="2882" y="0"/>
                  </a:moveTo>
                  <a:cubicBezTo>
                    <a:pt x="2769" y="0"/>
                    <a:pt x="2652" y="25"/>
                    <a:pt x="2536" y="75"/>
                  </a:cubicBezTo>
                  <a:lnTo>
                    <a:pt x="734" y="1143"/>
                  </a:lnTo>
                  <a:cubicBezTo>
                    <a:pt x="501" y="1276"/>
                    <a:pt x="367" y="1476"/>
                    <a:pt x="301" y="1710"/>
                  </a:cubicBezTo>
                  <a:lnTo>
                    <a:pt x="0" y="3111"/>
                  </a:lnTo>
                  <a:lnTo>
                    <a:pt x="968" y="3645"/>
                  </a:lnTo>
                  <a:cubicBezTo>
                    <a:pt x="1173" y="3759"/>
                    <a:pt x="1394" y="3810"/>
                    <a:pt x="1619" y="3810"/>
                  </a:cubicBezTo>
                  <a:cubicBezTo>
                    <a:pt x="1724" y="3810"/>
                    <a:pt x="1829" y="3799"/>
                    <a:pt x="1935" y="3778"/>
                  </a:cubicBezTo>
                  <a:cubicBezTo>
                    <a:pt x="2069" y="3745"/>
                    <a:pt x="2169" y="3711"/>
                    <a:pt x="2302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404" y="1476"/>
                    <a:pt x="5237" y="1243"/>
                    <a:pt x="5037" y="1143"/>
                  </a:cubicBezTo>
                  <a:lnTo>
                    <a:pt x="4470" y="809"/>
                  </a:lnTo>
                  <a:cubicBezTo>
                    <a:pt x="4353" y="743"/>
                    <a:pt x="4237" y="709"/>
                    <a:pt x="4124" y="709"/>
                  </a:cubicBezTo>
                  <a:cubicBezTo>
                    <a:pt x="4012" y="709"/>
                    <a:pt x="3903" y="743"/>
                    <a:pt x="3803" y="809"/>
                  </a:cubicBezTo>
                  <a:cubicBezTo>
                    <a:pt x="3836" y="576"/>
                    <a:pt x="3970" y="509"/>
                    <a:pt x="3803" y="409"/>
                  </a:cubicBezTo>
                  <a:lnTo>
                    <a:pt x="3203" y="75"/>
                  </a:lnTo>
                  <a:cubicBezTo>
                    <a:pt x="3103" y="25"/>
                    <a:pt x="2994" y="0"/>
                    <a:pt x="2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2237600" y="2428650"/>
              <a:ext cx="183500" cy="125725"/>
            </a:xfrm>
            <a:custGeom>
              <a:rect b="b" l="l" r="r" t="t"/>
              <a:pathLst>
                <a:path extrusionOk="0" h="5029" w="7340">
                  <a:moveTo>
                    <a:pt x="4591" y="0"/>
                  </a:moveTo>
                  <a:cubicBezTo>
                    <a:pt x="4362" y="0"/>
                    <a:pt x="4137" y="58"/>
                    <a:pt x="3937" y="175"/>
                  </a:cubicBezTo>
                  <a:lnTo>
                    <a:pt x="267" y="2277"/>
                  </a:lnTo>
                  <a:cubicBezTo>
                    <a:pt x="134" y="2343"/>
                    <a:pt x="1" y="2477"/>
                    <a:pt x="1" y="2677"/>
                  </a:cubicBezTo>
                  <a:cubicBezTo>
                    <a:pt x="1" y="2810"/>
                    <a:pt x="1" y="3344"/>
                    <a:pt x="1" y="3478"/>
                  </a:cubicBezTo>
                  <a:cubicBezTo>
                    <a:pt x="34" y="3644"/>
                    <a:pt x="134" y="3778"/>
                    <a:pt x="267" y="3844"/>
                  </a:cubicBezTo>
                  <a:lnTo>
                    <a:pt x="2069" y="4879"/>
                  </a:lnTo>
                  <a:cubicBezTo>
                    <a:pt x="2269" y="4979"/>
                    <a:pt x="2494" y="5029"/>
                    <a:pt x="2723" y="5029"/>
                  </a:cubicBezTo>
                  <a:cubicBezTo>
                    <a:pt x="2953" y="5029"/>
                    <a:pt x="3186" y="4979"/>
                    <a:pt x="3403" y="4879"/>
                  </a:cubicBezTo>
                  <a:lnTo>
                    <a:pt x="7039" y="2777"/>
                  </a:lnTo>
                  <a:cubicBezTo>
                    <a:pt x="7206" y="2710"/>
                    <a:pt x="7306" y="2577"/>
                    <a:pt x="7339" y="2410"/>
                  </a:cubicBezTo>
                  <a:lnTo>
                    <a:pt x="7339" y="1576"/>
                  </a:lnTo>
                  <a:cubicBezTo>
                    <a:pt x="7306" y="1409"/>
                    <a:pt x="7206" y="1276"/>
                    <a:pt x="7039" y="1209"/>
                  </a:cubicBezTo>
                  <a:lnTo>
                    <a:pt x="5271" y="175"/>
                  </a:lnTo>
                  <a:cubicBezTo>
                    <a:pt x="5054" y="58"/>
                    <a:pt x="4821" y="0"/>
                    <a:pt x="4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2237600" y="2449700"/>
              <a:ext cx="68400" cy="105100"/>
            </a:xfrm>
            <a:custGeom>
              <a:rect b="b" l="l" r="r" t="t"/>
              <a:pathLst>
                <a:path extrusionOk="0" h="4204" w="2736">
                  <a:moveTo>
                    <a:pt x="2736" y="0"/>
                  </a:moveTo>
                  <a:lnTo>
                    <a:pt x="267" y="1435"/>
                  </a:lnTo>
                  <a:cubicBezTo>
                    <a:pt x="134" y="1501"/>
                    <a:pt x="1" y="1635"/>
                    <a:pt x="1" y="1835"/>
                  </a:cubicBezTo>
                  <a:cubicBezTo>
                    <a:pt x="1" y="1968"/>
                    <a:pt x="1" y="2502"/>
                    <a:pt x="1" y="2636"/>
                  </a:cubicBezTo>
                  <a:cubicBezTo>
                    <a:pt x="34" y="2802"/>
                    <a:pt x="134" y="2969"/>
                    <a:pt x="267" y="3036"/>
                  </a:cubicBezTo>
                  <a:lnTo>
                    <a:pt x="2069" y="4070"/>
                  </a:lnTo>
                  <a:cubicBezTo>
                    <a:pt x="2269" y="4170"/>
                    <a:pt x="2502" y="4203"/>
                    <a:pt x="2736" y="4203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2235925" y="2428650"/>
              <a:ext cx="186000" cy="105725"/>
            </a:xfrm>
            <a:custGeom>
              <a:rect b="b" l="l" r="r" t="t"/>
              <a:pathLst>
                <a:path extrusionOk="0" h="4229" w="7440">
                  <a:moveTo>
                    <a:pt x="4658" y="0"/>
                  </a:moveTo>
                  <a:cubicBezTo>
                    <a:pt x="4429" y="0"/>
                    <a:pt x="4204" y="58"/>
                    <a:pt x="4004" y="175"/>
                  </a:cubicBezTo>
                  <a:lnTo>
                    <a:pt x="334" y="2277"/>
                  </a:lnTo>
                  <a:cubicBezTo>
                    <a:pt x="1" y="2410"/>
                    <a:pt x="1" y="2877"/>
                    <a:pt x="334" y="3044"/>
                  </a:cubicBezTo>
                  <a:lnTo>
                    <a:pt x="2136" y="4078"/>
                  </a:lnTo>
                  <a:cubicBezTo>
                    <a:pt x="2336" y="4178"/>
                    <a:pt x="2561" y="4228"/>
                    <a:pt x="2790" y="4228"/>
                  </a:cubicBezTo>
                  <a:cubicBezTo>
                    <a:pt x="3020" y="4228"/>
                    <a:pt x="3253" y="4178"/>
                    <a:pt x="3470" y="4078"/>
                  </a:cubicBezTo>
                  <a:lnTo>
                    <a:pt x="7106" y="1976"/>
                  </a:lnTo>
                  <a:cubicBezTo>
                    <a:pt x="7440" y="1810"/>
                    <a:pt x="7440" y="1343"/>
                    <a:pt x="7106" y="1209"/>
                  </a:cubicBezTo>
                  <a:lnTo>
                    <a:pt x="5338" y="175"/>
                  </a:lnTo>
                  <a:cubicBezTo>
                    <a:pt x="5121" y="58"/>
                    <a:pt x="4888" y="0"/>
                    <a:pt x="4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1404500" y="2887300"/>
              <a:ext cx="246875" cy="784325"/>
            </a:xfrm>
            <a:custGeom>
              <a:rect b="b" l="l" r="r" t="t"/>
              <a:pathLst>
                <a:path extrusionOk="0" h="31373" w="9875">
                  <a:moveTo>
                    <a:pt x="8661" y="1"/>
                  </a:moveTo>
                  <a:cubicBezTo>
                    <a:pt x="8549" y="1"/>
                    <a:pt x="8440" y="26"/>
                    <a:pt x="8340" y="76"/>
                  </a:cubicBezTo>
                  <a:lnTo>
                    <a:pt x="6505" y="1110"/>
                  </a:lnTo>
                  <a:cubicBezTo>
                    <a:pt x="6305" y="1243"/>
                    <a:pt x="6139" y="1443"/>
                    <a:pt x="6105" y="1677"/>
                  </a:cubicBezTo>
                  <a:lnTo>
                    <a:pt x="34" y="30397"/>
                  </a:lnTo>
                  <a:cubicBezTo>
                    <a:pt x="1" y="30631"/>
                    <a:pt x="101" y="30864"/>
                    <a:pt x="268" y="30964"/>
                  </a:cubicBezTo>
                  <a:lnTo>
                    <a:pt x="868" y="31298"/>
                  </a:lnTo>
                  <a:cubicBezTo>
                    <a:pt x="968" y="31348"/>
                    <a:pt x="1077" y="31373"/>
                    <a:pt x="1189" y="31373"/>
                  </a:cubicBezTo>
                  <a:cubicBezTo>
                    <a:pt x="1302" y="31373"/>
                    <a:pt x="1418" y="31348"/>
                    <a:pt x="1535" y="31298"/>
                  </a:cubicBezTo>
                  <a:lnTo>
                    <a:pt x="3337" y="30264"/>
                  </a:lnTo>
                  <a:cubicBezTo>
                    <a:pt x="3537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5" y="743"/>
                    <a:pt x="9774" y="509"/>
                    <a:pt x="9574" y="409"/>
                  </a:cubicBezTo>
                  <a:lnTo>
                    <a:pt x="9007" y="76"/>
                  </a:lnTo>
                  <a:cubicBezTo>
                    <a:pt x="8890" y="26"/>
                    <a:pt x="8774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1435625" y="2905700"/>
              <a:ext cx="215525" cy="765200"/>
            </a:xfrm>
            <a:custGeom>
              <a:rect b="b" l="l" r="r" t="t"/>
              <a:pathLst>
                <a:path extrusionOk="0" h="30608" w="8621">
                  <a:moveTo>
                    <a:pt x="8468" y="1"/>
                  </a:moveTo>
                  <a:cubicBezTo>
                    <a:pt x="8429" y="1"/>
                    <a:pt x="8383" y="13"/>
                    <a:pt x="8329" y="40"/>
                  </a:cubicBezTo>
                  <a:lnTo>
                    <a:pt x="6495" y="1108"/>
                  </a:lnTo>
                  <a:cubicBezTo>
                    <a:pt x="6295" y="1241"/>
                    <a:pt x="6161" y="1441"/>
                    <a:pt x="6094" y="1675"/>
                  </a:cubicBezTo>
                  <a:lnTo>
                    <a:pt x="23" y="30395"/>
                  </a:lnTo>
                  <a:cubicBezTo>
                    <a:pt x="0" y="30533"/>
                    <a:pt x="41" y="30608"/>
                    <a:pt x="134" y="30608"/>
                  </a:cubicBezTo>
                  <a:cubicBezTo>
                    <a:pt x="176" y="30608"/>
                    <a:pt x="228" y="30593"/>
                    <a:pt x="290" y="30562"/>
                  </a:cubicBezTo>
                  <a:lnTo>
                    <a:pt x="2092" y="29528"/>
                  </a:lnTo>
                  <a:cubicBezTo>
                    <a:pt x="2292" y="29394"/>
                    <a:pt x="2458" y="29194"/>
                    <a:pt x="2525" y="28961"/>
                  </a:cubicBezTo>
                  <a:lnTo>
                    <a:pt x="8596" y="240"/>
                  </a:lnTo>
                  <a:cubicBezTo>
                    <a:pt x="8621" y="94"/>
                    <a:pt x="8573" y="1"/>
                    <a:pt x="8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1462875" y="3516300"/>
              <a:ext cx="346950" cy="263550"/>
            </a:xfrm>
            <a:custGeom>
              <a:rect b="b" l="l" r="r" t="t"/>
              <a:pathLst>
                <a:path extrusionOk="0" h="10542" w="13878">
                  <a:moveTo>
                    <a:pt x="1802" y="0"/>
                  </a:moveTo>
                  <a:lnTo>
                    <a:pt x="535" y="701"/>
                  </a:lnTo>
                  <a:lnTo>
                    <a:pt x="1" y="3269"/>
                  </a:lnTo>
                  <a:lnTo>
                    <a:pt x="12610" y="10541"/>
                  </a:lnTo>
                  <a:lnTo>
                    <a:pt x="13877" y="9841"/>
                  </a:lnTo>
                  <a:lnTo>
                    <a:pt x="13310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1462875" y="3533800"/>
              <a:ext cx="315250" cy="246050"/>
            </a:xfrm>
            <a:custGeom>
              <a:rect b="b" l="l" r="r" t="t"/>
              <a:pathLst>
                <a:path extrusionOk="0" h="9842" w="12610">
                  <a:moveTo>
                    <a:pt x="535" y="1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1590475" y="2904825"/>
              <a:ext cx="247700" cy="965075"/>
            </a:xfrm>
            <a:custGeom>
              <a:rect b="b" l="l" r="r" t="t"/>
              <a:pathLst>
                <a:path extrusionOk="0" h="38603" w="9908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34" y="1276"/>
                    <a:pt x="0" y="1476"/>
                    <a:pt x="34" y="1710"/>
                  </a:cubicBezTo>
                  <a:lnTo>
                    <a:pt x="6105" y="37602"/>
                  </a:lnTo>
                  <a:cubicBezTo>
                    <a:pt x="6172" y="37835"/>
                    <a:pt x="6338" y="38069"/>
                    <a:pt x="6538" y="38169"/>
                  </a:cubicBezTo>
                  <a:lnTo>
                    <a:pt x="7106" y="38503"/>
                  </a:lnTo>
                  <a:cubicBezTo>
                    <a:pt x="7206" y="38569"/>
                    <a:pt x="7322" y="38603"/>
                    <a:pt x="7439" y="38603"/>
                  </a:cubicBezTo>
                  <a:cubicBezTo>
                    <a:pt x="7556" y="38603"/>
                    <a:pt x="7673" y="38569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976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1590475" y="2904825"/>
              <a:ext cx="247700" cy="964450"/>
            </a:xfrm>
            <a:custGeom>
              <a:rect b="b" l="l" r="r" t="t"/>
              <a:pathLst>
                <a:path extrusionOk="0" h="38578" w="9908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01" y="1276"/>
                    <a:pt x="0" y="1476"/>
                    <a:pt x="34" y="1710"/>
                  </a:cubicBezTo>
                  <a:lnTo>
                    <a:pt x="267" y="3077"/>
                  </a:lnTo>
                  <a:lnTo>
                    <a:pt x="6138" y="37602"/>
                  </a:lnTo>
                  <a:cubicBezTo>
                    <a:pt x="6205" y="37835"/>
                    <a:pt x="6338" y="38036"/>
                    <a:pt x="6538" y="38169"/>
                  </a:cubicBezTo>
                  <a:lnTo>
                    <a:pt x="7106" y="38503"/>
                  </a:lnTo>
                  <a:cubicBezTo>
                    <a:pt x="7222" y="38553"/>
                    <a:pt x="7339" y="38578"/>
                    <a:pt x="7452" y="38578"/>
                  </a:cubicBezTo>
                  <a:cubicBezTo>
                    <a:pt x="7564" y="38578"/>
                    <a:pt x="7673" y="38553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1109"/>
                  </a:lnTo>
                  <a:lnTo>
                    <a:pt x="3803" y="1009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1622175" y="2923525"/>
              <a:ext cx="216000" cy="945400"/>
            </a:xfrm>
            <a:custGeom>
              <a:rect b="b" l="l" r="r" t="t"/>
              <a:pathLst>
                <a:path extrusionOk="0" h="37816" w="8640">
                  <a:moveTo>
                    <a:pt x="2269" y="0"/>
                  </a:moveTo>
                  <a:cubicBezTo>
                    <a:pt x="2213" y="0"/>
                    <a:pt x="2154" y="19"/>
                    <a:pt x="2102" y="61"/>
                  </a:cubicBezTo>
                  <a:lnTo>
                    <a:pt x="300" y="1095"/>
                  </a:lnTo>
                  <a:cubicBezTo>
                    <a:pt x="100" y="1228"/>
                    <a:pt x="0" y="1462"/>
                    <a:pt x="33" y="1695"/>
                  </a:cubicBezTo>
                  <a:lnTo>
                    <a:pt x="6104" y="37588"/>
                  </a:lnTo>
                  <a:cubicBezTo>
                    <a:pt x="6127" y="37725"/>
                    <a:pt x="6229" y="37815"/>
                    <a:pt x="6344" y="37815"/>
                  </a:cubicBezTo>
                  <a:cubicBezTo>
                    <a:pt x="6397" y="37815"/>
                    <a:pt x="6452" y="37796"/>
                    <a:pt x="6505" y="37755"/>
                  </a:cubicBezTo>
                  <a:lnTo>
                    <a:pt x="8339" y="36721"/>
                  </a:lnTo>
                  <a:cubicBezTo>
                    <a:pt x="8539" y="36587"/>
                    <a:pt x="8640" y="36354"/>
                    <a:pt x="8606" y="36153"/>
                  </a:cubicBezTo>
                  <a:lnTo>
                    <a:pt x="2502" y="228"/>
                  </a:lnTo>
                  <a:cubicBezTo>
                    <a:pt x="2502" y="90"/>
                    <a:pt x="2392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1549600" y="2887300"/>
              <a:ext cx="135975" cy="95125"/>
            </a:xfrm>
            <a:custGeom>
              <a:rect b="b" l="l" r="r" t="t"/>
              <a:pathLst>
                <a:path extrusionOk="0" h="3805" w="5439">
                  <a:moveTo>
                    <a:pt x="2857" y="1"/>
                  </a:moveTo>
                  <a:cubicBezTo>
                    <a:pt x="2745" y="1"/>
                    <a:pt x="2636" y="26"/>
                    <a:pt x="2536" y="76"/>
                  </a:cubicBezTo>
                  <a:lnTo>
                    <a:pt x="701" y="1110"/>
                  </a:lnTo>
                  <a:cubicBezTo>
                    <a:pt x="501" y="1243"/>
                    <a:pt x="335" y="1443"/>
                    <a:pt x="268" y="1677"/>
                  </a:cubicBezTo>
                  <a:lnTo>
                    <a:pt x="1" y="3078"/>
                  </a:lnTo>
                  <a:lnTo>
                    <a:pt x="935" y="3645"/>
                  </a:lnTo>
                  <a:cubicBezTo>
                    <a:pt x="1155" y="3742"/>
                    <a:pt x="1392" y="3804"/>
                    <a:pt x="1635" y="3804"/>
                  </a:cubicBezTo>
                  <a:cubicBezTo>
                    <a:pt x="1724" y="3804"/>
                    <a:pt x="1813" y="3796"/>
                    <a:pt x="1902" y="3778"/>
                  </a:cubicBezTo>
                  <a:cubicBezTo>
                    <a:pt x="2036" y="3745"/>
                    <a:pt x="2169" y="3712"/>
                    <a:pt x="2269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371" y="1443"/>
                    <a:pt x="5238" y="1243"/>
                    <a:pt x="5005" y="1110"/>
                  </a:cubicBezTo>
                  <a:lnTo>
                    <a:pt x="4437" y="776"/>
                  </a:lnTo>
                  <a:cubicBezTo>
                    <a:pt x="4337" y="726"/>
                    <a:pt x="4221" y="701"/>
                    <a:pt x="4104" y="701"/>
                  </a:cubicBezTo>
                  <a:cubicBezTo>
                    <a:pt x="3987" y="701"/>
                    <a:pt x="3870" y="726"/>
                    <a:pt x="3770" y="776"/>
                  </a:cubicBezTo>
                  <a:cubicBezTo>
                    <a:pt x="3804" y="576"/>
                    <a:pt x="3937" y="509"/>
                    <a:pt x="3770" y="409"/>
                  </a:cubicBezTo>
                  <a:lnTo>
                    <a:pt x="3203" y="76"/>
                  </a:lnTo>
                  <a:cubicBezTo>
                    <a:pt x="3086" y="26"/>
                    <a:pt x="2970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1522100" y="2842050"/>
              <a:ext cx="182650" cy="126575"/>
            </a:xfrm>
            <a:custGeom>
              <a:rect b="b" l="l" r="r" t="t"/>
              <a:pathLst>
                <a:path extrusionOk="0" h="5063" w="7306">
                  <a:moveTo>
                    <a:pt x="4570" y="1"/>
                  </a:moveTo>
                  <a:cubicBezTo>
                    <a:pt x="4345" y="1"/>
                    <a:pt x="4120" y="51"/>
                    <a:pt x="3903" y="151"/>
                  </a:cubicBezTo>
                  <a:lnTo>
                    <a:pt x="267" y="2286"/>
                  </a:lnTo>
                  <a:cubicBezTo>
                    <a:pt x="100" y="2353"/>
                    <a:pt x="0" y="2486"/>
                    <a:pt x="0" y="2653"/>
                  </a:cubicBezTo>
                  <a:cubicBezTo>
                    <a:pt x="0" y="2786"/>
                    <a:pt x="0" y="3353"/>
                    <a:pt x="0" y="3487"/>
                  </a:cubicBezTo>
                  <a:cubicBezTo>
                    <a:pt x="0" y="3654"/>
                    <a:pt x="100" y="3787"/>
                    <a:pt x="267" y="3854"/>
                  </a:cubicBezTo>
                  <a:lnTo>
                    <a:pt x="2035" y="4888"/>
                  </a:lnTo>
                  <a:cubicBezTo>
                    <a:pt x="2252" y="5004"/>
                    <a:pt x="2485" y="5063"/>
                    <a:pt x="2715" y="5063"/>
                  </a:cubicBezTo>
                  <a:cubicBezTo>
                    <a:pt x="2944" y="5063"/>
                    <a:pt x="3169" y="5004"/>
                    <a:pt x="3369" y="4888"/>
                  </a:cubicBezTo>
                  <a:lnTo>
                    <a:pt x="7039" y="2786"/>
                  </a:lnTo>
                  <a:cubicBezTo>
                    <a:pt x="7172" y="2720"/>
                    <a:pt x="7272" y="2586"/>
                    <a:pt x="7305" y="2419"/>
                  </a:cubicBezTo>
                  <a:lnTo>
                    <a:pt x="7305" y="1585"/>
                  </a:lnTo>
                  <a:cubicBezTo>
                    <a:pt x="7272" y="1419"/>
                    <a:pt x="7172" y="1252"/>
                    <a:pt x="7039" y="1185"/>
                  </a:cubicBezTo>
                  <a:lnTo>
                    <a:pt x="5237" y="151"/>
                  </a:lnTo>
                  <a:cubicBezTo>
                    <a:pt x="5020" y="51"/>
                    <a:pt x="4795" y="1"/>
                    <a:pt x="4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1522100" y="2863325"/>
              <a:ext cx="67575" cy="105100"/>
            </a:xfrm>
            <a:custGeom>
              <a:rect b="b" l="l" r="r" t="t"/>
              <a:pathLst>
                <a:path extrusionOk="0" h="4204" w="2703">
                  <a:moveTo>
                    <a:pt x="2702" y="1"/>
                  </a:moveTo>
                  <a:lnTo>
                    <a:pt x="267" y="1435"/>
                  </a:lnTo>
                  <a:cubicBezTo>
                    <a:pt x="100" y="1502"/>
                    <a:pt x="0" y="1635"/>
                    <a:pt x="0" y="1802"/>
                  </a:cubicBezTo>
                  <a:cubicBezTo>
                    <a:pt x="0" y="1935"/>
                    <a:pt x="0" y="2502"/>
                    <a:pt x="0" y="2636"/>
                  </a:cubicBezTo>
                  <a:cubicBezTo>
                    <a:pt x="0" y="2803"/>
                    <a:pt x="100" y="2936"/>
                    <a:pt x="267" y="3003"/>
                  </a:cubicBezTo>
                  <a:lnTo>
                    <a:pt x="2035" y="4037"/>
                  </a:lnTo>
                  <a:cubicBezTo>
                    <a:pt x="2235" y="4137"/>
                    <a:pt x="2469" y="4204"/>
                    <a:pt x="2702" y="420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1520425" y="2842050"/>
              <a:ext cx="186000" cy="105950"/>
            </a:xfrm>
            <a:custGeom>
              <a:rect b="b" l="l" r="r" t="t"/>
              <a:pathLst>
                <a:path extrusionOk="0" h="4238" w="7440">
                  <a:moveTo>
                    <a:pt x="4637" y="1"/>
                  </a:moveTo>
                  <a:cubicBezTo>
                    <a:pt x="4412" y="1"/>
                    <a:pt x="4187" y="51"/>
                    <a:pt x="3970" y="151"/>
                  </a:cubicBezTo>
                  <a:lnTo>
                    <a:pt x="334" y="2286"/>
                  </a:lnTo>
                  <a:cubicBezTo>
                    <a:pt x="0" y="2419"/>
                    <a:pt x="0" y="2886"/>
                    <a:pt x="334" y="3053"/>
                  </a:cubicBezTo>
                  <a:lnTo>
                    <a:pt x="2102" y="4087"/>
                  </a:lnTo>
                  <a:cubicBezTo>
                    <a:pt x="2319" y="4187"/>
                    <a:pt x="2552" y="4237"/>
                    <a:pt x="2782" y="4237"/>
                  </a:cubicBezTo>
                  <a:cubicBezTo>
                    <a:pt x="3011" y="4237"/>
                    <a:pt x="3236" y="4187"/>
                    <a:pt x="3436" y="4087"/>
                  </a:cubicBezTo>
                  <a:lnTo>
                    <a:pt x="7106" y="1952"/>
                  </a:lnTo>
                  <a:cubicBezTo>
                    <a:pt x="7439" y="1819"/>
                    <a:pt x="7439" y="1352"/>
                    <a:pt x="7106" y="1185"/>
                  </a:cubicBezTo>
                  <a:lnTo>
                    <a:pt x="5304" y="151"/>
                  </a:lnTo>
                  <a:cubicBezTo>
                    <a:pt x="5087" y="51"/>
                    <a:pt x="4862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1542950" y="2498075"/>
              <a:ext cx="980725" cy="566250"/>
            </a:xfrm>
            <a:custGeom>
              <a:rect b="b" l="l" r="r" t="t"/>
              <a:pathLst>
                <a:path extrusionOk="0" h="22650" w="39229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1542950" y="2498075"/>
              <a:ext cx="980725" cy="566250"/>
            </a:xfrm>
            <a:custGeom>
              <a:rect b="b" l="l" r="r" t="t"/>
              <a:pathLst>
                <a:path extrusionOk="0" h="22650" w="39229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1558775" y="2507225"/>
              <a:ext cx="1011600" cy="835625"/>
            </a:xfrm>
            <a:custGeom>
              <a:rect b="b" l="l" r="r" t="t"/>
              <a:pathLst>
                <a:path extrusionOk="0" h="33425" w="40464">
                  <a:moveTo>
                    <a:pt x="38595" y="1"/>
                  </a:moveTo>
                  <a:lnTo>
                    <a:pt x="1" y="22284"/>
                  </a:lnTo>
                  <a:lnTo>
                    <a:pt x="1869" y="33425"/>
                  </a:lnTo>
                  <a:lnTo>
                    <a:pt x="40463" y="11142"/>
                  </a:lnTo>
                  <a:lnTo>
                    <a:pt x="3859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1542950" y="3055125"/>
              <a:ext cx="62550" cy="287725"/>
            </a:xfrm>
            <a:custGeom>
              <a:rect b="b" l="l" r="r" t="t"/>
              <a:pathLst>
                <a:path extrusionOk="0" h="11509" w="2502">
                  <a:moveTo>
                    <a:pt x="0" y="1"/>
                  </a:moveTo>
                  <a:lnTo>
                    <a:pt x="1868" y="11142"/>
                  </a:lnTo>
                  <a:lnTo>
                    <a:pt x="2502" y="11509"/>
                  </a:lnTo>
                  <a:lnTo>
                    <a:pt x="63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1558775" y="3012600"/>
              <a:ext cx="88425" cy="330250"/>
            </a:xfrm>
            <a:custGeom>
              <a:rect b="b" l="l" r="r" t="t"/>
              <a:pathLst>
                <a:path extrusionOk="0" h="13210" w="3537">
                  <a:moveTo>
                    <a:pt x="3537" y="0"/>
                  </a:moveTo>
                  <a:lnTo>
                    <a:pt x="1" y="2069"/>
                  </a:lnTo>
                  <a:lnTo>
                    <a:pt x="1869" y="132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2481950" y="2507225"/>
              <a:ext cx="88425" cy="329450"/>
            </a:xfrm>
            <a:custGeom>
              <a:rect b="b" l="l" r="r" t="t"/>
              <a:pathLst>
                <a:path extrusionOk="0" h="13178" w="3537">
                  <a:moveTo>
                    <a:pt x="1668" y="1"/>
                  </a:moveTo>
                  <a:lnTo>
                    <a:pt x="0" y="13177"/>
                  </a:lnTo>
                  <a:lnTo>
                    <a:pt x="3536" y="11142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1672200" y="2919200"/>
              <a:ext cx="136800" cy="385300"/>
            </a:xfrm>
            <a:custGeom>
              <a:rect b="b" l="l" r="r" t="t"/>
              <a:pathLst>
                <a:path extrusionOk="0" h="15412" w="5472">
                  <a:moveTo>
                    <a:pt x="5471" y="0"/>
                  </a:moveTo>
                  <a:lnTo>
                    <a:pt x="1668" y="2202"/>
                  </a:lnTo>
                  <a:lnTo>
                    <a:pt x="0" y="15411"/>
                  </a:lnTo>
                  <a:lnTo>
                    <a:pt x="3803" y="13177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1833975" y="2825800"/>
              <a:ext cx="137625" cy="385300"/>
            </a:xfrm>
            <a:custGeom>
              <a:rect b="b" l="l" r="r" t="t"/>
              <a:pathLst>
                <a:path extrusionOk="0" h="15412" w="5505">
                  <a:moveTo>
                    <a:pt x="5505" y="0"/>
                  </a:moveTo>
                  <a:lnTo>
                    <a:pt x="1669" y="2202"/>
                  </a:lnTo>
                  <a:lnTo>
                    <a:pt x="1" y="15411"/>
                  </a:lnTo>
                  <a:lnTo>
                    <a:pt x="3837" y="13177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1995775" y="2732400"/>
              <a:ext cx="137600" cy="384475"/>
            </a:xfrm>
            <a:custGeom>
              <a:rect b="b" l="l" r="r" t="t"/>
              <a:pathLst>
                <a:path extrusionOk="0" h="15379" w="5504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2157550" y="2639000"/>
              <a:ext cx="137625" cy="384475"/>
            </a:xfrm>
            <a:custGeom>
              <a:rect b="b" l="l" r="r" t="t"/>
              <a:pathLst>
                <a:path extrusionOk="0" h="15379" w="5505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2320150" y="2544775"/>
              <a:ext cx="137625" cy="385300"/>
            </a:xfrm>
            <a:custGeom>
              <a:rect b="b" l="l" r="r" t="t"/>
              <a:pathLst>
                <a:path extrusionOk="0" h="15412" w="5505">
                  <a:moveTo>
                    <a:pt x="5505" y="0"/>
                  </a:moveTo>
                  <a:lnTo>
                    <a:pt x="1669" y="2235"/>
                  </a:lnTo>
                  <a:lnTo>
                    <a:pt x="1" y="15411"/>
                  </a:lnTo>
                  <a:lnTo>
                    <a:pt x="3837" y="13210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1698050" y="2910025"/>
              <a:ext cx="110950" cy="64250"/>
            </a:xfrm>
            <a:custGeom>
              <a:rect b="b" l="l" r="r" t="t"/>
              <a:pathLst>
                <a:path extrusionOk="0" h="2570" w="4438">
                  <a:moveTo>
                    <a:pt x="3837" y="1"/>
                  </a:moveTo>
                  <a:lnTo>
                    <a:pt x="1" y="2235"/>
                  </a:lnTo>
                  <a:lnTo>
                    <a:pt x="634" y="2569"/>
                  </a:lnTo>
                  <a:lnTo>
                    <a:pt x="4437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1859825" y="2816625"/>
              <a:ext cx="111775" cy="64225"/>
            </a:xfrm>
            <a:custGeom>
              <a:rect b="b" l="l" r="r" t="t"/>
              <a:pathLst>
                <a:path extrusionOk="0" h="2569" w="4471">
                  <a:moveTo>
                    <a:pt x="3837" y="1"/>
                  </a:moveTo>
                  <a:lnTo>
                    <a:pt x="1" y="2202"/>
                  </a:lnTo>
                  <a:lnTo>
                    <a:pt x="635" y="2569"/>
                  </a:lnTo>
                  <a:lnTo>
                    <a:pt x="4471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2021625" y="2723225"/>
              <a:ext cx="111750" cy="64225"/>
            </a:xfrm>
            <a:custGeom>
              <a:rect b="b" l="l" r="r" t="t"/>
              <a:pathLst>
                <a:path extrusionOk="0" h="2569" w="447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67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2184225" y="2629825"/>
              <a:ext cx="110950" cy="64225"/>
            </a:xfrm>
            <a:custGeom>
              <a:rect b="b" l="l" r="r" t="t"/>
              <a:pathLst>
                <a:path extrusionOk="0" h="2569" w="4438">
                  <a:moveTo>
                    <a:pt x="3837" y="0"/>
                  </a:moveTo>
                  <a:lnTo>
                    <a:pt x="1" y="2202"/>
                  </a:lnTo>
                  <a:lnTo>
                    <a:pt x="601" y="2569"/>
                  </a:lnTo>
                  <a:lnTo>
                    <a:pt x="4437" y="367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2346025" y="2536425"/>
              <a:ext cx="111750" cy="64225"/>
            </a:xfrm>
            <a:custGeom>
              <a:rect b="b" l="l" r="r" t="t"/>
              <a:pathLst>
                <a:path extrusionOk="0" h="2569" w="447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3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542950" y="3003425"/>
              <a:ext cx="104250" cy="60900"/>
            </a:xfrm>
            <a:custGeom>
              <a:rect b="b" l="l" r="r" t="t"/>
              <a:pathLst>
                <a:path extrusionOk="0" h="2436" w="4170">
                  <a:moveTo>
                    <a:pt x="3536" y="1"/>
                  </a:moveTo>
                  <a:lnTo>
                    <a:pt x="0" y="2069"/>
                  </a:lnTo>
                  <a:lnTo>
                    <a:pt x="634" y="2436"/>
                  </a:lnTo>
                  <a:lnTo>
                    <a:pt x="4170" y="367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2064975" y="2559775"/>
              <a:ext cx="3966200" cy="2382575"/>
            </a:xfrm>
            <a:custGeom>
              <a:rect b="b" l="l" r="r" t="t"/>
              <a:pathLst>
                <a:path extrusionOk="0" h="95303" w="158648">
                  <a:moveTo>
                    <a:pt x="95586" y="0"/>
                  </a:moveTo>
                  <a:cubicBezTo>
                    <a:pt x="94735" y="0"/>
                    <a:pt x="93884" y="201"/>
                    <a:pt x="93100" y="601"/>
                  </a:cubicBezTo>
                  <a:lnTo>
                    <a:pt x="2469" y="52905"/>
                  </a:lnTo>
                  <a:cubicBezTo>
                    <a:pt x="1101" y="53706"/>
                    <a:pt x="1" y="55574"/>
                    <a:pt x="1" y="57041"/>
                  </a:cubicBezTo>
                  <a:cubicBezTo>
                    <a:pt x="1" y="58542"/>
                    <a:pt x="1101" y="60377"/>
                    <a:pt x="2502" y="61178"/>
                  </a:cubicBezTo>
                  <a:lnTo>
                    <a:pt x="60577" y="94702"/>
                  </a:lnTo>
                  <a:cubicBezTo>
                    <a:pt x="61361" y="95102"/>
                    <a:pt x="62212" y="95302"/>
                    <a:pt x="63062" y="95302"/>
                  </a:cubicBezTo>
                  <a:cubicBezTo>
                    <a:pt x="63913" y="95302"/>
                    <a:pt x="64764" y="95102"/>
                    <a:pt x="65547" y="94702"/>
                  </a:cubicBezTo>
                  <a:lnTo>
                    <a:pt x="156179" y="42397"/>
                  </a:lnTo>
                  <a:cubicBezTo>
                    <a:pt x="157547" y="41597"/>
                    <a:pt x="158647" y="39762"/>
                    <a:pt x="158647" y="38261"/>
                  </a:cubicBezTo>
                  <a:cubicBezTo>
                    <a:pt x="158647" y="36793"/>
                    <a:pt x="157547" y="34925"/>
                    <a:pt x="156179" y="34158"/>
                  </a:cubicBezTo>
                  <a:lnTo>
                    <a:pt x="98071" y="601"/>
                  </a:lnTo>
                  <a:cubicBezTo>
                    <a:pt x="97287" y="201"/>
                    <a:pt x="96436" y="0"/>
                    <a:pt x="9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2092500" y="2559775"/>
              <a:ext cx="3911150" cy="2248500"/>
            </a:xfrm>
            <a:custGeom>
              <a:rect b="b" l="l" r="r" t="t"/>
              <a:pathLst>
                <a:path extrusionOk="0" h="89940" w="156446">
                  <a:moveTo>
                    <a:pt x="94485" y="0"/>
                  </a:moveTo>
                  <a:cubicBezTo>
                    <a:pt x="93634" y="0"/>
                    <a:pt x="92783" y="201"/>
                    <a:pt x="91999" y="601"/>
                  </a:cubicBezTo>
                  <a:lnTo>
                    <a:pt x="1368" y="52905"/>
                  </a:lnTo>
                  <a:cubicBezTo>
                    <a:pt x="0" y="53706"/>
                    <a:pt x="0" y="55007"/>
                    <a:pt x="1368" y="55774"/>
                  </a:cubicBezTo>
                  <a:lnTo>
                    <a:pt x="59476" y="89364"/>
                  </a:lnTo>
                  <a:cubicBezTo>
                    <a:pt x="60260" y="89748"/>
                    <a:pt x="61111" y="89940"/>
                    <a:pt x="61961" y="89940"/>
                  </a:cubicBezTo>
                  <a:cubicBezTo>
                    <a:pt x="62812" y="89940"/>
                    <a:pt x="63663" y="89748"/>
                    <a:pt x="64446" y="89364"/>
                  </a:cubicBezTo>
                  <a:lnTo>
                    <a:pt x="155078" y="36994"/>
                  </a:lnTo>
                  <a:cubicBezTo>
                    <a:pt x="156446" y="36226"/>
                    <a:pt x="156446" y="34925"/>
                    <a:pt x="155078" y="34158"/>
                  </a:cubicBezTo>
                  <a:lnTo>
                    <a:pt x="96970" y="601"/>
                  </a:lnTo>
                  <a:cubicBezTo>
                    <a:pt x="96186" y="201"/>
                    <a:pt x="95335" y="0"/>
                    <a:pt x="9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2064150" y="3886550"/>
              <a:ext cx="1576975" cy="1055875"/>
            </a:xfrm>
            <a:custGeom>
              <a:rect b="b" l="l" r="r" t="t"/>
              <a:pathLst>
                <a:path extrusionOk="0" h="42235" w="63079">
                  <a:moveTo>
                    <a:pt x="2235" y="1"/>
                  </a:moveTo>
                  <a:lnTo>
                    <a:pt x="2235" y="1"/>
                  </a:lnTo>
                  <a:cubicBezTo>
                    <a:pt x="1001" y="868"/>
                    <a:pt x="0" y="2569"/>
                    <a:pt x="0" y="3970"/>
                  </a:cubicBezTo>
                  <a:cubicBezTo>
                    <a:pt x="0" y="5471"/>
                    <a:pt x="1134" y="7306"/>
                    <a:pt x="2502" y="8107"/>
                  </a:cubicBezTo>
                  <a:lnTo>
                    <a:pt x="60577" y="41631"/>
                  </a:lnTo>
                  <a:cubicBezTo>
                    <a:pt x="61296" y="42006"/>
                    <a:pt x="62102" y="42234"/>
                    <a:pt x="62914" y="42234"/>
                  </a:cubicBezTo>
                  <a:cubicBezTo>
                    <a:pt x="62969" y="42234"/>
                    <a:pt x="63024" y="42233"/>
                    <a:pt x="63079" y="42231"/>
                  </a:cubicBezTo>
                  <a:lnTo>
                    <a:pt x="63079" y="36861"/>
                  </a:lnTo>
                  <a:cubicBezTo>
                    <a:pt x="63019" y="36863"/>
                    <a:pt x="62959" y="36864"/>
                    <a:pt x="62899" y="36864"/>
                  </a:cubicBezTo>
                  <a:cubicBezTo>
                    <a:pt x="62121" y="36864"/>
                    <a:pt x="61322" y="36665"/>
                    <a:pt x="60610" y="36293"/>
                  </a:cubicBezTo>
                  <a:lnTo>
                    <a:pt x="2502" y="2703"/>
                  </a:lnTo>
                  <a:cubicBezTo>
                    <a:pt x="1201" y="1969"/>
                    <a:pt x="1134" y="801"/>
                    <a:pt x="2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1975750" y="591250"/>
              <a:ext cx="2479300" cy="3309000"/>
            </a:xfrm>
            <a:custGeom>
              <a:rect b="b" l="l" r="r" t="t"/>
              <a:pathLst>
                <a:path extrusionOk="0" h="132360" w="99172">
                  <a:moveTo>
                    <a:pt x="95382" y="1"/>
                  </a:moveTo>
                  <a:cubicBezTo>
                    <a:pt x="94595" y="1"/>
                    <a:pt x="93791" y="201"/>
                    <a:pt x="93134" y="586"/>
                  </a:cubicBezTo>
                  <a:lnTo>
                    <a:pt x="2502" y="52890"/>
                  </a:lnTo>
                  <a:cubicBezTo>
                    <a:pt x="1035" y="53857"/>
                    <a:pt x="101" y="55458"/>
                    <a:pt x="0" y="57193"/>
                  </a:cubicBezTo>
                  <a:lnTo>
                    <a:pt x="0" y="128177"/>
                  </a:lnTo>
                  <a:cubicBezTo>
                    <a:pt x="0" y="129745"/>
                    <a:pt x="1001" y="131513"/>
                    <a:pt x="2369" y="132013"/>
                  </a:cubicBezTo>
                  <a:cubicBezTo>
                    <a:pt x="2969" y="132245"/>
                    <a:pt x="3463" y="132359"/>
                    <a:pt x="3931" y="132359"/>
                  </a:cubicBezTo>
                  <a:cubicBezTo>
                    <a:pt x="4607" y="132359"/>
                    <a:pt x="5229" y="132119"/>
                    <a:pt x="6038" y="131646"/>
                  </a:cubicBezTo>
                  <a:lnTo>
                    <a:pt x="96669" y="79342"/>
                  </a:lnTo>
                  <a:cubicBezTo>
                    <a:pt x="98137" y="78375"/>
                    <a:pt x="99071" y="76773"/>
                    <a:pt x="99171" y="75039"/>
                  </a:cubicBezTo>
                  <a:lnTo>
                    <a:pt x="99171" y="4055"/>
                  </a:lnTo>
                  <a:cubicBezTo>
                    <a:pt x="99171" y="2487"/>
                    <a:pt x="98871" y="1686"/>
                    <a:pt x="97670" y="719"/>
                  </a:cubicBezTo>
                  <a:cubicBezTo>
                    <a:pt x="97064" y="234"/>
                    <a:pt x="96233" y="1"/>
                    <a:pt x="9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1994925" y="591175"/>
              <a:ext cx="2460125" cy="1420725"/>
            </a:xfrm>
            <a:custGeom>
              <a:rect b="b" l="l" r="r" t="t"/>
              <a:pathLst>
                <a:path extrusionOk="0" h="56829" w="98405">
                  <a:moveTo>
                    <a:pt x="94638" y="0"/>
                  </a:moveTo>
                  <a:cubicBezTo>
                    <a:pt x="93843" y="0"/>
                    <a:pt x="93030" y="200"/>
                    <a:pt x="92367" y="589"/>
                  </a:cubicBezTo>
                  <a:lnTo>
                    <a:pt x="1735" y="52893"/>
                  </a:lnTo>
                  <a:cubicBezTo>
                    <a:pt x="1001" y="53360"/>
                    <a:pt x="401" y="53993"/>
                    <a:pt x="1" y="54761"/>
                  </a:cubicBezTo>
                  <a:lnTo>
                    <a:pt x="3537" y="56829"/>
                  </a:lnTo>
                  <a:cubicBezTo>
                    <a:pt x="3937" y="56062"/>
                    <a:pt x="4537" y="55428"/>
                    <a:pt x="5271" y="54961"/>
                  </a:cubicBezTo>
                  <a:lnTo>
                    <a:pt x="95902" y="2623"/>
                  </a:lnTo>
                  <a:cubicBezTo>
                    <a:pt x="96296" y="2403"/>
                    <a:pt x="96670" y="2298"/>
                    <a:pt x="97003" y="2298"/>
                  </a:cubicBezTo>
                  <a:cubicBezTo>
                    <a:pt x="97829" y="2298"/>
                    <a:pt x="98404" y="2941"/>
                    <a:pt x="98404" y="4058"/>
                  </a:cubicBezTo>
                  <a:cubicBezTo>
                    <a:pt x="98404" y="2490"/>
                    <a:pt x="98104" y="1689"/>
                    <a:pt x="96903" y="689"/>
                  </a:cubicBezTo>
                  <a:cubicBezTo>
                    <a:pt x="96302" y="225"/>
                    <a:pt x="95480" y="0"/>
                    <a:pt x="94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1976575" y="1960175"/>
              <a:ext cx="150975" cy="1940600"/>
            </a:xfrm>
            <a:custGeom>
              <a:rect b="b" l="l" r="r" t="t"/>
              <a:pathLst>
                <a:path extrusionOk="0" h="77624" w="6039">
                  <a:moveTo>
                    <a:pt x="735" y="1"/>
                  </a:moveTo>
                  <a:cubicBezTo>
                    <a:pt x="268" y="735"/>
                    <a:pt x="34" y="1568"/>
                    <a:pt x="1" y="2436"/>
                  </a:cubicBezTo>
                  <a:lnTo>
                    <a:pt x="1" y="73420"/>
                  </a:lnTo>
                  <a:cubicBezTo>
                    <a:pt x="1" y="75021"/>
                    <a:pt x="968" y="76756"/>
                    <a:pt x="2369" y="77289"/>
                  </a:cubicBezTo>
                  <a:cubicBezTo>
                    <a:pt x="2952" y="77515"/>
                    <a:pt x="3435" y="77624"/>
                    <a:pt x="3891" y="77624"/>
                  </a:cubicBezTo>
                  <a:cubicBezTo>
                    <a:pt x="4583" y="77624"/>
                    <a:pt x="5214" y="77372"/>
                    <a:pt x="6038" y="76889"/>
                  </a:cubicBezTo>
                  <a:lnTo>
                    <a:pt x="6038" y="76889"/>
                  </a:lnTo>
                  <a:cubicBezTo>
                    <a:pt x="5638" y="77124"/>
                    <a:pt x="5257" y="77235"/>
                    <a:pt x="4919" y="77235"/>
                  </a:cubicBezTo>
                  <a:cubicBezTo>
                    <a:pt x="4103" y="77235"/>
                    <a:pt x="3537" y="76587"/>
                    <a:pt x="3537" y="75455"/>
                  </a:cubicBezTo>
                  <a:lnTo>
                    <a:pt x="3537" y="4504"/>
                  </a:lnTo>
                  <a:cubicBezTo>
                    <a:pt x="3570" y="3637"/>
                    <a:pt x="3837" y="2803"/>
                    <a:pt x="4271" y="2069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2123350" y="773450"/>
              <a:ext cx="2254975" cy="3004600"/>
            </a:xfrm>
            <a:custGeom>
              <a:rect b="b" l="l" r="r" t="t"/>
              <a:pathLst>
                <a:path extrusionOk="0" h="120184" w="90199">
                  <a:moveTo>
                    <a:pt x="89373" y="1"/>
                  </a:moveTo>
                  <a:cubicBezTo>
                    <a:pt x="89170" y="1"/>
                    <a:pt x="88941" y="66"/>
                    <a:pt x="88697" y="202"/>
                  </a:cubicBezTo>
                  <a:lnTo>
                    <a:pt x="1468" y="50539"/>
                  </a:lnTo>
                  <a:cubicBezTo>
                    <a:pt x="601" y="51106"/>
                    <a:pt x="34" y="52073"/>
                    <a:pt x="1" y="53107"/>
                  </a:cubicBezTo>
                  <a:lnTo>
                    <a:pt x="1" y="119121"/>
                  </a:lnTo>
                  <a:cubicBezTo>
                    <a:pt x="1" y="119789"/>
                    <a:pt x="325" y="120184"/>
                    <a:pt x="815" y="120184"/>
                  </a:cubicBezTo>
                  <a:cubicBezTo>
                    <a:pt x="1010" y="120184"/>
                    <a:pt x="1231" y="120121"/>
                    <a:pt x="1468" y="119988"/>
                  </a:cubicBezTo>
                  <a:lnTo>
                    <a:pt x="88697" y="69652"/>
                  </a:lnTo>
                  <a:cubicBezTo>
                    <a:pt x="89565" y="69052"/>
                    <a:pt x="90132" y="68118"/>
                    <a:pt x="90198" y="67050"/>
                  </a:cubicBezTo>
                  <a:lnTo>
                    <a:pt x="90198" y="1070"/>
                  </a:lnTo>
                  <a:cubicBezTo>
                    <a:pt x="90198" y="385"/>
                    <a:pt x="89864" y="1"/>
                    <a:pt x="89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2123350" y="792675"/>
              <a:ext cx="2192425" cy="2929625"/>
            </a:xfrm>
            <a:custGeom>
              <a:rect b="b" l="l" r="r" t="t"/>
              <a:pathLst>
                <a:path extrusionOk="0" h="117185" w="87697">
                  <a:moveTo>
                    <a:pt x="87697" y="1"/>
                  </a:moveTo>
                  <a:lnTo>
                    <a:pt x="1468" y="49770"/>
                  </a:lnTo>
                  <a:cubicBezTo>
                    <a:pt x="601" y="50337"/>
                    <a:pt x="34" y="51304"/>
                    <a:pt x="1" y="52338"/>
                  </a:cubicBezTo>
                  <a:lnTo>
                    <a:pt x="1" y="117184"/>
                  </a:lnTo>
                  <a:lnTo>
                    <a:pt x="86196" y="67449"/>
                  </a:lnTo>
                  <a:cubicBezTo>
                    <a:pt x="87096" y="66848"/>
                    <a:pt x="87630" y="65914"/>
                    <a:pt x="87697" y="64847"/>
                  </a:cubicBezTo>
                  <a:lnTo>
                    <a:pt x="87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2302650" y="2684650"/>
              <a:ext cx="2249125" cy="1292200"/>
            </a:xfrm>
            <a:custGeom>
              <a:rect b="b" l="l" r="r" t="t"/>
              <a:pathLst>
                <a:path extrusionOk="0" h="51688" w="89965">
                  <a:moveTo>
                    <a:pt x="85095" y="1"/>
                  </a:moveTo>
                  <a:cubicBezTo>
                    <a:pt x="84694" y="1"/>
                    <a:pt x="84294" y="92"/>
                    <a:pt x="83927" y="276"/>
                  </a:cubicBezTo>
                  <a:lnTo>
                    <a:pt x="634" y="48344"/>
                  </a:lnTo>
                  <a:cubicBezTo>
                    <a:pt x="0" y="48711"/>
                    <a:pt x="0" y="49344"/>
                    <a:pt x="634" y="49711"/>
                  </a:cubicBezTo>
                  <a:lnTo>
                    <a:pt x="3670" y="51413"/>
                  </a:lnTo>
                  <a:cubicBezTo>
                    <a:pt x="4037" y="51596"/>
                    <a:pt x="4437" y="51688"/>
                    <a:pt x="4837" y="51688"/>
                  </a:cubicBezTo>
                  <a:cubicBezTo>
                    <a:pt x="5238" y="51688"/>
                    <a:pt x="5638" y="51596"/>
                    <a:pt x="6005" y="51413"/>
                  </a:cubicBezTo>
                  <a:lnTo>
                    <a:pt x="89298" y="3311"/>
                  </a:lnTo>
                  <a:cubicBezTo>
                    <a:pt x="89965" y="2944"/>
                    <a:pt x="89965" y="2344"/>
                    <a:pt x="89298" y="1977"/>
                  </a:cubicBezTo>
                  <a:lnTo>
                    <a:pt x="86262" y="276"/>
                  </a:lnTo>
                  <a:cubicBezTo>
                    <a:pt x="85895" y="92"/>
                    <a:pt x="85495" y="1"/>
                    <a:pt x="8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2504450" y="2804050"/>
              <a:ext cx="2709475" cy="1557025"/>
            </a:xfrm>
            <a:custGeom>
              <a:rect b="b" l="l" r="r" t="t"/>
              <a:pathLst>
                <a:path extrusionOk="0" h="62281" w="108379">
                  <a:moveTo>
                    <a:pt x="85180" y="1"/>
                  </a:moveTo>
                  <a:cubicBezTo>
                    <a:pt x="84775" y="1"/>
                    <a:pt x="84376" y="102"/>
                    <a:pt x="84028" y="303"/>
                  </a:cubicBezTo>
                  <a:lnTo>
                    <a:pt x="735" y="48404"/>
                  </a:lnTo>
                  <a:cubicBezTo>
                    <a:pt x="101" y="48771"/>
                    <a:pt x="1" y="49305"/>
                    <a:pt x="535" y="49639"/>
                  </a:cubicBezTo>
                  <a:lnTo>
                    <a:pt x="22317" y="62081"/>
                  </a:lnTo>
                  <a:cubicBezTo>
                    <a:pt x="22625" y="62213"/>
                    <a:pt x="22947" y="62281"/>
                    <a:pt x="23267" y="62281"/>
                  </a:cubicBezTo>
                  <a:cubicBezTo>
                    <a:pt x="23674" y="62281"/>
                    <a:pt x="24078" y="62172"/>
                    <a:pt x="24452" y="61947"/>
                  </a:cubicBezTo>
                  <a:lnTo>
                    <a:pt x="107644" y="13946"/>
                  </a:lnTo>
                  <a:cubicBezTo>
                    <a:pt x="108278" y="13580"/>
                    <a:pt x="108378" y="13012"/>
                    <a:pt x="107845" y="12712"/>
                  </a:cubicBezTo>
                  <a:lnTo>
                    <a:pt x="86162" y="203"/>
                  </a:lnTo>
                  <a:cubicBezTo>
                    <a:pt x="85847" y="68"/>
                    <a:pt x="85512" y="1"/>
                    <a:pt x="85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2561175" y="2848725"/>
              <a:ext cx="2597700" cy="1486925"/>
            </a:xfrm>
            <a:custGeom>
              <a:rect b="b" l="l" r="r" t="t"/>
              <a:pathLst>
                <a:path extrusionOk="0" h="59477" w="103908">
                  <a:moveTo>
                    <a:pt x="83464" y="1"/>
                  </a:moveTo>
                  <a:cubicBezTo>
                    <a:pt x="83401" y="1"/>
                    <a:pt x="83343" y="17"/>
                    <a:pt x="83293" y="51"/>
                  </a:cubicBezTo>
                  <a:lnTo>
                    <a:pt x="80691" y="1585"/>
                  </a:lnTo>
                  <a:cubicBezTo>
                    <a:pt x="80558" y="1652"/>
                    <a:pt x="80558" y="1752"/>
                    <a:pt x="80658" y="1819"/>
                  </a:cubicBezTo>
                  <a:lnTo>
                    <a:pt x="81325" y="2186"/>
                  </a:lnTo>
                  <a:cubicBezTo>
                    <a:pt x="81392" y="2219"/>
                    <a:pt x="81458" y="2236"/>
                    <a:pt x="81521" y="2236"/>
                  </a:cubicBezTo>
                  <a:cubicBezTo>
                    <a:pt x="81583" y="2236"/>
                    <a:pt x="81642" y="2219"/>
                    <a:pt x="81692" y="2186"/>
                  </a:cubicBezTo>
                  <a:lnTo>
                    <a:pt x="84294" y="651"/>
                  </a:lnTo>
                  <a:cubicBezTo>
                    <a:pt x="84427" y="585"/>
                    <a:pt x="84427" y="484"/>
                    <a:pt x="84327" y="418"/>
                  </a:cubicBezTo>
                  <a:lnTo>
                    <a:pt x="83660" y="51"/>
                  </a:lnTo>
                  <a:cubicBezTo>
                    <a:pt x="83593" y="17"/>
                    <a:pt x="83526" y="1"/>
                    <a:pt x="83464" y="1"/>
                  </a:cubicBezTo>
                  <a:close/>
                  <a:moveTo>
                    <a:pt x="79657" y="2261"/>
                  </a:moveTo>
                  <a:cubicBezTo>
                    <a:pt x="79590" y="2261"/>
                    <a:pt x="79524" y="2269"/>
                    <a:pt x="79457" y="2286"/>
                  </a:cubicBezTo>
                  <a:lnTo>
                    <a:pt x="76855" y="3820"/>
                  </a:lnTo>
                  <a:cubicBezTo>
                    <a:pt x="76755" y="3854"/>
                    <a:pt x="76755" y="3954"/>
                    <a:pt x="76855" y="4020"/>
                  </a:cubicBezTo>
                  <a:lnTo>
                    <a:pt x="77489" y="4421"/>
                  </a:lnTo>
                  <a:cubicBezTo>
                    <a:pt x="77556" y="4437"/>
                    <a:pt x="77622" y="4446"/>
                    <a:pt x="77689" y="4446"/>
                  </a:cubicBezTo>
                  <a:cubicBezTo>
                    <a:pt x="77756" y="4446"/>
                    <a:pt x="77822" y="4437"/>
                    <a:pt x="77889" y="4421"/>
                  </a:cubicBezTo>
                  <a:lnTo>
                    <a:pt x="80491" y="2886"/>
                  </a:lnTo>
                  <a:cubicBezTo>
                    <a:pt x="80591" y="2853"/>
                    <a:pt x="80591" y="2753"/>
                    <a:pt x="80524" y="2686"/>
                  </a:cubicBezTo>
                  <a:lnTo>
                    <a:pt x="79857" y="2286"/>
                  </a:lnTo>
                  <a:cubicBezTo>
                    <a:pt x="79790" y="2269"/>
                    <a:pt x="79724" y="2261"/>
                    <a:pt x="79657" y="2261"/>
                  </a:cubicBezTo>
                  <a:close/>
                  <a:moveTo>
                    <a:pt x="86891" y="2002"/>
                  </a:moveTo>
                  <a:cubicBezTo>
                    <a:pt x="86829" y="2002"/>
                    <a:pt x="86762" y="2019"/>
                    <a:pt x="86695" y="2052"/>
                  </a:cubicBezTo>
                  <a:lnTo>
                    <a:pt x="84094" y="3587"/>
                  </a:lnTo>
                  <a:cubicBezTo>
                    <a:pt x="83960" y="3620"/>
                    <a:pt x="83960" y="3720"/>
                    <a:pt x="84060" y="3787"/>
                  </a:cubicBezTo>
                  <a:lnTo>
                    <a:pt x="86562" y="5221"/>
                  </a:lnTo>
                  <a:cubicBezTo>
                    <a:pt x="86629" y="5238"/>
                    <a:pt x="86695" y="5246"/>
                    <a:pt x="86762" y="5246"/>
                  </a:cubicBezTo>
                  <a:cubicBezTo>
                    <a:pt x="86829" y="5246"/>
                    <a:pt x="86896" y="5238"/>
                    <a:pt x="86962" y="5221"/>
                  </a:cubicBezTo>
                  <a:lnTo>
                    <a:pt x="89564" y="3720"/>
                  </a:lnTo>
                  <a:cubicBezTo>
                    <a:pt x="89664" y="3653"/>
                    <a:pt x="89664" y="3553"/>
                    <a:pt x="89564" y="3487"/>
                  </a:cubicBezTo>
                  <a:lnTo>
                    <a:pt x="87062" y="2052"/>
                  </a:lnTo>
                  <a:cubicBezTo>
                    <a:pt x="87012" y="2019"/>
                    <a:pt x="86954" y="2002"/>
                    <a:pt x="86891" y="2002"/>
                  </a:cubicBezTo>
                  <a:close/>
                  <a:moveTo>
                    <a:pt x="75854" y="4437"/>
                  </a:moveTo>
                  <a:cubicBezTo>
                    <a:pt x="75788" y="4437"/>
                    <a:pt x="75721" y="4454"/>
                    <a:pt x="75654" y="4487"/>
                  </a:cubicBezTo>
                  <a:lnTo>
                    <a:pt x="73052" y="5988"/>
                  </a:lnTo>
                  <a:cubicBezTo>
                    <a:pt x="72952" y="6055"/>
                    <a:pt x="72919" y="6155"/>
                    <a:pt x="73052" y="6222"/>
                  </a:cubicBezTo>
                  <a:lnTo>
                    <a:pt x="73686" y="6589"/>
                  </a:lnTo>
                  <a:cubicBezTo>
                    <a:pt x="73753" y="6622"/>
                    <a:pt x="73820" y="6639"/>
                    <a:pt x="73886" y="6639"/>
                  </a:cubicBezTo>
                  <a:cubicBezTo>
                    <a:pt x="73953" y="6639"/>
                    <a:pt x="74020" y="6622"/>
                    <a:pt x="74086" y="6589"/>
                  </a:cubicBezTo>
                  <a:lnTo>
                    <a:pt x="76688" y="5088"/>
                  </a:lnTo>
                  <a:cubicBezTo>
                    <a:pt x="76788" y="5021"/>
                    <a:pt x="76788" y="4921"/>
                    <a:pt x="76688" y="4888"/>
                  </a:cubicBezTo>
                  <a:lnTo>
                    <a:pt x="76054" y="4487"/>
                  </a:lnTo>
                  <a:cubicBezTo>
                    <a:pt x="75988" y="4454"/>
                    <a:pt x="75921" y="4437"/>
                    <a:pt x="75854" y="4437"/>
                  </a:cubicBezTo>
                  <a:close/>
                  <a:moveTo>
                    <a:pt x="83064" y="4195"/>
                  </a:moveTo>
                  <a:cubicBezTo>
                    <a:pt x="83001" y="4195"/>
                    <a:pt x="82943" y="4204"/>
                    <a:pt x="82893" y="4220"/>
                  </a:cubicBezTo>
                  <a:lnTo>
                    <a:pt x="80257" y="5755"/>
                  </a:lnTo>
                  <a:cubicBezTo>
                    <a:pt x="80157" y="5822"/>
                    <a:pt x="80124" y="5922"/>
                    <a:pt x="80257" y="5988"/>
                  </a:cubicBezTo>
                  <a:lnTo>
                    <a:pt x="82759" y="7423"/>
                  </a:lnTo>
                  <a:cubicBezTo>
                    <a:pt x="82826" y="7439"/>
                    <a:pt x="82893" y="7448"/>
                    <a:pt x="82955" y="7448"/>
                  </a:cubicBezTo>
                  <a:cubicBezTo>
                    <a:pt x="83018" y="7448"/>
                    <a:pt x="83076" y="7439"/>
                    <a:pt x="83126" y="7423"/>
                  </a:cubicBezTo>
                  <a:lnTo>
                    <a:pt x="85761" y="5888"/>
                  </a:lnTo>
                  <a:cubicBezTo>
                    <a:pt x="85861" y="5855"/>
                    <a:pt x="85861" y="5755"/>
                    <a:pt x="85761" y="5688"/>
                  </a:cubicBezTo>
                  <a:lnTo>
                    <a:pt x="83260" y="4220"/>
                  </a:lnTo>
                  <a:cubicBezTo>
                    <a:pt x="83193" y="4204"/>
                    <a:pt x="83126" y="4195"/>
                    <a:pt x="83064" y="4195"/>
                  </a:cubicBezTo>
                  <a:close/>
                  <a:moveTo>
                    <a:pt x="72052" y="6639"/>
                  </a:moveTo>
                  <a:cubicBezTo>
                    <a:pt x="71985" y="6639"/>
                    <a:pt x="71918" y="6656"/>
                    <a:pt x="71851" y="6689"/>
                  </a:cubicBezTo>
                  <a:lnTo>
                    <a:pt x="69250" y="8190"/>
                  </a:lnTo>
                  <a:cubicBezTo>
                    <a:pt x="69150" y="8257"/>
                    <a:pt x="69116" y="8357"/>
                    <a:pt x="69216" y="8390"/>
                  </a:cubicBezTo>
                  <a:lnTo>
                    <a:pt x="69883" y="8790"/>
                  </a:lnTo>
                  <a:cubicBezTo>
                    <a:pt x="69950" y="8824"/>
                    <a:pt x="70017" y="8840"/>
                    <a:pt x="70084" y="8840"/>
                  </a:cubicBezTo>
                  <a:cubicBezTo>
                    <a:pt x="70150" y="8840"/>
                    <a:pt x="70217" y="8824"/>
                    <a:pt x="70284" y="8790"/>
                  </a:cubicBezTo>
                  <a:lnTo>
                    <a:pt x="72886" y="7289"/>
                  </a:lnTo>
                  <a:cubicBezTo>
                    <a:pt x="72986" y="7223"/>
                    <a:pt x="73019" y="7123"/>
                    <a:pt x="72919" y="7056"/>
                  </a:cubicBezTo>
                  <a:lnTo>
                    <a:pt x="72252" y="6689"/>
                  </a:lnTo>
                  <a:cubicBezTo>
                    <a:pt x="72185" y="6656"/>
                    <a:pt x="72118" y="6639"/>
                    <a:pt x="72052" y="6639"/>
                  </a:cubicBezTo>
                  <a:close/>
                  <a:moveTo>
                    <a:pt x="90465" y="4062"/>
                  </a:moveTo>
                  <a:cubicBezTo>
                    <a:pt x="90398" y="4062"/>
                    <a:pt x="90331" y="4070"/>
                    <a:pt x="90265" y="4087"/>
                  </a:cubicBezTo>
                  <a:lnTo>
                    <a:pt x="87663" y="5621"/>
                  </a:lnTo>
                  <a:cubicBezTo>
                    <a:pt x="87529" y="5655"/>
                    <a:pt x="87529" y="5755"/>
                    <a:pt x="87629" y="5822"/>
                  </a:cubicBezTo>
                  <a:lnTo>
                    <a:pt x="93700" y="9324"/>
                  </a:lnTo>
                  <a:cubicBezTo>
                    <a:pt x="93750" y="9357"/>
                    <a:pt x="93817" y="9374"/>
                    <a:pt x="93884" y="9374"/>
                  </a:cubicBezTo>
                  <a:cubicBezTo>
                    <a:pt x="93951" y="9374"/>
                    <a:pt x="94017" y="9357"/>
                    <a:pt x="94067" y="9324"/>
                  </a:cubicBezTo>
                  <a:lnTo>
                    <a:pt x="96703" y="7823"/>
                  </a:lnTo>
                  <a:cubicBezTo>
                    <a:pt x="96803" y="7756"/>
                    <a:pt x="96803" y="7656"/>
                    <a:pt x="96703" y="7590"/>
                  </a:cubicBezTo>
                  <a:lnTo>
                    <a:pt x="90665" y="4087"/>
                  </a:lnTo>
                  <a:cubicBezTo>
                    <a:pt x="90598" y="4070"/>
                    <a:pt x="90531" y="4062"/>
                    <a:pt x="90465" y="4062"/>
                  </a:cubicBezTo>
                  <a:close/>
                  <a:moveTo>
                    <a:pt x="86645" y="6239"/>
                  </a:moveTo>
                  <a:cubicBezTo>
                    <a:pt x="86579" y="6239"/>
                    <a:pt x="86512" y="6255"/>
                    <a:pt x="86462" y="6289"/>
                  </a:cubicBezTo>
                  <a:lnTo>
                    <a:pt x="83860" y="7790"/>
                  </a:lnTo>
                  <a:cubicBezTo>
                    <a:pt x="83727" y="7856"/>
                    <a:pt x="83727" y="7956"/>
                    <a:pt x="83827" y="8023"/>
                  </a:cubicBezTo>
                  <a:lnTo>
                    <a:pt x="86328" y="9458"/>
                  </a:lnTo>
                  <a:cubicBezTo>
                    <a:pt x="86395" y="9491"/>
                    <a:pt x="86462" y="9508"/>
                    <a:pt x="86524" y="9508"/>
                  </a:cubicBezTo>
                  <a:cubicBezTo>
                    <a:pt x="86587" y="9508"/>
                    <a:pt x="86645" y="9491"/>
                    <a:pt x="86695" y="9458"/>
                  </a:cubicBezTo>
                  <a:lnTo>
                    <a:pt x="89331" y="7956"/>
                  </a:lnTo>
                  <a:cubicBezTo>
                    <a:pt x="89431" y="7890"/>
                    <a:pt x="89431" y="7790"/>
                    <a:pt x="89331" y="7723"/>
                  </a:cubicBezTo>
                  <a:lnTo>
                    <a:pt x="86829" y="6289"/>
                  </a:lnTo>
                  <a:cubicBezTo>
                    <a:pt x="86779" y="6255"/>
                    <a:pt x="86712" y="6239"/>
                    <a:pt x="86645" y="6239"/>
                  </a:cubicBezTo>
                  <a:close/>
                  <a:moveTo>
                    <a:pt x="79257" y="6405"/>
                  </a:moveTo>
                  <a:cubicBezTo>
                    <a:pt x="79190" y="6405"/>
                    <a:pt x="79123" y="6422"/>
                    <a:pt x="79057" y="6455"/>
                  </a:cubicBezTo>
                  <a:lnTo>
                    <a:pt x="76455" y="7956"/>
                  </a:lnTo>
                  <a:cubicBezTo>
                    <a:pt x="76355" y="8023"/>
                    <a:pt x="76321" y="8123"/>
                    <a:pt x="76421" y="8157"/>
                  </a:cubicBezTo>
                  <a:lnTo>
                    <a:pt x="78923" y="9624"/>
                  </a:lnTo>
                  <a:cubicBezTo>
                    <a:pt x="78990" y="9641"/>
                    <a:pt x="79057" y="9649"/>
                    <a:pt x="79123" y="9649"/>
                  </a:cubicBezTo>
                  <a:cubicBezTo>
                    <a:pt x="79190" y="9649"/>
                    <a:pt x="79257" y="9641"/>
                    <a:pt x="79323" y="9624"/>
                  </a:cubicBezTo>
                  <a:lnTo>
                    <a:pt x="81925" y="8090"/>
                  </a:lnTo>
                  <a:cubicBezTo>
                    <a:pt x="82025" y="8023"/>
                    <a:pt x="82059" y="7956"/>
                    <a:pt x="81959" y="7890"/>
                  </a:cubicBezTo>
                  <a:lnTo>
                    <a:pt x="79457" y="6455"/>
                  </a:lnTo>
                  <a:cubicBezTo>
                    <a:pt x="79390" y="6422"/>
                    <a:pt x="79323" y="6405"/>
                    <a:pt x="79257" y="6405"/>
                  </a:cubicBezTo>
                  <a:close/>
                  <a:moveTo>
                    <a:pt x="90181" y="8307"/>
                  </a:moveTo>
                  <a:cubicBezTo>
                    <a:pt x="90115" y="8307"/>
                    <a:pt x="90048" y="8323"/>
                    <a:pt x="89998" y="8357"/>
                  </a:cubicBezTo>
                  <a:lnTo>
                    <a:pt x="87396" y="9858"/>
                  </a:lnTo>
                  <a:cubicBezTo>
                    <a:pt x="87262" y="9925"/>
                    <a:pt x="87262" y="10025"/>
                    <a:pt x="87363" y="10091"/>
                  </a:cubicBezTo>
                  <a:lnTo>
                    <a:pt x="89864" y="11526"/>
                  </a:lnTo>
                  <a:cubicBezTo>
                    <a:pt x="89931" y="11559"/>
                    <a:pt x="89998" y="11576"/>
                    <a:pt x="90064" y="11576"/>
                  </a:cubicBezTo>
                  <a:cubicBezTo>
                    <a:pt x="90131" y="11576"/>
                    <a:pt x="90198" y="11559"/>
                    <a:pt x="90265" y="11526"/>
                  </a:cubicBezTo>
                  <a:lnTo>
                    <a:pt x="92866" y="10025"/>
                  </a:lnTo>
                  <a:cubicBezTo>
                    <a:pt x="93000" y="9958"/>
                    <a:pt x="93000" y="9858"/>
                    <a:pt x="92866" y="9791"/>
                  </a:cubicBezTo>
                  <a:lnTo>
                    <a:pt x="90365" y="8357"/>
                  </a:lnTo>
                  <a:cubicBezTo>
                    <a:pt x="90315" y="8323"/>
                    <a:pt x="90248" y="8307"/>
                    <a:pt x="90181" y="8307"/>
                  </a:cubicBezTo>
                  <a:close/>
                  <a:moveTo>
                    <a:pt x="82826" y="8440"/>
                  </a:moveTo>
                  <a:cubicBezTo>
                    <a:pt x="82759" y="8440"/>
                    <a:pt x="82693" y="8457"/>
                    <a:pt x="82626" y="8490"/>
                  </a:cubicBezTo>
                  <a:lnTo>
                    <a:pt x="80024" y="9991"/>
                  </a:lnTo>
                  <a:cubicBezTo>
                    <a:pt x="79924" y="10058"/>
                    <a:pt x="79924" y="10158"/>
                    <a:pt x="80024" y="10225"/>
                  </a:cubicBezTo>
                  <a:lnTo>
                    <a:pt x="82526" y="11659"/>
                  </a:lnTo>
                  <a:cubicBezTo>
                    <a:pt x="82576" y="11692"/>
                    <a:pt x="82634" y="11709"/>
                    <a:pt x="82697" y="11709"/>
                  </a:cubicBezTo>
                  <a:cubicBezTo>
                    <a:pt x="82759" y="11709"/>
                    <a:pt x="82826" y="11692"/>
                    <a:pt x="82893" y="11659"/>
                  </a:cubicBezTo>
                  <a:lnTo>
                    <a:pt x="85495" y="10158"/>
                  </a:lnTo>
                  <a:cubicBezTo>
                    <a:pt x="85628" y="10091"/>
                    <a:pt x="85628" y="9991"/>
                    <a:pt x="85528" y="9925"/>
                  </a:cubicBezTo>
                  <a:lnTo>
                    <a:pt x="83026" y="8490"/>
                  </a:lnTo>
                  <a:cubicBezTo>
                    <a:pt x="82959" y="8457"/>
                    <a:pt x="82893" y="8440"/>
                    <a:pt x="82826" y="8440"/>
                  </a:cubicBezTo>
                  <a:close/>
                  <a:moveTo>
                    <a:pt x="75450" y="8607"/>
                  </a:moveTo>
                  <a:cubicBezTo>
                    <a:pt x="75387" y="8607"/>
                    <a:pt x="75321" y="8624"/>
                    <a:pt x="75254" y="8657"/>
                  </a:cubicBezTo>
                  <a:lnTo>
                    <a:pt x="72652" y="10158"/>
                  </a:lnTo>
                  <a:cubicBezTo>
                    <a:pt x="72552" y="10225"/>
                    <a:pt x="72519" y="10325"/>
                    <a:pt x="72619" y="10358"/>
                  </a:cubicBezTo>
                  <a:lnTo>
                    <a:pt x="75120" y="11826"/>
                  </a:lnTo>
                  <a:cubicBezTo>
                    <a:pt x="75187" y="11843"/>
                    <a:pt x="75254" y="11851"/>
                    <a:pt x="75321" y="11851"/>
                  </a:cubicBezTo>
                  <a:cubicBezTo>
                    <a:pt x="75387" y="11851"/>
                    <a:pt x="75454" y="11843"/>
                    <a:pt x="75521" y="11826"/>
                  </a:cubicBezTo>
                  <a:lnTo>
                    <a:pt x="78123" y="10291"/>
                  </a:lnTo>
                  <a:cubicBezTo>
                    <a:pt x="78223" y="10258"/>
                    <a:pt x="78223" y="10158"/>
                    <a:pt x="78123" y="10091"/>
                  </a:cubicBezTo>
                  <a:lnTo>
                    <a:pt x="75621" y="8657"/>
                  </a:lnTo>
                  <a:cubicBezTo>
                    <a:pt x="75571" y="8624"/>
                    <a:pt x="75512" y="8607"/>
                    <a:pt x="75450" y="8607"/>
                  </a:cubicBezTo>
                  <a:close/>
                  <a:moveTo>
                    <a:pt x="66485" y="8774"/>
                  </a:moveTo>
                  <a:cubicBezTo>
                    <a:pt x="66423" y="8774"/>
                    <a:pt x="66364" y="8790"/>
                    <a:pt x="66314" y="8824"/>
                  </a:cubicBezTo>
                  <a:lnTo>
                    <a:pt x="63679" y="10325"/>
                  </a:lnTo>
                  <a:cubicBezTo>
                    <a:pt x="63579" y="10392"/>
                    <a:pt x="63579" y="10492"/>
                    <a:pt x="63679" y="10525"/>
                  </a:cubicBezTo>
                  <a:lnTo>
                    <a:pt x="66181" y="11993"/>
                  </a:lnTo>
                  <a:cubicBezTo>
                    <a:pt x="66247" y="12009"/>
                    <a:pt x="66314" y="12018"/>
                    <a:pt x="66381" y="12018"/>
                  </a:cubicBezTo>
                  <a:cubicBezTo>
                    <a:pt x="66448" y="12018"/>
                    <a:pt x="66514" y="12009"/>
                    <a:pt x="66581" y="11993"/>
                  </a:cubicBezTo>
                  <a:lnTo>
                    <a:pt x="69183" y="10458"/>
                  </a:lnTo>
                  <a:cubicBezTo>
                    <a:pt x="69283" y="10425"/>
                    <a:pt x="69316" y="10325"/>
                    <a:pt x="69183" y="10258"/>
                  </a:cubicBezTo>
                  <a:lnTo>
                    <a:pt x="66681" y="8824"/>
                  </a:lnTo>
                  <a:cubicBezTo>
                    <a:pt x="66614" y="8790"/>
                    <a:pt x="66548" y="8774"/>
                    <a:pt x="66485" y="8774"/>
                  </a:cubicBezTo>
                  <a:close/>
                  <a:moveTo>
                    <a:pt x="97574" y="8173"/>
                  </a:moveTo>
                  <a:cubicBezTo>
                    <a:pt x="97511" y="8173"/>
                    <a:pt x="97453" y="8190"/>
                    <a:pt x="97403" y="8223"/>
                  </a:cubicBezTo>
                  <a:lnTo>
                    <a:pt x="94801" y="9724"/>
                  </a:lnTo>
                  <a:cubicBezTo>
                    <a:pt x="94668" y="9791"/>
                    <a:pt x="94668" y="9891"/>
                    <a:pt x="94768" y="9925"/>
                  </a:cubicBezTo>
                  <a:lnTo>
                    <a:pt x="100839" y="13427"/>
                  </a:lnTo>
                  <a:cubicBezTo>
                    <a:pt x="100889" y="13460"/>
                    <a:pt x="100947" y="13477"/>
                    <a:pt x="101010" y="13477"/>
                  </a:cubicBezTo>
                  <a:cubicBezTo>
                    <a:pt x="101072" y="13477"/>
                    <a:pt x="101139" y="13460"/>
                    <a:pt x="101206" y="13427"/>
                  </a:cubicBezTo>
                  <a:lnTo>
                    <a:pt x="103808" y="11926"/>
                  </a:lnTo>
                  <a:cubicBezTo>
                    <a:pt x="103908" y="11859"/>
                    <a:pt x="103908" y="11759"/>
                    <a:pt x="103808" y="11692"/>
                  </a:cubicBezTo>
                  <a:lnTo>
                    <a:pt x="97770" y="8223"/>
                  </a:lnTo>
                  <a:cubicBezTo>
                    <a:pt x="97703" y="8190"/>
                    <a:pt x="97637" y="8173"/>
                    <a:pt x="97574" y="8173"/>
                  </a:cubicBezTo>
                  <a:close/>
                  <a:moveTo>
                    <a:pt x="93763" y="10375"/>
                  </a:moveTo>
                  <a:cubicBezTo>
                    <a:pt x="93700" y="10375"/>
                    <a:pt x="93634" y="10392"/>
                    <a:pt x="93567" y="10425"/>
                  </a:cubicBezTo>
                  <a:lnTo>
                    <a:pt x="90965" y="11926"/>
                  </a:lnTo>
                  <a:cubicBezTo>
                    <a:pt x="90865" y="11959"/>
                    <a:pt x="90832" y="12059"/>
                    <a:pt x="90932" y="12126"/>
                  </a:cubicBezTo>
                  <a:lnTo>
                    <a:pt x="93434" y="13560"/>
                  </a:lnTo>
                  <a:cubicBezTo>
                    <a:pt x="93512" y="13600"/>
                    <a:pt x="93590" y="13616"/>
                    <a:pt x="93661" y="13616"/>
                  </a:cubicBezTo>
                  <a:cubicBezTo>
                    <a:pt x="93712" y="13616"/>
                    <a:pt x="93759" y="13608"/>
                    <a:pt x="93800" y="13594"/>
                  </a:cubicBezTo>
                  <a:lnTo>
                    <a:pt x="96436" y="12059"/>
                  </a:lnTo>
                  <a:cubicBezTo>
                    <a:pt x="96536" y="12026"/>
                    <a:pt x="96536" y="11926"/>
                    <a:pt x="96436" y="11859"/>
                  </a:cubicBezTo>
                  <a:lnTo>
                    <a:pt x="93934" y="10425"/>
                  </a:lnTo>
                  <a:cubicBezTo>
                    <a:pt x="93884" y="10392"/>
                    <a:pt x="93826" y="10375"/>
                    <a:pt x="93763" y="10375"/>
                  </a:cubicBezTo>
                  <a:close/>
                  <a:moveTo>
                    <a:pt x="86395" y="10508"/>
                  </a:moveTo>
                  <a:cubicBezTo>
                    <a:pt x="86328" y="10508"/>
                    <a:pt x="86262" y="10525"/>
                    <a:pt x="86195" y="10558"/>
                  </a:cubicBezTo>
                  <a:lnTo>
                    <a:pt x="83593" y="12059"/>
                  </a:lnTo>
                  <a:cubicBezTo>
                    <a:pt x="83493" y="12126"/>
                    <a:pt x="83460" y="12226"/>
                    <a:pt x="83560" y="12293"/>
                  </a:cubicBezTo>
                  <a:lnTo>
                    <a:pt x="86062" y="13727"/>
                  </a:lnTo>
                  <a:cubicBezTo>
                    <a:pt x="86128" y="13761"/>
                    <a:pt x="86195" y="13777"/>
                    <a:pt x="86262" y="13777"/>
                  </a:cubicBezTo>
                  <a:cubicBezTo>
                    <a:pt x="86328" y="13777"/>
                    <a:pt x="86395" y="13761"/>
                    <a:pt x="86462" y="13727"/>
                  </a:cubicBezTo>
                  <a:lnTo>
                    <a:pt x="89064" y="12226"/>
                  </a:lnTo>
                  <a:cubicBezTo>
                    <a:pt x="89164" y="12159"/>
                    <a:pt x="89197" y="12059"/>
                    <a:pt x="89097" y="11993"/>
                  </a:cubicBezTo>
                  <a:lnTo>
                    <a:pt x="86595" y="10558"/>
                  </a:lnTo>
                  <a:cubicBezTo>
                    <a:pt x="86529" y="10525"/>
                    <a:pt x="86462" y="10508"/>
                    <a:pt x="86395" y="10508"/>
                  </a:cubicBezTo>
                  <a:close/>
                  <a:moveTo>
                    <a:pt x="79023" y="10642"/>
                  </a:moveTo>
                  <a:cubicBezTo>
                    <a:pt x="78957" y="10642"/>
                    <a:pt x="78890" y="10658"/>
                    <a:pt x="78823" y="10692"/>
                  </a:cubicBezTo>
                  <a:lnTo>
                    <a:pt x="76221" y="12193"/>
                  </a:lnTo>
                  <a:cubicBezTo>
                    <a:pt x="76121" y="12260"/>
                    <a:pt x="76121" y="12360"/>
                    <a:pt x="76221" y="12426"/>
                  </a:cubicBezTo>
                  <a:lnTo>
                    <a:pt x="78723" y="13861"/>
                  </a:lnTo>
                  <a:cubicBezTo>
                    <a:pt x="78773" y="13894"/>
                    <a:pt x="78831" y="13911"/>
                    <a:pt x="78894" y="13911"/>
                  </a:cubicBezTo>
                  <a:cubicBezTo>
                    <a:pt x="78957" y="13911"/>
                    <a:pt x="79023" y="13894"/>
                    <a:pt x="79090" y="13861"/>
                  </a:cubicBezTo>
                  <a:lnTo>
                    <a:pt x="81692" y="12360"/>
                  </a:lnTo>
                  <a:cubicBezTo>
                    <a:pt x="81825" y="12293"/>
                    <a:pt x="81825" y="12193"/>
                    <a:pt x="81725" y="12126"/>
                  </a:cubicBezTo>
                  <a:lnTo>
                    <a:pt x="79223" y="10692"/>
                  </a:lnTo>
                  <a:cubicBezTo>
                    <a:pt x="79157" y="10658"/>
                    <a:pt x="79090" y="10642"/>
                    <a:pt x="79023" y="10642"/>
                  </a:cubicBezTo>
                  <a:close/>
                  <a:moveTo>
                    <a:pt x="62707" y="10975"/>
                  </a:moveTo>
                  <a:cubicBezTo>
                    <a:pt x="62645" y="10975"/>
                    <a:pt x="62578" y="10992"/>
                    <a:pt x="62511" y="11025"/>
                  </a:cubicBezTo>
                  <a:lnTo>
                    <a:pt x="59910" y="12526"/>
                  </a:lnTo>
                  <a:cubicBezTo>
                    <a:pt x="59776" y="12593"/>
                    <a:pt x="59776" y="12693"/>
                    <a:pt x="59876" y="12727"/>
                  </a:cubicBezTo>
                  <a:lnTo>
                    <a:pt x="62378" y="14194"/>
                  </a:lnTo>
                  <a:cubicBezTo>
                    <a:pt x="62445" y="14211"/>
                    <a:pt x="62511" y="14219"/>
                    <a:pt x="62574" y="14219"/>
                  </a:cubicBezTo>
                  <a:cubicBezTo>
                    <a:pt x="62637" y="14219"/>
                    <a:pt x="62695" y="14211"/>
                    <a:pt x="62745" y="14194"/>
                  </a:cubicBezTo>
                  <a:lnTo>
                    <a:pt x="65380" y="12660"/>
                  </a:lnTo>
                  <a:cubicBezTo>
                    <a:pt x="65480" y="12626"/>
                    <a:pt x="65480" y="12526"/>
                    <a:pt x="65380" y="12460"/>
                  </a:cubicBezTo>
                  <a:lnTo>
                    <a:pt x="62878" y="11025"/>
                  </a:lnTo>
                  <a:cubicBezTo>
                    <a:pt x="62828" y="10992"/>
                    <a:pt x="62770" y="10975"/>
                    <a:pt x="62707" y="10975"/>
                  </a:cubicBezTo>
                  <a:close/>
                  <a:moveTo>
                    <a:pt x="70822" y="11275"/>
                  </a:moveTo>
                  <a:cubicBezTo>
                    <a:pt x="70759" y="11275"/>
                    <a:pt x="70701" y="11292"/>
                    <a:pt x="70651" y="11326"/>
                  </a:cubicBezTo>
                  <a:lnTo>
                    <a:pt x="68049" y="12827"/>
                  </a:lnTo>
                  <a:cubicBezTo>
                    <a:pt x="67915" y="12893"/>
                    <a:pt x="67915" y="12993"/>
                    <a:pt x="68015" y="13027"/>
                  </a:cubicBezTo>
                  <a:lnTo>
                    <a:pt x="70517" y="14461"/>
                  </a:lnTo>
                  <a:cubicBezTo>
                    <a:pt x="70567" y="14494"/>
                    <a:pt x="70634" y="14511"/>
                    <a:pt x="70701" y="14511"/>
                  </a:cubicBezTo>
                  <a:cubicBezTo>
                    <a:pt x="70767" y="14511"/>
                    <a:pt x="70834" y="14494"/>
                    <a:pt x="70884" y="14461"/>
                  </a:cubicBezTo>
                  <a:lnTo>
                    <a:pt x="73486" y="12960"/>
                  </a:lnTo>
                  <a:cubicBezTo>
                    <a:pt x="73619" y="12893"/>
                    <a:pt x="73619" y="12793"/>
                    <a:pt x="73519" y="12760"/>
                  </a:cubicBezTo>
                  <a:lnTo>
                    <a:pt x="71018" y="11326"/>
                  </a:lnTo>
                  <a:cubicBezTo>
                    <a:pt x="70951" y="11292"/>
                    <a:pt x="70884" y="11275"/>
                    <a:pt x="70822" y="11275"/>
                  </a:cubicBezTo>
                  <a:close/>
                  <a:moveTo>
                    <a:pt x="97320" y="12410"/>
                  </a:moveTo>
                  <a:cubicBezTo>
                    <a:pt x="97253" y="12410"/>
                    <a:pt x="97186" y="12426"/>
                    <a:pt x="97136" y="12460"/>
                  </a:cubicBezTo>
                  <a:lnTo>
                    <a:pt x="94534" y="13994"/>
                  </a:lnTo>
                  <a:cubicBezTo>
                    <a:pt x="94401" y="14061"/>
                    <a:pt x="94401" y="14161"/>
                    <a:pt x="94501" y="14228"/>
                  </a:cubicBezTo>
                  <a:lnTo>
                    <a:pt x="97003" y="15662"/>
                  </a:lnTo>
                  <a:cubicBezTo>
                    <a:pt x="97069" y="15695"/>
                    <a:pt x="97136" y="15712"/>
                    <a:pt x="97203" y="15712"/>
                  </a:cubicBezTo>
                  <a:cubicBezTo>
                    <a:pt x="97270" y="15712"/>
                    <a:pt x="97336" y="15695"/>
                    <a:pt x="97403" y="15662"/>
                  </a:cubicBezTo>
                  <a:lnTo>
                    <a:pt x="100005" y="14161"/>
                  </a:lnTo>
                  <a:cubicBezTo>
                    <a:pt x="100105" y="14094"/>
                    <a:pt x="100105" y="13994"/>
                    <a:pt x="100005" y="13927"/>
                  </a:cubicBezTo>
                  <a:lnTo>
                    <a:pt x="97503" y="12460"/>
                  </a:lnTo>
                  <a:cubicBezTo>
                    <a:pt x="97453" y="12426"/>
                    <a:pt x="97386" y="12410"/>
                    <a:pt x="97320" y="12410"/>
                  </a:cubicBezTo>
                  <a:close/>
                  <a:moveTo>
                    <a:pt x="89935" y="12568"/>
                  </a:moveTo>
                  <a:cubicBezTo>
                    <a:pt x="89873" y="12568"/>
                    <a:pt x="89814" y="12576"/>
                    <a:pt x="89764" y="12593"/>
                  </a:cubicBezTo>
                  <a:lnTo>
                    <a:pt x="87162" y="14128"/>
                  </a:lnTo>
                  <a:cubicBezTo>
                    <a:pt x="87029" y="14194"/>
                    <a:pt x="87029" y="14261"/>
                    <a:pt x="87162" y="14328"/>
                  </a:cubicBezTo>
                  <a:lnTo>
                    <a:pt x="89664" y="15762"/>
                  </a:lnTo>
                  <a:cubicBezTo>
                    <a:pt x="89714" y="15795"/>
                    <a:pt x="89773" y="15812"/>
                    <a:pt x="89831" y="15812"/>
                  </a:cubicBezTo>
                  <a:cubicBezTo>
                    <a:pt x="89889" y="15812"/>
                    <a:pt x="89948" y="15795"/>
                    <a:pt x="89998" y="15762"/>
                  </a:cubicBezTo>
                  <a:lnTo>
                    <a:pt x="92600" y="14261"/>
                  </a:lnTo>
                  <a:cubicBezTo>
                    <a:pt x="92733" y="14194"/>
                    <a:pt x="92733" y="14094"/>
                    <a:pt x="92633" y="14061"/>
                  </a:cubicBezTo>
                  <a:lnTo>
                    <a:pt x="90131" y="12593"/>
                  </a:lnTo>
                  <a:cubicBezTo>
                    <a:pt x="90064" y="12576"/>
                    <a:pt x="89998" y="12568"/>
                    <a:pt x="89935" y="12568"/>
                  </a:cubicBezTo>
                  <a:close/>
                  <a:moveTo>
                    <a:pt x="82563" y="12710"/>
                  </a:moveTo>
                  <a:cubicBezTo>
                    <a:pt x="82501" y="12710"/>
                    <a:pt x="82442" y="12727"/>
                    <a:pt x="82392" y="12760"/>
                  </a:cubicBezTo>
                  <a:lnTo>
                    <a:pt x="79757" y="14261"/>
                  </a:lnTo>
                  <a:cubicBezTo>
                    <a:pt x="79657" y="14328"/>
                    <a:pt x="79657" y="14428"/>
                    <a:pt x="79757" y="14461"/>
                  </a:cubicBezTo>
                  <a:lnTo>
                    <a:pt x="82259" y="15895"/>
                  </a:lnTo>
                  <a:cubicBezTo>
                    <a:pt x="82318" y="15935"/>
                    <a:pt x="82388" y="15951"/>
                    <a:pt x="82462" y="15951"/>
                  </a:cubicBezTo>
                  <a:cubicBezTo>
                    <a:pt x="82515" y="15951"/>
                    <a:pt x="82571" y="15943"/>
                    <a:pt x="82626" y="15929"/>
                  </a:cubicBezTo>
                  <a:lnTo>
                    <a:pt x="82626" y="15895"/>
                  </a:lnTo>
                  <a:lnTo>
                    <a:pt x="85228" y="14394"/>
                  </a:lnTo>
                  <a:cubicBezTo>
                    <a:pt x="85361" y="14328"/>
                    <a:pt x="85361" y="14228"/>
                    <a:pt x="85261" y="14194"/>
                  </a:cubicBezTo>
                  <a:lnTo>
                    <a:pt x="82759" y="12760"/>
                  </a:lnTo>
                  <a:cubicBezTo>
                    <a:pt x="82693" y="12727"/>
                    <a:pt x="82626" y="12710"/>
                    <a:pt x="82563" y="12710"/>
                  </a:cubicBezTo>
                  <a:close/>
                  <a:moveTo>
                    <a:pt x="58892" y="13177"/>
                  </a:moveTo>
                  <a:cubicBezTo>
                    <a:pt x="58826" y="13177"/>
                    <a:pt x="58759" y="13194"/>
                    <a:pt x="58709" y="13227"/>
                  </a:cubicBezTo>
                  <a:lnTo>
                    <a:pt x="56074" y="14728"/>
                  </a:lnTo>
                  <a:cubicBezTo>
                    <a:pt x="55973" y="14795"/>
                    <a:pt x="55940" y="14895"/>
                    <a:pt x="56040" y="14928"/>
                  </a:cubicBezTo>
                  <a:lnTo>
                    <a:pt x="58575" y="16396"/>
                  </a:lnTo>
                  <a:cubicBezTo>
                    <a:pt x="58642" y="16413"/>
                    <a:pt x="58709" y="16421"/>
                    <a:pt x="58771" y="16421"/>
                  </a:cubicBezTo>
                  <a:cubicBezTo>
                    <a:pt x="58834" y="16421"/>
                    <a:pt x="58892" y="16413"/>
                    <a:pt x="58942" y="16396"/>
                  </a:cubicBezTo>
                  <a:lnTo>
                    <a:pt x="61544" y="14861"/>
                  </a:lnTo>
                  <a:cubicBezTo>
                    <a:pt x="61678" y="14795"/>
                    <a:pt x="61678" y="14728"/>
                    <a:pt x="61577" y="14661"/>
                  </a:cubicBezTo>
                  <a:lnTo>
                    <a:pt x="59076" y="13227"/>
                  </a:lnTo>
                  <a:cubicBezTo>
                    <a:pt x="59026" y="13194"/>
                    <a:pt x="58959" y="13177"/>
                    <a:pt x="58892" y="13177"/>
                  </a:cubicBezTo>
                  <a:close/>
                  <a:moveTo>
                    <a:pt x="74387" y="13310"/>
                  </a:moveTo>
                  <a:cubicBezTo>
                    <a:pt x="74320" y="13310"/>
                    <a:pt x="74253" y="13327"/>
                    <a:pt x="74186" y="13360"/>
                  </a:cubicBezTo>
                  <a:lnTo>
                    <a:pt x="71585" y="14861"/>
                  </a:lnTo>
                  <a:cubicBezTo>
                    <a:pt x="71485" y="14928"/>
                    <a:pt x="71485" y="15028"/>
                    <a:pt x="71551" y="15095"/>
                  </a:cubicBezTo>
                  <a:lnTo>
                    <a:pt x="74053" y="16529"/>
                  </a:lnTo>
                  <a:cubicBezTo>
                    <a:pt x="74120" y="16563"/>
                    <a:pt x="74186" y="16579"/>
                    <a:pt x="74253" y="16579"/>
                  </a:cubicBezTo>
                  <a:cubicBezTo>
                    <a:pt x="74320" y="16579"/>
                    <a:pt x="74387" y="16563"/>
                    <a:pt x="74453" y="16529"/>
                  </a:cubicBezTo>
                  <a:lnTo>
                    <a:pt x="77055" y="15028"/>
                  </a:lnTo>
                  <a:cubicBezTo>
                    <a:pt x="77155" y="14961"/>
                    <a:pt x="77189" y="14861"/>
                    <a:pt x="77089" y="14795"/>
                  </a:cubicBezTo>
                  <a:lnTo>
                    <a:pt x="74587" y="13360"/>
                  </a:lnTo>
                  <a:cubicBezTo>
                    <a:pt x="74520" y="13327"/>
                    <a:pt x="74453" y="13310"/>
                    <a:pt x="74387" y="13310"/>
                  </a:cubicBezTo>
                  <a:close/>
                  <a:moveTo>
                    <a:pt x="67019" y="13469"/>
                  </a:moveTo>
                  <a:cubicBezTo>
                    <a:pt x="66956" y="13469"/>
                    <a:pt x="66898" y="13477"/>
                    <a:pt x="66848" y="13494"/>
                  </a:cubicBezTo>
                  <a:lnTo>
                    <a:pt x="64213" y="15028"/>
                  </a:lnTo>
                  <a:cubicBezTo>
                    <a:pt x="64113" y="15062"/>
                    <a:pt x="64113" y="15162"/>
                    <a:pt x="64213" y="15228"/>
                  </a:cubicBezTo>
                  <a:lnTo>
                    <a:pt x="66714" y="16663"/>
                  </a:lnTo>
                  <a:cubicBezTo>
                    <a:pt x="66765" y="16696"/>
                    <a:pt x="66831" y="16713"/>
                    <a:pt x="66898" y="16713"/>
                  </a:cubicBezTo>
                  <a:cubicBezTo>
                    <a:pt x="66965" y="16713"/>
                    <a:pt x="67031" y="16696"/>
                    <a:pt x="67081" y="16663"/>
                  </a:cubicBezTo>
                  <a:lnTo>
                    <a:pt x="69683" y="15162"/>
                  </a:lnTo>
                  <a:cubicBezTo>
                    <a:pt x="69817" y="15095"/>
                    <a:pt x="69817" y="14995"/>
                    <a:pt x="69717" y="14961"/>
                  </a:cubicBezTo>
                  <a:lnTo>
                    <a:pt x="67215" y="13494"/>
                  </a:lnTo>
                  <a:cubicBezTo>
                    <a:pt x="67148" y="13477"/>
                    <a:pt x="67081" y="13469"/>
                    <a:pt x="67019" y="13469"/>
                  </a:cubicBezTo>
                  <a:close/>
                  <a:moveTo>
                    <a:pt x="86133" y="14778"/>
                  </a:moveTo>
                  <a:cubicBezTo>
                    <a:pt x="86070" y="14778"/>
                    <a:pt x="86012" y="14795"/>
                    <a:pt x="85962" y="14828"/>
                  </a:cubicBezTo>
                  <a:lnTo>
                    <a:pt x="83326" y="16329"/>
                  </a:lnTo>
                  <a:cubicBezTo>
                    <a:pt x="83226" y="16396"/>
                    <a:pt x="83226" y="16496"/>
                    <a:pt x="83326" y="16529"/>
                  </a:cubicBezTo>
                  <a:lnTo>
                    <a:pt x="85828" y="17997"/>
                  </a:lnTo>
                  <a:cubicBezTo>
                    <a:pt x="85878" y="18014"/>
                    <a:pt x="85937" y="18022"/>
                    <a:pt x="85999" y="18022"/>
                  </a:cubicBezTo>
                  <a:cubicBezTo>
                    <a:pt x="86062" y="18022"/>
                    <a:pt x="86128" y="18014"/>
                    <a:pt x="86195" y="17997"/>
                  </a:cubicBezTo>
                  <a:lnTo>
                    <a:pt x="88797" y="16463"/>
                  </a:lnTo>
                  <a:cubicBezTo>
                    <a:pt x="88897" y="16396"/>
                    <a:pt x="88930" y="16329"/>
                    <a:pt x="88830" y="16262"/>
                  </a:cubicBezTo>
                  <a:lnTo>
                    <a:pt x="86328" y="14828"/>
                  </a:lnTo>
                  <a:cubicBezTo>
                    <a:pt x="86262" y="14795"/>
                    <a:pt x="86195" y="14778"/>
                    <a:pt x="86133" y="14778"/>
                  </a:cubicBezTo>
                  <a:close/>
                  <a:moveTo>
                    <a:pt x="70584" y="15512"/>
                  </a:moveTo>
                  <a:cubicBezTo>
                    <a:pt x="70517" y="15512"/>
                    <a:pt x="70450" y="15529"/>
                    <a:pt x="70384" y="15562"/>
                  </a:cubicBezTo>
                  <a:lnTo>
                    <a:pt x="67782" y="17063"/>
                  </a:lnTo>
                  <a:cubicBezTo>
                    <a:pt x="67682" y="17130"/>
                    <a:pt x="67648" y="17230"/>
                    <a:pt x="67749" y="17296"/>
                  </a:cubicBezTo>
                  <a:lnTo>
                    <a:pt x="70250" y="18731"/>
                  </a:lnTo>
                  <a:cubicBezTo>
                    <a:pt x="70317" y="18748"/>
                    <a:pt x="70384" y="18756"/>
                    <a:pt x="70450" y="18756"/>
                  </a:cubicBezTo>
                  <a:cubicBezTo>
                    <a:pt x="70517" y="18756"/>
                    <a:pt x="70584" y="18748"/>
                    <a:pt x="70651" y="18731"/>
                  </a:cubicBezTo>
                  <a:lnTo>
                    <a:pt x="73252" y="17196"/>
                  </a:lnTo>
                  <a:cubicBezTo>
                    <a:pt x="73353" y="17163"/>
                    <a:pt x="73386" y="17063"/>
                    <a:pt x="73286" y="16996"/>
                  </a:cubicBezTo>
                  <a:lnTo>
                    <a:pt x="70784" y="15562"/>
                  </a:lnTo>
                  <a:cubicBezTo>
                    <a:pt x="70717" y="15529"/>
                    <a:pt x="70651" y="15512"/>
                    <a:pt x="70584" y="15512"/>
                  </a:cubicBezTo>
                  <a:close/>
                  <a:moveTo>
                    <a:pt x="63212" y="15679"/>
                  </a:moveTo>
                  <a:cubicBezTo>
                    <a:pt x="63145" y="15679"/>
                    <a:pt x="63079" y="15695"/>
                    <a:pt x="63012" y="15729"/>
                  </a:cubicBezTo>
                  <a:lnTo>
                    <a:pt x="60410" y="17230"/>
                  </a:lnTo>
                  <a:cubicBezTo>
                    <a:pt x="60310" y="17296"/>
                    <a:pt x="60310" y="17397"/>
                    <a:pt x="60410" y="17430"/>
                  </a:cubicBezTo>
                  <a:lnTo>
                    <a:pt x="62912" y="18864"/>
                  </a:lnTo>
                  <a:cubicBezTo>
                    <a:pt x="62962" y="18898"/>
                    <a:pt x="63020" y="18914"/>
                    <a:pt x="63083" y="18914"/>
                  </a:cubicBezTo>
                  <a:cubicBezTo>
                    <a:pt x="63145" y="18914"/>
                    <a:pt x="63212" y="18898"/>
                    <a:pt x="63279" y="18864"/>
                  </a:cubicBezTo>
                  <a:lnTo>
                    <a:pt x="65881" y="17363"/>
                  </a:lnTo>
                  <a:cubicBezTo>
                    <a:pt x="65981" y="17296"/>
                    <a:pt x="66014" y="17196"/>
                    <a:pt x="65914" y="17163"/>
                  </a:cubicBezTo>
                  <a:lnTo>
                    <a:pt x="63412" y="15729"/>
                  </a:lnTo>
                  <a:cubicBezTo>
                    <a:pt x="63345" y="15695"/>
                    <a:pt x="63279" y="15679"/>
                    <a:pt x="63212" y="15679"/>
                  </a:cubicBezTo>
                  <a:close/>
                  <a:moveTo>
                    <a:pt x="54210" y="15845"/>
                  </a:moveTo>
                  <a:cubicBezTo>
                    <a:pt x="54147" y="15845"/>
                    <a:pt x="54089" y="15862"/>
                    <a:pt x="54039" y="15895"/>
                  </a:cubicBezTo>
                  <a:lnTo>
                    <a:pt x="51404" y="17397"/>
                  </a:lnTo>
                  <a:cubicBezTo>
                    <a:pt x="51303" y="17463"/>
                    <a:pt x="51303" y="17563"/>
                    <a:pt x="51404" y="17630"/>
                  </a:cubicBezTo>
                  <a:lnTo>
                    <a:pt x="53905" y="19064"/>
                  </a:lnTo>
                  <a:cubicBezTo>
                    <a:pt x="53972" y="19098"/>
                    <a:pt x="54039" y="19114"/>
                    <a:pt x="54105" y="19114"/>
                  </a:cubicBezTo>
                  <a:cubicBezTo>
                    <a:pt x="54172" y="19114"/>
                    <a:pt x="54239" y="19098"/>
                    <a:pt x="54306" y="19064"/>
                  </a:cubicBezTo>
                  <a:lnTo>
                    <a:pt x="56907" y="17563"/>
                  </a:lnTo>
                  <a:cubicBezTo>
                    <a:pt x="57008" y="17497"/>
                    <a:pt x="57041" y="17397"/>
                    <a:pt x="56907" y="17330"/>
                  </a:cubicBezTo>
                  <a:lnTo>
                    <a:pt x="54406" y="15895"/>
                  </a:lnTo>
                  <a:cubicBezTo>
                    <a:pt x="54339" y="15862"/>
                    <a:pt x="54272" y="15845"/>
                    <a:pt x="54210" y="15845"/>
                  </a:cubicBezTo>
                  <a:close/>
                  <a:moveTo>
                    <a:pt x="93504" y="14645"/>
                  </a:moveTo>
                  <a:cubicBezTo>
                    <a:pt x="93442" y="14645"/>
                    <a:pt x="93384" y="14661"/>
                    <a:pt x="93333" y="14695"/>
                  </a:cubicBezTo>
                  <a:lnTo>
                    <a:pt x="86896" y="18397"/>
                  </a:lnTo>
                  <a:cubicBezTo>
                    <a:pt x="86795" y="18464"/>
                    <a:pt x="86795" y="18531"/>
                    <a:pt x="86896" y="18597"/>
                  </a:cubicBezTo>
                  <a:lnTo>
                    <a:pt x="89397" y="20032"/>
                  </a:lnTo>
                  <a:cubicBezTo>
                    <a:pt x="89447" y="20065"/>
                    <a:pt x="89506" y="20082"/>
                    <a:pt x="89568" y="20082"/>
                  </a:cubicBezTo>
                  <a:cubicBezTo>
                    <a:pt x="89631" y="20082"/>
                    <a:pt x="89698" y="20065"/>
                    <a:pt x="89764" y="20032"/>
                  </a:cubicBezTo>
                  <a:lnTo>
                    <a:pt x="96169" y="16329"/>
                  </a:lnTo>
                  <a:cubicBezTo>
                    <a:pt x="96302" y="16262"/>
                    <a:pt x="96302" y="16162"/>
                    <a:pt x="96202" y="16129"/>
                  </a:cubicBezTo>
                  <a:lnTo>
                    <a:pt x="93700" y="14695"/>
                  </a:lnTo>
                  <a:cubicBezTo>
                    <a:pt x="93634" y="14661"/>
                    <a:pt x="93567" y="14645"/>
                    <a:pt x="93504" y="14645"/>
                  </a:cubicBezTo>
                  <a:close/>
                  <a:moveTo>
                    <a:pt x="66752" y="17713"/>
                  </a:moveTo>
                  <a:cubicBezTo>
                    <a:pt x="66689" y="17713"/>
                    <a:pt x="66631" y="17730"/>
                    <a:pt x="66581" y="17763"/>
                  </a:cubicBezTo>
                  <a:lnTo>
                    <a:pt x="64013" y="19265"/>
                  </a:lnTo>
                  <a:cubicBezTo>
                    <a:pt x="63879" y="19331"/>
                    <a:pt x="63879" y="19431"/>
                    <a:pt x="63979" y="19498"/>
                  </a:cubicBezTo>
                  <a:lnTo>
                    <a:pt x="66481" y="20932"/>
                  </a:lnTo>
                  <a:cubicBezTo>
                    <a:pt x="66531" y="20949"/>
                    <a:pt x="66589" y="20957"/>
                    <a:pt x="66648" y="20957"/>
                  </a:cubicBezTo>
                  <a:cubicBezTo>
                    <a:pt x="66706" y="20957"/>
                    <a:pt x="66765" y="20949"/>
                    <a:pt x="66815" y="20932"/>
                  </a:cubicBezTo>
                  <a:lnTo>
                    <a:pt x="69416" y="19431"/>
                  </a:lnTo>
                  <a:cubicBezTo>
                    <a:pt x="69550" y="19365"/>
                    <a:pt x="69550" y="19265"/>
                    <a:pt x="69450" y="19198"/>
                  </a:cubicBezTo>
                  <a:lnTo>
                    <a:pt x="66948" y="17763"/>
                  </a:lnTo>
                  <a:cubicBezTo>
                    <a:pt x="66881" y="17730"/>
                    <a:pt x="66815" y="17713"/>
                    <a:pt x="66752" y="17713"/>
                  </a:cubicBezTo>
                  <a:close/>
                  <a:moveTo>
                    <a:pt x="50432" y="18047"/>
                  </a:moveTo>
                  <a:cubicBezTo>
                    <a:pt x="50369" y="18047"/>
                    <a:pt x="50303" y="18064"/>
                    <a:pt x="50236" y="18097"/>
                  </a:cubicBezTo>
                  <a:lnTo>
                    <a:pt x="47634" y="19598"/>
                  </a:lnTo>
                  <a:cubicBezTo>
                    <a:pt x="47534" y="19665"/>
                    <a:pt x="47501" y="19765"/>
                    <a:pt x="47601" y="19832"/>
                  </a:cubicBezTo>
                  <a:lnTo>
                    <a:pt x="50103" y="21266"/>
                  </a:lnTo>
                  <a:cubicBezTo>
                    <a:pt x="50169" y="21299"/>
                    <a:pt x="50236" y="21316"/>
                    <a:pt x="50303" y="21316"/>
                  </a:cubicBezTo>
                  <a:cubicBezTo>
                    <a:pt x="50369" y="21316"/>
                    <a:pt x="50436" y="21299"/>
                    <a:pt x="50503" y="21266"/>
                  </a:cubicBezTo>
                  <a:lnTo>
                    <a:pt x="53105" y="19765"/>
                  </a:lnTo>
                  <a:cubicBezTo>
                    <a:pt x="53205" y="19698"/>
                    <a:pt x="53205" y="19598"/>
                    <a:pt x="53105" y="19531"/>
                  </a:cubicBezTo>
                  <a:lnTo>
                    <a:pt x="50603" y="18097"/>
                  </a:lnTo>
                  <a:cubicBezTo>
                    <a:pt x="50553" y="18064"/>
                    <a:pt x="50495" y="18047"/>
                    <a:pt x="50432" y="18047"/>
                  </a:cubicBezTo>
                  <a:close/>
                  <a:moveTo>
                    <a:pt x="58592" y="18339"/>
                  </a:moveTo>
                  <a:cubicBezTo>
                    <a:pt x="58525" y="18339"/>
                    <a:pt x="58459" y="18347"/>
                    <a:pt x="58409" y="18364"/>
                  </a:cubicBezTo>
                  <a:lnTo>
                    <a:pt x="54005" y="20932"/>
                  </a:lnTo>
                  <a:cubicBezTo>
                    <a:pt x="53872" y="20999"/>
                    <a:pt x="53872" y="21099"/>
                    <a:pt x="53972" y="21133"/>
                  </a:cubicBezTo>
                  <a:lnTo>
                    <a:pt x="56474" y="22567"/>
                  </a:lnTo>
                  <a:cubicBezTo>
                    <a:pt x="56524" y="22600"/>
                    <a:pt x="56591" y="22617"/>
                    <a:pt x="56657" y="22617"/>
                  </a:cubicBezTo>
                  <a:cubicBezTo>
                    <a:pt x="56724" y="22617"/>
                    <a:pt x="56791" y="22600"/>
                    <a:pt x="56841" y="22567"/>
                  </a:cubicBezTo>
                  <a:lnTo>
                    <a:pt x="61277" y="20032"/>
                  </a:lnTo>
                  <a:cubicBezTo>
                    <a:pt x="61377" y="19965"/>
                    <a:pt x="61377" y="19865"/>
                    <a:pt x="61277" y="19798"/>
                  </a:cubicBezTo>
                  <a:lnTo>
                    <a:pt x="58775" y="18364"/>
                  </a:lnTo>
                  <a:cubicBezTo>
                    <a:pt x="58725" y="18347"/>
                    <a:pt x="58659" y="18339"/>
                    <a:pt x="58592" y="18339"/>
                  </a:cubicBezTo>
                  <a:close/>
                  <a:moveTo>
                    <a:pt x="85065" y="19481"/>
                  </a:moveTo>
                  <a:cubicBezTo>
                    <a:pt x="85003" y="19481"/>
                    <a:pt x="84944" y="19498"/>
                    <a:pt x="84894" y="19531"/>
                  </a:cubicBezTo>
                  <a:lnTo>
                    <a:pt x="82292" y="21032"/>
                  </a:lnTo>
                  <a:cubicBezTo>
                    <a:pt x="82159" y="21099"/>
                    <a:pt x="82159" y="21199"/>
                    <a:pt x="82259" y="21266"/>
                  </a:cubicBezTo>
                  <a:lnTo>
                    <a:pt x="84761" y="22700"/>
                  </a:lnTo>
                  <a:cubicBezTo>
                    <a:pt x="84811" y="22734"/>
                    <a:pt x="84877" y="22750"/>
                    <a:pt x="84944" y="22750"/>
                  </a:cubicBezTo>
                  <a:cubicBezTo>
                    <a:pt x="85011" y="22750"/>
                    <a:pt x="85078" y="22734"/>
                    <a:pt x="85128" y="22700"/>
                  </a:cubicBezTo>
                  <a:lnTo>
                    <a:pt x="87729" y="21199"/>
                  </a:lnTo>
                  <a:cubicBezTo>
                    <a:pt x="87863" y="21133"/>
                    <a:pt x="87863" y="21032"/>
                    <a:pt x="87729" y="20966"/>
                  </a:cubicBezTo>
                  <a:lnTo>
                    <a:pt x="85261" y="19531"/>
                  </a:lnTo>
                  <a:cubicBezTo>
                    <a:pt x="85194" y="19498"/>
                    <a:pt x="85128" y="19481"/>
                    <a:pt x="85065" y="19481"/>
                  </a:cubicBezTo>
                  <a:close/>
                  <a:moveTo>
                    <a:pt x="77718" y="19615"/>
                  </a:moveTo>
                  <a:cubicBezTo>
                    <a:pt x="77656" y="19615"/>
                    <a:pt x="77589" y="19631"/>
                    <a:pt x="77522" y="19665"/>
                  </a:cubicBezTo>
                  <a:lnTo>
                    <a:pt x="74920" y="21166"/>
                  </a:lnTo>
                  <a:cubicBezTo>
                    <a:pt x="74820" y="21233"/>
                    <a:pt x="74787" y="21333"/>
                    <a:pt x="74887" y="21399"/>
                  </a:cubicBezTo>
                  <a:lnTo>
                    <a:pt x="77389" y="22834"/>
                  </a:lnTo>
                  <a:cubicBezTo>
                    <a:pt x="77455" y="22867"/>
                    <a:pt x="77522" y="22884"/>
                    <a:pt x="77589" y="22884"/>
                  </a:cubicBezTo>
                  <a:cubicBezTo>
                    <a:pt x="77656" y="22884"/>
                    <a:pt x="77722" y="22867"/>
                    <a:pt x="77789" y="22834"/>
                  </a:cubicBezTo>
                  <a:lnTo>
                    <a:pt x="80391" y="21333"/>
                  </a:lnTo>
                  <a:cubicBezTo>
                    <a:pt x="80491" y="21266"/>
                    <a:pt x="80491" y="21166"/>
                    <a:pt x="80391" y="21099"/>
                  </a:cubicBezTo>
                  <a:lnTo>
                    <a:pt x="77889" y="19665"/>
                  </a:lnTo>
                  <a:cubicBezTo>
                    <a:pt x="77839" y="19631"/>
                    <a:pt x="77781" y="19615"/>
                    <a:pt x="77718" y="19615"/>
                  </a:cubicBezTo>
                  <a:close/>
                  <a:moveTo>
                    <a:pt x="46617" y="20249"/>
                  </a:moveTo>
                  <a:cubicBezTo>
                    <a:pt x="46550" y="20249"/>
                    <a:pt x="46483" y="20265"/>
                    <a:pt x="46433" y="20299"/>
                  </a:cubicBezTo>
                  <a:lnTo>
                    <a:pt x="43831" y="21800"/>
                  </a:lnTo>
                  <a:cubicBezTo>
                    <a:pt x="43698" y="21866"/>
                    <a:pt x="43698" y="21966"/>
                    <a:pt x="43798" y="22033"/>
                  </a:cubicBezTo>
                  <a:lnTo>
                    <a:pt x="46300" y="23468"/>
                  </a:lnTo>
                  <a:cubicBezTo>
                    <a:pt x="46350" y="23501"/>
                    <a:pt x="46417" y="23518"/>
                    <a:pt x="46483" y="23518"/>
                  </a:cubicBezTo>
                  <a:cubicBezTo>
                    <a:pt x="46550" y="23518"/>
                    <a:pt x="46617" y="23501"/>
                    <a:pt x="46667" y="23468"/>
                  </a:cubicBezTo>
                  <a:lnTo>
                    <a:pt x="49269" y="21966"/>
                  </a:lnTo>
                  <a:cubicBezTo>
                    <a:pt x="49402" y="21900"/>
                    <a:pt x="49402" y="21800"/>
                    <a:pt x="49302" y="21733"/>
                  </a:cubicBezTo>
                  <a:lnTo>
                    <a:pt x="46800" y="20299"/>
                  </a:lnTo>
                  <a:cubicBezTo>
                    <a:pt x="46750" y="20265"/>
                    <a:pt x="46684" y="20249"/>
                    <a:pt x="46617" y="20249"/>
                  </a:cubicBezTo>
                  <a:close/>
                  <a:moveTo>
                    <a:pt x="52971" y="21583"/>
                  </a:moveTo>
                  <a:cubicBezTo>
                    <a:pt x="52913" y="21583"/>
                    <a:pt x="52855" y="21600"/>
                    <a:pt x="52805" y="21633"/>
                  </a:cubicBezTo>
                  <a:lnTo>
                    <a:pt x="50203" y="23134"/>
                  </a:lnTo>
                  <a:cubicBezTo>
                    <a:pt x="50069" y="23201"/>
                    <a:pt x="50069" y="23301"/>
                    <a:pt x="50169" y="23334"/>
                  </a:cubicBezTo>
                  <a:lnTo>
                    <a:pt x="52671" y="24768"/>
                  </a:lnTo>
                  <a:cubicBezTo>
                    <a:pt x="52721" y="24802"/>
                    <a:pt x="52780" y="24819"/>
                    <a:pt x="52842" y="24819"/>
                  </a:cubicBezTo>
                  <a:cubicBezTo>
                    <a:pt x="52905" y="24819"/>
                    <a:pt x="52971" y="24802"/>
                    <a:pt x="53038" y="24768"/>
                  </a:cubicBezTo>
                  <a:lnTo>
                    <a:pt x="55640" y="23267"/>
                  </a:lnTo>
                  <a:cubicBezTo>
                    <a:pt x="55740" y="23201"/>
                    <a:pt x="55773" y="23101"/>
                    <a:pt x="55640" y="23067"/>
                  </a:cubicBezTo>
                  <a:lnTo>
                    <a:pt x="53138" y="21633"/>
                  </a:lnTo>
                  <a:cubicBezTo>
                    <a:pt x="53088" y="21600"/>
                    <a:pt x="53030" y="21583"/>
                    <a:pt x="52971" y="21583"/>
                  </a:cubicBezTo>
                  <a:close/>
                  <a:moveTo>
                    <a:pt x="81275" y="21683"/>
                  </a:moveTo>
                  <a:cubicBezTo>
                    <a:pt x="81208" y="21683"/>
                    <a:pt x="81141" y="21700"/>
                    <a:pt x="81091" y="21733"/>
                  </a:cubicBezTo>
                  <a:lnTo>
                    <a:pt x="78490" y="23234"/>
                  </a:lnTo>
                  <a:cubicBezTo>
                    <a:pt x="78356" y="23301"/>
                    <a:pt x="78356" y="23401"/>
                    <a:pt x="78456" y="23468"/>
                  </a:cubicBezTo>
                  <a:lnTo>
                    <a:pt x="80958" y="24902"/>
                  </a:lnTo>
                  <a:cubicBezTo>
                    <a:pt x="81025" y="24935"/>
                    <a:pt x="81091" y="24952"/>
                    <a:pt x="81154" y="24952"/>
                  </a:cubicBezTo>
                  <a:cubicBezTo>
                    <a:pt x="81217" y="24952"/>
                    <a:pt x="81275" y="24935"/>
                    <a:pt x="81325" y="24902"/>
                  </a:cubicBezTo>
                  <a:lnTo>
                    <a:pt x="83927" y="23401"/>
                  </a:lnTo>
                  <a:cubicBezTo>
                    <a:pt x="84060" y="23334"/>
                    <a:pt x="84060" y="23234"/>
                    <a:pt x="83960" y="23167"/>
                  </a:cubicBezTo>
                  <a:lnTo>
                    <a:pt x="81458" y="21733"/>
                  </a:lnTo>
                  <a:cubicBezTo>
                    <a:pt x="81408" y="21700"/>
                    <a:pt x="81342" y="21683"/>
                    <a:pt x="81275" y="21683"/>
                  </a:cubicBezTo>
                  <a:close/>
                  <a:moveTo>
                    <a:pt x="42768" y="22450"/>
                  </a:moveTo>
                  <a:cubicBezTo>
                    <a:pt x="42706" y="22450"/>
                    <a:pt x="42647" y="22467"/>
                    <a:pt x="42597" y="22500"/>
                  </a:cubicBezTo>
                  <a:lnTo>
                    <a:pt x="39995" y="24001"/>
                  </a:lnTo>
                  <a:cubicBezTo>
                    <a:pt x="39895" y="24068"/>
                    <a:pt x="39895" y="24168"/>
                    <a:pt x="39995" y="24235"/>
                  </a:cubicBezTo>
                  <a:lnTo>
                    <a:pt x="42464" y="25669"/>
                  </a:lnTo>
                  <a:cubicBezTo>
                    <a:pt x="42531" y="25702"/>
                    <a:pt x="42597" y="25719"/>
                    <a:pt x="42664" y="25719"/>
                  </a:cubicBezTo>
                  <a:cubicBezTo>
                    <a:pt x="42731" y="25719"/>
                    <a:pt x="42797" y="25702"/>
                    <a:pt x="42864" y="25669"/>
                  </a:cubicBezTo>
                  <a:lnTo>
                    <a:pt x="45466" y="24168"/>
                  </a:lnTo>
                  <a:cubicBezTo>
                    <a:pt x="45566" y="24101"/>
                    <a:pt x="45566" y="24001"/>
                    <a:pt x="45466" y="23935"/>
                  </a:cubicBezTo>
                  <a:lnTo>
                    <a:pt x="42964" y="22500"/>
                  </a:lnTo>
                  <a:cubicBezTo>
                    <a:pt x="42897" y="22467"/>
                    <a:pt x="42831" y="22450"/>
                    <a:pt x="42768" y="22450"/>
                  </a:cubicBezTo>
                  <a:close/>
                  <a:moveTo>
                    <a:pt x="57942" y="22817"/>
                  </a:moveTo>
                  <a:cubicBezTo>
                    <a:pt x="57875" y="22817"/>
                    <a:pt x="57808" y="22834"/>
                    <a:pt x="57741" y="22867"/>
                  </a:cubicBezTo>
                  <a:lnTo>
                    <a:pt x="55140" y="24368"/>
                  </a:lnTo>
                  <a:cubicBezTo>
                    <a:pt x="55039" y="24435"/>
                    <a:pt x="55006" y="24535"/>
                    <a:pt x="55106" y="24568"/>
                  </a:cubicBezTo>
                  <a:lnTo>
                    <a:pt x="57608" y="26003"/>
                  </a:lnTo>
                  <a:cubicBezTo>
                    <a:pt x="57675" y="26036"/>
                    <a:pt x="57741" y="26053"/>
                    <a:pt x="57808" y="26053"/>
                  </a:cubicBezTo>
                  <a:cubicBezTo>
                    <a:pt x="57875" y="26053"/>
                    <a:pt x="57942" y="26036"/>
                    <a:pt x="58008" y="26003"/>
                  </a:cubicBezTo>
                  <a:lnTo>
                    <a:pt x="60610" y="24502"/>
                  </a:lnTo>
                  <a:cubicBezTo>
                    <a:pt x="60710" y="24435"/>
                    <a:pt x="60744" y="24335"/>
                    <a:pt x="60643" y="24301"/>
                  </a:cubicBezTo>
                  <a:lnTo>
                    <a:pt x="58142" y="22867"/>
                  </a:lnTo>
                  <a:cubicBezTo>
                    <a:pt x="58075" y="22834"/>
                    <a:pt x="58008" y="22817"/>
                    <a:pt x="57942" y="22817"/>
                  </a:cubicBezTo>
                  <a:close/>
                  <a:moveTo>
                    <a:pt x="49169" y="23784"/>
                  </a:moveTo>
                  <a:cubicBezTo>
                    <a:pt x="49110" y="23784"/>
                    <a:pt x="49052" y="23801"/>
                    <a:pt x="49002" y="23834"/>
                  </a:cubicBezTo>
                  <a:lnTo>
                    <a:pt x="46367" y="25336"/>
                  </a:lnTo>
                  <a:cubicBezTo>
                    <a:pt x="46267" y="25402"/>
                    <a:pt x="46267" y="25502"/>
                    <a:pt x="46367" y="25536"/>
                  </a:cubicBezTo>
                  <a:lnTo>
                    <a:pt x="48868" y="26970"/>
                  </a:lnTo>
                  <a:cubicBezTo>
                    <a:pt x="48918" y="27003"/>
                    <a:pt x="48977" y="27020"/>
                    <a:pt x="49039" y="27020"/>
                  </a:cubicBezTo>
                  <a:cubicBezTo>
                    <a:pt x="49102" y="27020"/>
                    <a:pt x="49169" y="27003"/>
                    <a:pt x="49235" y="26970"/>
                  </a:cubicBezTo>
                  <a:lnTo>
                    <a:pt x="51837" y="25469"/>
                  </a:lnTo>
                  <a:cubicBezTo>
                    <a:pt x="51937" y="25402"/>
                    <a:pt x="51971" y="25302"/>
                    <a:pt x="51837" y="25269"/>
                  </a:cubicBezTo>
                  <a:lnTo>
                    <a:pt x="49335" y="23834"/>
                  </a:lnTo>
                  <a:cubicBezTo>
                    <a:pt x="49285" y="23801"/>
                    <a:pt x="49227" y="23784"/>
                    <a:pt x="49169" y="23784"/>
                  </a:cubicBezTo>
                  <a:close/>
                  <a:moveTo>
                    <a:pt x="77460" y="23876"/>
                  </a:moveTo>
                  <a:cubicBezTo>
                    <a:pt x="77397" y="23876"/>
                    <a:pt x="77339" y="23885"/>
                    <a:pt x="77289" y="23901"/>
                  </a:cubicBezTo>
                  <a:lnTo>
                    <a:pt x="74653" y="25436"/>
                  </a:lnTo>
                  <a:cubicBezTo>
                    <a:pt x="74553" y="25469"/>
                    <a:pt x="74553" y="25569"/>
                    <a:pt x="74653" y="25636"/>
                  </a:cubicBezTo>
                  <a:lnTo>
                    <a:pt x="77155" y="27070"/>
                  </a:lnTo>
                  <a:cubicBezTo>
                    <a:pt x="77205" y="27103"/>
                    <a:pt x="77272" y="27120"/>
                    <a:pt x="77339" y="27120"/>
                  </a:cubicBezTo>
                  <a:cubicBezTo>
                    <a:pt x="77405" y="27120"/>
                    <a:pt x="77472" y="27103"/>
                    <a:pt x="77522" y="27070"/>
                  </a:cubicBezTo>
                  <a:lnTo>
                    <a:pt x="80124" y="25569"/>
                  </a:lnTo>
                  <a:cubicBezTo>
                    <a:pt x="80257" y="25502"/>
                    <a:pt x="80257" y="25402"/>
                    <a:pt x="80157" y="25369"/>
                  </a:cubicBezTo>
                  <a:lnTo>
                    <a:pt x="77656" y="23901"/>
                  </a:lnTo>
                  <a:cubicBezTo>
                    <a:pt x="77589" y="23885"/>
                    <a:pt x="77522" y="23876"/>
                    <a:pt x="77460" y="23876"/>
                  </a:cubicBezTo>
                  <a:close/>
                  <a:moveTo>
                    <a:pt x="62149" y="20382"/>
                  </a:moveTo>
                  <a:cubicBezTo>
                    <a:pt x="62086" y="20382"/>
                    <a:pt x="62028" y="20399"/>
                    <a:pt x="61978" y="20432"/>
                  </a:cubicBezTo>
                  <a:lnTo>
                    <a:pt x="58942" y="22167"/>
                  </a:lnTo>
                  <a:cubicBezTo>
                    <a:pt x="58842" y="22233"/>
                    <a:pt x="58842" y="22333"/>
                    <a:pt x="58942" y="22367"/>
                  </a:cubicBezTo>
                  <a:lnTo>
                    <a:pt x="62145" y="24235"/>
                  </a:lnTo>
                  <a:cubicBezTo>
                    <a:pt x="62245" y="24301"/>
                    <a:pt x="62245" y="24368"/>
                    <a:pt x="62111" y="24435"/>
                  </a:cubicBezTo>
                  <a:lnTo>
                    <a:pt x="59709" y="25836"/>
                  </a:lnTo>
                  <a:cubicBezTo>
                    <a:pt x="59609" y="25903"/>
                    <a:pt x="59576" y="26003"/>
                    <a:pt x="59676" y="26036"/>
                  </a:cubicBezTo>
                  <a:lnTo>
                    <a:pt x="62178" y="27504"/>
                  </a:lnTo>
                  <a:cubicBezTo>
                    <a:pt x="62245" y="27537"/>
                    <a:pt x="62311" y="27554"/>
                    <a:pt x="62378" y="27554"/>
                  </a:cubicBezTo>
                  <a:cubicBezTo>
                    <a:pt x="62445" y="27554"/>
                    <a:pt x="62511" y="27537"/>
                    <a:pt x="62578" y="27504"/>
                  </a:cubicBezTo>
                  <a:lnTo>
                    <a:pt x="68382" y="24135"/>
                  </a:lnTo>
                  <a:cubicBezTo>
                    <a:pt x="68482" y="24068"/>
                    <a:pt x="68516" y="23968"/>
                    <a:pt x="68416" y="23935"/>
                  </a:cubicBezTo>
                  <a:lnTo>
                    <a:pt x="62345" y="20432"/>
                  </a:lnTo>
                  <a:cubicBezTo>
                    <a:pt x="62278" y="20399"/>
                    <a:pt x="62211" y="20382"/>
                    <a:pt x="62149" y="20382"/>
                  </a:cubicBezTo>
                  <a:close/>
                  <a:moveTo>
                    <a:pt x="54151" y="25019"/>
                  </a:moveTo>
                  <a:cubicBezTo>
                    <a:pt x="54080" y="25019"/>
                    <a:pt x="54005" y="25035"/>
                    <a:pt x="53939" y="25069"/>
                  </a:cubicBezTo>
                  <a:lnTo>
                    <a:pt x="53972" y="25069"/>
                  </a:lnTo>
                  <a:lnTo>
                    <a:pt x="51370" y="26570"/>
                  </a:lnTo>
                  <a:cubicBezTo>
                    <a:pt x="51237" y="26636"/>
                    <a:pt x="51237" y="26737"/>
                    <a:pt x="51337" y="26770"/>
                  </a:cubicBezTo>
                  <a:lnTo>
                    <a:pt x="53839" y="28238"/>
                  </a:lnTo>
                  <a:cubicBezTo>
                    <a:pt x="53905" y="28271"/>
                    <a:pt x="53972" y="28288"/>
                    <a:pt x="54039" y="28288"/>
                  </a:cubicBezTo>
                  <a:cubicBezTo>
                    <a:pt x="54105" y="28288"/>
                    <a:pt x="54172" y="28271"/>
                    <a:pt x="54239" y="28238"/>
                  </a:cubicBezTo>
                  <a:lnTo>
                    <a:pt x="56841" y="26737"/>
                  </a:lnTo>
                  <a:cubicBezTo>
                    <a:pt x="56941" y="26670"/>
                    <a:pt x="56941" y="26570"/>
                    <a:pt x="56841" y="26503"/>
                  </a:cubicBezTo>
                  <a:lnTo>
                    <a:pt x="54339" y="25069"/>
                  </a:lnTo>
                  <a:cubicBezTo>
                    <a:pt x="54289" y="25035"/>
                    <a:pt x="54222" y="25019"/>
                    <a:pt x="54151" y="25019"/>
                  </a:cubicBezTo>
                  <a:close/>
                  <a:moveTo>
                    <a:pt x="37298" y="25611"/>
                  </a:moveTo>
                  <a:cubicBezTo>
                    <a:pt x="37235" y="25611"/>
                    <a:pt x="37177" y="25619"/>
                    <a:pt x="37127" y="25636"/>
                  </a:cubicBezTo>
                  <a:lnTo>
                    <a:pt x="34491" y="27170"/>
                  </a:lnTo>
                  <a:cubicBezTo>
                    <a:pt x="34391" y="27204"/>
                    <a:pt x="34391" y="27304"/>
                    <a:pt x="34491" y="27370"/>
                  </a:cubicBezTo>
                  <a:lnTo>
                    <a:pt x="36993" y="28805"/>
                  </a:lnTo>
                  <a:cubicBezTo>
                    <a:pt x="37060" y="28838"/>
                    <a:pt x="37127" y="28855"/>
                    <a:pt x="37193" y="28855"/>
                  </a:cubicBezTo>
                  <a:cubicBezTo>
                    <a:pt x="37260" y="28855"/>
                    <a:pt x="37327" y="28838"/>
                    <a:pt x="37394" y="28805"/>
                  </a:cubicBezTo>
                  <a:lnTo>
                    <a:pt x="39995" y="27304"/>
                  </a:lnTo>
                  <a:cubicBezTo>
                    <a:pt x="40095" y="27237"/>
                    <a:pt x="40129" y="27137"/>
                    <a:pt x="39995" y="27103"/>
                  </a:cubicBezTo>
                  <a:lnTo>
                    <a:pt x="37494" y="25636"/>
                  </a:lnTo>
                  <a:cubicBezTo>
                    <a:pt x="37427" y="25619"/>
                    <a:pt x="37360" y="25611"/>
                    <a:pt x="37298" y="25611"/>
                  </a:cubicBezTo>
                  <a:close/>
                  <a:moveTo>
                    <a:pt x="45362" y="25978"/>
                  </a:moveTo>
                  <a:cubicBezTo>
                    <a:pt x="45299" y="25978"/>
                    <a:pt x="45232" y="25986"/>
                    <a:pt x="45166" y="26003"/>
                  </a:cubicBezTo>
                  <a:lnTo>
                    <a:pt x="42564" y="27537"/>
                  </a:lnTo>
                  <a:cubicBezTo>
                    <a:pt x="42430" y="27570"/>
                    <a:pt x="42430" y="27671"/>
                    <a:pt x="42531" y="27737"/>
                  </a:cubicBezTo>
                  <a:lnTo>
                    <a:pt x="45032" y="29172"/>
                  </a:lnTo>
                  <a:cubicBezTo>
                    <a:pt x="45099" y="29205"/>
                    <a:pt x="45166" y="29222"/>
                    <a:pt x="45228" y="29222"/>
                  </a:cubicBezTo>
                  <a:cubicBezTo>
                    <a:pt x="45291" y="29222"/>
                    <a:pt x="45349" y="29205"/>
                    <a:pt x="45399" y="29172"/>
                  </a:cubicBezTo>
                  <a:lnTo>
                    <a:pt x="48034" y="27671"/>
                  </a:lnTo>
                  <a:cubicBezTo>
                    <a:pt x="48135" y="27604"/>
                    <a:pt x="48135" y="27504"/>
                    <a:pt x="48034" y="27470"/>
                  </a:cubicBezTo>
                  <a:lnTo>
                    <a:pt x="45533" y="26003"/>
                  </a:lnTo>
                  <a:cubicBezTo>
                    <a:pt x="45483" y="25986"/>
                    <a:pt x="45424" y="25978"/>
                    <a:pt x="45362" y="25978"/>
                  </a:cubicBezTo>
                  <a:close/>
                  <a:moveTo>
                    <a:pt x="58709" y="26486"/>
                  </a:moveTo>
                  <a:cubicBezTo>
                    <a:pt x="58642" y="26486"/>
                    <a:pt x="58575" y="26503"/>
                    <a:pt x="58509" y="26536"/>
                  </a:cubicBezTo>
                  <a:lnTo>
                    <a:pt x="55907" y="28037"/>
                  </a:lnTo>
                  <a:cubicBezTo>
                    <a:pt x="55807" y="28104"/>
                    <a:pt x="55773" y="28204"/>
                    <a:pt x="55873" y="28271"/>
                  </a:cubicBezTo>
                  <a:lnTo>
                    <a:pt x="58375" y="29705"/>
                  </a:lnTo>
                  <a:cubicBezTo>
                    <a:pt x="58442" y="29722"/>
                    <a:pt x="58509" y="29730"/>
                    <a:pt x="58575" y="29730"/>
                  </a:cubicBezTo>
                  <a:cubicBezTo>
                    <a:pt x="58642" y="29730"/>
                    <a:pt x="58709" y="29722"/>
                    <a:pt x="58775" y="29705"/>
                  </a:cubicBezTo>
                  <a:lnTo>
                    <a:pt x="61377" y="28171"/>
                  </a:lnTo>
                  <a:cubicBezTo>
                    <a:pt x="61477" y="28138"/>
                    <a:pt x="61477" y="28037"/>
                    <a:pt x="61411" y="27971"/>
                  </a:cubicBezTo>
                  <a:lnTo>
                    <a:pt x="58909" y="26536"/>
                  </a:lnTo>
                  <a:cubicBezTo>
                    <a:pt x="58842" y="26503"/>
                    <a:pt x="58775" y="26486"/>
                    <a:pt x="58709" y="26486"/>
                  </a:cubicBezTo>
                  <a:close/>
                  <a:moveTo>
                    <a:pt x="50336" y="27220"/>
                  </a:moveTo>
                  <a:cubicBezTo>
                    <a:pt x="50269" y="27220"/>
                    <a:pt x="50203" y="27237"/>
                    <a:pt x="50136" y="27270"/>
                  </a:cubicBezTo>
                  <a:lnTo>
                    <a:pt x="47534" y="28771"/>
                  </a:lnTo>
                  <a:cubicBezTo>
                    <a:pt x="47434" y="28838"/>
                    <a:pt x="47434" y="28938"/>
                    <a:pt x="47534" y="28971"/>
                  </a:cubicBezTo>
                  <a:lnTo>
                    <a:pt x="50036" y="30439"/>
                  </a:lnTo>
                  <a:cubicBezTo>
                    <a:pt x="50103" y="30456"/>
                    <a:pt x="50169" y="30464"/>
                    <a:pt x="50236" y="30464"/>
                  </a:cubicBezTo>
                  <a:cubicBezTo>
                    <a:pt x="50303" y="30464"/>
                    <a:pt x="50369" y="30456"/>
                    <a:pt x="50436" y="30439"/>
                  </a:cubicBezTo>
                  <a:lnTo>
                    <a:pt x="53038" y="28905"/>
                  </a:lnTo>
                  <a:cubicBezTo>
                    <a:pt x="53138" y="28871"/>
                    <a:pt x="53138" y="28771"/>
                    <a:pt x="53038" y="28705"/>
                  </a:cubicBezTo>
                  <a:lnTo>
                    <a:pt x="50536" y="27270"/>
                  </a:lnTo>
                  <a:cubicBezTo>
                    <a:pt x="50470" y="27237"/>
                    <a:pt x="50403" y="27220"/>
                    <a:pt x="50336" y="27220"/>
                  </a:cubicBezTo>
                  <a:close/>
                  <a:moveTo>
                    <a:pt x="72852" y="26520"/>
                  </a:moveTo>
                  <a:cubicBezTo>
                    <a:pt x="72785" y="26520"/>
                    <a:pt x="72719" y="26536"/>
                    <a:pt x="72652" y="26570"/>
                  </a:cubicBezTo>
                  <a:lnTo>
                    <a:pt x="68649" y="28871"/>
                  </a:lnTo>
                  <a:cubicBezTo>
                    <a:pt x="68549" y="28938"/>
                    <a:pt x="68549" y="29038"/>
                    <a:pt x="68616" y="29105"/>
                  </a:cubicBezTo>
                  <a:lnTo>
                    <a:pt x="71118" y="30539"/>
                  </a:lnTo>
                  <a:cubicBezTo>
                    <a:pt x="71184" y="30573"/>
                    <a:pt x="71251" y="30589"/>
                    <a:pt x="71318" y="30589"/>
                  </a:cubicBezTo>
                  <a:cubicBezTo>
                    <a:pt x="71384" y="30589"/>
                    <a:pt x="71451" y="30573"/>
                    <a:pt x="71518" y="30539"/>
                  </a:cubicBezTo>
                  <a:lnTo>
                    <a:pt x="75521" y="28238"/>
                  </a:lnTo>
                  <a:cubicBezTo>
                    <a:pt x="75621" y="28171"/>
                    <a:pt x="75654" y="28071"/>
                    <a:pt x="75554" y="28004"/>
                  </a:cubicBezTo>
                  <a:lnTo>
                    <a:pt x="73052" y="26570"/>
                  </a:lnTo>
                  <a:cubicBezTo>
                    <a:pt x="72986" y="26536"/>
                    <a:pt x="72919" y="26520"/>
                    <a:pt x="72852" y="26520"/>
                  </a:cubicBezTo>
                  <a:close/>
                  <a:moveTo>
                    <a:pt x="69283" y="24485"/>
                  </a:moveTo>
                  <a:cubicBezTo>
                    <a:pt x="69216" y="24485"/>
                    <a:pt x="69150" y="24502"/>
                    <a:pt x="69083" y="24535"/>
                  </a:cubicBezTo>
                  <a:lnTo>
                    <a:pt x="61511" y="28938"/>
                  </a:lnTo>
                  <a:cubicBezTo>
                    <a:pt x="61377" y="29005"/>
                    <a:pt x="61377" y="29105"/>
                    <a:pt x="61511" y="29172"/>
                  </a:cubicBezTo>
                  <a:lnTo>
                    <a:pt x="64013" y="30606"/>
                  </a:lnTo>
                  <a:cubicBezTo>
                    <a:pt x="64063" y="30623"/>
                    <a:pt x="64113" y="30631"/>
                    <a:pt x="64167" y="30631"/>
                  </a:cubicBezTo>
                  <a:cubicBezTo>
                    <a:pt x="64221" y="30631"/>
                    <a:pt x="64279" y="30623"/>
                    <a:pt x="64346" y="30606"/>
                  </a:cubicBezTo>
                  <a:lnTo>
                    <a:pt x="71952" y="26203"/>
                  </a:lnTo>
                  <a:cubicBezTo>
                    <a:pt x="72052" y="26136"/>
                    <a:pt x="72085" y="26036"/>
                    <a:pt x="71985" y="25969"/>
                  </a:cubicBezTo>
                  <a:lnTo>
                    <a:pt x="69483" y="24535"/>
                  </a:lnTo>
                  <a:cubicBezTo>
                    <a:pt x="69416" y="24502"/>
                    <a:pt x="69350" y="24485"/>
                    <a:pt x="69283" y="24485"/>
                  </a:cubicBezTo>
                  <a:close/>
                  <a:moveTo>
                    <a:pt x="33520" y="27821"/>
                  </a:moveTo>
                  <a:cubicBezTo>
                    <a:pt x="33457" y="27821"/>
                    <a:pt x="33391" y="27837"/>
                    <a:pt x="33324" y="27871"/>
                  </a:cubicBezTo>
                  <a:lnTo>
                    <a:pt x="30722" y="29372"/>
                  </a:lnTo>
                  <a:cubicBezTo>
                    <a:pt x="30622" y="29438"/>
                    <a:pt x="30589" y="29539"/>
                    <a:pt x="30722" y="29572"/>
                  </a:cubicBezTo>
                  <a:lnTo>
                    <a:pt x="33191" y="31006"/>
                  </a:lnTo>
                  <a:cubicBezTo>
                    <a:pt x="33257" y="31040"/>
                    <a:pt x="33324" y="31056"/>
                    <a:pt x="33391" y="31056"/>
                  </a:cubicBezTo>
                  <a:cubicBezTo>
                    <a:pt x="33457" y="31056"/>
                    <a:pt x="33524" y="31040"/>
                    <a:pt x="33591" y="31006"/>
                  </a:cubicBezTo>
                  <a:lnTo>
                    <a:pt x="36193" y="29505"/>
                  </a:lnTo>
                  <a:cubicBezTo>
                    <a:pt x="36293" y="29472"/>
                    <a:pt x="36293" y="29338"/>
                    <a:pt x="36193" y="29305"/>
                  </a:cubicBezTo>
                  <a:lnTo>
                    <a:pt x="33691" y="27871"/>
                  </a:lnTo>
                  <a:cubicBezTo>
                    <a:pt x="33641" y="27837"/>
                    <a:pt x="33582" y="27821"/>
                    <a:pt x="33520" y="27821"/>
                  </a:cubicBezTo>
                  <a:close/>
                  <a:moveTo>
                    <a:pt x="41530" y="28179"/>
                  </a:moveTo>
                  <a:cubicBezTo>
                    <a:pt x="41471" y="28179"/>
                    <a:pt x="41413" y="28188"/>
                    <a:pt x="41363" y="28204"/>
                  </a:cubicBezTo>
                  <a:lnTo>
                    <a:pt x="38761" y="29705"/>
                  </a:lnTo>
                  <a:cubicBezTo>
                    <a:pt x="38628" y="29805"/>
                    <a:pt x="38628" y="29872"/>
                    <a:pt x="38728" y="29939"/>
                  </a:cubicBezTo>
                  <a:lnTo>
                    <a:pt x="41230" y="31373"/>
                  </a:lnTo>
                  <a:cubicBezTo>
                    <a:pt x="41280" y="31407"/>
                    <a:pt x="41338" y="31423"/>
                    <a:pt x="41401" y="31423"/>
                  </a:cubicBezTo>
                  <a:cubicBezTo>
                    <a:pt x="41463" y="31423"/>
                    <a:pt x="41530" y="31407"/>
                    <a:pt x="41597" y="31373"/>
                  </a:cubicBezTo>
                  <a:lnTo>
                    <a:pt x="44198" y="29872"/>
                  </a:lnTo>
                  <a:cubicBezTo>
                    <a:pt x="44332" y="29805"/>
                    <a:pt x="44332" y="29705"/>
                    <a:pt x="44198" y="29672"/>
                  </a:cubicBezTo>
                  <a:lnTo>
                    <a:pt x="41697" y="28204"/>
                  </a:lnTo>
                  <a:cubicBezTo>
                    <a:pt x="41647" y="28188"/>
                    <a:pt x="41588" y="28179"/>
                    <a:pt x="41530" y="28179"/>
                  </a:cubicBezTo>
                  <a:close/>
                  <a:moveTo>
                    <a:pt x="54902" y="28688"/>
                  </a:moveTo>
                  <a:cubicBezTo>
                    <a:pt x="54839" y="28688"/>
                    <a:pt x="54773" y="28705"/>
                    <a:pt x="54706" y="28738"/>
                  </a:cubicBezTo>
                  <a:lnTo>
                    <a:pt x="52104" y="30272"/>
                  </a:lnTo>
                  <a:cubicBezTo>
                    <a:pt x="52004" y="30339"/>
                    <a:pt x="51971" y="30406"/>
                    <a:pt x="52104" y="30473"/>
                  </a:cubicBezTo>
                  <a:lnTo>
                    <a:pt x="54606" y="31907"/>
                  </a:lnTo>
                  <a:cubicBezTo>
                    <a:pt x="54648" y="31935"/>
                    <a:pt x="54696" y="31945"/>
                    <a:pt x="54746" y="31945"/>
                  </a:cubicBezTo>
                  <a:cubicBezTo>
                    <a:pt x="54813" y="31945"/>
                    <a:pt x="54882" y="31926"/>
                    <a:pt x="54939" y="31907"/>
                  </a:cubicBezTo>
                  <a:lnTo>
                    <a:pt x="57575" y="30372"/>
                  </a:lnTo>
                  <a:cubicBezTo>
                    <a:pt x="57675" y="30339"/>
                    <a:pt x="57675" y="30239"/>
                    <a:pt x="57575" y="30172"/>
                  </a:cubicBezTo>
                  <a:lnTo>
                    <a:pt x="55073" y="28738"/>
                  </a:lnTo>
                  <a:cubicBezTo>
                    <a:pt x="55023" y="28705"/>
                    <a:pt x="54964" y="28688"/>
                    <a:pt x="54902" y="28688"/>
                  </a:cubicBezTo>
                  <a:close/>
                  <a:moveTo>
                    <a:pt x="46530" y="29417"/>
                  </a:moveTo>
                  <a:cubicBezTo>
                    <a:pt x="46462" y="29417"/>
                    <a:pt x="46392" y="29433"/>
                    <a:pt x="46333" y="29472"/>
                  </a:cubicBezTo>
                  <a:lnTo>
                    <a:pt x="46333" y="29438"/>
                  </a:lnTo>
                  <a:lnTo>
                    <a:pt x="43731" y="30940"/>
                  </a:lnTo>
                  <a:cubicBezTo>
                    <a:pt x="43598" y="31006"/>
                    <a:pt x="43598" y="31106"/>
                    <a:pt x="43698" y="31173"/>
                  </a:cubicBezTo>
                  <a:lnTo>
                    <a:pt x="46200" y="32607"/>
                  </a:lnTo>
                  <a:cubicBezTo>
                    <a:pt x="46267" y="32641"/>
                    <a:pt x="46333" y="32657"/>
                    <a:pt x="46396" y="32657"/>
                  </a:cubicBezTo>
                  <a:cubicBezTo>
                    <a:pt x="46458" y="32657"/>
                    <a:pt x="46517" y="32641"/>
                    <a:pt x="46567" y="32607"/>
                  </a:cubicBezTo>
                  <a:lnTo>
                    <a:pt x="49169" y="31106"/>
                  </a:lnTo>
                  <a:cubicBezTo>
                    <a:pt x="49302" y="31040"/>
                    <a:pt x="49302" y="30940"/>
                    <a:pt x="49169" y="30906"/>
                  </a:cubicBezTo>
                  <a:lnTo>
                    <a:pt x="46667" y="29438"/>
                  </a:lnTo>
                  <a:cubicBezTo>
                    <a:pt x="46625" y="29425"/>
                    <a:pt x="46578" y="29417"/>
                    <a:pt x="46530" y="29417"/>
                  </a:cubicBezTo>
                  <a:close/>
                  <a:moveTo>
                    <a:pt x="60443" y="29580"/>
                  </a:moveTo>
                  <a:cubicBezTo>
                    <a:pt x="60377" y="29580"/>
                    <a:pt x="60310" y="29589"/>
                    <a:pt x="60243" y="29605"/>
                  </a:cubicBezTo>
                  <a:lnTo>
                    <a:pt x="57641" y="31140"/>
                  </a:lnTo>
                  <a:cubicBezTo>
                    <a:pt x="57541" y="31173"/>
                    <a:pt x="57508" y="31273"/>
                    <a:pt x="57608" y="31340"/>
                  </a:cubicBezTo>
                  <a:lnTo>
                    <a:pt x="60110" y="32774"/>
                  </a:lnTo>
                  <a:cubicBezTo>
                    <a:pt x="60188" y="32813"/>
                    <a:pt x="60278" y="32829"/>
                    <a:pt x="60358" y="32829"/>
                  </a:cubicBezTo>
                  <a:cubicBezTo>
                    <a:pt x="60416" y="32829"/>
                    <a:pt x="60469" y="32821"/>
                    <a:pt x="60510" y="32808"/>
                  </a:cubicBezTo>
                  <a:lnTo>
                    <a:pt x="60543" y="32774"/>
                  </a:lnTo>
                  <a:lnTo>
                    <a:pt x="63145" y="31273"/>
                  </a:lnTo>
                  <a:cubicBezTo>
                    <a:pt x="63245" y="31206"/>
                    <a:pt x="63245" y="31106"/>
                    <a:pt x="63145" y="31073"/>
                  </a:cubicBezTo>
                  <a:lnTo>
                    <a:pt x="60643" y="29605"/>
                  </a:lnTo>
                  <a:cubicBezTo>
                    <a:pt x="60577" y="29589"/>
                    <a:pt x="60510" y="29580"/>
                    <a:pt x="60443" y="29580"/>
                  </a:cubicBezTo>
                  <a:close/>
                  <a:moveTo>
                    <a:pt x="67644" y="29555"/>
                  </a:moveTo>
                  <a:cubicBezTo>
                    <a:pt x="67582" y="29555"/>
                    <a:pt x="67515" y="29572"/>
                    <a:pt x="67448" y="29605"/>
                  </a:cubicBezTo>
                  <a:lnTo>
                    <a:pt x="64246" y="31473"/>
                  </a:lnTo>
                  <a:cubicBezTo>
                    <a:pt x="64146" y="31507"/>
                    <a:pt x="64113" y="31607"/>
                    <a:pt x="64213" y="31673"/>
                  </a:cubicBezTo>
                  <a:lnTo>
                    <a:pt x="66714" y="33108"/>
                  </a:lnTo>
                  <a:cubicBezTo>
                    <a:pt x="66781" y="33141"/>
                    <a:pt x="66848" y="33158"/>
                    <a:pt x="66915" y="33158"/>
                  </a:cubicBezTo>
                  <a:cubicBezTo>
                    <a:pt x="66981" y="33158"/>
                    <a:pt x="67048" y="33141"/>
                    <a:pt x="67115" y="33108"/>
                  </a:cubicBezTo>
                  <a:lnTo>
                    <a:pt x="70317" y="31273"/>
                  </a:lnTo>
                  <a:cubicBezTo>
                    <a:pt x="70417" y="31206"/>
                    <a:pt x="70417" y="31106"/>
                    <a:pt x="70317" y="31040"/>
                  </a:cubicBezTo>
                  <a:lnTo>
                    <a:pt x="67815" y="29605"/>
                  </a:lnTo>
                  <a:cubicBezTo>
                    <a:pt x="67765" y="29572"/>
                    <a:pt x="67707" y="29555"/>
                    <a:pt x="67644" y="29555"/>
                  </a:cubicBezTo>
                  <a:close/>
                  <a:moveTo>
                    <a:pt x="29688" y="30022"/>
                  </a:moveTo>
                  <a:cubicBezTo>
                    <a:pt x="29621" y="30022"/>
                    <a:pt x="29555" y="30039"/>
                    <a:pt x="29488" y="30072"/>
                  </a:cubicBezTo>
                  <a:lnTo>
                    <a:pt x="26886" y="31573"/>
                  </a:lnTo>
                  <a:cubicBezTo>
                    <a:pt x="26786" y="31640"/>
                    <a:pt x="26753" y="31740"/>
                    <a:pt x="26853" y="31774"/>
                  </a:cubicBezTo>
                  <a:lnTo>
                    <a:pt x="29388" y="33241"/>
                  </a:lnTo>
                  <a:cubicBezTo>
                    <a:pt x="29455" y="33258"/>
                    <a:pt x="29521" y="33266"/>
                    <a:pt x="29584" y="33266"/>
                  </a:cubicBezTo>
                  <a:cubicBezTo>
                    <a:pt x="29646" y="33266"/>
                    <a:pt x="29705" y="33258"/>
                    <a:pt x="29755" y="33241"/>
                  </a:cubicBezTo>
                  <a:lnTo>
                    <a:pt x="32390" y="31707"/>
                  </a:lnTo>
                  <a:cubicBezTo>
                    <a:pt x="32490" y="31640"/>
                    <a:pt x="32490" y="31573"/>
                    <a:pt x="32390" y="31507"/>
                  </a:cubicBezTo>
                  <a:lnTo>
                    <a:pt x="29888" y="30072"/>
                  </a:lnTo>
                  <a:cubicBezTo>
                    <a:pt x="29821" y="30039"/>
                    <a:pt x="29755" y="30022"/>
                    <a:pt x="29688" y="30022"/>
                  </a:cubicBezTo>
                  <a:close/>
                  <a:moveTo>
                    <a:pt x="37731" y="30381"/>
                  </a:moveTo>
                  <a:cubicBezTo>
                    <a:pt x="37669" y="30381"/>
                    <a:pt x="37610" y="30389"/>
                    <a:pt x="37560" y="30406"/>
                  </a:cubicBezTo>
                  <a:lnTo>
                    <a:pt x="37527" y="30406"/>
                  </a:lnTo>
                  <a:lnTo>
                    <a:pt x="34958" y="31940"/>
                  </a:lnTo>
                  <a:cubicBezTo>
                    <a:pt x="34825" y="31974"/>
                    <a:pt x="34825" y="32074"/>
                    <a:pt x="34925" y="32140"/>
                  </a:cubicBezTo>
                  <a:lnTo>
                    <a:pt x="37427" y="33575"/>
                  </a:lnTo>
                  <a:cubicBezTo>
                    <a:pt x="37477" y="33608"/>
                    <a:pt x="37535" y="33625"/>
                    <a:pt x="37598" y="33625"/>
                  </a:cubicBezTo>
                  <a:cubicBezTo>
                    <a:pt x="37660" y="33625"/>
                    <a:pt x="37727" y="33608"/>
                    <a:pt x="37794" y="33575"/>
                  </a:cubicBezTo>
                  <a:lnTo>
                    <a:pt x="40396" y="32074"/>
                  </a:lnTo>
                  <a:cubicBezTo>
                    <a:pt x="40496" y="32007"/>
                    <a:pt x="40529" y="31907"/>
                    <a:pt x="40429" y="31840"/>
                  </a:cubicBezTo>
                  <a:lnTo>
                    <a:pt x="37927" y="30406"/>
                  </a:lnTo>
                  <a:cubicBezTo>
                    <a:pt x="37861" y="30389"/>
                    <a:pt x="37794" y="30381"/>
                    <a:pt x="37731" y="30381"/>
                  </a:cubicBezTo>
                  <a:close/>
                  <a:moveTo>
                    <a:pt x="51074" y="30890"/>
                  </a:moveTo>
                  <a:cubicBezTo>
                    <a:pt x="51012" y="30890"/>
                    <a:pt x="50953" y="30906"/>
                    <a:pt x="50903" y="30940"/>
                  </a:cubicBezTo>
                  <a:lnTo>
                    <a:pt x="48301" y="32441"/>
                  </a:lnTo>
                  <a:cubicBezTo>
                    <a:pt x="48168" y="32507"/>
                    <a:pt x="48168" y="32607"/>
                    <a:pt x="48301" y="32641"/>
                  </a:cubicBezTo>
                  <a:lnTo>
                    <a:pt x="50803" y="34109"/>
                  </a:lnTo>
                  <a:cubicBezTo>
                    <a:pt x="50853" y="34125"/>
                    <a:pt x="50912" y="34134"/>
                    <a:pt x="50970" y="34134"/>
                  </a:cubicBezTo>
                  <a:cubicBezTo>
                    <a:pt x="51028" y="34134"/>
                    <a:pt x="51087" y="34125"/>
                    <a:pt x="51137" y="34109"/>
                  </a:cubicBezTo>
                  <a:lnTo>
                    <a:pt x="53739" y="32574"/>
                  </a:lnTo>
                  <a:cubicBezTo>
                    <a:pt x="53872" y="32507"/>
                    <a:pt x="53872" y="32441"/>
                    <a:pt x="53772" y="32374"/>
                  </a:cubicBezTo>
                  <a:lnTo>
                    <a:pt x="51270" y="30940"/>
                  </a:lnTo>
                  <a:cubicBezTo>
                    <a:pt x="51203" y="30906"/>
                    <a:pt x="51137" y="30890"/>
                    <a:pt x="51074" y="30890"/>
                  </a:cubicBezTo>
                  <a:close/>
                  <a:moveTo>
                    <a:pt x="42718" y="31623"/>
                  </a:moveTo>
                  <a:cubicBezTo>
                    <a:pt x="42647" y="31623"/>
                    <a:pt x="42581" y="31640"/>
                    <a:pt x="42531" y="31673"/>
                  </a:cubicBezTo>
                  <a:lnTo>
                    <a:pt x="42497" y="31640"/>
                  </a:lnTo>
                  <a:lnTo>
                    <a:pt x="39895" y="33175"/>
                  </a:lnTo>
                  <a:cubicBezTo>
                    <a:pt x="39795" y="33241"/>
                    <a:pt x="39795" y="33341"/>
                    <a:pt x="39895" y="33408"/>
                  </a:cubicBezTo>
                  <a:lnTo>
                    <a:pt x="42397" y="34842"/>
                  </a:lnTo>
                  <a:cubicBezTo>
                    <a:pt x="42464" y="34876"/>
                    <a:pt x="42531" y="34892"/>
                    <a:pt x="42597" y="34892"/>
                  </a:cubicBezTo>
                  <a:cubicBezTo>
                    <a:pt x="42664" y="34892"/>
                    <a:pt x="42731" y="34876"/>
                    <a:pt x="42797" y="34842"/>
                  </a:cubicBezTo>
                  <a:lnTo>
                    <a:pt x="45399" y="33341"/>
                  </a:lnTo>
                  <a:cubicBezTo>
                    <a:pt x="45499" y="33275"/>
                    <a:pt x="45499" y="33175"/>
                    <a:pt x="45433" y="33108"/>
                  </a:cubicBezTo>
                  <a:lnTo>
                    <a:pt x="42931" y="31673"/>
                  </a:lnTo>
                  <a:cubicBezTo>
                    <a:pt x="42864" y="31640"/>
                    <a:pt x="42789" y="31623"/>
                    <a:pt x="42718" y="31623"/>
                  </a:cubicBezTo>
                  <a:close/>
                  <a:moveTo>
                    <a:pt x="56657" y="31790"/>
                  </a:moveTo>
                  <a:cubicBezTo>
                    <a:pt x="56591" y="31790"/>
                    <a:pt x="56524" y="31807"/>
                    <a:pt x="56474" y="31840"/>
                  </a:cubicBezTo>
                  <a:lnTo>
                    <a:pt x="53872" y="33341"/>
                  </a:lnTo>
                  <a:cubicBezTo>
                    <a:pt x="53739" y="33408"/>
                    <a:pt x="53739" y="33508"/>
                    <a:pt x="53839" y="33541"/>
                  </a:cubicBezTo>
                  <a:lnTo>
                    <a:pt x="56340" y="35009"/>
                  </a:lnTo>
                  <a:cubicBezTo>
                    <a:pt x="56407" y="35026"/>
                    <a:pt x="56474" y="35034"/>
                    <a:pt x="56536" y="35034"/>
                  </a:cubicBezTo>
                  <a:cubicBezTo>
                    <a:pt x="56599" y="35034"/>
                    <a:pt x="56657" y="35026"/>
                    <a:pt x="56707" y="35009"/>
                  </a:cubicBezTo>
                  <a:lnTo>
                    <a:pt x="59343" y="33475"/>
                  </a:lnTo>
                  <a:cubicBezTo>
                    <a:pt x="59443" y="33441"/>
                    <a:pt x="59443" y="33341"/>
                    <a:pt x="59343" y="33275"/>
                  </a:cubicBezTo>
                  <a:lnTo>
                    <a:pt x="56841" y="31840"/>
                  </a:lnTo>
                  <a:cubicBezTo>
                    <a:pt x="56791" y="31807"/>
                    <a:pt x="56724" y="31790"/>
                    <a:pt x="56657" y="31790"/>
                  </a:cubicBezTo>
                  <a:close/>
                  <a:moveTo>
                    <a:pt x="25885" y="32224"/>
                  </a:moveTo>
                  <a:cubicBezTo>
                    <a:pt x="25819" y="32224"/>
                    <a:pt x="25752" y="32241"/>
                    <a:pt x="25685" y="32274"/>
                  </a:cubicBezTo>
                  <a:lnTo>
                    <a:pt x="23083" y="33775"/>
                  </a:lnTo>
                  <a:cubicBezTo>
                    <a:pt x="22983" y="33842"/>
                    <a:pt x="22983" y="33942"/>
                    <a:pt x="23083" y="33975"/>
                  </a:cubicBezTo>
                  <a:lnTo>
                    <a:pt x="25585" y="35443"/>
                  </a:lnTo>
                  <a:cubicBezTo>
                    <a:pt x="25635" y="35459"/>
                    <a:pt x="25694" y="35468"/>
                    <a:pt x="25756" y="35468"/>
                  </a:cubicBezTo>
                  <a:cubicBezTo>
                    <a:pt x="25819" y="35468"/>
                    <a:pt x="25885" y="35459"/>
                    <a:pt x="25952" y="35443"/>
                  </a:cubicBezTo>
                  <a:lnTo>
                    <a:pt x="28554" y="33908"/>
                  </a:lnTo>
                  <a:cubicBezTo>
                    <a:pt x="28687" y="33875"/>
                    <a:pt x="28687" y="33775"/>
                    <a:pt x="28587" y="33708"/>
                  </a:cubicBezTo>
                  <a:lnTo>
                    <a:pt x="26085" y="32274"/>
                  </a:lnTo>
                  <a:cubicBezTo>
                    <a:pt x="26019" y="32241"/>
                    <a:pt x="25952" y="32224"/>
                    <a:pt x="25885" y="32224"/>
                  </a:cubicBezTo>
                  <a:close/>
                  <a:moveTo>
                    <a:pt x="63216" y="32090"/>
                  </a:moveTo>
                  <a:cubicBezTo>
                    <a:pt x="63154" y="32090"/>
                    <a:pt x="63095" y="32107"/>
                    <a:pt x="63045" y="32140"/>
                  </a:cubicBezTo>
                  <a:lnTo>
                    <a:pt x="59843" y="34008"/>
                  </a:lnTo>
                  <a:cubicBezTo>
                    <a:pt x="59709" y="34075"/>
                    <a:pt x="59709" y="34175"/>
                    <a:pt x="59810" y="34242"/>
                  </a:cubicBezTo>
                  <a:lnTo>
                    <a:pt x="62311" y="35676"/>
                  </a:lnTo>
                  <a:cubicBezTo>
                    <a:pt x="62361" y="35710"/>
                    <a:pt x="62428" y="35726"/>
                    <a:pt x="62495" y="35726"/>
                  </a:cubicBezTo>
                  <a:cubicBezTo>
                    <a:pt x="62562" y="35726"/>
                    <a:pt x="62628" y="35710"/>
                    <a:pt x="62678" y="35676"/>
                  </a:cubicBezTo>
                  <a:lnTo>
                    <a:pt x="65881" y="33808"/>
                  </a:lnTo>
                  <a:cubicBezTo>
                    <a:pt x="66014" y="33742"/>
                    <a:pt x="66014" y="33642"/>
                    <a:pt x="65914" y="33608"/>
                  </a:cubicBezTo>
                  <a:lnTo>
                    <a:pt x="63412" y="32140"/>
                  </a:lnTo>
                  <a:cubicBezTo>
                    <a:pt x="63345" y="32107"/>
                    <a:pt x="63279" y="32090"/>
                    <a:pt x="63216" y="32090"/>
                  </a:cubicBezTo>
                  <a:close/>
                  <a:moveTo>
                    <a:pt x="33908" y="32582"/>
                  </a:moveTo>
                  <a:cubicBezTo>
                    <a:pt x="33849" y="32582"/>
                    <a:pt x="33791" y="32591"/>
                    <a:pt x="33724" y="32607"/>
                  </a:cubicBezTo>
                  <a:lnTo>
                    <a:pt x="31122" y="34142"/>
                  </a:lnTo>
                  <a:cubicBezTo>
                    <a:pt x="31022" y="34175"/>
                    <a:pt x="30989" y="34275"/>
                    <a:pt x="31089" y="34342"/>
                  </a:cubicBezTo>
                  <a:lnTo>
                    <a:pt x="33591" y="35776"/>
                  </a:lnTo>
                  <a:cubicBezTo>
                    <a:pt x="33658" y="35810"/>
                    <a:pt x="33724" y="35826"/>
                    <a:pt x="33791" y="35826"/>
                  </a:cubicBezTo>
                  <a:cubicBezTo>
                    <a:pt x="33858" y="35826"/>
                    <a:pt x="33924" y="35810"/>
                    <a:pt x="33991" y="35776"/>
                  </a:cubicBezTo>
                  <a:lnTo>
                    <a:pt x="36593" y="34275"/>
                  </a:lnTo>
                  <a:cubicBezTo>
                    <a:pt x="36693" y="34209"/>
                    <a:pt x="36693" y="34109"/>
                    <a:pt x="36593" y="34075"/>
                  </a:cubicBezTo>
                  <a:lnTo>
                    <a:pt x="34091" y="32607"/>
                  </a:lnTo>
                  <a:cubicBezTo>
                    <a:pt x="34024" y="32591"/>
                    <a:pt x="33966" y="32582"/>
                    <a:pt x="33908" y="32582"/>
                  </a:cubicBezTo>
                  <a:close/>
                  <a:moveTo>
                    <a:pt x="47263" y="33091"/>
                  </a:moveTo>
                  <a:cubicBezTo>
                    <a:pt x="47201" y="33091"/>
                    <a:pt x="47134" y="33108"/>
                    <a:pt x="47067" y="33141"/>
                  </a:cubicBezTo>
                  <a:lnTo>
                    <a:pt x="44465" y="34642"/>
                  </a:lnTo>
                  <a:cubicBezTo>
                    <a:pt x="44365" y="34709"/>
                    <a:pt x="44332" y="34809"/>
                    <a:pt x="44432" y="34842"/>
                  </a:cubicBezTo>
                  <a:lnTo>
                    <a:pt x="46934" y="36277"/>
                  </a:lnTo>
                  <a:cubicBezTo>
                    <a:pt x="47012" y="36316"/>
                    <a:pt x="47090" y="36332"/>
                    <a:pt x="47168" y="36332"/>
                  </a:cubicBezTo>
                  <a:cubicBezTo>
                    <a:pt x="47223" y="36332"/>
                    <a:pt x="47279" y="36324"/>
                    <a:pt x="47334" y="36310"/>
                  </a:cubicBezTo>
                  <a:lnTo>
                    <a:pt x="49936" y="34776"/>
                  </a:lnTo>
                  <a:cubicBezTo>
                    <a:pt x="50036" y="34742"/>
                    <a:pt x="50036" y="34642"/>
                    <a:pt x="49936" y="34576"/>
                  </a:cubicBezTo>
                  <a:lnTo>
                    <a:pt x="47434" y="33141"/>
                  </a:lnTo>
                  <a:cubicBezTo>
                    <a:pt x="47384" y="33108"/>
                    <a:pt x="47326" y="33091"/>
                    <a:pt x="47263" y="33091"/>
                  </a:cubicBezTo>
                  <a:close/>
                  <a:moveTo>
                    <a:pt x="38929" y="33820"/>
                  </a:moveTo>
                  <a:cubicBezTo>
                    <a:pt x="38851" y="33820"/>
                    <a:pt x="38773" y="33836"/>
                    <a:pt x="38694" y="33875"/>
                  </a:cubicBezTo>
                  <a:lnTo>
                    <a:pt x="38694" y="33842"/>
                  </a:lnTo>
                  <a:lnTo>
                    <a:pt x="36093" y="35343"/>
                  </a:lnTo>
                  <a:cubicBezTo>
                    <a:pt x="35993" y="35409"/>
                    <a:pt x="35993" y="35510"/>
                    <a:pt x="36059" y="35576"/>
                  </a:cubicBezTo>
                  <a:lnTo>
                    <a:pt x="38561" y="37011"/>
                  </a:lnTo>
                  <a:cubicBezTo>
                    <a:pt x="38628" y="37044"/>
                    <a:pt x="38694" y="37061"/>
                    <a:pt x="38761" y="37061"/>
                  </a:cubicBezTo>
                  <a:cubicBezTo>
                    <a:pt x="38828" y="37061"/>
                    <a:pt x="38895" y="37044"/>
                    <a:pt x="38961" y="37011"/>
                  </a:cubicBezTo>
                  <a:lnTo>
                    <a:pt x="41563" y="35510"/>
                  </a:lnTo>
                  <a:cubicBezTo>
                    <a:pt x="41663" y="35443"/>
                    <a:pt x="41697" y="35343"/>
                    <a:pt x="41597" y="35309"/>
                  </a:cubicBezTo>
                  <a:lnTo>
                    <a:pt x="39095" y="33842"/>
                  </a:lnTo>
                  <a:cubicBezTo>
                    <a:pt x="39039" y="33828"/>
                    <a:pt x="38984" y="33820"/>
                    <a:pt x="38929" y="33820"/>
                  </a:cubicBezTo>
                  <a:close/>
                  <a:moveTo>
                    <a:pt x="52842" y="33992"/>
                  </a:moveTo>
                  <a:cubicBezTo>
                    <a:pt x="52780" y="33992"/>
                    <a:pt x="52721" y="34008"/>
                    <a:pt x="52671" y="34042"/>
                  </a:cubicBezTo>
                  <a:lnTo>
                    <a:pt x="50036" y="35543"/>
                  </a:lnTo>
                  <a:cubicBezTo>
                    <a:pt x="49936" y="35610"/>
                    <a:pt x="49936" y="35710"/>
                    <a:pt x="50036" y="35743"/>
                  </a:cubicBezTo>
                  <a:lnTo>
                    <a:pt x="52538" y="37211"/>
                  </a:lnTo>
                  <a:cubicBezTo>
                    <a:pt x="52604" y="37227"/>
                    <a:pt x="52663" y="37236"/>
                    <a:pt x="52721" y="37236"/>
                  </a:cubicBezTo>
                  <a:cubicBezTo>
                    <a:pt x="52780" y="37236"/>
                    <a:pt x="52838" y="37227"/>
                    <a:pt x="52905" y="37211"/>
                  </a:cubicBezTo>
                  <a:lnTo>
                    <a:pt x="55506" y="35676"/>
                  </a:lnTo>
                  <a:cubicBezTo>
                    <a:pt x="55640" y="35643"/>
                    <a:pt x="55640" y="35543"/>
                    <a:pt x="55540" y="35476"/>
                  </a:cubicBezTo>
                  <a:lnTo>
                    <a:pt x="53038" y="34042"/>
                  </a:lnTo>
                  <a:cubicBezTo>
                    <a:pt x="52971" y="34008"/>
                    <a:pt x="52905" y="33992"/>
                    <a:pt x="52842" y="33992"/>
                  </a:cubicBezTo>
                  <a:close/>
                  <a:moveTo>
                    <a:pt x="30105" y="34784"/>
                  </a:moveTo>
                  <a:cubicBezTo>
                    <a:pt x="30047" y="34784"/>
                    <a:pt x="29988" y="34792"/>
                    <a:pt x="29922" y="34809"/>
                  </a:cubicBezTo>
                  <a:lnTo>
                    <a:pt x="27320" y="36310"/>
                  </a:lnTo>
                  <a:cubicBezTo>
                    <a:pt x="27186" y="36377"/>
                    <a:pt x="27186" y="36477"/>
                    <a:pt x="27286" y="36544"/>
                  </a:cubicBezTo>
                  <a:lnTo>
                    <a:pt x="29788" y="37978"/>
                  </a:lnTo>
                  <a:cubicBezTo>
                    <a:pt x="29838" y="38011"/>
                    <a:pt x="29897" y="38028"/>
                    <a:pt x="29959" y="38028"/>
                  </a:cubicBezTo>
                  <a:cubicBezTo>
                    <a:pt x="30022" y="38028"/>
                    <a:pt x="30088" y="38011"/>
                    <a:pt x="30155" y="37978"/>
                  </a:cubicBezTo>
                  <a:lnTo>
                    <a:pt x="32757" y="36477"/>
                  </a:lnTo>
                  <a:cubicBezTo>
                    <a:pt x="32890" y="36410"/>
                    <a:pt x="32890" y="36310"/>
                    <a:pt x="32790" y="36277"/>
                  </a:cubicBezTo>
                  <a:lnTo>
                    <a:pt x="30288" y="34809"/>
                  </a:lnTo>
                  <a:cubicBezTo>
                    <a:pt x="30222" y="34792"/>
                    <a:pt x="30163" y="34784"/>
                    <a:pt x="30105" y="34784"/>
                  </a:cubicBezTo>
                  <a:close/>
                  <a:moveTo>
                    <a:pt x="58809" y="34659"/>
                  </a:moveTo>
                  <a:cubicBezTo>
                    <a:pt x="58742" y="34659"/>
                    <a:pt x="58675" y="34676"/>
                    <a:pt x="58609" y="34709"/>
                  </a:cubicBezTo>
                  <a:lnTo>
                    <a:pt x="55406" y="36544"/>
                  </a:lnTo>
                  <a:cubicBezTo>
                    <a:pt x="55306" y="36610"/>
                    <a:pt x="55273" y="36710"/>
                    <a:pt x="55373" y="36777"/>
                  </a:cubicBezTo>
                  <a:lnTo>
                    <a:pt x="57875" y="38211"/>
                  </a:lnTo>
                  <a:cubicBezTo>
                    <a:pt x="57942" y="38245"/>
                    <a:pt x="58008" y="38261"/>
                    <a:pt x="58071" y="38261"/>
                  </a:cubicBezTo>
                  <a:cubicBezTo>
                    <a:pt x="58133" y="38261"/>
                    <a:pt x="58192" y="38245"/>
                    <a:pt x="58242" y="38211"/>
                  </a:cubicBezTo>
                  <a:lnTo>
                    <a:pt x="61477" y="36343"/>
                  </a:lnTo>
                  <a:cubicBezTo>
                    <a:pt x="61577" y="36277"/>
                    <a:pt x="61577" y="36177"/>
                    <a:pt x="61477" y="36143"/>
                  </a:cubicBezTo>
                  <a:lnTo>
                    <a:pt x="59009" y="34709"/>
                  </a:lnTo>
                  <a:cubicBezTo>
                    <a:pt x="58942" y="34676"/>
                    <a:pt x="58876" y="34659"/>
                    <a:pt x="58809" y="34659"/>
                  </a:cubicBezTo>
                  <a:close/>
                  <a:moveTo>
                    <a:pt x="43460" y="35293"/>
                  </a:moveTo>
                  <a:cubicBezTo>
                    <a:pt x="43398" y="35293"/>
                    <a:pt x="43331" y="35309"/>
                    <a:pt x="43264" y="35343"/>
                  </a:cubicBezTo>
                  <a:lnTo>
                    <a:pt x="40663" y="36844"/>
                  </a:lnTo>
                  <a:cubicBezTo>
                    <a:pt x="40529" y="36911"/>
                    <a:pt x="40529" y="37011"/>
                    <a:pt x="40663" y="37077"/>
                  </a:cubicBezTo>
                  <a:lnTo>
                    <a:pt x="43164" y="38512"/>
                  </a:lnTo>
                  <a:cubicBezTo>
                    <a:pt x="43214" y="38528"/>
                    <a:pt x="43273" y="38537"/>
                    <a:pt x="43335" y="38537"/>
                  </a:cubicBezTo>
                  <a:cubicBezTo>
                    <a:pt x="43398" y="38537"/>
                    <a:pt x="43465" y="38528"/>
                    <a:pt x="43531" y="38512"/>
                  </a:cubicBezTo>
                  <a:lnTo>
                    <a:pt x="43498" y="38512"/>
                  </a:lnTo>
                  <a:lnTo>
                    <a:pt x="46133" y="36977"/>
                  </a:lnTo>
                  <a:cubicBezTo>
                    <a:pt x="46233" y="36944"/>
                    <a:pt x="46233" y="36844"/>
                    <a:pt x="46133" y="36777"/>
                  </a:cubicBezTo>
                  <a:lnTo>
                    <a:pt x="43631" y="35343"/>
                  </a:lnTo>
                  <a:cubicBezTo>
                    <a:pt x="43581" y="35309"/>
                    <a:pt x="43523" y="35293"/>
                    <a:pt x="43460" y="35293"/>
                  </a:cubicBezTo>
                  <a:close/>
                  <a:moveTo>
                    <a:pt x="20419" y="35393"/>
                  </a:moveTo>
                  <a:cubicBezTo>
                    <a:pt x="20356" y="35393"/>
                    <a:pt x="20298" y="35409"/>
                    <a:pt x="20248" y="35443"/>
                  </a:cubicBezTo>
                  <a:lnTo>
                    <a:pt x="17646" y="36944"/>
                  </a:lnTo>
                  <a:cubicBezTo>
                    <a:pt x="17513" y="36977"/>
                    <a:pt x="17513" y="37077"/>
                    <a:pt x="17613" y="37144"/>
                  </a:cubicBezTo>
                  <a:lnTo>
                    <a:pt x="20115" y="38612"/>
                  </a:lnTo>
                  <a:cubicBezTo>
                    <a:pt x="20165" y="38628"/>
                    <a:pt x="20223" y="38637"/>
                    <a:pt x="20285" y="38637"/>
                  </a:cubicBezTo>
                  <a:cubicBezTo>
                    <a:pt x="20348" y="38637"/>
                    <a:pt x="20415" y="38628"/>
                    <a:pt x="20481" y="38612"/>
                  </a:cubicBezTo>
                  <a:lnTo>
                    <a:pt x="23083" y="37077"/>
                  </a:lnTo>
                  <a:cubicBezTo>
                    <a:pt x="23217" y="37011"/>
                    <a:pt x="23217" y="36944"/>
                    <a:pt x="23117" y="36877"/>
                  </a:cubicBezTo>
                  <a:lnTo>
                    <a:pt x="20615" y="35443"/>
                  </a:lnTo>
                  <a:cubicBezTo>
                    <a:pt x="20548" y="35409"/>
                    <a:pt x="20481" y="35393"/>
                    <a:pt x="20419" y="35393"/>
                  </a:cubicBezTo>
                  <a:close/>
                  <a:moveTo>
                    <a:pt x="35109" y="36002"/>
                  </a:moveTo>
                  <a:cubicBezTo>
                    <a:pt x="35034" y="36002"/>
                    <a:pt x="34958" y="36027"/>
                    <a:pt x="34892" y="36077"/>
                  </a:cubicBezTo>
                  <a:lnTo>
                    <a:pt x="34892" y="36043"/>
                  </a:lnTo>
                  <a:lnTo>
                    <a:pt x="32323" y="37578"/>
                  </a:lnTo>
                  <a:cubicBezTo>
                    <a:pt x="32190" y="37644"/>
                    <a:pt x="32190" y="37744"/>
                    <a:pt x="32323" y="37778"/>
                  </a:cubicBezTo>
                  <a:lnTo>
                    <a:pt x="34825" y="39246"/>
                  </a:lnTo>
                  <a:cubicBezTo>
                    <a:pt x="34875" y="39262"/>
                    <a:pt x="34933" y="39271"/>
                    <a:pt x="34996" y="39271"/>
                  </a:cubicBezTo>
                  <a:cubicBezTo>
                    <a:pt x="35059" y="39271"/>
                    <a:pt x="35125" y="39262"/>
                    <a:pt x="35192" y="39246"/>
                  </a:cubicBezTo>
                  <a:lnTo>
                    <a:pt x="37794" y="37711"/>
                  </a:lnTo>
                  <a:cubicBezTo>
                    <a:pt x="37894" y="37678"/>
                    <a:pt x="37927" y="37578"/>
                    <a:pt x="37827" y="37511"/>
                  </a:cubicBezTo>
                  <a:lnTo>
                    <a:pt x="35325" y="36077"/>
                  </a:lnTo>
                  <a:cubicBezTo>
                    <a:pt x="35259" y="36027"/>
                    <a:pt x="35184" y="36002"/>
                    <a:pt x="35109" y="36002"/>
                  </a:cubicBezTo>
                  <a:close/>
                  <a:moveTo>
                    <a:pt x="49019" y="36193"/>
                  </a:moveTo>
                  <a:cubicBezTo>
                    <a:pt x="48952" y="36193"/>
                    <a:pt x="48885" y="36210"/>
                    <a:pt x="48835" y="36243"/>
                  </a:cubicBezTo>
                  <a:lnTo>
                    <a:pt x="46233" y="37778"/>
                  </a:lnTo>
                  <a:cubicBezTo>
                    <a:pt x="46133" y="37811"/>
                    <a:pt x="46100" y="37911"/>
                    <a:pt x="46200" y="37978"/>
                  </a:cubicBezTo>
                  <a:lnTo>
                    <a:pt x="48702" y="39412"/>
                  </a:lnTo>
                  <a:cubicBezTo>
                    <a:pt x="48758" y="39440"/>
                    <a:pt x="48814" y="39451"/>
                    <a:pt x="48871" y="39451"/>
                  </a:cubicBezTo>
                  <a:cubicBezTo>
                    <a:pt x="48948" y="39451"/>
                    <a:pt x="49025" y="39432"/>
                    <a:pt x="49102" y="39412"/>
                  </a:cubicBezTo>
                  <a:lnTo>
                    <a:pt x="51704" y="37878"/>
                  </a:lnTo>
                  <a:cubicBezTo>
                    <a:pt x="51837" y="37811"/>
                    <a:pt x="51837" y="37744"/>
                    <a:pt x="51704" y="37678"/>
                  </a:cubicBezTo>
                  <a:lnTo>
                    <a:pt x="49202" y="36243"/>
                  </a:lnTo>
                  <a:cubicBezTo>
                    <a:pt x="49152" y="36210"/>
                    <a:pt x="49085" y="36193"/>
                    <a:pt x="49019" y="36193"/>
                  </a:cubicBezTo>
                  <a:close/>
                  <a:moveTo>
                    <a:pt x="26286" y="36986"/>
                  </a:moveTo>
                  <a:cubicBezTo>
                    <a:pt x="26227" y="36986"/>
                    <a:pt x="26169" y="36994"/>
                    <a:pt x="26119" y="37011"/>
                  </a:cubicBezTo>
                  <a:lnTo>
                    <a:pt x="23517" y="38512"/>
                  </a:lnTo>
                  <a:cubicBezTo>
                    <a:pt x="23384" y="38578"/>
                    <a:pt x="23384" y="38678"/>
                    <a:pt x="23484" y="38745"/>
                  </a:cubicBezTo>
                  <a:lnTo>
                    <a:pt x="25985" y="40180"/>
                  </a:lnTo>
                  <a:cubicBezTo>
                    <a:pt x="26035" y="40213"/>
                    <a:pt x="26094" y="40230"/>
                    <a:pt x="26156" y="40230"/>
                  </a:cubicBezTo>
                  <a:cubicBezTo>
                    <a:pt x="26219" y="40230"/>
                    <a:pt x="26286" y="40213"/>
                    <a:pt x="26352" y="40180"/>
                  </a:cubicBezTo>
                  <a:lnTo>
                    <a:pt x="28954" y="38678"/>
                  </a:lnTo>
                  <a:cubicBezTo>
                    <a:pt x="29054" y="38612"/>
                    <a:pt x="29088" y="38512"/>
                    <a:pt x="28954" y="38445"/>
                  </a:cubicBezTo>
                  <a:lnTo>
                    <a:pt x="26452" y="37011"/>
                  </a:lnTo>
                  <a:cubicBezTo>
                    <a:pt x="26402" y="36994"/>
                    <a:pt x="26344" y="36986"/>
                    <a:pt x="26286" y="36986"/>
                  </a:cubicBezTo>
                  <a:close/>
                  <a:moveTo>
                    <a:pt x="39645" y="37461"/>
                  </a:moveTo>
                  <a:cubicBezTo>
                    <a:pt x="39578" y="37461"/>
                    <a:pt x="39512" y="37478"/>
                    <a:pt x="39462" y="37511"/>
                  </a:cubicBezTo>
                  <a:lnTo>
                    <a:pt x="36860" y="39012"/>
                  </a:lnTo>
                  <a:cubicBezTo>
                    <a:pt x="36726" y="39079"/>
                    <a:pt x="36726" y="39179"/>
                    <a:pt x="36826" y="39246"/>
                  </a:cubicBezTo>
                  <a:lnTo>
                    <a:pt x="39328" y="40680"/>
                  </a:lnTo>
                  <a:cubicBezTo>
                    <a:pt x="39395" y="40713"/>
                    <a:pt x="39462" y="40730"/>
                    <a:pt x="39524" y="40730"/>
                  </a:cubicBezTo>
                  <a:cubicBezTo>
                    <a:pt x="39587" y="40730"/>
                    <a:pt x="39645" y="40713"/>
                    <a:pt x="39695" y="40680"/>
                  </a:cubicBezTo>
                  <a:lnTo>
                    <a:pt x="42297" y="39179"/>
                  </a:lnTo>
                  <a:cubicBezTo>
                    <a:pt x="42430" y="39112"/>
                    <a:pt x="42430" y="39012"/>
                    <a:pt x="42330" y="38945"/>
                  </a:cubicBezTo>
                  <a:lnTo>
                    <a:pt x="39829" y="37511"/>
                  </a:lnTo>
                  <a:cubicBezTo>
                    <a:pt x="39779" y="37478"/>
                    <a:pt x="39712" y="37461"/>
                    <a:pt x="39645" y="37461"/>
                  </a:cubicBezTo>
                  <a:close/>
                  <a:moveTo>
                    <a:pt x="16612" y="37594"/>
                  </a:moveTo>
                  <a:cubicBezTo>
                    <a:pt x="16545" y="37594"/>
                    <a:pt x="16479" y="37611"/>
                    <a:pt x="16412" y="37644"/>
                  </a:cubicBezTo>
                  <a:lnTo>
                    <a:pt x="13810" y="39145"/>
                  </a:lnTo>
                  <a:cubicBezTo>
                    <a:pt x="13710" y="39212"/>
                    <a:pt x="13677" y="39279"/>
                    <a:pt x="13810" y="39346"/>
                  </a:cubicBezTo>
                  <a:lnTo>
                    <a:pt x="16278" y="40780"/>
                  </a:lnTo>
                  <a:cubicBezTo>
                    <a:pt x="16345" y="40813"/>
                    <a:pt x="16412" y="40830"/>
                    <a:pt x="16479" y="40830"/>
                  </a:cubicBezTo>
                  <a:cubicBezTo>
                    <a:pt x="16545" y="40830"/>
                    <a:pt x="16612" y="40813"/>
                    <a:pt x="16679" y="40780"/>
                  </a:cubicBezTo>
                  <a:lnTo>
                    <a:pt x="19281" y="39279"/>
                  </a:lnTo>
                  <a:cubicBezTo>
                    <a:pt x="19381" y="39212"/>
                    <a:pt x="19381" y="39145"/>
                    <a:pt x="19314" y="39079"/>
                  </a:cubicBezTo>
                  <a:lnTo>
                    <a:pt x="16812" y="37644"/>
                  </a:lnTo>
                  <a:cubicBezTo>
                    <a:pt x="16745" y="37611"/>
                    <a:pt x="16679" y="37594"/>
                    <a:pt x="16612" y="37594"/>
                  </a:cubicBezTo>
                  <a:close/>
                  <a:moveTo>
                    <a:pt x="31320" y="38208"/>
                  </a:moveTo>
                  <a:cubicBezTo>
                    <a:pt x="31238" y="38208"/>
                    <a:pt x="31151" y="38237"/>
                    <a:pt x="31089" y="38278"/>
                  </a:cubicBezTo>
                  <a:lnTo>
                    <a:pt x="31089" y="38245"/>
                  </a:lnTo>
                  <a:lnTo>
                    <a:pt x="28487" y="39746"/>
                  </a:lnTo>
                  <a:cubicBezTo>
                    <a:pt x="28354" y="39813"/>
                    <a:pt x="28354" y="39913"/>
                    <a:pt x="28454" y="39979"/>
                  </a:cubicBezTo>
                  <a:lnTo>
                    <a:pt x="30956" y="41414"/>
                  </a:lnTo>
                  <a:cubicBezTo>
                    <a:pt x="31022" y="41447"/>
                    <a:pt x="31089" y="41464"/>
                    <a:pt x="31152" y="41464"/>
                  </a:cubicBezTo>
                  <a:cubicBezTo>
                    <a:pt x="31214" y="41464"/>
                    <a:pt x="31273" y="41447"/>
                    <a:pt x="31323" y="41414"/>
                  </a:cubicBezTo>
                  <a:lnTo>
                    <a:pt x="33924" y="39913"/>
                  </a:lnTo>
                  <a:cubicBezTo>
                    <a:pt x="34058" y="39846"/>
                    <a:pt x="34058" y="39746"/>
                    <a:pt x="33958" y="39679"/>
                  </a:cubicBezTo>
                  <a:lnTo>
                    <a:pt x="31456" y="38245"/>
                  </a:lnTo>
                  <a:cubicBezTo>
                    <a:pt x="31418" y="38219"/>
                    <a:pt x="31370" y="38208"/>
                    <a:pt x="31320" y="38208"/>
                  </a:cubicBezTo>
                  <a:close/>
                  <a:moveTo>
                    <a:pt x="45232" y="38395"/>
                  </a:moveTo>
                  <a:cubicBezTo>
                    <a:pt x="45166" y="38395"/>
                    <a:pt x="45099" y="38412"/>
                    <a:pt x="45032" y="38445"/>
                  </a:cubicBezTo>
                  <a:lnTo>
                    <a:pt x="42430" y="39946"/>
                  </a:lnTo>
                  <a:cubicBezTo>
                    <a:pt x="42330" y="40013"/>
                    <a:pt x="42297" y="40113"/>
                    <a:pt x="42430" y="40146"/>
                  </a:cubicBezTo>
                  <a:lnTo>
                    <a:pt x="44932" y="41614"/>
                  </a:lnTo>
                  <a:cubicBezTo>
                    <a:pt x="44974" y="41628"/>
                    <a:pt x="45021" y="41636"/>
                    <a:pt x="45069" y="41636"/>
                  </a:cubicBezTo>
                  <a:cubicBezTo>
                    <a:pt x="45137" y="41636"/>
                    <a:pt x="45207" y="41620"/>
                    <a:pt x="45266" y="41581"/>
                  </a:cubicBezTo>
                  <a:lnTo>
                    <a:pt x="45299" y="41581"/>
                  </a:lnTo>
                  <a:lnTo>
                    <a:pt x="47901" y="40079"/>
                  </a:lnTo>
                  <a:cubicBezTo>
                    <a:pt x="48001" y="40013"/>
                    <a:pt x="48001" y="39946"/>
                    <a:pt x="47934" y="39879"/>
                  </a:cubicBezTo>
                  <a:lnTo>
                    <a:pt x="45433" y="38445"/>
                  </a:lnTo>
                  <a:cubicBezTo>
                    <a:pt x="45366" y="38412"/>
                    <a:pt x="45299" y="38395"/>
                    <a:pt x="45232" y="38395"/>
                  </a:cubicBezTo>
                  <a:close/>
                  <a:moveTo>
                    <a:pt x="22487" y="39162"/>
                  </a:moveTo>
                  <a:cubicBezTo>
                    <a:pt x="22425" y="39162"/>
                    <a:pt x="22366" y="39179"/>
                    <a:pt x="22316" y="39212"/>
                  </a:cubicBezTo>
                  <a:lnTo>
                    <a:pt x="19681" y="40713"/>
                  </a:lnTo>
                  <a:cubicBezTo>
                    <a:pt x="19581" y="40780"/>
                    <a:pt x="19581" y="40880"/>
                    <a:pt x="19681" y="40947"/>
                  </a:cubicBezTo>
                  <a:lnTo>
                    <a:pt x="22183" y="42381"/>
                  </a:lnTo>
                  <a:cubicBezTo>
                    <a:pt x="22233" y="42414"/>
                    <a:pt x="22291" y="42431"/>
                    <a:pt x="22354" y="42431"/>
                  </a:cubicBezTo>
                  <a:cubicBezTo>
                    <a:pt x="22416" y="42431"/>
                    <a:pt x="22483" y="42414"/>
                    <a:pt x="22550" y="42381"/>
                  </a:cubicBezTo>
                  <a:lnTo>
                    <a:pt x="25151" y="40880"/>
                  </a:lnTo>
                  <a:cubicBezTo>
                    <a:pt x="25252" y="40813"/>
                    <a:pt x="25285" y="40713"/>
                    <a:pt x="25185" y="40647"/>
                  </a:cubicBezTo>
                  <a:lnTo>
                    <a:pt x="22683" y="39212"/>
                  </a:lnTo>
                  <a:cubicBezTo>
                    <a:pt x="22616" y="39179"/>
                    <a:pt x="22550" y="39162"/>
                    <a:pt x="22487" y="39162"/>
                  </a:cubicBezTo>
                  <a:close/>
                  <a:moveTo>
                    <a:pt x="35830" y="39662"/>
                  </a:moveTo>
                  <a:cubicBezTo>
                    <a:pt x="35767" y="39662"/>
                    <a:pt x="35709" y="39679"/>
                    <a:pt x="35659" y="39713"/>
                  </a:cubicBezTo>
                  <a:lnTo>
                    <a:pt x="33024" y="41214"/>
                  </a:lnTo>
                  <a:cubicBezTo>
                    <a:pt x="32924" y="41280"/>
                    <a:pt x="32924" y="41380"/>
                    <a:pt x="33024" y="41447"/>
                  </a:cubicBezTo>
                  <a:lnTo>
                    <a:pt x="35526" y="42881"/>
                  </a:lnTo>
                  <a:cubicBezTo>
                    <a:pt x="35592" y="42915"/>
                    <a:pt x="35659" y="42931"/>
                    <a:pt x="35722" y="42931"/>
                  </a:cubicBezTo>
                  <a:cubicBezTo>
                    <a:pt x="35784" y="42931"/>
                    <a:pt x="35842" y="42915"/>
                    <a:pt x="35892" y="42881"/>
                  </a:cubicBezTo>
                  <a:lnTo>
                    <a:pt x="38494" y="41380"/>
                  </a:lnTo>
                  <a:cubicBezTo>
                    <a:pt x="38594" y="41314"/>
                    <a:pt x="38628" y="41214"/>
                    <a:pt x="38528" y="41147"/>
                  </a:cubicBezTo>
                  <a:lnTo>
                    <a:pt x="36026" y="39713"/>
                  </a:lnTo>
                  <a:cubicBezTo>
                    <a:pt x="35959" y="39679"/>
                    <a:pt x="35892" y="39662"/>
                    <a:pt x="35830" y="39662"/>
                  </a:cubicBezTo>
                  <a:close/>
                  <a:moveTo>
                    <a:pt x="12809" y="39763"/>
                  </a:moveTo>
                  <a:cubicBezTo>
                    <a:pt x="12743" y="39763"/>
                    <a:pt x="12676" y="39779"/>
                    <a:pt x="12609" y="39813"/>
                  </a:cubicBezTo>
                  <a:lnTo>
                    <a:pt x="10007" y="41314"/>
                  </a:lnTo>
                  <a:cubicBezTo>
                    <a:pt x="9907" y="41380"/>
                    <a:pt x="9874" y="41480"/>
                    <a:pt x="9974" y="41547"/>
                  </a:cubicBezTo>
                  <a:lnTo>
                    <a:pt x="12476" y="42982"/>
                  </a:lnTo>
                  <a:cubicBezTo>
                    <a:pt x="12542" y="43015"/>
                    <a:pt x="12609" y="43032"/>
                    <a:pt x="12676" y="43032"/>
                  </a:cubicBezTo>
                  <a:cubicBezTo>
                    <a:pt x="12743" y="43032"/>
                    <a:pt x="12809" y="43015"/>
                    <a:pt x="12876" y="42982"/>
                  </a:cubicBezTo>
                  <a:lnTo>
                    <a:pt x="15478" y="41480"/>
                  </a:lnTo>
                  <a:cubicBezTo>
                    <a:pt x="15578" y="41414"/>
                    <a:pt x="15578" y="41314"/>
                    <a:pt x="15511" y="41247"/>
                  </a:cubicBezTo>
                  <a:lnTo>
                    <a:pt x="13009" y="39813"/>
                  </a:lnTo>
                  <a:cubicBezTo>
                    <a:pt x="12943" y="39779"/>
                    <a:pt x="12876" y="39763"/>
                    <a:pt x="12809" y="39763"/>
                  </a:cubicBezTo>
                  <a:close/>
                  <a:moveTo>
                    <a:pt x="27496" y="40400"/>
                  </a:moveTo>
                  <a:cubicBezTo>
                    <a:pt x="27417" y="40400"/>
                    <a:pt x="27341" y="40425"/>
                    <a:pt x="27286" y="40480"/>
                  </a:cubicBezTo>
                  <a:lnTo>
                    <a:pt x="27253" y="40446"/>
                  </a:lnTo>
                  <a:lnTo>
                    <a:pt x="24651" y="41947"/>
                  </a:lnTo>
                  <a:cubicBezTo>
                    <a:pt x="24551" y="42014"/>
                    <a:pt x="24551" y="42114"/>
                    <a:pt x="24651" y="42181"/>
                  </a:cubicBezTo>
                  <a:lnTo>
                    <a:pt x="27153" y="43615"/>
                  </a:lnTo>
                  <a:cubicBezTo>
                    <a:pt x="27220" y="43649"/>
                    <a:pt x="27286" y="43665"/>
                    <a:pt x="27353" y="43665"/>
                  </a:cubicBezTo>
                  <a:cubicBezTo>
                    <a:pt x="27420" y="43665"/>
                    <a:pt x="27486" y="43649"/>
                    <a:pt x="27553" y="43615"/>
                  </a:cubicBezTo>
                  <a:lnTo>
                    <a:pt x="30155" y="42114"/>
                  </a:lnTo>
                  <a:cubicBezTo>
                    <a:pt x="30255" y="42048"/>
                    <a:pt x="30255" y="41947"/>
                    <a:pt x="30188" y="41881"/>
                  </a:cubicBezTo>
                  <a:lnTo>
                    <a:pt x="27687" y="40446"/>
                  </a:lnTo>
                  <a:cubicBezTo>
                    <a:pt x="27627" y="40416"/>
                    <a:pt x="27560" y="40400"/>
                    <a:pt x="27496" y="40400"/>
                  </a:cubicBezTo>
                  <a:close/>
                  <a:moveTo>
                    <a:pt x="41426" y="40596"/>
                  </a:moveTo>
                  <a:cubicBezTo>
                    <a:pt x="41363" y="40596"/>
                    <a:pt x="41296" y="40613"/>
                    <a:pt x="41230" y="40647"/>
                  </a:cubicBezTo>
                  <a:lnTo>
                    <a:pt x="38628" y="42148"/>
                  </a:lnTo>
                  <a:cubicBezTo>
                    <a:pt x="38528" y="42214"/>
                    <a:pt x="38494" y="42314"/>
                    <a:pt x="38594" y="42348"/>
                  </a:cubicBezTo>
                  <a:lnTo>
                    <a:pt x="41096" y="43782"/>
                  </a:lnTo>
                  <a:cubicBezTo>
                    <a:pt x="41163" y="43815"/>
                    <a:pt x="41230" y="43832"/>
                    <a:pt x="41296" y="43832"/>
                  </a:cubicBezTo>
                  <a:cubicBezTo>
                    <a:pt x="41363" y="43832"/>
                    <a:pt x="41430" y="43815"/>
                    <a:pt x="41496" y="43782"/>
                  </a:cubicBezTo>
                  <a:lnTo>
                    <a:pt x="44098" y="42281"/>
                  </a:lnTo>
                  <a:cubicBezTo>
                    <a:pt x="44198" y="42214"/>
                    <a:pt x="44198" y="42114"/>
                    <a:pt x="44098" y="42081"/>
                  </a:cubicBezTo>
                  <a:lnTo>
                    <a:pt x="41597" y="40647"/>
                  </a:lnTo>
                  <a:cubicBezTo>
                    <a:pt x="41547" y="40613"/>
                    <a:pt x="41488" y="40596"/>
                    <a:pt x="41426" y="40596"/>
                  </a:cubicBezTo>
                  <a:close/>
                  <a:moveTo>
                    <a:pt x="18663" y="41389"/>
                  </a:moveTo>
                  <a:cubicBezTo>
                    <a:pt x="18605" y="41389"/>
                    <a:pt x="18547" y="41397"/>
                    <a:pt x="18480" y="41414"/>
                  </a:cubicBezTo>
                  <a:lnTo>
                    <a:pt x="15878" y="42915"/>
                  </a:lnTo>
                  <a:cubicBezTo>
                    <a:pt x="15778" y="42982"/>
                    <a:pt x="15745" y="43082"/>
                    <a:pt x="15845" y="43148"/>
                  </a:cubicBezTo>
                  <a:lnTo>
                    <a:pt x="18347" y="44583"/>
                  </a:lnTo>
                  <a:cubicBezTo>
                    <a:pt x="18413" y="44616"/>
                    <a:pt x="18480" y="44633"/>
                    <a:pt x="18547" y="44633"/>
                  </a:cubicBezTo>
                  <a:cubicBezTo>
                    <a:pt x="18613" y="44633"/>
                    <a:pt x="18680" y="44616"/>
                    <a:pt x="18747" y="44583"/>
                  </a:cubicBezTo>
                  <a:lnTo>
                    <a:pt x="21349" y="43082"/>
                  </a:lnTo>
                  <a:cubicBezTo>
                    <a:pt x="21449" y="43015"/>
                    <a:pt x="21449" y="42915"/>
                    <a:pt x="21349" y="42848"/>
                  </a:cubicBezTo>
                  <a:lnTo>
                    <a:pt x="18847" y="41414"/>
                  </a:lnTo>
                  <a:cubicBezTo>
                    <a:pt x="18780" y="41397"/>
                    <a:pt x="18722" y="41389"/>
                    <a:pt x="18663" y="41389"/>
                  </a:cubicBezTo>
                  <a:close/>
                  <a:moveTo>
                    <a:pt x="32023" y="41864"/>
                  </a:moveTo>
                  <a:cubicBezTo>
                    <a:pt x="31956" y="41864"/>
                    <a:pt x="31890" y="41881"/>
                    <a:pt x="31823" y="41914"/>
                  </a:cubicBezTo>
                  <a:lnTo>
                    <a:pt x="29221" y="43415"/>
                  </a:lnTo>
                  <a:cubicBezTo>
                    <a:pt x="29121" y="43482"/>
                    <a:pt x="29121" y="43582"/>
                    <a:pt x="29188" y="43649"/>
                  </a:cubicBezTo>
                  <a:lnTo>
                    <a:pt x="31689" y="45083"/>
                  </a:lnTo>
                  <a:cubicBezTo>
                    <a:pt x="31756" y="45116"/>
                    <a:pt x="31823" y="45133"/>
                    <a:pt x="31890" y="45133"/>
                  </a:cubicBezTo>
                  <a:cubicBezTo>
                    <a:pt x="31956" y="45133"/>
                    <a:pt x="32023" y="45116"/>
                    <a:pt x="32090" y="45083"/>
                  </a:cubicBezTo>
                  <a:lnTo>
                    <a:pt x="34692" y="43582"/>
                  </a:lnTo>
                  <a:cubicBezTo>
                    <a:pt x="34792" y="43515"/>
                    <a:pt x="34792" y="43415"/>
                    <a:pt x="34725" y="43348"/>
                  </a:cubicBezTo>
                  <a:lnTo>
                    <a:pt x="32223" y="41914"/>
                  </a:lnTo>
                  <a:cubicBezTo>
                    <a:pt x="32156" y="41881"/>
                    <a:pt x="32090" y="41864"/>
                    <a:pt x="32023" y="41864"/>
                  </a:cubicBezTo>
                  <a:close/>
                  <a:moveTo>
                    <a:pt x="8990" y="41964"/>
                  </a:moveTo>
                  <a:cubicBezTo>
                    <a:pt x="8923" y="41964"/>
                    <a:pt x="8856" y="41981"/>
                    <a:pt x="8806" y="42014"/>
                  </a:cubicBezTo>
                  <a:lnTo>
                    <a:pt x="6205" y="43515"/>
                  </a:lnTo>
                  <a:cubicBezTo>
                    <a:pt x="6071" y="43582"/>
                    <a:pt x="6071" y="43682"/>
                    <a:pt x="6205" y="43749"/>
                  </a:cubicBezTo>
                  <a:lnTo>
                    <a:pt x="8673" y="45183"/>
                  </a:lnTo>
                  <a:cubicBezTo>
                    <a:pt x="8723" y="45216"/>
                    <a:pt x="8790" y="45233"/>
                    <a:pt x="8856" y="45233"/>
                  </a:cubicBezTo>
                  <a:cubicBezTo>
                    <a:pt x="8923" y="45233"/>
                    <a:pt x="8990" y="45216"/>
                    <a:pt x="9040" y="45183"/>
                  </a:cubicBezTo>
                  <a:lnTo>
                    <a:pt x="11642" y="43682"/>
                  </a:lnTo>
                  <a:cubicBezTo>
                    <a:pt x="11775" y="43615"/>
                    <a:pt x="11775" y="43515"/>
                    <a:pt x="11675" y="43449"/>
                  </a:cubicBezTo>
                  <a:lnTo>
                    <a:pt x="9173" y="42014"/>
                  </a:lnTo>
                  <a:cubicBezTo>
                    <a:pt x="9123" y="41981"/>
                    <a:pt x="9057" y="41964"/>
                    <a:pt x="8990" y="41964"/>
                  </a:cubicBezTo>
                  <a:close/>
                  <a:moveTo>
                    <a:pt x="23671" y="42601"/>
                  </a:moveTo>
                  <a:cubicBezTo>
                    <a:pt x="23597" y="42601"/>
                    <a:pt x="23524" y="42626"/>
                    <a:pt x="23450" y="42681"/>
                  </a:cubicBezTo>
                  <a:lnTo>
                    <a:pt x="23450" y="42648"/>
                  </a:lnTo>
                  <a:lnTo>
                    <a:pt x="20848" y="44149"/>
                  </a:lnTo>
                  <a:cubicBezTo>
                    <a:pt x="20748" y="44216"/>
                    <a:pt x="20715" y="44316"/>
                    <a:pt x="20815" y="44383"/>
                  </a:cubicBezTo>
                  <a:lnTo>
                    <a:pt x="23317" y="45817"/>
                  </a:lnTo>
                  <a:cubicBezTo>
                    <a:pt x="23384" y="45850"/>
                    <a:pt x="23450" y="45867"/>
                    <a:pt x="23517" y="45867"/>
                  </a:cubicBezTo>
                  <a:cubicBezTo>
                    <a:pt x="23584" y="45867"/>
                    <a:pt x="23650" y="45850"/>
                    <a:pt x="23717" y="45817"/>
                  </a:cubicBezTo>
                  <a:lnTo>
                    <a:pt x="26319" y="44316"/>
                  </a:lnTo>
                  <a:cubicBezTo>
                    <a:pt x="26419" y="44249"/>
                    <a:pt x="26452" y="44149"/>
                    <a:pt x="26352" y="44082"/>
                  </a:cubicBezTo>
                  <a:lnTo>
                    <a:pt x="23851" y="42648"/>
                  </a:lnTo>
                  <a:cubicBezTo>
                    <a:pt x="23791" y="42618"/>
                    <a:pt x="23731" y="42601"/>
                    <a:pt x="23671" y="42601"/>
                  </a:cubicBezTo>
                  <a:close/>
                  <a:moveTo>
                    <a:pt x="37598" y="42798"/>
                  </a:moveTo>
                  <a:cubicBezTo>
                    <a:pt x="37535" y="42798"/>
                    <a:pt x="37477" y="42815"/>
                    <a:pt x="37427" y="42848"/>
                  </a:cubicBezTo>
                  <a:lnTo>
                    <a:pt x="34825" y="44349"/>
                  </a:lnTo>
                  <a:cubicBezTo>
                    <a:pt x="34692" y="44416"/>
                    <a:pt x="34692" y="44516"/>
                    <a:pt x="34825" y="44583"/>
                  </a:cubicBezTo>
                  <a:lnTo>
                    <a:pt x="37327" y="46017"/>
                  </a:lnTo>
                  <a:cubicBezTo>
                    <a:pt x="37368" y="46031"/>
                    <a:pt x="37415" y="46039"/>
                    <a:pt x="37464" y="46039"/>
                  </a:cubicBezTo>
                  <a:cubicBezTo>
                    <a:pt x="37532" y="46039"/>
                    <a:pt x="37602" y="46023"/>
                    <a:pt x="37660" y="45984"/>
                  </a:cubicBezTo>
                  <a:lnTo>
                    <a:pt x="40262" y="44483"/>
                  </a:lnTo>
                  <a:cubicBezTo>
                    <a:pt x="40396" y="44416"/>
                    <a:pt x="40396" y="44316"/>
                    <a:pt x="40296" y="44282"/>
                  </a:cubicBezTo>
                  <a:lnTo>
                    <a:pt x="37794" y="42848"/>
                  </a:lnTo>
                  <a:cubicBezTo>
                    <a:pt x="37727" y="42815"/>
                    <a:pt x="37660" y="42798"/>
                    <a:pt x="37598" y="42798"/>
                  </a:cubicBezTo>
                  <a:close/>
                  <a:moveTo>
                    <a:pt x="14873" y="43565"/>
                  </a:moveTo>
                  <a:cubicBezTo>
                    <a:pt x="14811" y="43565"/>
                    <a:pt x="14744" y="43582"/>
                    <a:pt x="14677" y="43615"/>
                  </a:cubicBezTo>
                  <a:lnTo>
                    <a:pt x="12075" y="45116"/>
                  </a:lnTo>
                  <a:cubicBezTo>
                    <a:pt x="11942" y="45183"/>
                    <a:pt x="11942" y="45283"/>
                    <a:pt x="12042" y="45350"/>
                  </a:cubicBezTo>
                  <a:lnTo>
                    <a:pt x="14544" y="46784"/>
                  </a:lnTo>
                  <a:cubicBezTo>
                    <a:pt x="14611" y="46818"/>
                    <a:pt x="14677" y="46834"/>
                    <a:pt x="14740" y="46834"/>
                  </a:cubicBezTo>
                  <a:cubicBezTo>
                    <a:pt x="14802" y="46834"/>
                    <a:pt x="14861" y="46818"/>
                    <a:pt x="14911" y="46784"/>
                  </a:cubicBezTo>
                  <a:lnTo>
                    <a:pt x="17546" y="45283"/>
                  </a:lnTo>
                  <a:cubicBezTo>
                    <a:pt x="17646" y="45216"/>
                    <a:pt x="17646" y="45116"/>
                    <a:pt x="17546" y="45050"/>
                  </a:cubicBezTo>
                  <a:lnTo>
                    <a:pt x="15044" y="43615"/>
                  </a:lnTo>
                  <a:cubicBezTo>
                    <a:pt x="14994" y="43582"/>
                    <a:pt x="14936" y="43565"/>
                    <a:pt x="14873" y="43565"/>
                  </a:cubicBezTo>
                  <a:close/>
                  <a:moveTo>
                    <a:pt x="28216" y="44066"/>
                  </a:moveTo>
                  <a:cubicBezTo>
                    <a:pt x="28154" y="44066"/>
                    <a:pt x="28087" y="44082"/>
                    <a:pt x="28020" y="44116"/>
                  </a:cubicBezTo>
                  <a:lnTo>
                    <a:pt x="25418" y="45617"/>
                  </a:lnTo>
                  <a:cubicBezTo>
                    <a:pt x="25318" y="45683"/>
                    <a:pt x="25285" y="45784"/>
                    <a:pt x="25418" y="45850"/>
                  </a:cubicBezTo>
                  <a:lnTo>
                    <a:pt x="27920" y="47285"/>
                  </a:lnTo>
                  <a:cubicBezTo>
                    <a:pt x="27970" y="47318"/>
                    <a:pt x="28029" y="47335"/>
                    <a:pt x="28091" y="47335"/>
                  </a:cubicBezTo>
                  <a:cubicBezTo>
                    <a:pt x="28154" y="47335"/>
                    <a:pt x="28220" y="47318"/>
                    <a:pt x="28287" y="47285"/>
                  </a:cubicBezTo>
                  <a:lnTo>
                    <a:pt x="30889" y="45784"/>
                  </a:lnTo>
                  <a:cubicBezTo>
                    <a:pt x="30989" y="45717"/>
                    <a:pt x="30989" y="45617"/>
                    <a:pt x="30889" y="45550"/>
                  </a:cubicBezTo>
                  <a:lnTo>
                    <a:pt x="28387" y="44116"/>
                  </a:lnTo>
                  <a:cubicBezTo>
                    <a:pt x="28337" y="44082"/>
                    <a:pt x="28279" y="44066"/>
                    <a:pt x="28216" y="44066"/>
                  </a:cubicBezTo>
                  <a:close/>
                  <a:moveTo>
                    <a:pt x="19848" y="44799"/>
                  </a:moveTo>
                  <a:cubicBezTo>
                    <a:pt x="19781" y="44799"/>
                    <a:pt x="19714" y="44816"/>
                    <a:pt x="19648" y="44850"/>
                  </a:cubicBezTo>
                  <a:lnTo>
                    <a:pt x="17046" y="46351"/>
                  </a:lnTo>
                  <a:cubicBezTo>
                    <a:pt x="16946" y="46417"/>
                    <a:pt x="16912" y="46517"/>
                    <a:pt x="17046" y="46584"/>
                  </a:cubicBezTo>
                  <a:lnTo>
                    <a:pt x="19547" y="48018"/>
                  </a:lnTo>
                  <a:cubicBezTo>
                    <a:pt x="19597" y="48052"/>
                    <a:pt x="19664" y="48068"/>
                    <a:pt x="19731" y="48068"/>
                  </a:cubicBezTo>
                  <a:cubicBezTo>
                    <a:pt x="19798" y="48068"/>
                    <a:pt x="19864" y="48052"/>
                    <a:pt x="19914" y="48018"/>
                  </a:cubicBezTo>
                  <a:lnTo>
                    <a:pt x="22516" y="46517"/>
                  </a:lnTo>
                  <a:cubicBezTo>
                    <a:pt x="22650" y="46451"/>
                    <a:pt x="22650" y="46351"/>
                    <a:pt x="22550" y="46284"/>
                  </a:cubicBezTo>
                  <a:lnTo>
                    <a:pt x="20048" y="44850"/>
                  </a:lnTo>
                  <a:cubicBezTo>
                    <a:pt x="19981" y="44816"/>
                    <a:pt x="19914" y="44799"/>
                    <a:pt x="19848" y="44799"/>
                  </a:cubicBezTo>
                  <a:close/>
                  <a:moveTo>
                    <a:pt x="33787" y="44966"/>
                  </a:moveTo>
                  <a:cubicBezTo>
                    <a:pt x="33724" y="44966"/>
                    <a:pt x="33658" y="44983"/>
                    <a:pt x="33591" y="45016"/>
                  </a:cubicBezTo>
                  <a:lnTo>
                    <a:pt x="30989" y="46517"/>
                  </a:lnTo>
                  <a:cubicBezTo>
                    <a:pt x="30889" y="46584"/>
                    <a:pt x="30856" y="46684"/>
                    <a:pt x="30956" y="46751"/>
                  </a:cubicBezTo>
                  <a:lnTo>
                    <a:pt x="33457" y="48185"/>
                  </a:lnTo>
                  <a:cubicBezTo>
                    <a:pt x="33524" y="48219"/>
                    <a:pt x="33591" y="48235"/>
                    <a:pt x="33658" y="48235"/>
                  </a:cubicBezTo>
                  <a:cubicBezTo>
                    <a:pt x="33724" y="48235"/>
                    <a:pt x="33791" y="48219"/>
                    <a:pt x="33858" y="48185"/>
                  </a:cubicBezTo>
                  <a:lnTo>
                    <a:pt x="36460" y="46684"/>
                  </a:lnTo>
                  <a:cubicBezTo>
                    <a:pt x="36560" y="46617"/>
                    <a:pt x="36560" y="46517"/>
                    <a:pt x="36460" y="46451"/>
                  </a:cubicBezTo>
                  <a:lnTo>
                    <a:pt x="33958" y="45016"/>
                  </a:lnTo>
                  <a:cubicBezTo>
                    <a:pt x="33908" y="44983"/>
                    <a:pt x="33849" y="44966"/>
                    <a:pt x="33787" y="44966"/>
                  </a:cubicBezTo>
                  <a:close/>
                  <a:moveTo>
                    <a:pt x="3519" y="45100"/>
                  </a:moveTo>
                  <a:cubicBezTo>
                    <a:pt x="3453" y="45100"/>
                    <a:pt x="3386" y="45116"/>
                    <a:pt x="3336" y="45150"/>
                  </a:cubicBezTo>
                  <a:lnTo>
                    <a:pt x="134" y="47018"/>
                  </a:lnTo>
                  <a:cubicBezTo>
                    <a:pt x="0" y="47084"/>
                    <a:pt x="0" y="47185"/>
                    <a:pt x="134" y="47218"/>
                  </a:cubicBezTo>
                  <a:lnTo>
                    <a:pt x="2635" y="48652"/>
                  </a:lnTo>
                  <a:cubicBezTo>
                    <a:pt x="2685" y="48686"/>
                    <a:pt x="2744" y="48702"/>
                    <a:pt x="2806" y="48702"/>
                  </a:cubicBezTo>
                  <a:cubicBezTo>
                    <a:pt x="2869" y="48702"/>
                    <a:pt x="2936" y="48686"/>
                    <a:pt x="3002" y="48652"/>
                  </a:cubicBezTo>
                  <a:lnTo>
                    <a:pt x="6205" y="46818"/>
                  </a:lnTo>
                  <a:cubicBezTo>
                    <a:pt x="6305" y="46751"/>
                    <a:pt x="6305" y="46651"/>
                    <a:pt x="6205" y="46617"/>
                  </a:cubicBezTo>
                  <a:lnTo>
                    <a:pt x="6205" y="46584"/>
                  </a:lnTo>
                  <a:lnTo>
                    <a:pt x="3703" y="45150"/>
                  </a:lnTo>
                  <a:cubicBezTo>
                    <a:pt x="3653" y="45116"/>
                    <a:pt x="3586" y="45100"/>
                    <a:pt x="3519" y="45100"/>
                  </a:cubicBezTo>
                  <a:close/>
                  <a:moveTo>
                    <a:pt x="11041" y="45792"/>
                  </a:moveTo>
                  <a:cubicBezTo>
                    <a:pt x="10983" y="45792"/>
                    <a:pt x="10925" y="45800"/>
                    <a:pt x="10875" y="45817"/>
                  </a:cubicBezTo>
                  <a:lnTo>
                    <a:pt x="8273" y="47318"/>
                  </a:lnTo>
                  <a:cubicBezTo>
                    <a:pt x="8139" y="47385"/>
                    <a:pt x="8139" y="47485"/>
                    <a:pt x="8239" y="47551"/>
                  </a:cubicBezTo>
                  <a:lnTo>
                    <a:pt x="10741" y="48986"/>
                  </a:lnTo>
                  <a:cubicBezTo>
                    <a:pt x="10791" y="49019"/>
                    <a:pt x="10858" y="49036"/>
                    <a:pt x="10925" y="49036"/>
                  </a:cubicBezTo>
                  <a:cubicBezTo>
                    <a:pt x="10991" y="49036"/>
                    <a:pt x="11058" y="49019"/>
                    <a:pt x="11108" y="48986"/>
                  </a:cubicBezTo>
                  <a:lnTo>
                    <a:pt x="13710" y="47485"/>
                  </a:lnTo>
                  <a:cubicBezTo>
                    <a:pt x="13843" y="47418"/>
                    <a:pt x="13843" y="47318"/>
                    <a:pt x="13710" y="47251"/>
                  </a:cubicBezTo>
                  <a:lnTo>
                    <a:pt x="11208" y="45817"/>
                  </a:lnTo>
                  <a:cubicBezTo>
                    <a:pt x="11158" y="45800"/>
                    <a:pt x="11100" y="45792"/>
                    <a:pt x="11041" y="45792"/>
                  </a:cubicBezTo>
                  <a:close/>
                  <a:moveTo>
                    <a:pt x="24418" y="46301"/>
                  </a:moveTo>
                  <a:cubicBezTo>
                    <a:pt x="24351" y="46301"/>
                    <a:pt x="24284" y="46317"/>
                    <a:pt x="24217" y="46351"/>
                  </a:cubicBezTo>
                  <a:lnTo>
                    <a:pt x="21616" y="47852"/>
                  </a:lnTo>
                  <a:cubicBezTo>
                    <a:pt x="21516" y="47918"/>
                    <a:pt x="21516" y="48018"/>
                    <a:pt x="21616" y="48085"/>
                  </a:cubicBezTo>
                  <a:lnTo>
                    <a:pt x="24117" y="49520"/>
                  </a:lnTo>
                  <a:cubicBezTo>
                    <a:pt x="24167" y="49553"/>
                    <a:pt x="24226" y="49570"/>
                    <a:pt x="24288" y="49570"/>
                  </a:cubicBezTo>
                  <a:cubicBezTo>
                    <a:pt x="24351" y="49570"/>
                    <a:pt x="24418" y="49553"/>
                    <a:pt x="24484" y="49520"/>
                  </a:cubicBezTo>
                  <a:lnTo>
                    <a:pt x="27086" y="48018"/>
                  </a:lnTo>
                  <a:cubicBezTo>
                    <a:pt x="27186" y="47952"/>
                    <a:pt x="27220" y="47852"/>
                    <a:pt x="27120" y="47785"/>
                  </a:cubicBezTo>
                  <a:lnTo>
                    <a:pt x="24618" y="46351"/>
                  </a:lnTo>
                  <a:cubicBezTo>
                    <a:pt x="24551" y="46317"/>
                    <a:pt x="24484" y="46301"/>
                    <a:pt x="24418" y="46301"/>
                  </a:cubicBezTo>
                  <a:close/>
                  <a:moveTo>
                    <a:pt x="16016" y="47026"/>
                  </a:moveTo>
                  <a:cubicBezTo>
                    <a:pt x="15953" y="47026"/>
                    <a:pt x="15895" y="47034"/>
                    <a:pt x="15845" y="47051"/>
                  </a:cubicBezTo>
                  <a:lnTo>
                    <a:pt x="13210" y="48586"/>
                  </a:lnTo>
                  <a:cubicBezTo>
                    <a:pt x="13110" y="48619"/>
                    <a:pt x="13110" y="48719"/>
                    <a:pt x="13210" y="48786"/>
                  </a:cubicBezTo>
                  <a:lnTo>
                    <a:pt x="15711" y="50220"/>
                  </a:lnTo>
                  <a:cubicBezTo>
                    <a:pt x="15761" y="50253"/>
                    <a:pt x="15820" y="50270"/>
                    <a:pt x="15882" y="50270"/>
                  </a:cubicBezTo>
                  <a:cubicBezTo>
                    <a:pt x="15945" y="50270"/>
                    <a:pt x="16012" y="50253"/>
                    <a:pt x="16078" y="50220"/>
                  </a:cubicBezTo>
                  <a:lnTo>
                    <a:pt x="18680" y="48719"/>
                  </a:lnTo>
                  <a:cubicBezTo>
                    <a:pt x="18780" y="48652"/>
                    <a:pt x="18814" y="48552"/>
                    <a:pt x="18714" y="48519"/>
                  </a:cubicBezTo>
                  <a:lnTo>
                    <a:pt x="16212" y="47051"/>
                  </a:lnTo>
                  <a:cubicBezTo>
                    <a:pt x="16145" y="47034"/>
                    <a:pt x="16078" y="47026"/>
                    <a:pt x="16016" y="47026"/>
                  </a:cubicBezTo>
                  <a:close/>
                  <a:moveTo>
                    <a:pt x="29972" y="47193"/>
                  </a:moveTo>
                  <a:cubicBezTo>
                    <a:pt x="29905" y="47193"/>
                    <a:pt x="29838" y="47201"/>
                    <a:pt x="29788" y="47218"/>
                  </a:cubicBezTo>
                  <a:lnTo>
                    <a:pt x="27186" y="48752"/>
                  </a:lnTo>
                  <a:cubicBezTo>
                    <a:pt x="27053" y="48819"/>
                    <a:pt x="27053" y="48886"/>
                    <a:pt x="27186" y="48952"/>
                  </a:cubicBezTo>
                  <a:lnTo>
                    <a:pt x="29688" y="50387"/>
                  </a:lnTo>
                  <a:cubicBezTo>
                    <a:pt x="29738" y="50420"/>
                    <a:pt x="29796" y="50437"/>
                    <a:pt x="29855" y="50437"/>
                  </a:cubicBezTo>
                  <a:cubicBezTo>
                    <a:pt x="29913" y="50437"/>
                    <a:pt x="29972" y="50420"/>
                    <a:pt x="30022" y="50387"/>
                  </a:cubicBezTo>
                  <a:lnTo>
                    <a:pt x="32623" y="48886"/>
                  </a:lnTo>
                  <a:cubicBezTo>
                    <a:pt x="32757" y="48819"/>
                    <a:pt x="32757" y="48719"/>
                    <a:pt x="32657" y="48686"/>
                  </a:cubicBezTo>
                  <a:lnTo>
                    <a:pt x="30155" y="47218"/>
                  </a:lnTo>
                  <a:cubicBezTo>
                    <a:pt x="30105" y="47201"/>
                    <a:pt x="30038" y="47193"/>
                    <a:pt x="29972" y="47193"/>
                  </a:cubicBezTo>
                  <a:close/>
                  <a:moveTo>
                    <a:pt x="7239" y="47935"/>
                  </a:moveTo>
                  <a:cubicBezTo>
                    <a:pt x="7172" y="47935"/>
                    <a:pt x="7105" y="47952"/>
                    <a:pt x="7039" y="47985"/>
                  </a:cubicBezTo>
                  <a:lnTo>
                    <a:pt x="4437" y="49520"/>
                  </a:lnTo>
                  <a:cubicBezTo>
                    <a:pt x="4337" y="49553"/>
                    <a:pt x="4337" y="49653"/>
                    <a:pt x="4437" y="49720"/>
                  </a:cubicBezTo>
                  <a:lnTo>
                    <a:pt x="6938" y="51154"/>
                  </a:lnTo>
                  <a:cubicBezTo>
                    <a:pt x="6988" y="51187"/>
                    <a:pt x="7047" y="51204"/>
                    <a:pt x="7109" y="51204"/>
                  </a:cubicBezTo>
                  <a:cubicBezTo>
                    <a:pt x="7172" y="51204"/>
                    <a:pt x="7239" y="51187"/>
                    <a:pt x="7305" y="51154"/>
                  </a:cubicBezTo>
                  <a:lnTo>
                    <a:pt x="9907" y="49653"/>
                  </a:lnTo>
                  <a:cubicBezTo>
                    <a:pt x="10007" y="49620"/>
                    <a:pt x="10041" y="49520"/>
                    <a:pt x="9941" y="49453"/>
                  </a:cubicBezTo>
                  <a:lnTo>
                    <a:pt x="7439" y="47985"/>
                  </a:lnTo>
                  <a:cubicBezTo>
                    <a:pt x="7372" y="47952"/>
                    <a:pt x="7305" y="47935"/>
                    <a:pt x="7239" y="47935"/>
                  </a:cubicBezTo>
                  <a:close/>
                  <a:moveTo>
                    <a:pt x="54406" y="37161"/>
                  </a:moveTo>
                  <a:cubicBezTo>
                    <a:pt x="54339" y="37161"/>
                    <a:pt x="54272" y="37177"/>
                    <a:pt x="54206" y="37211"/>
                  </a:cubicBezTo>
                  <a:lnTo>
                    <a:pt x="32757" y="49620"/>
                  </a:lnTo>
                  <a:cubicBezTo>
                    <a:pt x="32623" y="49686"/>
                    <a:pt x="32623" y="49786"/>
                    <a:pt x="32724" y="49820"/>
                  </a:cubicBezTo>
                  <a:lnTo>
                    <a:pt x="35225" y="51287"/>
                  </a:lnTo>
                  <a:cubicBezTo>
                    <a:pt x="35292" y="51304"/>
                    <a:pt x="35359" y="51312"/>
                    <a:pt x="35421" y="51312"/>
                  </a:cubicBezTo>
                  <a:cubicBezTo>
                    <a:pt x="35484" y="51312"/>
                    <a:pt x="35542" y="51304"/>
                    <a:pt x="35592" y="51287"/>
                  </a:cubicBezTo>
                  <a:lnTo>
                    <a:pt x="57074" y="38879"/>
                  </a:lnTo>
                  <a:cubicBezTo>
                    <a:pt x="57174" y="38812"/>
                    <a:pt x="57174" y="38712"/>
                    <a:pt x="57074" y="38678"/>
                  </a:cubicBezTo>
                  <a:lnTo>
                    <a:pt x="54606" y="37211"/>
                  </a:lnTo>
                  <a:cubicBezTo>
                    <a:pt x="54539" y="37177"/>
                    <a:pt x="54472" y="37161"/>
                    <a:pt x="54406" y="37161"/>
                  </a:cubicBezTo>
                  <a:close/>
                  <a:moveTo>
                    <a:pt x="20582" y="48502"/>
                  </a:moveTo>
                  <a:cubicBezTo>
                    <a:pt x="20515" y="48502"/>
                    <a:pt x="20448" y="48519"/>
                    <a:pt x="20381" y="48552"/>
                  </a:cubicBezTo>
                  <a:lnTo>
                    <a:pt x="17780" y="50053"/>
                  </a:lnTo>
                  <a:cubicBezTo>
                    <a:pt x="17679" y="50120"/>
                    <a:pt x="17646" y="50220"/>
                    <a:pt x="17780" y="50253"/>
                  </a:cubicBezTo>
                  <a:lnTo>
                    <a:pt x="20248" y="51721"/>
                  </a:lnTo>
                  <a:cubicBezTo>
                    <a:pt x="20315" y="51738"/>
                    <a:pt x="20381" y="51746"/>
                    <a:pt x="20448" y="51746"/>
                  </a:cubicBezTo>
                  <a:cubicBezTo>
                    <a:pt x="20515" y="51746"/>
                    <a:pt x="20582" y="51738"/>
                    <a:pt x="20648" y="51721"/>
                  </a:cubicBezTo>
                  <a:lnTo>
                    <a:pt x="23250" y="50187"/>
                  </a:lnTo>
                  <a:cubicBezTo>
                    <a:pt x="23350" y="50153"/>
                    <a:pt x="23384" y="50053"/>
                    <a:pt x="23283" y="49987"/>
                  </a:cubicBezTo>
                  <a:lnTo>
                    <a:pt x="20782" y="48552"/>
                  </a:lnTo>
                  <a:cubicBezTo>
                    <a:pt x="20715" y="48519"/>
                    <a:pt x="20648" y="48502"/>
                    <a:pt x="20582" y="48502"/>
                  </a:cubicBezTo>
                  <a:close/>
                  <a:moveTo>
                    <a:pt x="26152" y="49394"/>
                  </a:moveTo>
                  <a:cubicBezTo>
                    <a:pt x="26085" y="49394"/>
                    <a:pt x="26019" y="49403"/>
                    <a:pt x="25952" y="49419"/>
                  </a:cubicBezTo>
                  <a:lnTo>
                    <a:pt x="23350" y="50954"/>
                  </a:lnTo>
                  <a:cubicBezTo>
                    <a:pt x="23250" y="50987"/>
                    <a:pt x="23250" y="51087"/>
                    <a:pt x="23350" y="51154"/>
                  </a:cubicBezTo>
                  <a:lnTo>
                    <a:pt x="25852" y="52588"/>
                  </a:lnTo>
                  <a:cubicBezTo>
                    <a:pt x="25902" y="52622"/>
                    <a:pt x="25960" y="52638"/>
                    <a:pt x="26023" y="52638"/>
                  </a:cubicBezTo>
                  <a:cubicBezTo>
                    <a:pt x="26085" y="52638"/>
                    <a:pt x="26152" y="52622"/>
                    <a:pt x="26219" y="52588"/>
                  </a:cubicBezTo>
                  <a:lnTo>
                    <a:pt x="28821" y="51087"/>
                  </a:lnTo>
                  <a:cubicBezTo>
                    <a:pt x="28921" y="51021"/>
                    <a:pt x="28954" y="50921"/>
                    <a:pt x="28854" y="50854"/>
                  </a:cubicBezTo>
                  <a:lnTo>
                    <a:pt x="26352" y="49419"/>
                  </a:lnTo>
                  <a:cubicBezTo>
                    <a:pt x="26286" y="49403"/>
                    <a:pt x="26219" y="49394"/>
                    <a:pt x="26152" y="49394"/>
                  </a:cubicBezTo>
                  <a:close/>
                  <a:moveTo>
                    <a:pt x="12209" y="49203"/>
                  </a:moveTo>
                  <a:cubicBezTo>
                    <a:pt x="12142" y="49203"/>
                    <a:pt x="12075" y="49219"/>
                    <a:pt x="12009" y="49253"/>
                  </a:cubicBezTo>
                  <a:lnTo>
                    <a:pt x="8006" y="51554"/>
                  </a:lnTo>
                  <a:cubicBezTo>
                    <a:pt x="7906" y="51621"/>
                    <a:pt x="7906" y="51721"/>
                    <a:pt x="7973" y="51788"/>
                  </a:cubicBezTo>
                  <a:lnTo>
                    <a:pt x="10474" y="53222"/>
                  </a:lnTo>
                  <a:cubicBezTo>
                    <a:pt x="10541" y="53256"/>
                    <a:pt x="10608" y="53272"/>
                    <a:pt x="10674" y="53272"/>
                  </a:cubicBezTo>
                  <a:cubicBezTo>
                    <a:pt x="10741" y="53272"/>
                    <a:pt x="10808" y="53256"/>
                    <a:pt x="10875" y="53222"/>
                  </a:cubicBezTo>
                  <a:lnTo>
                    <a:pt x="14877" y="50921"/>
                  </a:lnTo>
                  <a:cubicBezTo>
                    <a:pt x="14978" y="50854"/>
                    <a:pt x="15011" y="50754"/>
                    <a:pt x="14911" y="50687"/>
                  </a:cubicBezTo>
                  <a:lnTo>
                    <a:pt x="12409" y="49253"/>
                  </a:lnTo>
                  <a:cubicBezTo>
                    <a:pt x="12342" y="49219"/>
                    <a:pt x="12276" y="49203"/>
                    <a:pt x="12209" y="49203"/>
                  </a:cubicBezTo>
                  <a:close/>
                  <a:moveTo>
                    <a:pt x="31727" y="50270"/>
                  </a:moveTo>
                  <a:cubicBezTo>
                    <a:pt x="31664" y="50270"/>
                    <a:pt x="31606" y="50287"/>
                    <a:pt x="31556" y="50320"/>
                  </a:cubicBezTo>
                  <a:lnTo>
                    <a:pt x="28320" y="52155"/>
                  </a:lnTo>
                  <a:cubicBezTo>
                    <a:pt x="28220" y="52221"/>
                    <a:pt x="28220" y="52322"/>
                    <a:pt x="28320" y="52388"/>
                  </a:cubicBezTo>
                  <a:lnTo>
                    <a:pt x="30822" y="53823"/>
                  </a:lnTo>
                  <a:cubicBezTo>
                    <a:pt x="30872" y="53856"/>
                    <a:pt x="30939" y="53873"/>
                    <a:pt x="31006" y="53873"/>
                  </a:cubicBezTo>
                  <a:cubicBezTo>
                    <a:pt x="31072" y="53873"/>
                    <a:pt x="31139" y="53856"/>
                    <a:pt x="31189" y="53823"/>
                  </a:cubicBezTo>
                  <a:lnTo>
                    <a:pt x="34391" y="51955"/>
                  </a:lnTo>
                  <a:cubicBezTo>
                    <a:pt x="34525" y="51888"/>
                    <a:pt x="34525" y="51821"/>
                    <a:pt x="34425" y="51754"/>
                  </a:cubicBezTo>
                  <a:lnTo>
                    <a:pt x="31923" y="50320"/>
                  </a:lnTo>
                  <a:cubicBezTo>
                    <a:pt x="31856" y="50287"/>
                    <a:pt x="31790" y="50270"/>
                    <a:pt x="31727" y="50270"/>
                  </a:cubicBezTo>
                  <a:close/>
                  <a:moveTo>
                    <a:pt x="22345" y="51604"/>
                  </a:moveTo>
                  <a:cubicBezTo>
                    <a:pt x="22283" y="51604"/>
                    <a:pt x="22216" y="51621"/>
                    <a:pt x="22149" y="51654"/>
                  </a:cubicBezTo>
                  <a:lnTo>
                    <a:pt x="19547" y="53155"/>
                  </a:lnTo>
                  <a:cubicBezTo>
                    <a:pt x="19447" y="53222"/>
                    <a:pt x="19414" y="53322"/>
                    <a:pt x="19547" y="53356"/>
                  </a:cubicBezTo>
                  <a:lnTo>
                    <a:pt x="22016" y="54823"/>
                  </a:lnTo>
                  <a:cubicBezTo>
                    <a:pt x="22083" y="54840"/>
                    <a:pt x="22149" y="54848"/>
                    <a:pt x="22216" y="54848"/>
                  </a:cubicBezTo>
                  <a:cubicBezTo>
                    <a:pt x="22283" y="54848"/>
                    <a:pt x="22349" y="54840"/>
                    <a:pt x="22416" y="54823"/>
                  </a:cubicBezTo>
                  <a:lnTo>
                    <a:pt x="25018" y="53289"/>
                  </a:lnTo>
                  <a:cubicBezTo>
                    <a:pt x="25118" y="53222"/>
                    <a:pt x="25118" y="53155"/>
                    <a:pt x="25018" y="53089"/>
                  </a:cubicBezTo>
                  <a:lnTo>
                    <a:pt x="22516" y="51654"/>
                  </a:lnTo>
                  <a:cubicBezTo>
                    <a:pt x="22466" y="51621"/>
                    <a:pt x="22408" y="51604"/>
                    <a:pt x="22345" y="51604"/>
                  </a:cubicBezTo>
                  <a:close/>
                  <a:moveTo>
                    <a:pt x="16779" y="50670"/>
                  </a:moveTo>
                  <a:cubicBezTo>
                    <a:pt x="16712" y="50670"/>
                    <a:pt x="16645" y="50687"/>
                    <a:pt x="16579" y="50720"/>
                  </a:cubicBezTo>
                  <a:lnTo>
                    <a:pt x="11575" y="53622"/>
                  </a:lnTo>
                  <a:cubicBezTo>
                    <a:pt x="11475" y="53689"/>
                    <a:pt x="11475" y="53789"/>
                    <a:pt x="11575" y="53823"/>
                  </a:cubicBezTo>
                  <a:lnTo>
                    <a:pt x="14077" y="55290"/>
                  </a:lnTo>
                  <a:cubicBezTo>
                    <a:pt x="14144" y="55307"/>
                    <a:pt x="14210" y="55315"/>
                    <a:pt x="14277" y="55315"/>
                  </a:cubicBezTo>
                  <a:cubicBezTo>
                    <a:pt x="14344" y="55315"/>
                    <a:pt x="14410" y="55307"/>
                    <a:pt x="14477" y="55290"/>
                  </a:cubicBezTo>
                  <a:lnTo>
                    <a:pt x="19481" y="52388"/>
                  </a:lnTo>
                  <a:cubicBezTo>
                    <a:pt x="19547" y="52322"/>
                    <a:pt x="19581" y="52221"/>
                    <a:pt x="19481" y="52188"/>
                  </a:cubicBezTo>
                  <a:lnTo>
                    <a:pt x="19481" y="52155"/>
                  </a:lnTo>
                  <a:lnTo>
                    <a:pt x="16979" y="50720"/>
                  </a:lnTo>
                  <a:cubicBezTo>
                    <a:pt x="16912" y="50687"/>
                    <a:pt x="16846" y="50670"/>
                    <a:pt x="16779" y="50670"/>
                  </a:cubicBezTo>
                  <a:close/>
                  <a:moveTo>
                    <a:pt x="27320" y="52839"/>
                  </a:moveTo>
                  <a:cubicBezTo>
                    <a:pt x="27253" y="52839"/>
                    <a:pt x="27186" y="52855"/>
                    <a:pt x="27120" y="52889"/>
                  </a:cubicBezTo>
                  <a:lnTo>
                    <a:pt x="23917" y="54723"/>
                  </a:lnTo>
                  <a:cubicBezTo>
                    <a:pt x="23817" y="54790"/>
                    <a:pt x="23817" y="54890"/>
                    <a:pt x="23917" y="54957"/>
                  </a:cubicBezTo>
                  <a:lnTo>
                    <a:pt x="26419" y="56391"/>
                  </a:lnTo>
                  <a:cubicBezTo>
                    <a:pt x="26486" y="56424"/>
                    <a:pt x="26552" y="56441"/>
                    <a:pt x="26619" y="56441"/>
                  </a:cubicBezTo>
                  <a:cubicBezTo>
                    <a:pt x="26686" y="56441"/>
                    <a:pt x="26753" y="56424"/>
                    <a:pt x="26819" y="56391"/>
                  </a:cubicBezTo>
                  <a:lnTo>
                    <a:pt x="30022" y="54523"/>
                  </a:lnTo>
                  <a:cubicBezTo>
                    <a:pt x="30122" y="54456"/>
                    <a:pt x="30122" y="54390"/>
                    <a:pt x="30022" y="54323"/>
                  </a:cubicBezTo>
                  <a:lnTo>
                    <a:pt x="27520" y="52889"/>
                  </a:lnTo>
                  <a:cubicBezTo>
                    <a:pt x="27453" y="52855"/>
                    <a:pt x="27386" y="52839"/>
                    <a:pt x="27320" y="52839"/>
                  </a:cubicBezTo>
                  <a:close/>
                  <a:moveTo>
                    <a:pt x="18543" y="53773"/>
                  </a:moveTo>
                  <a:cubicBezTo>
                    <a:pt x="18480" y="53773"/>
                    <a:pt x="18413" y="53789"/>
                    <a:pt x="18347" y="53823"/>
                  </a:cubicBezTo>
                  <a:lnTo>
                    <a:pt x="15144" y="55691"/>
                  </a:lnTo>
                  <a:cubicBezTo>
                    <a:pt x="15044" y="55757"/>
                    <a:pt x="15011" y="55857"/>
                    <a:pt x="15111" y="55924"/>
                  </a:cubicBezTo>
                  <a:lnTo>
                    <a:pt x="17613" y="57358"/>
                  </a:lnTo>
                  <a:cubicBezTo>
                    <a:pt x="17679" y="57392"/>
                    <a:pt x="17746" y="57409"/>
                    <a:pt x="17813" y="57409"/>
                  </a:cubicBezTo>
                  <a:cubicBezTo>
                    <a:pt x="17880" y="57409"/>
                    <a:pt x="17946" y="57392"/>
                    <a:pt x="18013" y="57358"/>
                  </a:cubicBezTo>
                  <a:lnTo>
                    <a:pt x="21215" y="55490"/>
                  </a:lnTo>
                  <a:cubicBezTo>
                    <a:pt x="21315" y="55424"/>
                    <a:pt x="21315" y="55324"/>
                    <a:pt x="21215" y="55290"/>
                  </a:cubicBezTo>
                  <a:lnTo>
                    <a:pt x="21215" y="55257"/>
                  </a:lnTo>
                  <a:lnTo>
                    <a:pt x="18714" y="53823"/>
                  </a:lnTo>
                  <a:cubicBezTo>
                    <a:pt x="18663" y="53789"/>
                    <a:pt x="18605" y="53773"/>
                    <a:pt x="18543" y="53773"/>
                  </a:cubicBezTo>
                  <a:close/>
                  <a:moveTo>
                    <a:pt x="22912" y="55407"/>
                  </a:moveTo>
                  <a:cubicBezTo>
                    <a:pt x="22850" y="55407"/>
                    <a:pt x="22783" y="55424"/>
                    <a:pt x="22716" y="55457"/>
                  </a:cubicBezTo>
                  <a:lnTo>
                    <a:pt x="18714" y="57792"/>
                  </a:lnTo>
                  <a:cubicBezTo>
                    <a:pt x="18613" y="57859"/>
                    <a:pt x="18580" y="57926"/>
                    <a:pt x="18714" y="57992"/>
                  </a:cubicBezTo>
                  <a:lnTo>
                    <a:pt x="21215" y="59427"/>
                  </a:lnTo>
                  <a:cubicBezTo>
                    <a:pt x="21265" y="59460"/>
                    <a:pt x="21332" y="59477"/>
                    <a:pt x="21399" y="59477"/>
                  </a:cubicBezTo>
                  <a:cubicBezTo>
                    <a:pt x="21465" y="59477"/>
                    <a:pt x="21532" y="59460"/>
                    <a:pt x="21582" y="59427"/>
                  </a:cubicBezTo>
                  <a:lnTo>
                    <a:pt x="25585" y="57125"/>
                  </a:lnTo>
                  <a:cubicBezTo>
                    <a:pt x="25719" y="57058"/>
                    <a:pt x="25719" y="56958"/>
                    <a:pt x="25618" y="56891"/>
                  </a:cubicBezTo>
                  <a:lnTo>
                    <a:pt x="23083" y="55457"/>
                  </a:lnTo>
                  <a:cubicBezTo>
                    <a:pt x="23033" y="55424"/>
                    <a:pt x="22975" y="55407"/>
                    <a:pt x="22912" y="55407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3896275" y="3638050"/>
              <a:ext cx="1074125" cy="620475"/>
            </a:xfrm>
            <a:custGeom>
              <a:rect b="b" l="l" r="r" t="t"/>
              <a:pathLst>
                <a:path extrusionOk="0" h="24819" w="42965">
                  <a:moveTo>
                    <a:pt x="27320" y="0"/>
                  </a:moveTo>
                  <a:lnTo>
                    <a:pt x="1" y="15778"/>
                  </a:lnTo>
                  <a:lnTo>
                    <a:pt x="568" y="16112"/>
                  </a:lnTo>
                  <a:lnTo>
                    <a:pt x="15612" y="24818"/>
                  </a:lnTo>
                  <a:lnTo>
                    <a:pt x="42398" y="9340"/>
                  </a:lnTo>
                  <a:lnTo>
                    <a:pt x="42965" y="9007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3918800" y="3663900"/>
              <a:ext cx="1029100" cy="594625"/>
            </a:xfrm>
            <a:custGeom>
              <a:rect b="b" l="l" r="r" t="t"/>
              <a:pathLst>
                <a:path extrusionOk="0" h="23785" w="41164">
                  <a:moveTo>
                    <a:pt x="26419" y="0"/>
                  </a:moveTo>
                  <a:lnTo>
                    <a:pt x="1" y="15278"/>
                  </a:lnTo>
                  <a:lnTo>
                    <a:pt x="14711" y="23784"/>
                  </a:lnTo>
                  <a:lnTo>
                    <a:pt x="41163" y="8507"/>
                  </a:lnTo>
                  <a:lnTo>
                    <a:pt x="26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3417600" y="1662875"/>
              <a:ext cx="818950" cy="981575"/>
            </a:xfrm>
            <a:custGeom>
              <a:rect b="b" l="l" r="r" t="t"/>
              <a:pathLst>
                <a:path extrusionOk="0" h="39263" w="32758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3417600" y="1662875"/>
              <a:ext cx="818950" cy="981575"/>
            </a:xfrm>
            <a:custGeom>
              <a:rect b="b" l="l" r="r" t="t"/>
              <a:pathLst>
                <a:path extrusionOk="0" h="39263" w="32758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3983025" y="1690225"/>
              <a:ext cx="246025" cy="303825"/>
            </a:xfrm>
            <a:custGeom>
              <a:rect b="b" l="l" r="r" t="t"/>
              <a:pathLst>
                <a:path extrusionOk="0" h="12153" w="9841">
                  <a:moveTo>
                    <a:pt x="2790" y="0"/>
                  </a:moveTo>
                  <a:cubicBezTo>
                    <a:pt x="2589" y="0"/>
                    <a:pt x="2395" y="89"/>
                    <a:pt x="2268" y="258"/>
                  </a:cubicBezTo>
                  <a:lnTo>
                    <a:pt x="134" y="2826"/>
                  </a:lnTo>
                  <a:lnTo>
                    <a:pt x="0" y="4761"/>
                  </a:lnTo>
                  <a:cubicBezTo>
                    <a:pt x="0" y="5195"/>
                    <a:pt x="334" y="5562"/>
                    <a:pt x="801" y="5595"/>
                  </a:cubicBezTo>
                  <a:cubicBezTo>
                    <a:pt x="1068" y="5595"/>
                    <a:pt x="1368" y="5662"/>
                    <a:pt x="1668" y="5728"/>
                  </a:cubicBezTo>
                  <a:cubicBezTo>
                    <a:pt x="1777" y="5760"/>
                    <a:pt x="1889" y="5774"/>
                    <a:pt x="1999" y="5774"/>
                  </a:cubicBezTo>
                  <a:cubicBezTo>
                    <a:pt x="2360" y="5774"/>
                    <a:pt x="2714" y="5617"/>
                    <a:pt x="2969" y="5361"/>
                  </a:cubicBezTo>
                  <a:lnTo>
                    <a:pt x="5604" y="2192"/>
                  </a:lnTo>
                  <a:cubicBezTo>
                    <a:pt x="5738" y="2015"/>
                    <a:pt x="5930" y="1926"/>
                    <a:pt x="6133" y="1926"/>
                  </a:cubicBezTo>
                  <a:cubicBezTo>
                    <a:pt x="6234" y="1926"/>
                    <a:pt x="6338" y="1948"/>
                    <a:pt x="6438" y="1992"/>
                  </a:cubicBezTo>
                  <a:lnTo>
                    <a:pt x="3136" y="91"/>
                  </a:lnTo>
                  <a:cubicBezTo>
                    <a:pt x="3026" y="30"/>
                    <a:pt x="2907" y="0"/>
                    <a:pt x="2790" y="0"/>
                  </a:cubicBezTo>
                  <a:close/>
                  <a:moveTo>
                    <a:pt x="9759" y="11585"/>
                  </a:moveTo>
                  <a:lnTo>
                    <a:pt x="9840" y="11633"/>
                  </a:lnTo>
                  <a:cubicBezTo>
                    <a:pt x="9815" y="11613"/>
                    <a:pt x="9787" y="11597"/>
                    <a:pt x="9759" y="11585"/>
                  </a:cubicBezTo>
                  <a:close/>
                  <a:moveTo>
                    <a:pt x="6205" y="9618"/>
                  </a:moveTo>
                  <a:cubicBezTo>
                    <a:pt x="6160" y="9618"/>
                    <a:pt x="6116" y="9622"/>
                    <a:pt x="6071" y="9631"/>
                  </a:cubicBezTo>
                  <a:lnTo>
                    <a:pt x="5771" y="9731"/>
                  </a:lnTo>
                  <a:cubicBezTo>
                    <a:pt x="5771" y="9865"/>
                    <a:pt x="5771" y="10031"/>
                    <a:pt x="5838" y="10165"/>
                  </a:cubicBezTo>
                  <a:cubicBezTo>
                    <a:pt x="5938" y="10599"/>
                    <a:pt x="6038" y="11066"/>
                    <a:pt x="6104" y="11499"/>
                  </a:cubicBezTo>
                  <a:cubicBezTo>
                    <a:pt x="6133" y="11876"/>
                    <a:pt x="6465" y="12152"/>
                    <a:pt x="6836" y="12152"/>
                  </a:cubicBezTo>
                  <a:cubicBezTo>
                    <a:pt x="6892" y="12152"/>
                    <a:pt x="6948" y="12146"/>
                    <a:pt x="7005" y="12133"/>
                  </a:cubicBezTo>
                  <a:lnTo>
                    <a:pt x="9407" y="11566"/>
                  </a:lnTo>
                  <a:cubicBezTo>
                    <a:pt x="9456" y="11554"/>
                    <a:pt x="9509" y="11546"/>
                    <a:pt x="9563" y="11546"/>
                  </a:cubicBezTo>
                  <a:cubicBezTo>
                    <a:pt x="9629" y="11546"/>
                    <a:pt x="9696" y="11557"/>
                    <a:pt x="9759" y="11585"/>
                  </a:cubicBezTo>
                  <a:lnTo>
                    <a:pt x="9759" y="11585"/>
                  </a:lnTo>
                  <a:lnTo>
                    <a:pt x="6538" y="9698"/>
                  </a:lnTo>
                  <a:cubicBezTo>
                    <a:pt x="6440" y="9649"/>
                    <a:pt x="6325" y="9618"/>
                    <a:pt x="6205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3723675" y="1973950"/>
              <a:ext cx="312950" cy="407300"/>
            </a:xfrm>
            <a:custGeom>
              <a:rect b="b" l="l" r="r" t="t"/>
              <a:pathLst>
                <a:path extrusionOk="0" h="16292" w="12518">
                  <a:moveTo>
                    <a:pt x="8633" y="1"/>
                  </a:moveTo>
                  <a:cubicBezTo>
                    <a:pt x="8516" y="1"/>
                    <a:pt x="8395" y="6"/>
                    <a:pt x="8273" y="17"/>
                  </a:cubicBezTo>
                  <a:cubicBezTo>
                    <a:pt x="8773" y="1251"/>
                    <a:pt x="8906" y="2619"/>
                    <a:pt x="8673" y="3920"/>
                  </a:cubicBezTo>
                  <a:cubicBezTo>
                    <a:pt x="8072" y="8256"/>
                    <a:pt x="4770" y="12759"/>
                    <a:pt x="1334" y="14027"/>
                  </a:cubicBezTo>
                  <a:cubicBezTo>
                    <a:pt x="901" y="14194"/>
                    <a:pt x="467" y="14294"/>
                    <a:pt x="0" y="14360"/>
                  </a:cubicBezTo>
                  <a:cubicBezTo>
                    <a:pt x="577" y="15586"/>
                    <a:pt x="1621" y="16292"/>
                    <a:pt x="2970" y="16292"/>
                  </a:cubicBezTo>
                  <a:cubicBezTo>
                    <a:pt x="3494" y="16292"/>
                    <a:pt x="4064" y="16185"/>
                    <a:pt x="4670" y="15961"/>
                  </a:cubicBezTo>
                  <a:cubicBezTo>
                    <a:pt x="8106" y="14694"/>
                    <a:pt x="11408" y="10157"/>
                    <a:pt x="12009" y="5854"/>
                  </a:cubicBezTo>
                  <a:cubicBezTo>
                    <a:pt x="12518" y="2290"/>
                    <a:pt x="11084" y="1"/>
                    <a:pt x="8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3417600" y="1698325"/>
              <a:ext cx="467875" cy="944875"/>
            </a:xfrm>
            <a:custGeom>
              <a:rect b="b" l="l" r="r" t="t"/>
              <a:pathLst>
                <a:path extrusionOk="0" h="37795" w="18715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3417600" y="1698325"/>
              <a:ext cx="467875" cy="944875"/>
            </a:xfrm>
            <a:custGeom>
              <a:rect b="b" l="l" r="r" t="t"/>
              <a:pathLst>
                <a:path extrusionOk="0" h="37795" w="18715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3500725" y="1710925"/>
              <a:ext cx="737025" cy="932925"/>
            </a:xfrm>
            <a:custGeom>
              <a:rect b="b" l="l" r="r" t="t"/>
              <a:pathLst>
                <a:path extrusionOk="0" h="37317" w="29481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3500725" y="1710925"/>
              <a:ext cx="737025" cy="932925"/>
            </a:xfrm>
            <a:custGeom>
              <a:rect b="b" l="l" r="r" t="t"/>
              <a:pathLst>
                <a:path extrusionOk="0" h="37317" w="29481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3493100" y="1704725"/>
              <a:ext cx="750525" cy="945150"/>
            </a:xfrm>
            <a:custGeom>
              <a:rect b="b" l="l" r="r" t="t"/>
              <a:pathLst>
                <a:path extrusionOk="0" h="37806" w="30021">
                  <a:moveTo>
                    <a:pt x="17863" y="10986"/>
                  </a:moveTo>
                  <a:cubicBezTo>
                    <a:pt x="18530" y="10986"/>
                    <a:pt x="19197" y="11219"/>
                    <a:pt x="19731" y="11620"/>
                  </a:cubicBezTo>
                  <a:cubicBezTo>
                    <a:pt x="20865" y="12554"/>
                    <a:pt x="21332" y="14355"/>
                    <a:pt x="20998" y="16590"/>
                  </a:cubicBezTo>
                  <a:cubicBezTo>
                    <a:pt x="20398" y="20826"/>
                    <a:pt x="17162" y="25263"/>
                    <a:pt x="13826" y="26497"/>
                  </a:cubicBezTo>
                  <a:cubicBezTo>
                    <a:pt x="13262" y="26717"/>
                    <a:pt x="12714" y="26824"/>
                    <a:pt x="12205" y="26824"/>
                  </a:cubicBezTo>
                  <a:cubicBezTo>
                    <a:pt x="11480" y="26824"/>
                    <a:pt x="10833" y="26608"/>
                    <a:pt x="10324" y="26197"/>
                  </a:cubicBezTo>
                  <a:cubicBezTo>
                    <a:pt x="9190" y="25263"/>
                    <a:pt x="8723" y="23461"/>
                    <a:pt x="9056" y="21227"/>
                  </a:cubicBezTo>
                  <a:cubicBezTo>
                    <a:pt x="9657" y="16990"/>
                    <a:pt x="12892" y="12554"/>
                    <a:pt x="16228" y="11319"/>
                  </a:cubicBezTo>
                  <a:cubicBezTo>
                    <a:pt x="16762" y="11119"/>
                    <a:pt x="17295" y="11019"/>
                    <a:pt x="17863" y="11019"/>
                  </a:cubicBezTo>
                  <a:lnTo>
                    <a:pt x="17863" y="10986"/>
                  </a:lnTo>
                  <a:close/>
                  <a:moveTo>
                    <a:pt x="17843" y="10541"/>
                  </a:moveTo>
                  <a:cubicBezTo>
                    <a:pt x="17282" y="10541"/>
                    <a:pt x="16682" y="10656"/>
                    <a:pt x="16061" y="10886"/>
                  </a:cubicBezTo>
                  <a:cubicBezTo>
                    <a:pt x="12592" y="12153"/>
                    <a:pt x="9223" y="16790"/>
                    <a:pt x="8589" y="21160"/>
                  </a:cubicBezTo>
                  <a:cubicBezTo>
                    <a:pt x="8256" y="23562"/>
                    <a:pt x="8789" y="25530"/>
                    <a:pt x="10024" y="26564"/>
                  </a:cubicBezTo>
                  <a:cubicBezTo>
                    <a:pt x="10657" y="27031"/>
                    <a:pt x="11425" y="27298"/>
                    <a:pt x="12192" y="27298"/>
                  </a:cubicBezTo>
                  <a:lnTo>
                    <a:pt x="12225" y="27298"/>
                  </a:lnTo>
                  <a:cubicBezTo>
                    <a:pt x="12826" y="27264"/>
                    <a:pt x="13426" y="27164"/>
                    <a:pt x="13993" y="26964"/>
                  </a:cubicBezTo>
                  <a:cubicBezTo>
                    <a:pt x="17496" y="25663"/>
                    <a:pt x="20831" y="21060"/>
                    <a:pt x="21465" y="16657"/>
                  </a:cubicBezTo>
                  <a:cubicBezTo>
                    <a:pt x="21799" y="14255"/>
                    <a:pt x="21265" y="12287"/>
                    <a:pt x="20031" y="11286"/>
                  </a:cubicBezTo>
                  <a:cubicBezTo>
                    <a:pt x="19415" y="10790"/>
                    <a:pt x="18670" y="10541"/>
                    <a:pt x="17843" y="10541"/>
                  </a:cubicBezTo>
                  <a:close/>
                  <a:moveTo>
                    <a:pt x="19287" y="502"/>
                  </a:moveTo>
                  <a:cubicBezTo>
                    <a:pt x="19466" y="502"/>
                    <a:pt x="19616" y="664"/>
                    <a:pt x="19564" y="845"/>
                  </a:cubicBezTo>
                  <a:lnTo>
                    <a:pt x="19364" y="4181"/>
                  </a:lnTo>
                  <a:cubicBezTo>
                    <a:pt x="19330" y="4748"/>
                    <a:pt x="19797" y="5248"/>
                    <a:pt x="20364" y="5282"/>
                  </a:cubicBezTo>
                  <a:cubicBezTo>
                    <a:pt x="20631" y="5315"/>
                    <a:pt x="20931" y="5348"/>
                    <a:pt x="21198" y="5415"/>
                  </a:cubicBezTo>
                  <a:cubicBezTo>
                    <a:pt x="21326" y="5445"/>
                    <a:pt x="21453" y="5460"/>
                    <a:pt x="21579" y="5460"/>
                  </a:cubicBezTo>
                  <a:cubicBezTo>
                    <a:pt x="22012" y="5460"/>
                    <a:pt x="22422" y="5284"/>
                    <a:pt x="22733" y="4948"/>
                  </a:cubicBezTo>
                  <a:lnTo>
                    <a:pt x="25368" y="1779"/>
                  </a:lnTo>
                  <a:cubicBezTo>
                    <a:pt x="25471" y="1659"/>
                    <a:pt x="25619" y="1591"/>
                    <a:pt x="25766" y="1591"/>
                  </a:cubicBezTo>
                  <a:cubicBezTo>
                    <a:pt x="25903" y="1591"/>
                    <a:pt x="26038" y="1650"/>
                    <a:pt x="26135" y="1779"/>
                  </a:cubicBezTo>
                  <a:lnTo>
                    <a:pt x="27603" y="3347"/>
                  </a:lnTo>
                  <a:cubicBezTo>
                    <a:pt x="27836" y="3647"/>
                    <a:pt x="27870" y="4048"/>
                    <a:pt x="27670" y="4381"/>
                  </a:cubicBezTo>
                  <a:lnTo>
                    <a:pt x="25401" y="7984"/>
                  </a:lnTo>
                  <a:cubicBezTo>
                    <a:pt x="25134" y="8517"/>
                    <a:pt x="25034" y="9118"/>
                    <a:pt x="25201" y="9652"/>
                  </a:cubicBezTo>
                  <a:cubicBezTo>
                    <a:pt x="25301" y="10085"/>
                    <a:pt x="25401" y="10519"/>
                    <a:pt x="25468" y="10986"/>
                  </a:cubicBezTo>
                  <a:cubicBezTo>
                    <a:pt x="25501" y="11253"/>
                    <a:pt x="25635" y="11520"/>
                    <a:pt x="25868" y="11686"/>
                  </a:cubicBezTo>
                  <a:cubicBezTo>
                    <a:pt x="26047" y="11788"/>
                    <a:pt x="26244" y="11832"/>
                    <a:pt x="26447" y="11832"/>
                  </a:cubicBezTo>
                  <a:cubicBezTo>
                    <a:pt x="26509" y="11832"/>
                    <a:pt x="26572" y="11828"/>
                    <a:pt x="26635" y="11820"/>
                  </a:cubicBezTo>
                  <a:lnTo>
                    <a:pt x="29071" y="11219"/>
                  </a:lnTo>
                  <a:cubicBezTo>
                    <a:pt x="29112" y="11206"/>
                    <a:pt x="29159" y="11197"/>
                    <a:pt x="29207" y="11197"/>
                  </a:cubicBezTo>
                  <a:cubicBezTo>
                    <a:pt x="29275" y="11197"/>
                    <a:pt x="29346" y="11214"/>
                    <a:pt x="29404" y="11253"/>
                  </a:cubicBezTo>
                  <a:cubicBezTo>
                    <a:pt x="29471" y="11353"/>
                    <a:pt x="29504" y="11453"/>
                    <a:pt x="29471" y="11586"/>
                  </a:cubicBezTo>
                  <a:lnTo>
                    <a:pt x="28904" y="15556"/>
                  </a:lnTo>
                  <a:cubicBezTo>
                    <a:pt x="28837" y="15989"/>
                    <a:pt x="28570" y="16356"/>
                    <a:pt x="28170" y="16590"/>
                  </a:cubicBezTo>
                  <a:lnTo>
                    <a:pt x="25468" y="17924"/>
                  </a:lnTo>
                  <a:cubicBezTo>
                    <a:pt x="24968" y="18224"/>
                    <a:pt x="24567" y="18658"/>
                    <a:pt x="24334" y="19192"/>
                  </a:cubicBezTo>
                  <a:cubicBezTo>
                    <a:pt x="24067" y="19959"/>
                    <a:pt x="23767" y="20693"/>
                    <a:pt x="23400" y="21427"/>
                  </a:cubicBezTo>
                  <a:cubicBezTo>
                    <a:pt x="23166" y="21960"/>
                    <a:pt x="23200" y="22594"/>
                    <a:pt x="23500" y="23095"/>
                  </a:cubicBezTo>
                  <a:lnTo>
                    <a:pt x="24601" y="24796"/>
                  </a:lnTo>
                  <a:cubicBezTo>
                    <a:pt x="24801" y="25163"/>
                    <a:pt x="24801" y="25563"/>
                    <a:pt x="24567" y="25930"/>
                  </a:cubicBezTo>
                  <a:lnTo>
                    <a:pt x="21799" y="29699"/>
                  </a:lnTo>
                  <a:cubicBezTo>
                    <a:pt x="21701" y="29875"/>
                    <a:pt x="21524" y="29959"/>
                    <a:pt x="21341" y="29959"/>
                  </a:cubicBezTo>
                  <a:cubicBezTo>
                    <a:pt x="21210" y="29959"/>
                    <a:pt x="21076" y="29916"/>
                    <a:pt x="20965" y="29833"/>
                  </a:cubicBezTo>
                  <a:lnTo>
                    <a:pt x="19564" y="28765"/>
                  </a:lnTo>
                  <a:cubicBezTo>
                    <a:pt x="19336" y="28614"/>
                    <a:pt x="19081" y="28538"/>
                    <a:pt x="18830" y="28538"/>
                  </a:cubicBezTo>
                  <a:cubicBezTo>
                    <a:pt x="18529" y="28538"/>
                    <a:pt x="18233" y="28647"/>
                    <a:pt x="17996" y="28865"/>
                  </a:cubicBezTo>
                  <a:cubicBezTo>
                    <a:pt x="17496" y="29332"/>
                    <a:pt x="16962" y="29766"/>
                    <a:pt x="16428" y="30166"/>
                  </a:cubicBezTo>
                  <a:cubicBezTo>
                    <a:pt x="15961" y="30533"/>
                    <a:pt x="15628" y="31034"/>
                    <a:pt x="15461" y="31601"/>
                  </a:cubicBezTo>
                  <a:lnTo>
                    <a:pt x="14627" y="35303"/>
                  </a:lnTo>
                  <a:cubicBezTo>
                    <a:pt x="14527" y="35737"/>
                    <a:pt x="14227" y="36070"/>
                    <a:pt x="13826" y="36237"/>
                  </a:cubicBezTo>
                  <a:lnTo>
                    <a:pt x="10891" y="37305"/>
                  </a:lnTo>
                  <a:cubicBezTo>
                    <a:pt x="10846" y="37334"/>
                    <a:pt x="10799" y="37348"/>
                    <a:pt x="10752" y="37348"/>
                  </a:cubicBezTo>
                  <a:cubicBezTo>
                    <a:pt x="10589" y="37348"/>
                    <a:pt x="10439" y="37186"/>
                    <a:pt x="10491" y="37004"/>
                  </a:cubicBezTo>
                  <a:lnTo>
                    <a:pt x="10691" y="33669"/>
                  </a:lnTo>
                  <a:cubicBezTo>
                    <a:pt x="10724" y="33102"/>
                    <a:pt x="10257" y="32601"/>
                    <a:pt x="9690" y="32568"/>
                  </a:cubicBezTo>
                  <a:cubicBezTo>
                    <a:pt x="9423" y="32568"/>
                    <a:pt x="9123" y="32501"/>
                    <a:pt x="8856" y="32435"/>
                  </a:cubicBezTo>
                  <a:cubicBezTo>
                    <a:pt x="8723" y="32401"/>
                    <a:pt x="8623" y="32401"/>
                    <a:pt x="8489" y="32401"/>
                  </a:cubicBezTo>
                  <a:cubicBezTo>
                    <a:pt x="8022" y="32401"/>
                    <a:pt x="7589" y="32601"/>
                    <a:pt x="7288" y="32935"/>
                  </a:cubicBezTo>
                  <a:lnTo>
                    <a:pt x="4653" y="36104"/>
                  </a:lnTo>
                  <a:cubicBezTo>
                    <a:pt x="4553" y="36237"/>
                    <a:pt x="4411" y="36304"/>
                    <a:pt x="4274" y="36304"/>
                  </a:cubicBezTo>
                  <a:cubicBezTo>
                    <a:pt x="4136" y="36304"/>
                    <a:pt x="4003" y="36237"/>
                    <a:pt x="3919" y="36104"/>
                  </a:cubicBezTo>
                  <a:lnTo>
                    <a:pt x="2452" y="34536"/>
                  </a:lnTo>
                  <a:cubicBezTo>
                    <a:pt x="2185" y="34236"/>
                    <a:pt x="2151" y="33836"/>
                    <a:pt x="2351" y="33502"/>
                  </a:cubicBezTo>
                  <a:lnTo>
                    <a:pt x="4620" y="29899"/>
                  </a:lnTo>
                  <a:cubicBezTo>
                    <a:pt x="4920" y="29366"/>
                    <a:pt x="4987" y="28765"/>
                    <a:pt x="4853" y="28232"/>
                  </a:cubicBezTo>
                  <a:cubicBezTo>
                    <a:pt x="4720" y="27798"/>
                    <a:pt x="4620" y="27364"/>
                    <a:pt x="4553" y="26897"/>
                  </a:cubicBezTo>
                  <a:cubicBezTo>
                    <a:pt x="4520" y="26630"/>
                    <a:pt x="4386" y="26364"/>
                    <a:pt x="4153" y="26197"/>
                  </a:cubicBezTo>
                  <a:cubicBezTo>
                    <a:pt x="3982" y="26099"/>
                    <a:pt x="3793" y="26037"/>
                    <a:pt x="3599" y="26037"/>
                  </a:cubicBezTo>
                  <a:cubicBezTo>
                    <a:pt x="3529" y="26037"/>
                    <a:pt x="3457" y="26045"/>
                    <a:pt x="3386" y="26063"/>
                  </a:cubicBezTo>
                  <a:lnTo>
                    <a:pt x="984" y="26630"/>
                  </a:lnTo>
                  <a:cubicBezTo>
                    <a:pt x="942" y="26644"/>
                    <a:pt x="895" y="26652"/>
                    <a:pt x="847" y="26652"/>
                  </a:cubicBezTo>
                  <a:cubicBezTo>
                    <a:pt x="779" y="26652"/>
                    <a:pt x="709" y="26636"/>
                    <a:pt x="650" y="26597"/>
                  </a:cubicBezTo>
                  <a:cubicBezTo>
                    <a:pt x="584" y="26497"/>
                    <a:pt x="550" y="26397"/>
                    <a:pt x="584" y="26263"/>
                  </a:cubicBezTo>
                  <a:lnTo>
                    <a:pt x="1151" y="22294"/>
                  </a:lnTo>
                  <a:cubicBezTo>
                    <a:pt x="1251" y="21860"/>
                    <a:pt x="1518" y="21493"/>
                    <a:pt x="1884" y="21260"/>
                  </a:cubicBezTo>
                  <a:lnTo>
                    <a:pt x="4586" y="19926"/>
                  </a:lnTo>
                  <a:cubicBezTo>
                    <a:pt x="5087" y="19625"/>
                    <a:pt x="5487" y="19192"/>
                    <a:pt x="5721" y="18658"/>
                  </a:cubicBezTo>
                  <a:cubicBezTo>
                    <a:pt x="5987" y="17924"/>
                    <a:pt x="6288" y="17157"/>
                    <a:pt x="6655" y="16423"/>
                  </a:cubicBezTo>
                  <a:cubicBezTo>
                    <a:pt x="6888" y="15889"/>
                    <a:pt x="6855" y="15256"/>
                    <a:pt x="6554" y="14755"/>
                  </a:cubicBezTo>
                  <a:lnTo>
                    <a:pt x="5454" y="13054"/>
                  </a:lnTo>
                  <a:cubicBezTo>
                    <a:pt x="5254" y="12687"/>
                    <a:pt x="5287" y="12287"/>
                    <a:pt x="5487" y="11953"/>
                  </a:cubicBezTo>
                  <a:lnTo>
                    <a:pt x="8256" y="8150"/>
                  </a:lnTo>
                  <a:cubicBezTo>
                    <a:pt x="8322" y="8017"/>
                    <a:pt x="8489" y="7917"/>
                    <a:pt x="8623" y="7917"/>
                  </a:cubicBezTo>
                  <a:cubicBezTo>
                    <a:pt x="8664" y="7909"/>
                    <a:pt x="8706" y="7904"/>
                    <a:pt x="8747" y="7904"/>
                  </a:cubicBezTo>
                  <a:cubicBezTo>
                    <a:pt x="8869" y="7904"/>
                    <a:pt x="8981" y="7942"/>
                    <a:pt x="9056" y="8017"/>
                  </a:cubicBezTo>
                  <a:lnTo>
                    <a:pt x="10491" y="9084"/>
                  </a:lnTo>
                  <a:cubicBezTo>
                    <a:pt x="10718" y="9236"/>
                    <a:pt x="10973" y="9312"/>
                    <a:pt x="11224" y="9312"/>
                  </a:cubicBezTo>
                  <a:cubicBezTo>
                    <a:pt x="11526" y="9312"/>
                    <a:pt x="11822" y="9203"/>
                    <a:pt x="12058" y="8984"/>
                  </a:cubicBezTo>
                  <a:cubicBezTo>
                    <a:pt x="12559" y="8517"/>
                    <a:pt x="13092" y="8084"/>
                    <a:pt x="13626" y="7683"/>
                  </a:cubicBezTo>
                  <a:cubicBezTo>
                    <a:pt x="14093" y="7317"/>
                    <a:pt x="14427" y="6816"/>
                    <a:pt x="14594" y="6249"/>
                  </a:cubicBezTo>
                  <a:lnTo>
                    <a:pt x="15427" y="2546"/>
                  </a:lnTo>
                  <a:cubicBezTo>
                    <a:pt x="15528" y="2113"/>
                    <a:pt x="15828" y="1779"/>
                    <a:pt x="16228" y="1612"/>
                  </a:cubicBezTo>
                  <a:lnTo>
                    <a:pt x="19130" y="545"/>
                  </a:lnTo>
                  <a:cubicBezTo>
                    <a:pt x="19182" y="515"/>
                    <a:pt x="19236" y="502"/>
                    <a:pt x="19287" y="502"/>
                  </a:cubicBezTo>
                  <a:close/>
                  <a:moveTo>
                    <a:pt x="19317" y="1"/>
                  </a:moveTo>
                  <a:cubicBezTo>
                    <a:pt x="19212" y="1"/>
                    <a:pt x="19103" y="25"/>
                    <a:pt x="18997" y="78"/>
                  </a:cubicBezTo>
                  <a:lnTo>
                    <a:pt x="16095" y="1145"/>
                  </a:lnTo>
                  <a:cubicBezTo>
                    <a:pt x="15561" y="1379"/>
                    <a:pt x="15127" y="1846"/>
                    <a:pt x="14994" y="2413"/>
                  </a:cubicBezTo>
                  <a:lnTo>
                    <a:pt x="14160" y="6116"/>
                  </a:lnTo>
                  <a:cubicBezTo>
                    <a:pt x="13993" y="6583"/>
                    <a:pt x="13726" y="6983"/>
                    <a:pt x="13359" y="7283"/>
                  </a:cubicBezTo>
                  <a:cubicBezTo>
                    <a:pt x="12826" y="7683"/>
                    <a:pt x="12259" y="8150"/>
                    <a:pt x="11758" y="8617"/>
                  </a:cubicBezTo>
                  <a:cubicBezTo>
                    <a:pt x="11609" y="8748"/>
                    <a:pt x="11419" y="8816"/>
                    <a:pt x="11228" y="8816"/>
                  </a:cubicBezTo>
                  <a:cubicBezTo>
                    <a:pt x="11076" y="8816"/>
                    <a:pt x="10924" y="8773"/>
                    <a:pt x="10791" y="8684"/>
                  </a:cubicBezTo>
                  <a:lnTo>
                    <a:pt x="9356" y="7583"/>
                  </a:lnTo>
                  <a:cubicBezTo>
                    <a:pt x="9171" y="7451"/>
                    <a:pt x="8954" y="7387"/>
                    <a:pt x="8739" y="7387"/>
                  </a:cubicBezTo>
                  <a:cubicBezTo>
                    <a:pt x="8413" y="7387"/>
                    <a:pt x="8090" y="7535"/>
                    <a:pt x="7889" y="7817"/>
                  </a:cubicBezTo>
                  <a:lnTo>
                    <a:pt x="5120" y="11620"/>
                  </a:lnTo>
                  <a:cubicBezTo>
                    <a:pt x="4787" y="12120"/>
                    <a:pt x="4787" y="12754"/>
                    <a:pt x="5087" y="13254"/>
                  </a:cubicBezTo>
                  <a:lnTo>
                    <a:pt x="6188" y="14955"/>
                  </a:lnTo>
                  <a:cubicBezTo>
                    <a:pt x="6388" y="15356"/>
                    <a:pt x="6421" y="15789"/>
                    <a:pt x="6254" y="16190"/>
                  </a:cubicBezTo>
                  <a:cubicBezTo>
                    <a:pt x="5887" y="16923"/>
                    <a:pt x="5587" y="17691"/>
                    <a:pt x="5287" y="18458"/>
                  </a:cubicBezTo>
                  <a:cubicBezTo>
                    <a:pt x="5120" y="18892"/>
                    <a:pt x="4787" y="19225"/>
                    <a:pt x="4386" y="19459"/>
                  </a:cubicBezTo>
                  <a:lnTo>
                    <a:pt x="1684" y="20826"/>
                  </a:lnTo>
                  <a:cubicBezTo>
                    <a:pt x="1184" y="21093"/>
                    <a:pt x="817" y="21593"/>
                    <a:pt x="717" y="22194"/>
                  </a:cubicBezTo>
                  <a:lnTo>
                    <a:pt x="117" y="26163"/>
                  </a:lnTo>
                  <a:cubicBezTo>
                    <a:pt x="1" y="26655"/>
                    <a:pt x="412" y="27097"/>
                    <a:pt x="893" y="27097"/>
                  </a:cubicBezTo>
                  <a:cubicBezTo>
                    <a:pt x="966" y="27097"/>
                    <a:pt x="1042" y="27086"/>
                    <a:pt x="1117" y="27064"/>
                  </a:cubicBezTo>
                  <a:lnTo>
                    <a:pt x="3519" y="26497"/>
                  </a:lnTo>
                  <a:cubicBezTo>
                    <a:pt x="3568" y="26485"/>
                    <a:pt x="3617" y="26477"/>
                    <a:pt x="3665" y="26477"/>
                  </a:cubicBezTo>
                  <a:cubicBezTo>
                    <a:pt x="3750" y="26477"/>
                    <a:pt x="3835" y="26500"/>
                    <a:pt x="3919" y="26564"/>
                  </a:cubicBezTo>
                  <a:cubicBezTo>
                    <a:pt x="4019" y="26630"/>
                    <a:pt x="4119" y="26764"/>
                    <a:pt x="4119" y="26931"/>
                  </a:cubicBezTo>
                  <a:cubicBezTo>
                    <a:pt x="4186" y="27398"/>
                    <a:pt x="4286" y="27865"/>
                    <a:pt x="4420" y="28298"/>
                  </a:cubicBezTo>
                  <a:cubicBezTo>
                    <a:pt x="4520" y="28732"/>
                    <a:pt x="4453" y="29199"/>
                    <a:pt x="4253" y="29599"/>
                  </a:cubicBezTo>
                  <a:lnTo>
                    <a:pt x="1985" y="33202"/>
                  </a:lnTo>
                  <a:cubicBezTo>
                    <a:pt x="1684" y="33735"/>
                    <a:pt x="1718" y="34369"/>
                    <a:pt x="2118" y="34803"/>
                  </a:cubicBezTo>
                  <a:lnTo>
                    <a:pt x="3586" y="36404"/>
                  </a:lnTo>
                  <a:cubicBezTo>
                    <a:pt x="3778" y="36613"/>
                    <a:pt x="4040" y="36713"/>
                    <a:pt x="4301" y="36713"/>
                  </a:cubicBezTo>
                  <a:cubicBezTo>
                    <a:pt x="4582" y="36713"/>
                    <a:pt x="4863" y="36596"/>
                    <a:pt x="5053" y="36371"/>
                  </a:cubicBezTo>
                  <a:lnTo>
                    <a:pt x="7689" y="33202"/>
                  </a:lnTo>
                  <a:cubicBezTo>
                    <a:pt x="7889" y="32977"/>
                    <a:pt x="8164" y="32864"/>
                    <a:pt x="8458" y="32864"/>
                  </a:cubicBezTo>
                  <a:cubicBezTo>
                    <a:pt x="8556" y="32864"/>
                    <a:pt x="8656" y="32877"/>
                    <a:pt x="8756" y="32902"/>
                  </a:cubicBezTo>
                  <a:cubicBezTo>
                    <a:pt x="9056" y="32968"/>
                    <a:pt x="9356" y="33002"/>
                    <a:pt x="9657" y="33035"/>
                  </a:cubicBezTo>
                  <a:cubicBezTo>
                    <a:pt x="9990" y="33035"/>
                    <a:pt x="10224" y="33302"/>
                    <a:pt x="10224" y="33635"/>
                  </a:cubicBezTo>
                  <a:lnTo>
                    <a:pt x="10024" y="36971"/>
                  </a:lnTo>
                  <a:cubicBezTo>
                    <a:pt x="9990" y="37238"/>
                    <a:pt x="10090" y="37505"/>
                    <a:pt x="10324" y="37672"/>
                  </a:cubicBezTo>
                  <a:cubicBezTo>
                    <a:pt x="10424" y="37772"/>
                    <a:pt x="10591" y="37805"/>
                    <a:pt x="10724" y="37805"/>
                  </a:cubicBezTo>
                  <a:cubicBezTo>
                    <a:pt x="10824" y="37805"/>
                    <a:pt x="10958" y="37772"/>
                    <a:pt x="11058" y="37738"/>
                  </a:cubicBezTo>
                  <a:lnTo>
                    <a:pt x="13960" y="36671"/>
                  </a:lnTo>
                  <a:cubicBezTo>
                    <a:pt x="14493" y="36437"/>
                    <a:pt x="14894" y="35970"/>
                    <a:pt x="15061" y="35403"/>
                  </a:cubicBezTo>
                  <a:lnTo>
                    <a:pt x="15894" y="31701"/>
                  </a:lnTo>
                  <a:cubicBezTo>
                    <a:pt x="16028" y="31234"/>
                    <a:pt x="16295" y="30833"/>
                    <a:pt x="16662" y="30567"/>
                  </a:cubicBezTo>
                  <a:cubicBezTo>
                    <a:pt x="17229" y="30133"/>
                    <a:pt x="17762" y="29699"/>
                    <a:pt x="18296" y="29199"/>
                  </a:cubicBezTo>
                  <a:cubicBezTo>
                    <a:pt x="18445" y="29069"/>
                    <a:pt x="18635" y="29001"/>
                    <a:pt x="18826" y="29001"/>
                  </a:cubicBezTo>
                  <a:cubicBezTo>
                    <a:pt x="18978" y="29001"/>
                    <a:pt x="19131" y="29044"/>
                    <a:pt x="19264" y="29132"/>
                  </a:cubicBezTo>
                  <a:lnTo>
                    <a:pt x="20698" y="30233"/>
                  </a:lnTo>
                  <a:cubicBezTo>
                    <a:pt x="20883" y="30365"/>
                    <a:pt x="21100" y="30429"/>
                    <a:pt x="21315" y="30429"/>
                  </a:cubicBezTo>
                  <a:cubicBezTo>
                    <a:pt x="21642" y="30429"/>
                    <a:pt x="21964" y="30281"/>
                    <a:pt x="22166" y="29999"/>
                  </a:cubicBezTo>
                  <a:lnTo>
                    <a:pt x="24901" y="26197"/>
                  </a:lnTo>
                  <a:cubicBezTo>
                    <a:pt x="25234" y="25696"/>
                    <a:pt x="25268" y="25063"/>
                    <a:pt x="24968" y="24562"/>
                  </a:cubicBezTo>
                  <a:lnTo>
                    <a:pt x="23867" y="22861"/>
                  </a:lnTo>
                  <a:cubicBezTo>
                    <a:pt x="23667" y="22494"/>
                    <a:pt x="23633" y="22027"/>
                    <a:pt x="23800" y="21627"/>
                  </a:cubicBezTo>
                  <a:cubicBezTo>
                    <a:pt x="24167" y="20893"/>
                    <a:pt x="24467" y="20126"/>
                    <a:pt x="24734" y="19359"/>
                  </a:cubicBezTo>
                  <a:cubicBezTo>
                    <a:pt x="24934" y="18958"/>
                    <a:pt x="25234" y="18591"/>
                    <a:pt x="25635" y="18358"/>
                  </a:cubicBezTo>
                  <a:lnTo>
                    <a:pt x="28337" y="17024"/>
                  </a:lnTo>
                  <a:cubicBezTo>
                    <a:pt x="28870" y="16723"/>
                    <a:pt x="29237" y="16223"/>
                    <a:pt x="29337" y="15656"/>
                  </a:cubicBezTo>
                  <a:lnTo>
                    <a:pt x="29904" y="11653"/>
                  </a:lnTo>
                  <a:cubicBezTo>
                    <a:pt x="30020" y="11161"/>
                    <a:pt x="29634" y="10720"/>
                    <a:pt x="29160" y="10720"/>
                  </a:cubicBezTo>
                  <a:cubicBezTo>
                    <a:pt x="29087" y="10720"/>
                    <a:pt x="29013" y="10730"/>
                    <a:pt x="28937" y="10752"/>
                  </a:cubicBezTo>
                  <a:lnTo>
                    <a:pt x="26535" y="11319"/>
                  </a:lnTo>
                  <a:cubicBezTo>
                    <a:pt x="26487" y="11332"/>
                    <a:pt x="26438" y="11339"/>
                    <a:pt x="26389" y="11339"/>
                  </a:cubicBezTo>
                  <a:cubicBezTo>
                    <a:pt x="26304" y="11339"/>
                    <a:pt x="26220" y="11316"/>
                    <a:pt x="26135" y="11253"/>
                  </a:cubicBezTo>
                  <a:cubicBezTo>
                    <a:pt x="26002" y="11186"/>
                    <a:pt x="25935" y="11053"/>
                    <a:pt x="25935" y="10886"/>
                  </a:cubicBezTo>
                  <a:cubicBezTo>
                    <a:pt x="25868" y="10419"/>
                    <a:pt x="25768" y="9985"/>
                    <a:pt x="25635" y="9518"/>
                  </a:cubicBezTo>
                  <a:cubicBezTo>
                    <a:pt x="25535" y="9084"/>
                    <a:pt x="25568" y="8617"/>
                    <a:pt x="25802" y="8217"/>
                  </a:cubicBezTo>
                  <a:lnTo>
                    <a:pt x="28070" y="4615"/>
                  </a:lnTo>
                  <a:cubicBezTo>
                    <a:pt x="28370" y="4114"/>
                    <a:pt x="28303" y="3447"/>
                    <a:pt x="27936" y="3013"/>
                  </a:cubicBezTo>
                  <a:lnTo>
                    <a:pt x="26469" y="1412"/>
                  </a:lnTo>
                  <a:cubicBezTo>
                    <a:pt x="26272" y="1200"/>
                    <a:pt x="26012" y="1091"/>
                    <a:pt x="25754" y="1091"/>
                  </a:cubicBezTo>
                  <a:cubicBezTo>
                    <a:pt x="25486" y="1091"/>
                    <a:pt x="25221" y="1208"/>
                    <a:pt x="25034" y="1446"/>
                  </a:cubicBezTo>
                  <a:lnTo>
                    <a:pt x="22399" y="4615"/>
                  </a:lnTo>
                  <a:cubicBezTo>
                    <a:pt x="22158" y="4856"/>
                    <a:pt x="21852" y="4968"/>
                    <a:pt x="21533" y="4968"/>
                  </a:cubicBezTo>
                  <a:cubicBezTo>
                    <a:pt x="21455" y="4968"/>
                    <a:pt x="21377" y="4961"/>
                    <a:pt x="21298" y="4948"/>
                  </a:cubicBezTo>
                  <a:cubicBezTo>
                    <a:pt x="21031" y="4848"/>
                    <a:pt x="20731" y="4815"/>
                    <a:pt x="20431" y="4781"/>
                  </a:cubicBezTo>
                  <a:cubicBezTo>
                    <a:pt x="20097" y="4781"/>
                    <a:pt x="19831" y="4515"/>
                    <a:pt x="19864" y="4181"/>
                  </a:cubicBezTo>
                  <a:lnTo>
                    <a:pt x="20064" y="845"/>
                  </a:lnTo>
                  <a:cubicBezTo>
                    <a:pt x="20118" y="391"/>
                    <a:pt x="19743" y="1"/>
                    <a:pt x="19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265125" y="1711325"/>
              <a:ext cx="1196700" cy="1453150"/>
            </a:xfrm>
            <a:custGeom>
              <a:rect b="b" l="l" r="r" t="t"/>
              <a:pathLst>
                <a:path extrusionOk="0" h="58126" w="47868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2265125" y="1711325"/>
              <a:ext cx="1196700" cy="1453150"/>
            </a:xfrm>
            <a:custGeom>
              <a:rect b="b" l="l" r="r" t="t"/>
              <a:pathLst>
                <a:path extrusionOk="0" h="58126" w="47868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2265125" y="1831750"/>
              <a:ext cx="569600" cy="1307625"/>
            </a:xfrm>
            <a:custGeom>
              <a:rect b="b" l="l" r="r" t="t"/>
              <a:pathLst>
                <a:path extrusionOk="0" h="52305" w="22784">
                  <a:moveTo>
                    <a:pt x="18547" y="1"/>
                  </a:moveTo>
                  <a:cubicBezTo>
                    <a:pt x="18480" y="134"/>
                    <a:pt x="18414" y="301"/>
                    <a:pt x="18380" y="468"/>
                  </a:cubicBezTo>
                  <a:lnTo>
                    <a:pt x="17813" y="6705"/>
                  </a:lnTo>
                  <a:cubicBezTo>
                    <a:pt x="17813" y="6872"/>
                    <a:pt x="17746" y="7072"/>
                    <a:pt x="17646" y="7239"/>
                  </a:cubicBezTo>
                  <a:lnTo>
                    <a:pt x="21849" y="9674"/>
                  </a:lnTo>
                  <a:cubicBezTo>
                    <a:pt x="21916" y="9507"/>
                    <a:pt x="21983" y="9307"/>
                    <a:pt x="22016" y="9107"/>
                  </a:cubicBezTo>
                  <a:lnTo>
                    <a:pt x="22550" y="2903"/>
                  </a:lnTo>
                  <a:cubicBezTo>
                    <a:pt x="22583" y="2736"/>
                    <a:pt x="22617" y="2569"/>
                    <a:pt x="22717" y="2436"/>
                  </a:cubicBezTo>
                  <a:lnTo>
                    <a:pt x="18547" y="1"/>
                  </a:lnTo>
                  <a:close/>
                  <a:moveTo>
                    <a:pt x="8907" y="10208"/>
                  </a:moveTo>
                  <a:cubicBezTo>
                    <a:pt x="8707" y="10275"/>
                    <a:pt x="8573" y="10408"/>
                    <a:pt x="8473" y="10542"/>
                  </a:cubicBezTo>
                  <a:lnTo>
                    <a:pt x="4370" y="17647"/>
                  </a:lnTo>
                  <a:cubicBezTo>
                    <a:pt x="4237" y="17913"/>
                    <a:pt x="4237" y="18214"/>
                    <a:pt x="4370" y="18481"/>
                  </a:cubicBezTo>
                  <a:lnTo>
                    <a:pt x="8506" y="20882"/>
                  </a:lnTo>
                  <a:cubicBezTo>
                    <a:pt x="8373" y="20649"/>
                    <a:pt x="8373" y="20349"/>
                    <a:pt x="8540" y="20115"/>
                  </a:cubicBezTo>
                  <a:lnTo>
                    <a:pt x="12643" y="12977"/>
                  </a:lnTo>
                  <a:cubicBezTo>
                    <a:pt x="12743" y="12810"/>
                    <a:pt x="12876" y="12710"/>
                    <a:pt x="13076" y="12643"/>
                  </a:cubicBezTo>
                  <a:lnTo>
                    <a:pt x="8907" y="10208"/>
                  </a:lnTo>
                  <a:close/>
                  <a:moveTo>
                    <a:pt x="334" y="31590"/>
                  </a:moveTo>
                  <a:cubicBezTo>
                    <a:pt x="134" y="31823"/>
                    <a:pt x="34" y="32090"/>
                    <a:pt x="0" y="32424"/>
                  </a:cubicBezTo>
                  <a:lnTo>
                    <a:pt x="0" y="38828"/>
                  </a:lnTo>
                  <a:cubicBezTo>
                    <a:pt x="0" y="38995"/>
                    <a:pt x="67" y="39162"/>
                    <a:pt x="201" y="39262"/>
                  </a:cubicBezTo>
                  <a:lnTo>
                    <a:pt x="4370" y="41664"/>
                  </a:lnTo>
                  <a:cubicBezTo>
                    <a:pt x="4237" y="41564"/>
                    <a:pt x="4170" y="41430"/>
                    <a:pt x="4203" y="41264"/>
                  </a:cubicBezTo>
                  <a:lnTo>
                    <a:pt x="4203" y="34826"/>
                  </a:lnTo>
                  <a:cubicBezTo>
                    <a:pt x="4203" y="34525"/>
                    <a:pt x="4303" y="34225"/>
                    <a:pt x="4504" y="33992"/>
                  </a:cubicBezTo>
                  <a:lnTo>
                    <a:pt x="334" y="31590"/>
                  </a:lnTo>
                  <a:close/>
                  <a:moveTo>
                    <a:pt x="7739" y="40696"/>
                  </a:moveTo>
                  <a:cubicBezTo>
                    <a:pt x="7739" y="40830"/>
                    <a:pt x="7706" y="40963"/>
                    <a:pt x="7639" y="41063"/>
                  </a:cubicBezTo>
                  <a:lnTo>
                    <a:pt x="4337" y="47735"/>
                  </a:lnTo>
                  <a:cubicBezTo>
                    <a:pt x="4170" y="48068"/>
                    <a:pt x="4303" y="48502"/>
                    <a:pt x="4637" y="48702"/>
                  </a:cubicBezTo>
                  <a:lnTo>
                    <a:pt x="8707" y="51104"/>
                  </a:lnTo>
                  <a:cubicBezTo>
                    <a:pt x="8440" y="50870"/>
                    <a:pt x="8340" y="50503"/>
                    <a:pt x="8506" y="50170"/>
                  </a:cubicBezTo>
                  <a:lnTo>
                    <a:pt x="11809" y="43498"/>
                  </a:lnTo>
                  <a:cubicBezTo>
                    <a:pt x="11876" y="43398"/>
                    <a:pt x="11909" y="43265"/>
                    <a:pt x="11909" y="43132"/>
                  </a:cubicBezTo>
                  <a:lnTo>
                    <a:pt x="7739" y="40696"/>
                  </a:lnTo>
                  <a:close/>
                  <a:moveTo>
                    <a:pt x="21249" y="45967"/>
                  </a:moveTo>
                  <a:cubicBezTo>
                    <a:pt x="21216" y="46000"/>
                    <a:pt x="21182" y="46000"/>
                    <a:pt x="21115" y="46000"/>
                  </a:cubicBezTo>
                  <a:cubicBezTo>
                    <a:pt x="20282" y="46200"/>
                    <a:pt x="19414" y="46267"/>
                    <a:pt x="18580" y="46267"/>
                  </a:cubicBezTo>
                  <a:cubicBezTo>
                    <a:pt x="18380" y="46267"/>
                    <a:pt x="18213" y="46300"/>
                    <a:pt x="18047" y="46367"/>
                  </a:cubicBezTo>
                  <a:lnTo>
                    <a:pt x="18347" y="49503"/>
                  </a:lnTo>
                  <a:cubicBezTo>
                    <a:pt x="18380" y="49636"/>
                    <a:pt x="18447" y="49770"/>
                    <a:pt x="18580" y="49870"/>
                  </a:cubicBezTo>
                  <a:lnTo>
                    <a:pt x="22731" y="52274"/>
                  </a:lnTo>
                  <a:lnTo>
                    <a:pt x="22731" y="52274"/>
                  </a:lnTo>
                  <a:cubicBezTo>
                    <a:pt x="22696" y="52251"/>
                    <a:pt x="22673" y="52228"/>
                    <a:pt x="22650" y="52205"/>
                  </a:cubicBezTo>
                  <a:cubicBezTo>
                    <a:pt x="22617" y="52171"/>
                    <a:pt x="22583" y="52105"/>
                    <a:pt x="22583" y="52038"/>
                  </a:cubicBezTo>
                  <a:cubicBezTo>
                    <a:pt x="22550" y="52005"/>
                    <a:pt x="22550" y="51971"/>
                    <a:pt x="22550" y="51938"/>
                  </a:cubicBezTo>
                  <a:lnTo>
                    <a:pt x="22016" y="46501"/>
                  </a:lnTo>
                  <a:cubicBezTo>
                    <a:pt x="21983" y="46467"/>
                    <a:pt x="21983" y="46401"/>
                    <a:pt x="21983" y="46367"/>
                  </a:cubicBezTo>
                  <a:cubicBezTo>
                    <a:pt x="21949" y="46267"/>
                    <a:pt x="21883" y="46167"/>
                    <a:pt x="21816" y="46100"/>
                  </a:cubicBezTo>
                  <a:cubicBezTo>
                    <a:pt x="21749" y="46067"/>
                    <a:pt x="21716" y="46034"/>
                    <a:pt x="21649" y="46000"/>
                  </a:cubicBezTo>
                  <a:lnTo>
                    <a:pt x="21549" y="45967"/>
                  </a:lnTo>
                  <a:close/>
                  <a:moveTo>
                    <a:pt x="22731" y="52274"/>
                  </a:moveTo>
                  <a:lnTo>
                    <a:pt x="22731" y="52274"/>
                  </a:lnTo>
                  <a:cubicBezTo>
                    <a:pt x="22746" y="52284"/>
                    <a:pt x="22763" y="52295"/>
                    <a:pt x="22783" y="52305"/>
                  </a:cubicBezTo>
                  <a:lnTo>
                    <a:pt x="22731" y="52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2369550" y="1771650"/>
              <a:ext cx="1092700" cy="1392825"/>
            </a:xfrm>
            <a:custGeom>
              <a:rect b="b" l="l" r="r" t="t"/>
              <a:pathLst>
                <a:path extrusionOk="0" h="55713" w="43708">
                  <a:moveTo>
                    <a:pt x="26053" y="15663"/>
                  </a:moveTo>
                  <a:cubicBezTo>
                    <a:pt x="29150" y="15663"/>
                    <a:pt x="31282" y="18126"/>
                    <a:pt x="31282" y="22386"/>
                  </a:cubicBezTo>
                  <a:cubicBezTo>
                    <a:pt x="31282" y="28423"/>
                    <a:pt x="27046" y="35728"/>
                    <a:pt x="21842" y="38731"/>
                  </a:cubicBezTo>
                  <a:cubicBezTo>
                    <a:pt x="20330" y="39603"/>
                    <a:pt x="18899" y="40016"/>
                    <a:pt x="17631" y="40016"/>
                  </a:cubicBezTo>
                  <a:cubicBezTo>
                    <a:pt x="14534" y="40016"/>
                    <a:pt x="12402" y="37553"/>
                    <a:pt x="12402" y="33293"/>
                  </a:cubicBezTo>
                  <a:cubicBezTo>
                    <a:pt x="12402" y="27289"/>
                    <a:pt x="16638" y="19951"/>
                    <a:pt x="21842" y="16948"/>
                  </a:cubicBezTo>
                  <a:cubicBezTo>
                    <a:pt x="23354" y="16076"/>
                    <a:pt x="24784" y="15663"/>
                    <a:pt x="26053" y="15663"/>
                  </a:cubicBezTo>
                  <a:close/>
                  <a:moveTo>
                    <a:pt x="35115" y="0"/>
                  </a:moveTo>
                  <a:cubicBezTo>
                    <a:pt x="34875" y="0"/>
                    <a:pt x="34637" y="119"/>
                    <a:pt x="34484" y="336"/>
                  </a:cubicBezTo>
                  <a:lnTo>
                    <a:pt x="30381" y="6541"/>
                  </a:lnTo>
                  <a:cubicBezTo>
                    <a:pt x="30115" y="6875"/>
                    <a:pt x="29714" y="7075"/>
                    <a:pt x="29314" y="7075"/>
                  </a:cubicBezTo>
                  <a:cubicBezTo>
                    <a:pt x="29200" y="7070"/>
                    <a:pt x="29085" y="7068"/>
                    <a:pt x="28969" y="7068"/>
                  </a:cubicBezTo>
                  <a:cubicBezTo>
                    <a:pt x="28177" y="7068"/>
                    <a:pt x="27369" y="7167"/>
                    <a:pt x="26612" y="7342"/>
                  </a:cubicBezTo>
                  <a:cubicBezTo>
                    <a:pt x="26559" y="7356"/>
                    <a:pt x="26507" y="7363"/>
                    <a:pt x="26457" y="7363"/>
                  </a:cubicBezTo>
                  <a:cubicBezTo>
                    <a:pt x="26155" y="7363"/>
                    <a:pt x="25907" y="7122"/>
                    <a:pt x="25878" y="6808"/>
                  </a:cubicBezTo>
                  <a:lnTo>
                    <a:pt x="25311" y="1404"/>
                  </a:lnTo>
                  <a:cubicBezTo>
                    <a:pt x="25335" y="1137"/>
                    <a:pt x="25130" y="958"/>
                    <a:pt x="24900" y="958"/>
                  </a:cubicBezTo>
                  <a:cubicBezTo>
                    <a:pt x="24814" y="958"/>
                    <a:pt x="24725" y="983"/>
                    <a:pt x="24644" y="1037"/>
                  </a:cubicBezTo>
                  <a:lnTo>
                    <a:pt x="19073" y="4273"/>
                  </a:lnTo>
                  <a:cubicBezTo>
                    <a:pt x="18706" y="4506"/>
                    <a:pt x="18473" y="4873"/>
                    <a:pt x="18406" y="5307"/>
                  </a:cubicBezTo>
                  <a:lnTo>
                    <a:pt x="17839" y="11511"/>
                  </a:lnTo>
                  <a:cubicBezTo>
                    <a:pt x="17772" y="11945"/>
                    <a:pt x="17572" y="12378"/>
                    <a:pt x="17272" y="12679"/>
                  </a:cubicBezTo>
                  <a:cubicBezTo>
                    <a:pt x="16171" y="13713"/>
                    <a:pt x="15137" y="14814"/>
                    <a:pt x="14170" y="15981"/>
                  </a:cubicBezTo>
                  <a:cubicBezTo>
                    <a:pt x="13970" y="16206"/>
                    <a:pt x="13676" y="16319"/>
                    <a:pt x="13372" y="16319"/>
                  </a:cubicBezTo>
                  <a:cubicBezTo>
                    <a:pt x="13271" y="16319"/>
                    <a:pt x="13169" y="16306"/>
                    <a:pt x="13069" y="16281"/>
                  </a:cubicBezTo>
                  <a:lnTo>
                    <a:pt x="9500" y="15014"/>
                  </a:lnTo>
                  <a:cubicBezTo>
                    <a:pt x="9414" y="14992"/>
                    <a:pt x="9328" y="14981"/>
                    <a:pt x="9244" y="14981"/>
                  </a:cubicBezTo>
                  <a:cubicBezTo>
                    <a:pt x="8937" y="14981"/>
                    <a:pt x="8656" y="15126"/>
                    <a:pt x="8499" y="15414"/>
                  </a:cubicBezTo>
                  <a:lnTo>
                    <a:pt x="4396" y="22486"/>
                  </a:lnTo>
                  <a:cubicBezTo>
                    <a:pt x="4196" y="22853"/>
                    <a:pt x="4263" y="23286"/>
                    <a:pt x="4563" y="23553"/>
                  </a:cubicBezTo>
                  <a:lnTo>
                    <a:pt x="7432" y="26022"/>
                  </a:lnTo>
                  <a:cubicBezTo>
                    <a:pt x="7732" y="26322"/>
                    <a:pt x="7832" y="26722"/>
                    <a:pt x="7699" y="27122"/>
                  </a:cubicBezTo>
                  <a:cubicBezTo>
                    <a:pt x="7198" y="28523"/>
                    <a:pt x="6765" y="29991"/>
                    <a:pt x="6431" y="31459"/>
                  </a:cubicBezTo>
                  <a:cubicBezTo>
                    <a:pt x="6298" y="31892"/>
                    <a:pt x="6064" y="32259"/>
                    <a:pt x="5697" y="32526"/>
                  </a:cubicBezTo>
                  <a:lnTo>
                    <a:pt x="593" y="36129"/>
                  </a:lnTo>
                  <a:cubicBezTo>
                    <a:pt x="260" y="36396"/>
                    <a:pt x="60" y="36796"/>
                    <a:pt x="26" y="37230"/>
                  </a:cubicBezTo>
                  <a:lnTo>
                    <a:pt x="26" y="43668"/>
                  </a:lnTo>
                  <a:cubicBezTo>
                    <a:pt x="1" y="43921"/>
                    <a:pt x="208" y="44137"/>
                    <a:pt x="440" y="44137"/>
                  </a:cubicBezTo>
                  <a:cubicBezTo>
                    <a:pt x="513" y="44137"/>
                    <a:pt x="589" y="44116"/>
                    <a:pt x="660" y="44068"/>
                  </a:cubicBezTo>
                  <a:lnTo>
                    <a:pt x="5630" y="41833"/>
                  </a:lnTo>
                  <a:cubicBezTo>
                    <a:pt x="5712" y="41792"/>
                    <a:pt x="5797" y="41773"/>
                    <a:pt x="5881" y="41773"/>
                  </a:cubicBezTo>
                  <a:cubicBezTo>
                    <a:pt x="6141" y="41773"/>
                    <a:pt x="6389" y="41956"/>
                    <a:pt x="6464" y="42233"/>
                  </a:cubicBezTo>
                  <a:cubicBezTo>
                    <a:pt x="6731" y="43100"/>
                    <a:pt x="7098" y="43901"/>
                    <a:pt x="7565" y="44668"/>
                  </a:cubicBezTo>
                  <a:cubicBezTo>
                    <a:pt x="7799" y="45069"/>
                    <a:pt x="7799" y="45502"/>
                    <a:pt x="7665" y="45902"/>
                  </a:cubicBezTo>
                  <a:lnTo>
                    <a:pt x="4329" y="52574"/>
                  </a:lnTo>
                  <a:cubicBezTo>
                    <a:pt x="4163" y="52907"/>
                    <a:pt x="4296" y="53341"/>
                    <a:pt x="4630" y="53541"/>
                  </a:cubicBezTo>
                  <a:lnTo>
                    <a:pt x="8232" y="55609"/>
                  </a:lnTo>
                  <a:cubicBezTo>
                    <a:pt x="8348" y="55679"/>
                    <a:pt x="8476" y="55712"/>
                    <a:pt x="8603" y="55712"/>
                  </a:cubicBezTo>
                  <a:cubicBezTo>
                    <a:pt x="8842" y="55712"/>
                    <a:pt x="9080" y="55594"/>
                    <a:pt x="9233" y="55376"/>
                  </a:cubicBezTo>
                  <a:lnTo>
                    <a:pt x="13336" y="49171"/>
                  </a:lnTo>
                  <a:cubicBezTo>
                    <a:pt x="13603" y="48838"/>
                    <a:pt x="14003" y="48638"/>
                    <a:pt x="14437" y="48638"/>
                  </a:cubicBezTo>
                  <a:cubicBezTo>
                    <a:pt x="14551" y="48642"/>
                    <a:pt x="14665" y="48644"/>
                    <a:pt x="14780" y="48644"/>
                  </a:cubicBezTo>
                  <a:cubicBezTo>
                    <a:pt x="15566" y="48644"/>
                    <a:pt x="16348" y="48546"/>
                    <a:pt x="17105" y="48371"/>
                  </a:cubicBezTo>
                  <a:cubicBezTo>
                    <a:pt x="17158" y="48356"/>
                    <a:pt x="17211" y="48350"/>
                    <a:pt x="17263" y="48350"/>
                  </a:cubicBezTo>
                  <a:cubicBezTo>
                    <a:pt x="17570" y="48350"/>
                    <a:pt x="17839" y="48590"/>
                    <a:pt x="17839" y="48905"/>
                  </a:cubicBezTo>
                  <a:lnTo>
                    <a:pt x="18406" y="54308"/>
                  </a:lnTo>
                  <a:cubicBezTo>
                    <a:pt x="18382" y="54576"/>
                    <a:pt x="18605" y="54755"/>
                    <a:pt x="18832" y="54755"/>
                  </a:cubicBezTo>
                  <a:cubicBezTo>
                    <a:pt x="18916" y="54755"/>
                    <a:pt x="19001" y="54730"/>
                    <a:pt x="19073" y="54675"/>
                  </a:cubicBezTo>
                  <a:lnTo>
                    <a:pt x="24644" y="51440"/>
                  </a:lnTo>
                  <a:cubicBezTo>
                    <a:pt x="25011" y="51206"/>
                    <a:pt x="25244" y="50839"/>
                    <a:pt x="25311" y="50406"/>
                  </a:cubicBezTo>
                  <a:lnTo>
                    <a:pt x="25878" y="44201"/>
                  </a:lnTo>
                  <a:cubicBezTo>
                    <a:pt x="25912" y="43768"/>
                    <a:pt x="26145" y="43367"/>
                    <a:pt x="26445" y="43034"/>
                  </a:cubicBezTo>
                  <a:cubicBezTo>
                    <a:pt x="27546" y="42000"/>
                    <a:pt x="28580" y="40932"/>
                    <a:pt x="29547" y="39765"/>
                  </a:cubicBezTo>
                  <a:cubicBezTo>
                    <a:pt x="29755" y="39531"/>
                    <a:pt x="30064" y="39398"/>
                    <a:pt x="30380" y="39398"/>
                  </a:cubicBezTo>
                  <a:cubicBezTo>
                    <a:pt x="30469" y="39398"/>
                    <a:pt x="30560" y="39409"/>
                    <a:pt x="30648" y="39431"/>
                  </a:cubicBezTo>
                  <a:lnTo>
                    <a:pt x="34217" y="40699"/>
                  </a:lnTo>
                  <a:cubicBezTo>
                    <a:pt x="34311" y="40730"/>
                    <a:pt x="34405" y="40745"/>
                    <a:pt x="34496" y="40745"/>
                  </a:cubicBezTo>
                  <a:cubicBezTo>
                    <a:pt x="34794" y="40745"/>
                    <a:pt x="35065" y="40587"/>
                    <a:pt x="35218" y="40332"/>
                  </a:cubicBezTo>
                  <a:lnTo>
                    <a:pt x="39321" y="33227"/>
                  </a:lnTo>
                  <a:cubicBezTo>
                    <a:pt x="39521" y="32893"/>
                    <a:pt x="39455" y="32459"/>
                    <a:pt x="39154" y="32193"/>
                  </a:cubicBezTo>
                  <a:lnTo>
                    <a:pt x="36286" y="29691"/>
                  </a:lnTo>
                  <a:cubicBezTo>
                    <a:pt x="35985" y="29424"/>
                    <a:pt x="35885" y="28990"/>
                    <a:pt x="35985" y="28590"/>
                  </a:cubicBezTo>
                  <a:cubicBezTo>
                    <a:pt x="36519" y="27189"/>
                    <a:pt x="36953" y="25755"/>
                    <a:pt x="37286" y="24287"/>
                  </a:cubicBezTo>
                  <a:cubicBezTo>
                    <a:pt x="37420" y="23853"/>
                    <a:pt x="37653" y="23453"/>
                    <a:pt x="38020" y="23186"/>
                  </a:cubicBezTo>
                  <a:lnTo>
                    <a:pt x="43090" y="19617"/>
                  </a:lnTo>
                  <a:cubicBezTo>
                    <a:pt x="43424" y="19317"/>
                    <a:pt x="43658" y="18950"/>
                    <a:pt x="43658" y="18516"/>
                  </a:cubicBezTo>
                  <a:lnTo>
                    <a:pt x="43658" y="12045"/>
                  </a:lnTo>
                  <a:cubicBezTo>
                    <a:pt x="43707" y="11771"/>
                    <a:pt x="43497" y="11571"/>
                    <a:pt x="43262" y="11571"/>
                  </a:cubicBezTo>
                  <a:cubicBezTo>
                    <a:pt x="43182" y="11571"/>
                    <a:pt x="43100" y="11594"/>
                    <a:pt x="43024" y="11645"/>
                  </a:cubicBezTo>
                  <a:lnTo>
                    <a:pt x="38087" y="13880"/>
                  </a:lnTo>
                  <a:cubicBezTo>
                    <a:pt x="37998" y="13920"/>
                    <a:pt x="37906" y="13939"/>
                    <a:pt x="37818" y="13939"/>
                  </a:cubicBezTo>
                  <a:cubicBezTo>
                    <a:pt x="37545" y="13939"/>
                    <a:pt x="37303" y="13757"/>
                    <a:pt x="37253" y="13479"/>
                  </a:cubicBezTo>
                  <a:cubicBezTo>
                    <a:pt x="36986" y="12612"/>
                    <a:pt x="36586" y="11778"/>
                    <a:pt x="36119" y="11011"/>
                  </a:cubicBezTo>
                  <a:cubicBezTo>
                    <a:pt x="35919" y="10644"/>
                    <a:pt x="35885" y="10210"/>
                    <a:pt x="36052" y="9810"/>
                  </a:cubicBezTo>
                  <a:lnTo>
                    <a:pt x="39354" y="3138"/>
                  </a:lnTo>
                  <a:cubicBezTo>
                    <a:pt x="39521" y="2805"/>
                    <a:pt x="39421" y="2371"/>
                    <a:pt x="39088" y="2171"/>
                  </a:cubicBezTo>
                  <a:lnTo>
                    <a:pt x="35485" y="103"/>
                  </a:lnTo>
                  <a:cubicBezTo>
                    <a:pt x="35369" y="34"/>
                    <a:pt x="35242" y="0"/>
                    <a:pt x="351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952875" y="1067875"/>
              <a:ext cx="74250" cy="158475"/>
            </a:xfrm>
            <a:custGeom>
              <a:rect b="b" l="l" r="r" t="t"/>
              <a:pathLst>
                <a:path extrusionOk="0" h="6339" w="297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4952875" y="1067875"/>
              <a:ext cx="74250" cy="158475"/>
            </a:xfrm>
            <a:custGeom>
              <a:rect b="b" l="l" r="r" t="t"/>
              <a:pathLst>
                <a:path extrusionOk="0" h="6339" w="297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4787750" y="700100"/>
              <a:ext cx="358625" cy="526700"/>
            </a:xfrm>
            <a:custGeom>
              <a:rect b="b" l="l" r="r" t="t"/>
              <a:pathLst>
                <a:path extrusionOk="0" h="21068" w="14345">
                  <a:moveTo>
                    <a:pt x="2336" y="1"/>
                  </a:moveTo>
                  <a:cubicBezTo>
                    <a:pt x="2052" y="1"/>
                    <a:pt x="1769" y="68"/>
                    <a:pt x="1502" y="201"/>
                  </a:cubicBezTo>
                  <a:lnTo>
                    <a:pt x="835" y="601"/>
                  </a:lnTo>
                  <a:cubicBezTo>
                    <a:pt x="334" y="902"/>
                    <a:pt x="34" y="1435"/>
                    <a:pt x="1" y="2036"/>
                  </a:cubicBezTo>
                  <a:lnTo>
                    <a:pt x="1" y="13444"/>
                  </a:lnTo>
                  <a:cubicBezTo>
                    <a:pt x="34" y="14011"/>
                    <a:pt x="334" y="14545"/>
                    <a:pt x="835" y="14878"/>
                  </a:cubicBezTo>
                  <a:lnTo>
                    <a:pt x="5104" y="17313"/>
                  </a:lnTo>
                  <a:lnTo>
                    <a:pt x="6339" y="20949"/>
                  </a:lnTo>
                  <a:cubicBezTo>
                    <a:pt x="6376" y="21024"/>
                    <a:pt x="6445" y="21068"/>
                    <a:pt x="6516" y="21068"/>
                  </a:cubicBezTo>
                  <a:cubicBezTo>
                    <a:pt x="6572" y="21068"/>
                    <a:pt x="6628" y="21041"/>
                    <a:pt x="6672" y="20983"/>
                  </a:cubicBezTo>
                  <a:lnTo>
                    <a:pt x="7840" y="18914"/>
                  </a:lnTo>
                  <a:lnTo>
                    <a:pt x="11175" y="20849"/>
                  </a:lnTo>
                  <a:cubicBezTo>
                    <a:pt x="11442" y="20983"/>
                    <a:pt x="11726" y="21049"/>
                    <a:pt x="12009" y="21049"/>
                  </a:cubicBezTo>
                  <a:cubicBezTo>
                    <a:pt x="12293" y="21049"/>
                    <a:pt x="12576" y="20983"/>
                    <a:pt x="12843" y="20849"/>
                  </a:cubicBezTo>
                  <a:lnTo>
                    <a:pt x="13510" y="20449"/>
                  </a:lnTo>
                  <a:cubicBezTo>
                    <a:pt x="14011" y="20149"/>
                    <a:pt x="14311" y="19615"/>
                    <a:pt x="14344" y="19015"/>
                  </a:cubicBezTo>
                  <a:lnTo>
                    <a:pt x="14344" y="7640"/>
                  </a:lnTo>
                  <a:cubicBezTo>
                    <a:pt x="14311" y="7039"/>
                    <a:pt x="14011" y="6506"/>
                    <a:pt x="13510" y="6205"/>
                  </a:cubicBezTo>
                  <a:lnTo>
                    <a:pt x="3170" y="201"/>
                  </a:lnTo>
                  <a:cubicBezTo>
                    <a:pt x="2903" y="68"/>
                    <a:pt x="2619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5070450" y="870225"/>
              <a:ext cx="75925" cy="356075"/>
            </a:xfrm>
            <a:custGeom>
              <a:rect b="b" l="l" r="r" t="t"/>
              <a:pathLst>
                <a:path extrusionOk="0" h="14243" w="3037">
                  <a:moveTo>
                    <a:pt x="2769" y="1"/>
                  </a:moveTo>
                  <a:lnTo>
                    <a:pt x="468" y="1335"/>
                  </a:lnTo>
                  <a:cubicBezTo>
                    <a:pt x="601" y="1602"/>
                    <a:pt x="701" y="1869"/>
                    <a:pt x="701" y="2169"/>
                  </a:cubicBezTo>
                  <a:lnTo>
                    <a:pt x="701" y="13577"/>
                  </a:lnTo>
                  <a:cubicBezTo>
                    <a:pt x="701" y="13949"/>
                    <a:pt x="511" y="14151"/>
                    <a:pt x="232" y="14151"/>
                  </a:cubicBezTo>
                  <a:cubicBezTo>
                    <a:pt x="160" y="14151"/>
                    <a:pt x="83" y="14138"/>
                    <a:pt x="1" y="14111"/>
                  </a:cubicBezTo>
                  <a:lnTo>
                    <a:pt x="1" y="14111"/>
                  </a:lnTo>
                  <a:cubicBezTo>
                    <a:pt x="222" y="14199"/>
                    <a:pt x="450" y="14242"/>
                    <a:pt x="679" y="14242"/>
                  </a:cubicBezTo>
                  <a:cubicBezTo>
                    <a:pt x="967" y="14242"/>
                    <a:pt x="1256" y="14174"/>
                    <a:pt x="1535" y="14044"/>
                  </a:cubicBezTo>
                  <a:lnTo>
                    <a:pt x="2202" y="13644"/>
                  </a:lnTo>
                  <a:cubicBezTo>
                    <a:pt x="2703" y="13344"/>
                    <a:pt x="3003" y="12810"/>
                    <a:pt x="3036" y="12210"/>
                  </a:cubicBezTo>
                  <a:lnTo>
                    <a:pt x="3036" y="835"/>
                  </a:lnTo>
                  <a:cubicBezTo>
                    <a:pt x="3036" y="534"/>
                    <a:pt x="2936" y="2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4788600" y="700100"/>
              <a:ext cx="351925" cy="204350"/>
            </a:xfrm>
            <a:custGeom>
              <a:rect b="b" l="l" r="r" t="t"/>
              <a:pathLst>
                <a:path extrusionOk="0" h="8174" w="14077">
                  <a:moveTo>
                    <a:pt x="2289" y="1"/>
                  </a:moveTo>
                  <a:cubicBezTo>
                    <a:pt x="2002" y="1"/>
                    <a:pt x="1718" y="68"/>
                    <a:pt x="1468" y="201"/>
                  </a:cubicBezTo>
                  <a:lnTo>
                    <a:pt x="767" y="601"/>
                  </a:lnTo>
                  <a:cubicBezTo>
                    <a:pt x="367" y="868"/>
                    <a:pt x="67" y="1302"/>
                    <a:pt x="0" y="1802"/>
                  </a:cubicBezTo>
                  <a:cubicBezTo>
                    <a:pt x="44" y="1560"/>
                    <a:pt x="205" y="1434"/>
                    <a:pt x="424" y="1434"/>
                  </a:cubicBezTo>
                  <a:cubicBezTo>
                    <a:pt x="536" y="1434"/>
                    <a:pt x="665" y="1467"/>
                    <a:pt x="801" y="1535"/>
                  </a:cubicBezTo>
                  <a:lnTo>
                    <a:pt x="11141" y="7540"/>
                  </a:lnTo>
                  <a:cubicBezTo>
                    <a:pt x="11375" y="7673"/>
                    <a:pt x="11575" y="7907"/>
                    <a:pt x="11742" y="8173"/>
                  </a:cubicBezTo>
                  <a:lnTo>
                    <a:pt x="14077" y="6806"/>
                  </a:lnTo>
                  <a:cubicBezTo>
                    <a:pt x="13910" y="6572"/>
                    <a:pt x="13710" y="6339"/>
                    <a:pt x="13476" y="6205"/>
                  </a:cubicBezTo>
                  <a:lnTo>
                    <a:pt x="3136" y="201"/>
                  </a:lnTo>
                  <a:cubicBezTo>
                    <a:pt x="2869" y="68"/>
                    <a:pt x="2577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4840300" y="857000"/>
              <a:ext cx="131775" cy="234250"/>
            </a:xfrm>
            <a:custGeom>
              <a:rect b="b" l="l" r="r" t="t"/>
              <a:pathLst>
                <a:path extrusionOk="0" h="9370" w="5271">
                  <a:moveTo>
                    <a:pt x="3452" y="1"/>
                  </a:moveTo>
                  <a:cubicBezTo>
                    <a:pt x="3380" y="1"/>
                    <a:pt x="3307" y="10"/>
                    <a:pt x="3236" y="29"/>
                  </a:cubicBezTo>
                  <a:cubicBezTo>
                    <a:pt x="3136" y="63"/>
                    <a:pt x="3069" y="163"/>
                    <a:pt x="3036" y="263"/>
                  </a:cubicBezTo>
                  <a:cubicBezTo>
                    <a:pt x="2902" y="496"/>
                    <a:pt x="2836" y="730"/>
                    <a:pt x="2802" y="997"/>
                  </a:cubicBezTo>
                  <a:cubicBezTo>
                    <a:pt x="2736" y="1430"/>
                    <a:pt x="2769" y="1897"/>
                    <a:pt x="2869" y="2331"/>
                  </a:cubicBezTo>
                  <a:lnTo>
                    <a:pt x="701" y="1063"/>
                  </a:lnTo>
                  <a:cubicBezTo>
                    <a:pt x="639" y="1022"/>
                    <a:pt x="552" y="994"/>
                    <a:pt x="462" y="994"/>
                  </a:cubicBezTo>
                  <a:cubicBezTo>
                    <a:pt x="407" y="994"/>
                    <a:pt x="351" y="1005"/>
                    <a:pt x="300" y="1030"/>
                  </a:cubicBezTo>
                  <a:cubicBezTo>
                    <a:pt x="134" y="1130"/>
                    <a:pt x="67" y="1297"/>
                    <a:pt x="67" y="1497"/>
                  </a:cubicBezTo>
                  <a:cubicBezTo>
                    <a:pt x="100" y="1831"/>
                    <a:pt x="200" y="2164"/>
                    <a:pt x="434" y="2431"/>
                  </a:cubicBezTo>
                  <a:cubicBezTo>
                    <a:pt x="434" y="2431"/>
                    <a:pt x="390" y="2417"/>
                    <a:pt x="329" y="2417"/>
                  </a:cubicBezTo>
                  <a:cubicBezTo>
                    <a:pt x="201" y="2417"/>
                    <a:pt x="0" y="2479"/>
                    <a:pt x="0" y="2865"/>
                  </a:cubicBezTo>
                  <a:cubicBezTo>
                    <a:pt x="34" y="3265"/>
                    <a:pt x="200" y="3665"/>
                    <a:pt x="534" y="3932"/>
                  </a:cubicBezTo>
                  <a:cubicBezTo>
                    <a:pt x="534" y="3932"/>
                    <a:pt x="367" y="4032"/>
                    <a:pt x="367" y="4433"/>
                  </a:cubicBezTo>
                  <a:cubicBezTo>
                    <a:pt x="434" y="4866"/>
                    <a:pt x="667" y="5233"/>
                    <a:pt x="968" y="5500"/>
                  </a:cubicBezTo>
                  <a:cubicBezTo>
                    <a:pt x="901" y="5667"/>
                    <a:pt x="901" y="5834"/>
                    <a:pt x="901" y="6034"/>
                  </a:cubicBezTo>
                  <a:cubicBezTo>
                    <a:pt x="934" y="6534"/>
                    <a:pt x="1234" y="7001"/>
                    <a:pt x="1701" y="7268"/>
                  </a:cubicBezTo>
                  <a:lnTo>
                    <a:pt x="5271" y="9369"/>
                  </a:lnTo>
                  <a:lnTo>
                    <a:pt x="5271" y="4666"/>
                  </a:lnTo>
                  <a:cubicBezTo>
                    <a:pt x="5271" y="4666"/>
                    <a:pt x="4270" y="2431"/>
                    <a:pt x="4203" y="2098"/>
                  </a:cubicBezTo>
                  <a:cubicBezTo>
                    <a:pt x="4137" y="1564"/>
                    <a:pt x="4137" y="997"/>
                    <a:pt x="4203" y="430"/>
                  </a:cubicBezTo>
                  <a:cubicBezTo>
                    <a:pt x="4042" y="161"/>
                    <a:pt x="3751" y="1"/>
                    <a:pt x="3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4984575" y="980000"/>
              <a:ext cx="39200" cy="154450"/>
            </a:xfrm>
            <a:custGeom>
              <a:rect b="b" l="l" r="r" t="t"/>
              <a:pathLst>
                <a:path extrusionOk="0" h="6178" w="1568">
                  <a:moveTo>
                    <a:pt x="127" y="0"/>
                  </a:moveTo>
                  <a:cubicBezTo>
                    <a:pt x="56" y="0"/>
                    <a:pt x="0" y="38"/>
                    <a:pt x="0" y="113"/>
                  </a:cubicBezTo>
                  <a:lnTo>
                    <a:pt x="0" y="5150"/>
                  </a:lnTo>
                  <a:cubicBezTo>
                    <a:pt x="0" y="5283"/>
                    <a:pt x="67" y="5383"/>
                    <a:pt x="200" y="5450"/>
                  </a:cubicBezTo>
                  <a:lnTo>
                    <a:pt x="1401" y="6151"/>
                  </a:lnTo>
                  <a:cubicBezTo>
                    <a:pt x="1429" y="6169"/>
                    <a:pt x="1454" y="6178"/>
                    <a:pt x="1476" y="6178"/>
                  </a:cubicBezTo>
                  <a:cubicBezTo>
                    <a:pt x="1533" y="6178"/>
                    <a:pt x="1568" y="6123"/>
                    <a:pt x="1568" y="6051"/>
                  </a:cubicBezTo>
                  <a:lnTo>
                    <a:pt x="1568" y="1014"/>
                  </a:lnTo>
                  <a:cubicBezTo>
                    <a:pt x="1568" y="880"/>
                    <a:pt x="1501" y="780"/>
                    <a:pt x="1401" y="713"/>
                  </a:cubicBezTo>
                  <a:lnTo>
                    <a:pt x="200" y="13"/>
                  </a:lnTo>
                  <a:cubicBezTo>
                    <a:pt x="175" y="5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1466225" y="591000"/>
              <a:ext cx="917350" cy="1089175"/>
            </a:xfrm>
            <a:custGeom>
              <a:rect b="b" l="l" r="r" t="t"/>
              <a:pathLst>
                <a:path extrusionOk="0" h="43567" w="36694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1466225" y="591000"/>
              <a:ext cx="917350" cy="1089175"/>
            </a:xfrm>
            <a:custGeom>
              <a:rect b="b" l="l" r="r" t="t"/>
              <a:pathLst>
                <a:path extrusionOk="0" h="43567" w="36694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1561275" y="667350"/>
              <a:ext cx="860650" cy="1012900"/>
            </a:xfrm>
            <a:custGeom>
              <a:rect b="b" l="l" r="r" t="t"/>
              <a:pathLst>
                <a:path extrusionOk="0" h="40516" w="34426">
                  <a:moveTo>
                    <a:pt x="24240" y="0"/>
                  </a:moveTo>
                  <a:cubicBezTo>
                    <a:pt x="18358" y="0"/>
                    <a:pt x="11021" y="5369"/>
                    <a:pt x="6139" y="13853"/>
                  </a:cubicBezTo>
                  <a:cubicBezTo>
                    <a:pt x="1" y="24461"/>
                    <a:pt x="1" y="35936"/>
                    <a:pt x="6139" y="39472"/>
                  </a:cubicBezTo>
                  <a:cubicBezTo>
                    <a:pt x="7360" y="40179"/>
                    <a:pt x="8736" y="40515"/>
                    <a:pt x="10204" y="40515"/>
                  </a:cubicBezTo>
                  <a:cubicBezTo>
                    <a:pt x="16070" y="40515"/>
                    <a:pt x="23412" y="35147"/>
                    <a:pt x="28321" y="26662"/>
                  </a:cubicBezTo>
                  <a:cubicBezTo>
                    <a:pt x="34426" y="16055"/>
                    <a:pt x="34426" y="4580"/>
                    <a:pt x="28321" y="1044"/>
                  </a:cubicBezTo>
                  <a:cubicBezTo>
                    <a:pt x="27093" y="336"/>
                    <a:pt x="25712" y="0"/>
                    <a:pt x="24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2099175" y="1257175"/>
              <a:ext cx="350275" cy="253650"/>
            </a:xfrm>
            <a:custGeom>
              <a:rect b="b" l="l" r="r" t="t"/>
              <a:pathLst>
                <a:path extrusionOk="0" h="10146" w="14011">
                  <a:moveTo>
                    <a:pt x="5871" y="1"/>
                  </a:moveTo>
                  <a:lnTo>
                    <a:pt x="0" y="6539"/>
                  </a:lnTo>
                  <a:cubicBezTo>
                    <a:pt x="0" y="6539"/>
                    <a:pt x="1368" y="8673"/>
                    <a:pt x="6171" y="9874"/>
                  </a:cubicBezTo>
                  <a:cubicBezTo>
                    <a:pt x="6964" y="10067"/>
                    <a:pt x="7737" y="10145"/>
                    <a:pt x="8468" y="10145"/>
                  </a:cubicBezTo>
                  <a:cubicBezTo>
                    <a:pt x="10906" y="10145"/>
                    <a:pt x="12876" y="9269"/>
                    <a:pt x="13543" y="8807"/>
                  </a:cubicBezTo>
                  <a:cubicBezTo>
                    <a:pt x="13977" y="8473"/>
                    <a:pt x="14010" y="7873"/>
                    <a:pt x="13477" y="7773"/>
                  </a:cubicBezTo>
                  <a:cubicBezTo>
                    <a:pt x="6605" y="6238"/>
                    <a:pt x="5871" y="1"/>
                    <a:pt x="5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1757200" y="875625"/>
              <a:ext cx="465425" cy="640575"/>
            </a:xfrm>
            <a:custGeom>
              <a:rect b="b" l="l" r="r" t="t"/>
              <a:pathLst>
                <a:path extrusionOk="0" h="25623" w="18617">
                  <a:moveTo>
                    <a:pt x="9705" y="0"/>
                  </a:moveTo>
                  <a:cubicBezTo>
                    <a:pt x="9020" y="0"/>
                    <a:pt x="8381" y="604"/>
                    <a:pt x="7975" y="1786"/>
                  </a:cubicBezTo>
                  <a:lnTo>
                    <a:pt x="537" y="23168"/>
                  </a:lnTo>
                  <a:cubicBezTo>
                    <a:pt x="1" y="24729"/>
                    <a:pt x="343" y="25622"/>
                    <a:pt x="1303" y="25622"/>
                  </a:cubicBezTo>
                  <a:cubicBezTo>
                    <a:pt x="1717" y="25622"/>
                    <a:pt x="2247" y="25455"/>
                    <a:pt x="2872" y="25103"/>
                  </a:cubicBezTo>
                  <a:lnTo>
                    <a:pt x="15881" y="17598"/>
                  </a:lnTo>
                  <a:cubicBezTo>
                    <a:pt x="17916" y="16397"/>
                    <a:pt x="18616" y="13795"/>
                    <a:pt x="17449" y="11760"/>
                  </a:cubicBezTo>
                  <a:lnTo>
                    <a:pt x="11511" y="1453"/>
                  </a:lnTo>
                  <a:cubicBezTo>
                    <a:pt x="10961" y="479"/>
                    <a:pt x="10315" y="0"/>
                    <a:pt x="9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1961575" y="990650"/>
              <a:ext cx="71500" cy="267050"/>
            </a:xfrm>
            <a:custGeom>
              <a:rect b="b" l="l" r="r" t="t"/>
              <a:pathLst>
                <a:path extrusionOk="0" h="10682" w="2860">
                  <a:moveTo>
                    <a:pt x="2658" y="0"/>
                  </a:moveTo>
                  <a:cubicBezTo>
                    <a:pt x="2611" y="0"/>
                    <a:pt x="2558" y="17"/>
                    <a:pt x="2502" y="54"/>
                  </a:cubicBezTo>
                  <a:lnTo>
                    <a:pt x="367" y="1288"/>
                  </a:lnTo>
                  <a:cubicBezTo>
                    <a:pt x="134" y="1422"/>
                    <a:pt x="0" y="1688"/>
                    <a:pt x="0" y="1955"/>
                  </a:cubicBezTo>
                  <a:lnTo>
                    <a:pt x="467" y="10395"/>
                  </a:lnTo>
                  <a:cubicBezTo>
                    <a:pt x="443" y="10564"/>
                    <a:pt x="577" y="10681"/>
                    <a:pt x="717" y="10681"/>
                  </a:cubicBezTo>
                  <a:cubicBezTo>
                    <a:pt x="769" y="10681"/>
                    <a:pt x="822" y="10665"/>
                    <a:pt x="868" y="10628"/>
                  </a:cubicBezTo>
                  <a:lnTo>
                    <a:pt x="2002" y="9961"/>
                  </a:lnTo>
                  <a:cubicBezTo>
                    <a:pt x="2202" y="9828"/>
                    <a:pt x="2369" y="9594"/>
                    <a:pt x="2369" y="9327"/>
                  </a:cubicBezTo>
                  <a:lnTo>
                    <a:pt x="2836" y="254"/>
                  </a:lnTo>
                  <a:cubicBezTo>
                    <a:pt x="2860" y="110"/>
                    <a:pt x="2780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1968250" y="1272925"/>
              <a:ext cx="57550" cy="84425"/>
            </a:xfrm>
            <a:custGeom>
              <a:rect b="b" l="l" r="r" t="t"/>
              <a:pathLst>
                <a:path extrusionOk="0" h="3377" w="2302">
                  <a:moveTo>
                    <a:pt x="1631" y="1"/>
                  </a:moveTo>
                  <a:cubicBezTo>
                    <a:pt x="1496" y="1"/>
                    <a:pt x="1341" y="43"/>
                    <a:pt x="1168" y="138"/>
                  </a:cubicBezTo>
                  <a:cubicBezTo>
                    <a:pt x="434" y="638"/>
                    <a:pt x="0" y="1472"/>
                    <a:pt x="0" y="2339"/>
                  </a:cubicBezTo>
                  <a:cubicBezTo>
                    <a:pt x="0" y="2926"/>
                    <a:pt x="254" y="3377"/>
                    <a:pt x="702" y="3377"/>
                  </a:cubicBezTo>
                  <a:cubicBezTo>
                    <a:pt x="839" y="3377"/>
                    <a:pt x="995" y="3334"/>
                    <a:pt x="1168" y="3240"/>
                  </a:cubicBezTo>
                  <a:cubicBezTo>
                    <a:pt x="1868" y="2706"/>
                    <a:pt x="2302" y="1906"/>
                    <a:pt x="2302" y="1005"/>
                  </a:cubicBezTo>
                  <a:cubicBezTo>
                    <a:pt x="2302" y="444"/>
                    <a:pt x="206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2246775" y="4429775"/>
              <a:ext cx="138450" cy="178275"/>
            </a:xfrm>
            <a:custGeom>
              <a:rect b="b" l="l" r="r" t="t"/>
              <a:pathLst>
                <a:path extrusionOk="0" h="7131" w="5538">
                  <a:moveTo>
                    <a:pt x="4013" y="1"/>
                  </a:moveTo>
                  <a:cubicBezTo>
                    <a:pt x="3640" y="1"/>
                    <a:pt x="3217" y="125"/>
                    <a:pt x="2769" y="388"/>
                  </a:cubicBezTo>
                  <a:cubicBezTo>
                    <a:pt x="1135" y="1422"/>
                    <a:pt x="101" y="3223"/>
                    <a:pt x="1" y="5158"/>
                  </a:cubicBezTo>
                  <a:cubicBezTo>
                    <a:pt x="1" y="6413"/>
                    <a:pt x="623" y="7130"/>
                    <a:pt x="1533" y="7130"/>
                  </a:cubicBezTo>
                  <a:cubicBezTo>
                    <a:pt x="1904" y="7130"/>
                    <a:pt x="2324" y="7010"/>
                    <a:pt x="2769" y="6759"/>
                  </a:cubicBezTo>
                  <a:cubicBezTo>
                    <a:pt x="4404" y="5691"/>
                    <a:pt x="5438" y="3924"/>
                    <a:pt x="5538" y="1955"/>
                  </a:cubicBezTo>
                  <a:cubicBezTo>
                    <a:pt x="5538" y="727"/>
                    <a:pt x="4919" y="1"/>
                    <a:pt x="40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1402000" y="3910950"/>
              <a:ext cx="238525" cy="291400"/>
            </a:xfrm>
            <a:custGeom>
              <a:rect b="b" l="l" r="r" t="t"/>
              <a:pathLst>
                <a:path extrusionOk="0" h="11656" w="9541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1402000" y="3910950"/>
              <a:ext cx="238525" cy="291400"/>
            </a:xfrm>
            <a:custGeom>
              <a:rect b="b" l="l" r="r" t="t"/>
              <a:pathLst>
                <a:path extrusionOk="0" h="11656" w="9541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1402000" y="4050850"/>
              <a:ext cx="179325" cy="151925"/>
            </a:xfrm>
            <a:custGeom>
              <a:rect b="b" l="l" r="r" t="t"/>
              <a:pathLst>
                <a:path extrusionOk="0" h="6077" w="7173">
                  <a:moveTo>
                    <a:pt x="501" y="0"/>
                  </a:moveTo>
                  <a:cubicBezTo>
                    <a:pt x="168" y="834"/>
                    <a:pt x="1" y="1701"/>
                    <a:pt x="1" y="2602"/>
                  </a:cubicBezTo>
                  <a:cubicBezTo>
                    <a:pt x="1" y="4136"/>
                    <a:pt x="601" y="5171"/>
                    <a:pt x="1535" y="5571"/>
                  </a:cubicBezTo>
                  <a:cubicBezTo>
                    <a:pt x="2214" y="5951"/>
                    <a:pt x="2953" y="6077"/>
                    <a:pt x="3632" y="6077"/>
                  </a:cubicBezTo>
                  <a:cubicBezTo>
                    <a:pt x="4622" y="6077"/>
                    <a:pt x="5482" y="5809"/>
                    <a:pt x="5838" y="5671"/>
                  </a:cubicBezTo>
                  <a:cubicBezTo>
                    <a:pt x="5905" y="5638"/>
                    <a:pt x="5972" y="5604"/>
                    <a:pt x="6038" y="5604"/>
                  </a:cubicBezTo>
                  <a:lnTo>
                    <a:pt x="7173" y="3336"/>
                  </a:lnTo>
                  <a:lnTo>
                    <a:pt x="5071" y="2135"/>
                  </a:lnTo>
                  <a:cubicBezTo>
                    <a:pt x="5003" y="2138"/>
                    <a:pt x="4934" y="2139"/>
                    <a:pt x="4866" y="2139"/>
                  </a:cubicBezTo>
                  <a:cubicBezTo>
                    <a:pt x="3172" y="2139"/>
                    <a:pt x="1559" y="1347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1522925" y="4011800"/>
              <a:ext cx="1022425" cy="666825"/>
            </a:xfrm>
            <a:custGeom>
              <a:rect b="b" l="l" r="r" t="t"/>
              <a:pathLst>
                <a:path extrusionOk="0" h="26673" w="40897">
                  <a:moveTo>
                    <a:pt x="3984" y="0"/>
                  </a:moveTo>
                  <a:cubicBezTo>
                    <a:pt x="3621" y="0"/>
                    <a:pt x="3212" y="125"/>
                    <a:pt x="2769" y="395"/>
                  </a:cubicBezTo>
                  <a:cubicBezTo>
                    <a:pt x="1135" y="1429"/>
                    <a:pt x="101" y="3230"/>
                    <a:pt x="1" y="5165"/>
                  </a:cubicBezTo>
                  <a:cubicBezTo>
                    <a:pt x="1" y="6032"/>
                    <a:pt x="301" y="6666"/>
                    <a:pt x="801" y="6933"/>
                  </a:cubicBezTo>
                  <a:cubicBezTo>
                    <a:pt x="935" y="6999"/>
                    <a:pt x="28588" y="22978"/>
                    <a:pt x="29788" y="23678"/>
                  </a:cubicBezTo>
                  <a:cubicBezTo>
                    <a:pt x="30989" y="24345"/>
                    <a:pt x="38261" y="26580"/>
                    <a:pt x="38261" y="26580"/>
                  </a:cubicBezTo>
                  <a:cubicBezTo>
                    <a:pt x="38400" y="26643"/>
                    <a:pt x="38543" y="26673"/>
                    <a:pt x="38684" y="26673"/>
                  </a:cubicBezTo>
                  <a:cubicBezTo>
                    <a:pt x="38916" y="26673"/>
                    <a:pt x="39142" y="26592"/>
                    <a:pt x="39329" y="26447"/>
                  </a:cubicBezTo>
                  <a:cubicBezTo>
                    <a:pt x="40229" y="25880"/>
                    <a:pt x="40796" y="24879"/>
                    <a:pt x="40863" y="23811"/>
                  </a:cubicBezTo>
                  <a:cubicBezTo>
                    <a:pt x="40896" y="23445"/>
                    <a:pt x="40763" y="23078"/>
                    <a:pt x="40496" y="22844"/>
                  </a:cubicBezTo>
                  <a:cubicBezTo>
                    <a:pt x="40496" y="22844"/>
                    <a:pt x="34358" y="17273"/>
                    <a:pt x="33725" y="16906"/>
                  </a:cubicBezTo>
                  <a:lnTo>
                    <a:pt x="4704" y="195"/>
                  </a:lnTo>
                  <a:cubicBezTo>
                    <a:pt x="4492" y="67"/>
                    <a:pt x="4251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2246775" y="4430350"/>
              <a:ext cx="298575" cy="248525"/>
            </a:xfrm>
            <a:custGeom>
              <a:rect b="b" l="l" r="r" t="t"/>
              <a:pathLst>
                <a:path extrusionOk="0" h="9941" w="11943">
                  <a:moveTo>
                    <a:pt x="3991" y="1"/>
                  </a:moveTo>
                  <a:cubicBezTo>
                    <a:pt x="3625" y="1"/>
                    <a:pt x="3211" y="117"/>
                    <a:pt x="2769" y="365"/>
                  </a:cubicBezTo>
                  <a:cubicBezTo>
                    <a:pt x="1135" y="1432"/>
                    <a:pt x="101" y="3200"/>
                    <a:pt x="1" y="5135"/>
                  </a:cubicBezTo>
                  <a:cubicBezTo>
                    <a:pt x="1" y="6035"/>
                    <a:pt x="301" y="6636"/>
                    <a:pt x="834" y="6936"/>
                  </a:cubicBezTo>
                  <a:cubicBezTo>
                    <a:pt x="2035" y="7637"/>
                    <a:pt x="9307" y="9871"/>
                    <a:pt x="9307" y="9871"/>
                  </a:cubicBezTo>
                  <a:cubicBezTo>
                    <a:pt x="9437" y="9919"/>
                    <a:pt x="9571" y="9941"/>
                    <a:pt x="9704" y="9941"/>
                  </a:cubicBezTo>
                  <a:cubicBezTo>
                    <a:pt x="9945" y="9941"/>
                    <a:pt x="10181" y="9867"/>
                    <a:pt x="10375" y="9738"/>
                  </a:cubicBezTo>
                  <a:cubicBezTo>
                    <a:pt x="11275" y="9138"/>
                    <a:pt x="11842" y="8137"/>
                    <a:pt x="11909" y="7036"/>
                  </a:cubicBezTo>
                  <a:cubicBezTo>
                    <a:pt x="11942" y="6669"/>
                    <a:pt x="11776" y="6336"/>
                    <a:pt x="11509" y="6102"/>
                  </a:cubicBezTo>
                  <a:cubicBezTo>
                    <a:pt x="11509" y="6102"/>
                    <a:pt x="5838" y="965"/>
                    <a:pt x="4837" y="265"/>
                  </a:cubicBezTo>
                  <a:cubicBezTo>
                    <a:pt x="4602" y="92"/>
                    <a:pt x="4316" y="1"/>
                    <a:pt x="3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1902375" y="4230900"/>
              <a:ext cx="417800" cy="334700"/>
            </a:xfrm>
            <a:custGeom>
              <a:rect b="b" l="l" r="r" t="t"/>
              <a:pathLst>
                <a:path extrusionOk="0" h="13388" w="16712">
                  <a:moveTo>
                    <a:pt x="3988" y="0"/>
                  </a:moveTo>
                  <a:cubicBezTo>
                    <a:pt x="3615" y="0"/>
                    <a:pt x="3197" y="117"/>
                    <a:pt x="2769" y="370"/>
                  </a:cubicBezTo>
                  <a:cubicBezTo>
                    <a:pt x="1134" y="1438"/>
                    <a:pt x="100" y="3206"/>
                    <a:pt x="0" y="5140"/>
                  </a:cubicBezTo>
                  <a:cubicBezTo>
                    <a:pt x="0" y="6041"/>
                    <a:pt x="300" y="6641"/>
                    <a:pt x="801" y="6942"/>
                  </a:cubicBezTo>
                  <a:cubicBezTo>
                    <a:pt x="3036" y="8576"/>
                    <a:pt x="5337" y="10111"/>
                    <a:pt x="7706" y="11512"/>
                  </a:cubicBezTo>
                  <a:cubicBezTo>
                    <a:pt x="10653" y="13231"/>
                    <a:pt x="11636" y="13387"/>
                    <a:pt x="11895" y="13387"/>
                  </a:cubicBezTo>
                  <a:cubicBezTo>
                    <a:pt x="11953" y="13387"/>
                    <a:pt x="11975" y="13380"/>
                    <a:pt x="11975" y="13380"/>
                  </a:cubicBezTo>
                  <a:lnTo>
                    <a:pt x="11475" y="13113"/>
                  </a:lnTo>
                  <a:cubicBezTo>
                    <a:pt x="10975" y="12813"/>
                    <a:pt x="10674" y="12179"/>
                    <a:pt x="10674" y="11311"/>
                  </a:cubicBezTo>
                  <a:cubicBezTo>
                    <a:pt x="10774" y="9377"/>
                    <a:pt x="11808" y="7609"/>
                    <a:pt x="13410" y="6541"/>
                  </a:cubicBezTo>
                  <a:cubicBezTo>
                    <a:pt x="13863" y="6285"/>
                    <a:pt x="14293" y="6157"/>
                    <a:pt x="14672" y="6157"/>
                  </a:cubicBezTo>
                  <a:cubicBezTo>
                    <a:pt x="14935" y="6157"/>
                    <a:pt x="15173" y="6218"/>
                    <a:pt x="15378" y="6341"/>
                  </a:cubicBezTo>
                  <a:lnTo>
                    <a:pt x="15745" y="6541"/>
                  </a:lnTo>
                  <a:cubicBezTo>
                    <a:pt x="15745" y="6541"/>
                    <a:pt x="16712" y="6274"/>
                    <a:pt x="11508" y="3573"/>
                  </a:cubicBezTo>
                  <a:cubicBezTo>
                    <a:pt x="6305" y="837"/>
                    <a:pt x="4703" y="170"/>
                    <a:pt x="4703" y="170"/>
                  </a:cubicBezTo>
                  <a:cubicBezTo>
                    <a:pt x="4495" y="59"/>
                    <a:pt x="4253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1941550" y="4230900"/>
              <a:ext cx="378625" cy="187725"/>
            </a:xfrm>
            <a:custGeom>
              <a:rect b="b" l="l" r="r" t="t"/>
              <a:pathLst>
                <a:path extrusionOk="0" h="7509" w="15145">
                  <a:moveTo>
                    <a:pt x="2421" y="0"/>
                  </a:moveTo>
                  <a:cubicBezTo>
                    <a:pt x="2048" y="0"/>
                    <a:pt x="1630" y="117"/>
                    <a:pt x="1202" y="370"/>
                  </a:cubicBezTo>
                  <a:cubicBezTo>
                    <a:pt x="735" y="637"/>
                    <a:pt x="334" y="971"/>
                    <a:pt x="1" y="1338"/>
                  </a:cubicBezTo>
                  <a:lnTo>
                    <a:pt x="10675" y="7509"/>
                  </a:lnTo>
                  <a:cubicBezTo>
                    <a:pt x="11009" y="7142"/>
                    <a:pt x="11409" y="6808"/>
                    <a:pt x="11843" y="6541"/>
                  </a:cubicBezTo>
                  <a:cubicBezTo>
                    <a:pt x="12296" y="6285"/>
                    <a:pt x="12726" y="6157"/>
                    <a:pt x="13105" y="6157"/>
                  </a:cubicBezTo>
                  <a:cubicBezTo>
                    <a:pt x="13368" y="6157"/>
                    <a:pt x="13606" y="6218"/>
                    <a:pt x="13811" y="6341"/>
                  </a:cubicBezTo>
                  <a:lnTo>
                    <a:pt x="14178" y="6541"/>
                  </a:lnTo>
                  <a:cubicBezTo>
                    <a:pt x="14178" y="6541"/>
                    <a:pt x="15145" y="6274"/>
                    <a:pt x="9941" y="3573"/>
                  </a:cubicBezTo>
                  <a:cubicBezTo>
                    <a:pt x="4738" y="837"/>
                    <a:pt x="3136" y="170"/>
                    <a:pt x="3136" y="170"/>
                  </a:cubicBezTo>
                  <a:cubicBezTo>
                    <a:pt x="2928" y="59"/>
                    <a:pt x="2686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2467775" y="4579150"/>
              <a:ext cx="76750" cy="99225"/>
            </a:xfrm>
            <a:custGeom>
              <a:rect b="b" l="l" r="r" t="t"/>
              <a:pathLst>
                <a:path extrusionOk="0" h="3969" w="3070">
                  <a:moveTo>
                    <a:pt x="2221" y="1"/>
                  </a:moveTo>
                  <a:cubicBezTo>
                    <a:pt x="2013" y="1"/>
                    <a:pt x="1780" y="70"/>
                    <a:pt x="1535" y="217"/>
                  </a:cubicBezTo>
                  <a:cubicBezTo>
                    <a:pt x="601" y="784"/>
                    <a:pt x="34" y="1785"/>
                    <a:pt x="0" y="2852"/>
                  </a:cubicBezTo>
                  <a:cubicBezTo>
                    <a:pt x="0" y="3561"/>
                    <a:pt x="335" y="3968"/>
                    <a:pt x="838" y="3968"/>
                  </a:cubicBezTo>
                  <a:cubicBezTo>
                    <a:pt x="1045" y="3968"/>
                    <a:pt x="1281" y="3899"/>
                    <a:pt x="1535" y="3753"/>
                  </a:cubicBezTo>
                  <a:cubicBezTo>
                    <a:pt x="2435" y="3152"/>
                    <a:pt x="3002" y="2152"/>
                    <a:pt x="3069" y="1084"/>
                  </a:cubicBezTo>
                  <a:cubicBezTo>
                    <a:pt x="3069" y="401"/>
                    <a:pt x="2720" y="1"/>
                    <a:pt x="2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2494450" y="4613675"/>
              <a:ext cx="452850" cy="271125"/>
            </a:xfrm>
            <a:custGeom>
              <a:rect b="b" l="l" r="r" t="t"/>
              <a:pathLst>
                <a:path extrusionOk="0" h="10845" w="18114">
                  <a:moveTo>
                    <a:pt x="676" y="0"/>
                  </a:moveTo>
                  <a:cubicBezTo>
                    <a:pt x="604" y="0"/>
                    <a:pt x="529" y="29"/>
                    <a:pt x="468" y="70"/>
                  </a:cubicBezTo>
                  <a:cubicBezTo>
                    <a:pt x="334" y="137"/>
                    <a:pt x="234" y="270"/>
                    <a:pt x="167" y="404"/>
                  </a:cubicBezTo>
                  <a:cubicBezTo>
                    <a:pt x="67" y="537"/>
                    <a:pt x="34" y="704"/>
                    <a:pt x="34" y="871"/>
                  </a:cubicBezTo>
                  <a:cubicBezTo>
                    <a:pt x="1" y="971"/>
                    <a:pt x="67" y="1071"/>
                    <a:pt x="167" y="1137"/>
                  </a:cubicBezTo>
                  <a:lnTo>
                    <a:pt x="14978" y="9710"/>
                  </a:lnTo>
                  <a:cubicBezTo>
                    <a:pt x="15011" y="9710"/>
                    <a:pt x="15078" y="9744"/>
                    <a:pt x="15111" y="9777"/>
                  </a:cubicBezTo>
                  <a:cubicBezTo>
                    <a:pt x="15779" y="10044"/>
                    <a:pt x="17847" y="10811"/>
                    <a:pt x="17980" y="10844"/>
                  </a:cubicBezTo>
                  <a:lnTo>
                    <a:pt x="18013" y="10844"/>
                  </a:lnTo>
                  <a:cubicBezTo>
                    <a:pt x="18080" y="10811"/>
                    <a:pt x="18114" y="10744"/>
                    <a:pt x="18114" y="10678"/>
                  </a:cubicBezTo>
                  <a:cubicBezTo>
                    <a:pt x="18114" y="10678"/>
                    <a:pt x="18114" y="10644"/>
                    <a:pt x="18114" y="10611"/>
                  </a:cubicBezTo>
                  <a:cubicBezTo>
                    <a:pt x="18013" y="10544"/>
                    <a:pt x="16713" y="9410"/>
                    <a:pt x="16012" y="8876"/>
                  </a:cubicBezTo>
                  <a:cubicBezTo>
                    <a:pt x="15879" y="8776"/>
                    <a:pt x="15745" y="8676"/>
                    <a:pt x="15612" y="8576"/>
                  </a:cubicBezTo>
                  <a:lnTo>
                    <a:pt x="801" y="37"/>
                  </a:lnTo>
                  <a:cubicBezTo>
                    <a:pt x="763" y="11"/>
                    <a:pt x="720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2872225" y="4835575"/>
              <a:ext cx="75075" cy="49225"/>
            </a:xfrm>
            <a:custGeom>
              <a:rect b="b" l="l" r="r" t="t"/>
              <a:pathLst>
                <a:path extrusionOk="0" h="1969" w="3003">
                  <a:moveTo>
                    <a:pt x="868" y="0"/>
                  </a:moveTo>
                  <a:cubicBezTo>
                    <a:pt x="701" y="0"/>
                    <a:pt x="834" y="367"/>
                    <a:pt x="1401" y="768"/>
                  </a:cubicBezTo>
                  <a:cubicBezTo>
                    <a:pt x="1968" y="1168"/>
                    <a:pt x="2936" y="1735"/>
                    <a:pt x="2836" y="1835"/>
                  </a:cubicBezTo>
                  <a:cubicBezTo>
                    <a:pt x="2833" y="1838"/>
                    <a:pt x="2828" y="1839"/>
                    <a:pt x="2820" y="1839"/>
                  </a:cubicBezTo>
                  <a:cubicBezTo>
                    <a:pt x="2652" y="1839"/>
                    <a:pt x="1384" y="1161"/>
                    <a:pt x="1001" y="1001"/>
                  </a:cubicBezTo>
                  <a:cubicBezTo>
                    <a:pt x="754" y="877"/>
                    <a:pt x="506" y="792"/>
                    <a:pt x="306" y="792"/>
                  </a:cubicBezTo>
                  <a:cubicBezTo>
                    <a:pt x="182" y="792"/>
                    <a:pt x="77" y="825"/>
                    <a:pt x="0" y="901"/>
                  </a:cubicBezTo>
                  <a:cubicBezTo>
                    <a:pt x="668" y="1168"/>
                    <a:pt x="2736" y="1935"/>
                    <a:pt x="2869" y="1968"/>
                  </a:cubicBezTo>
                  <a:lnTo>
                    <a:pt x="2902" y="1968"/>
                  </a:lnTo>
                  <a:cubicBezTo>
                    <a:pt x="2969" y="1935"/>
                    <a:pt x="3003" y="1868"/>
                    <a:pt x="3003" y="1802"/>
                  </a:cubicBezTo>
                  <a:cubicBezTo>
                    <a:pt x="3003" y="1768"/>
                    <a:pt x="3003" y="1768"/>
                    <a:pt x="3003" y="1735"/>
                  </a:cubicBezTo>
                  <a:cubicBezTo>
                    <a:pt x="2902" y="1668"/>
                    <a:pt x="1602" y="534"/>
                    <a:pt x="8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2501950" y="4619575"/>
              <a:ext cx="432925" cy="255875"/>
            </a:xfrm>
            <a:custGeom>
              <a:rect b="b" l="l" r="r" t="t"/>
              <a:pathLst>
                <a:path extrusionOk="0" h="10235" w="17317">
                  <a:moveTo>
                    <a:pt x="334" y="1"/>
                  </a:moveTo>
                  <a:cubicBezTo>
                    <a:pt x="134" y="34"/>
                    <a:pt x="1" y="301"/>
                    <a:pt x="1" y="301"/>
                  </a:cubicBezTo>
                  <a:cubicBezTo>
                    <a:pt x="1" y="301"/>
                    <a:pt x="13811" y="7906"/>
                    <a:pt x="15078" y="8607"/>
                  </a:cubicBezTo>
                  <a:cubicBezTo>
                    <a:pt x="15345" y="8774"/>
                    <a:pt x="15378" y="9174"/>
                    <a:pt x="15645" y="9341"/>
                  </a:cubicBezTo>
                  <a:cubicBezTo>
                    <a:pt x="16365" y="9828"/>
                    <a:pt x="17165" y="10235"/>
                    <a:pt x="17271" y="10235"/>
                  </a:cubicBezTo>
                  <a:cubicBezTo>
                    <a:pt x="17317" y="10235"/>
                    <a:pt x="17230" y="10157"/>
                    <a:pt x="16946" y="9975"/>
                  </a:cubicBezTo>
                  <a:cubicBezTo>
                    <a:pt x="16513" y="9741"/>
                    <a:pt x="16112" y="9441"/>
                    <a:pt x="15745" y="9141"/>
                  </a:cubicBezTo>
                  <a:cubicBezTo>
                    <a:pt x="15512" y="8907"/>
                    <a:pt x="15412" y="8707"/>
                    <a:pt x="15278" y="8640"/>
                  </a:cubicBezTo>
                  <a:cubicBezTo>
                    <a:pt x="15078" y="8474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1"/>
            <p:cNvSpPr/>
            <p:nvPr/>
          </p:nvSpPr>
          <p:spPr>
            <a:xfrm>
              <a:off x="5320625" y="3881550"/>
              <a:ext cx="223525" cy="326625"/>
            </a:xfrm>
            <a:custGeom>
              <a:rect b="b" l="l" r="r" t="t"/>
              <a:pathLst>
                <a:path extrusionOk="0" h="13065" w="8941">
                  <a:moveTo>
                    <a:pt x="568" y="1"/>
                  </a:moveTo>
                  <a:cubicBezTo>
                    <a:pt x="568" y="1"/>
                    <a:pt x="935" y="5671"/>
                    <a:pt x="868" y="8273"/>
                  </a:cubicBezTo>
                  <a:cubicBezTo>
                    <a:pt x="868" y="9507"/>
                    <a:pt x="1" y="11809"/>
                    <a:pt x="1" y="11809"/>
                  </a:cubicBezTo>
                  <a:cubicBezTo>
                    <a:pt x="1" y="11809"/>
                    <a:pt x="2397" y="13064"/>
                    <a:pt x="4245" y="13064"/>
                  </a:cubicBezTo>
                  <a:cubicBezTo>
                    <a:pt x="4631" y="13064"/>
                    <a:pt x="4993" y="13009"/>
                    <a:pt x="5305" y="12877"/>
                  </a:cubicBezTo>
                  <a:cubicBezTo>
                    <a:pt x="7139" y="12143"/>
                    <a:pt x="8340" y="9274"/>
                    <a:pt x="8307" y="8740"/>
                  </a:cubicBezTo>
                  <a:cubicBezTo>
                    <a:pt x="8274" y="8240"/>
                    <a:pt x="8107" y="8140"/>
                    <a:pt x="8107" y="8140"/>
                  </a:cubicBezTo>
                  <a:lnTo>
                    <a:pt x="8941" y="7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1"/>
            <p:cNvSpPr/>
            <p:nvPr/>
          </p:nvSpPr>
          <p:spPr>
            <a:xfrm>
              <a:off x="5072125" y="4238475"/>
              <a:ext cx="484550" cy="211550"/>
            </a:xfrm>
            <a:custGeom>
              <a:rect b="b" l="l" r="r" t="t"/>
              <a:pathLst>
                <a:path extrusionOk="0" h="8462" w="19382">
                  <a:moveTo>
                    <a:pt x="19281" y="1"/>
                  </a:moveTo>
                  <a:lnTo>
                    <a:pt x="201" y="5438"/>
                  </a:lnTo>
                  <a:cubicBezTo>
                    <a:pt x="101" y="5438"/>
                    <a:pt x="1" y="6505"/>
                    <a:pt x="634" y="7039"/>
                  </a:cubicBezTo>
                  <a:cubicBezTo>
                    <a:pt x="2000" y="7976"/>
                    <a:pt x="3623" y="8462"/>
                    <a:pt x="5280" y="8462"/>
                  </a:cubicBezTo>
                  <a:cubicBezTo>
                    <a:pt x="5688" y="8462"/>
                    <a:pt x="6097" y="8432"/>
                    <a:pt x="6505" y="8373"/>
                  </a:cubicBezTo>
                  <a:cubicBezTo>
                    <a:pt x="9307" y="7973"/>
                    <a:pt x="10842" y="7106"/>
                    <a:pt x="11942" y="6138"/>
                  </a:cubicBezTo>
                  <a:cubicBezTo>
                    <a:pt x="13043" y="5204"/>
                    <a:pt x="14611" y="3870"/>
                    <a:pt x="15879" y="3570"/>
                  </a:cubicBezTo>
                  <a:cubicBezTo>
                    <a:pt x="17013" y="3236"/>
                    <a:pt x="18080" y="2669"/>
                    <a:pt x="19014" y="1935"/>
                  </a:cubicBezTo>
                  <a:cubicBezTo>
                    <a:pt x="19381" y="1568"/>
                    <a:pt x="19281" y="1"/>
                    <a:pt x="19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5056275" y="4085025"/>
              <a:ext cx="498725" cy="346125"/>
            </a:xfrm>
            <a:custGeom>
              <a:rect b="b" l="l" r="r" t="t"/>
              <a:pathLst>
                <a:path extrusionOk="0" h="13845" w="19949">
                  <a:moveTo>
                    <a:pt x="18714" y="1"/>
                  </a:moveTo>
                  <a:cubicBezTo>
                    <a:pt x="18681" y="234"/>
                    <a:pt x="18747" y="468"/>
                    <a:pt x="18514" y="635"/>
                  </a:cubicBezTo>
                  <a:cubicBezTo>
                    <a:pt x="18347" y="768"/>
                    <a:pt x="18147" y="901"/>
                    <a:pt x="17980" y="1002"/>
                  </a:cubicBezTo>
                  <a:cubicBezTo>
                    <a:pt x="17680" y="1302"/>
                    <a:pt x="17413" y="1602"/>
                    <a:pt x="17180" y="1936"/>
                  </a:cubicBezTo>
                  <a:cubicBezTo>
                    <a:pt x="16913" y="2302"/>
                    <a:pt x="16646" y="2669"/>
                    <a:pt x="16346" y="2970"/>
                  </a:cubicBezTo>
                  <a:cubicBezTo>
                    <a:pt x="16274" y="3042"/>
                    <a:pt x="16184" y="3097"/>
                    <a:pt x="16115" y="3097"/>
                  </a:cubicBezTo>
                  <a:cubicBezTo>
                    <a:pt x="16088" y="3097"/>
                    <a:pt x="16064" y="3088"/>
                    <a:pt x="16046" y="3070"/>
                  </a:cubicBezTo>
                  <a:cubicBezTo>
                    <a:pt x="15945" y="3003"/>
                    <a:pt x="15945" y="2870"/>
                    <a:pt x="15979" y="2736"/>
                  </a:cubicBezTo>
                  <a:cubicBezTo>
                    <a:pt x="16046" y="2569"/>
                    <a:pt x="16112" y="2369"/>
                    <a:pt x="16112" y="2202"/>
                  </a:cubicBezTo>
                  <a:cubicBezTo>
                    <a:pt x="16112" y="1635"/>
                    <a:pt x="15545" y="1435"/>
                    <a:pt x="15045" y="1235"/>
                  </a:cubicBezTo>
                  <a:cubicBezTo>
                    <a:pt x="14544" y="1002"/>
                    <a:pt x="12410" y="768"/>
                    <a:pt x="11876" y="701"/>
                  </a:cubicBezTo>
                  <a:cubicBezTo>
                    <a:pt x="11805" y="678"/>
                    <a:pt x="11730" y="667"/>
                    <a:pt x="11654" y="667"/>
                  </a:cubicBezTo>
                  <a:cubicBezTo>
                    <a:pt x="11515" y="667"/>
                    <a:pt x="11371" y="703"/>
                    <a:pt x="11242" y="768"/>
                  </a:cubicBezTo>
                  <a:cubicBezTo>
                    <a:pt x="11042" y="935"/>
                    <a:pt x="10875" y="1168"/>
                    <a:pt x="10808" y="1435"/>
                  </a:cubicBezTo>
                  <a:cubicBezTo>
                    <a:pt x="9941" y="3603"/>
                    <a:pt x="8574" y="4771"/>
                    <a:pt x="6639" y="6005"/>
                  </a:cubicBezTo>
                  <a:cubicBezTo>
                    <a:pt x="5905" y="6472"/>
                    <a:pt x="3803" y="7773"/>
                    <a:pt x="3203" y="8040"/>
                  </a:cubicBezTo>
                  <a:cubicBezTo>
                    <a:pt x="1" y="9608"/>
                    <a:pt x="534" y="11009"/>
                    <a:pt x="1268" y="12210"/>
                  </a:cubicBezTo>
                  <a:cubicBezTo>
                    <a:pt x="1835" y="13210"/>
                    <a:pt x="4304" y="13844"/>
                    <a:pt x="6472" y="13844"/>
                  </a:cubicBezTo>
                  <a:cubicBezTo>
                    <a:pt x="8307" y="13811"/>
                    <a:pt x="11042" y="12643"/>
                    <a:pt x="12343" y="11542"/>
                  </a:cubicBezTo>
                  <a:cubicBezTo>
                    <a:pt x="13544" y="10508"/>
                    <a:pt x="14845" y="9641"/>
                    <a:pt x="16279" y="9007"/>
                  </a:cubicBezTo>
                  <a:cubicBezTo>
                    <a:pt x="17513" y="8507"/>
                    <a:pt x="19748" y="7506"/>
                    <a:pt x="19882" y="6672"/>
                  </a:cubicBezTo>
                  <a:cubicBezTo>
                    <a:pt x="19948" y="5371"/>
                    <a:pt x="19848" y="4070"/>
                    <a:pt x="19548" y="2803"/>
                  </a:cubicBezTo>
                  <a:cubicBezTo>
                    <a:pt x="19315" y="2069"/>
                    <a:pt x="19214" y="801"/>
                    <a:pt x="19114" y="368"/>
                  </a:cubicBezTo>
                  <a:cubicBezTo>
                    <a:pt x="19081" y="134"/>
                    <a:pt x="18914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5066300" y="4278500"/>
              <a:ext cx="341925" cy="154325"/>
            </a:xfrm>
            <a:custGeom>
              <a:rect b="b" l="l" r="r" t="t"/>
              <a:pathLst>
                <a:path extrusionOk="0" h="6173" w="13677">
                  <a:moveTo>
                    <a:pt x="3436" y="1"/>
                  </a:moveTo>
                  <a:cubicBezTo>
                    <a:pt x="3169" y="167"/>
                    <a:pt x="2935" y="268"/>
                    <a:pt x="2802" y="334"/>
                  </a:cubicBezTo>
                  <a:cubicBezTo>
                    <a:pt x="300" y="1368"/>
                    <a:pt x="0" y="2636"/>
                    <a:pt x="434" y="4237"/>
                  </a:cubicBezTo>
                  <a:cubicBezTo>
                    <a:pt x="1024" y="5221"/>
                    <a:pt x="3162" y="6173"/>
                    <a:pt x="5897" y="6173"/>
                  </a:cubicBezTo>
                  <a:cubicBezTo>
                    <a:pt x="5944" y="6173"/>
                    <a:pt x="5991" y="6172"/>
                    <a:pt x="6038" y="6172"/>
                  </a:cubicBezTo>
                  <a:cubicBezTo>
                    <a:pt x="7872" y="6138"/>
                    <a:pt x="10674" y="4904"/>
                    <a:pt x="11975" y="3803"/>
                  </a:cubicBezTo>
                  <a:cubicBezTo>
                    <a:pt x="12509" y="3336"/>
                    <a:pt x="13109" y="2903"/>
                    <a:pt x="13676" y="2502"/>
                  </a:cubicBezTo>
                  <a:lnTo>
                    <a:pt x="13676" y="2502"/>
                  </a:lnTo>
                  <a:cubicBezTo>
                    <a:pt x="13676" y="2503"/>
                    <a:pt x="11142" y="4086"/>
                    <a:pt x="9391" y="4086"/>
                  </a:cubicBezTo>
                  <a:cubicBezTo>
                    <a:pt x="9016" y="4086"/>
                    <a:pt x="8677" y="4013"/>
                    <a:pt x="8406" y="3837"/>
                  </a:cubicBezTo>
                  <a:cubicBezTo>
                    <a:pt x="7405" y="3170"/>
                    <a:pt x="7872" y="2369"/>
                    <a:pt x="7872" y="2102"/>
                  </a:cubicBezTo>
                  <a:cubicBezTo>
                    <a:pt x="7906" y="1835"/>
                    <a:pt x="4370" y="1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5219725" y="4085025"/>
              <a:ext cx="318600" cy="258600"/>
            </a:xfrm>
            <a:custGeom>
              <a:rect b="b" l="l" r="r" t="t"/>
              <a:pathLst>
                <a:path extrusionOk="0" h="10344" w="12744">
                  <a:moveTo>
                    <a:pt x="12176" y="1"/>
                  </a:moveTo>
                  <a:cubicBezTo>
                    <a:pt x="12176" y="268"/>
                    <a:pt x="12209" y="501"/>
                    <a:pt x="12009" y="701"/>
                  </a:cubicBezTo>
                  <a:cubicBezTo>
                    <a:pt x="11843" y="835"/>
                    <a:pt x="11676" y="935"/>
                    <a:pt x="11476" y="1035"/>
                  </a:cubicBezTo>
                  <a:cubicBezTo>
                    <a:pt x="11175" y="1335"/>
                    <a:pt x="10909" y="1669"/>
                    <a:pt x="10675" y="2002"/>
                  </a:cubicBezTo>
                  <a:cubicBezTo>
                    <a:pt x="10408" y="2369"/>
                    <a:pt x="10141" y="2703"/>
                    <a:pt x="9841" y="3036"/>
                  </a:cubicBezTo>
                  <a:cubicBezTo>
                    <a:pt x="8107" y="5238"/>
                    <a:pt x="3970" y="8273"/>
                    <a:pt x="2002" y="9074"/>
                  </a:cubicBezTo>
                  <a:cubicBezTo>
                    <a:pt x="1" y="9908"/>
                    <a:pt x="868" y="10275"/>
                    <a:pt x="1435" y="10342"/>
                  </a:cubicBezTo>
                  <a:cubicBezTo>
                    <a:pt x="1444" y="10343"/>
                    <a:pt x="1454" y="10343"/>
                    <a:pt x="1465" y="10343"/>
                  </a:cubicBezTo>
                  <a:cubicBezTo>
                    <a:pt x="2109" y="10343"/>
                    <a:pt x="5338" y="8380"/>
                    <a:pt x="7339" y="6772"/>
                  </a:cubicBezTo>
                  <a:cubicBezTo>
                    <a:pt x="9441" y="5071"/>
                    <a:pt x="11109" y="2803"/>
                    <a:pt x="11843" y="2202"/>
                  </a:cubicBezTo>
                  <a:cubicBezTo>
                    <a:pt x="12143" y="1969"/>
                    <a:pt x="12476" y="1669"/>
                    <a:pt x="12743" y="1402"/>
                  </a:cubicBezTo>
                  <a:cubicBezTo>
                    <a:pt x="12676" y="1002"/>
                    <a:pt x="12643" y="568"/>
                    <a:pt x="12576" y="368"/>
                  </a:cubicBezTo>
                  <a:cubicBezTo>
                    <a:pt x="12543" y="168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5138850" y="4276400"/>
              <a:ext cx="125100" cy="59675"/>
            </a:xfrm>
            <a:custGeom>
              <a:rect b="b" l="l" r="r" t="t"/>
              <a:pathLst>
                <a:path extrusionOk="0" h="2387" w="5004">
                  <a:moveTo>
                    <a:pt x="473" y="0"/>
                  </a:moveTo>
                  <a:cubicBezTo>
                    <a:pt x="379" y="0"/>
                    <a:pt x="287" y="6"/>
                    <a:pt x="200" y="18"/>
                  </a:cubicBezTo>
                  <a:cubicBezTo>
                    <a:pt x="100" y="18"/>
                    <a:pt x="0" y="118"/>
                    <a:pt x="33" y="218"/>
                  </a:cubicBezTo>
                  <a:cubicBezTo>
                    <a:pt x="33" y="329"/>
                    <a:pt x="102" y="393"/>
                    <a:pt x="183" y="393"/>
                  </a:cubicBezTo>
                  <a:cubicBezTo>
                    <a:pt x="199" y="393"/>
                    <a:pt x="216" y="391"/>
                    <a:pt x="234" y="385"/>
                  </a:cubicBezTo>
                  <a:cubicBezTo>
                    <a:pt x="304" y="377"/>
                    <a:pt x="377" y="373"/>
                    <a:pt x="452" y="373"/>
                  </a:cubicBezTo>
                  <a:cubicBezTo>
                    <a:pt x="1887" y="373"/>
                    <a:pt x="4225" y="1813"/>
                    <a:pt x="4637" y="2320"/>
                  </a:cubicBezTo>
                  <a:cubicBezTo>
                    <a:pt x="4670" y="2353"/>
                    <a:pt x="4737" y="2386"/>
                    <a:pt x="4804" y="2386"/>
                  </a:cubicBezTo>
                  <a:cubicBezTo>
                    <a:pt x="4837" y="2386"/>
                    <a:pt x="4904" y="2353"/>
                    <a:pt x="4937" y="2353"/>
                  </a:cubicBezTo>
                  <a:cubicBezTo>
                    <a:pt x="5004" y="2286"/>
                    <a:pt x="5004" y="2153"/>
                    <a:pt x="4937" y="2053"/>
                  </a:cubicBezTo>
                  <a:cubicBezTo>
                    <a:pt x="4404" y="1425"/>
                    <a:pt x="1981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5179975" y="4249000"/>
              <a:ext cx="127350" cy="59550"/>
            </a:xfrm>
            <a:custGeom>
              <a:rect b="b" l="l" r="r" t="t"/>
              <a:pathLst>
                <a:path extrusionOk="0" h="2382" w="5094">
                  <a:moveTo>
                    <a:pt x="519" y="1"/>
                  </a:moveTo>
                  <a:cubicBezTo>
                    <a:pt x="440" y="1"/>
                    <a:pt x="363" y="5"/>
                    <a:pt x="290" y="13"/>
                  </a:cubicBezTo>
                  <a:cubicBezTo>
                    <a:pt x="1" y="13"/>
                    <a:pt x="52" y="415"/>
                    <a:pt x="294" y="415"/>
                  </a:cubicBezTo>
                  <a:cubicBezTo>
                    <a:pt x="304" y="415"/>
                    <a:pt x="313" y="415"/>
                    <a:pt x="323" y="413"/>
                  </a:cubicBezTo>
                  <a:cubicBezTo>
                    <a:pt x="393" y="405"/>
                    <a:pt x="466" y="401"/>
                    <a:pt x="542" y="401"/>
                  </a:cubicBezTo>
                  <a:cubicBezTo>
                    <a:pt x="1948" y="401"/>
                    <a:pt x="4283" y="1808"/>
                    <a:pt x="4726" y="2315"/>
                  </a:cubicBezTo>
                  <a:cubicBezTo>
                    <a:pt x="4760" y="2382"/>
                    <a:pt x="4826" y="2382"/>
                    <a:pt x="4893" y="2382"/>
                  </a:cubicBezTo>
                  <a:cubicBezTo>
                    <a:pt x="4926" y="2382"/>
                    <a:pt x="4960" y="2382"/>
                    <a:pt x="4993" y="2348"/>
                  </a:cubicBezTo>
                  <a:cubicBezTo>
                    <a:pt x="5093" y="2281"/>
                    <a:pt x="5093" y="2148"/>
                    <a:pt x="5027" y="2081"/>
                  </a:cubicBezTo>
                  <a:cubicBezTo>
                    <a:pt x="4488" y="1448"/>
                    <a:pt x="2022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5223550" y="4223025"/>
              <a:ext cx="127125" cy="59675"/>
            </a:xfrm>
            <a:custGeom>
              <a:rect b="b" l="l" r="r" t="t"/>
              <a:pathLst>
                <a:path extrusionOk="0" h="2387" w="5085">
                  <a:moveTo>
                    <a:pt x="521" y="1"/>
                  </a:moveTo>
                  <a:cubicBezTo>
                    <a:pt x="426" y="1"/>
                    <a:pt x="335" y="6"/>
                    <a:pt x="248" y="18"/>
                  </a:cubicBezTo>
                  <a:cubicBezTo>
                    <a:pt x="0" y="18"/>
                    <a:pt x="40" y="392"/>
                    <a:pt x="261" y="392"/>
                  </a:cubicBezTo>
                  <a:cubicBezTo>
                    <a:pt x="278" y="392"/>
                    <a:pt x="296" y="390"/>
                    <a:pt x="315" y="385"/>
                  </a:cubicBezTo>
                  <a:cubicBezTo>
                    <a:pt x="383" y="377"/>
                    <a:pt x="455" y="373"/>
                    <a:pt x="529" y="373"/>
                  </a:cubicBezTo>
                  <a:cubicBezTo>
                    <a:pt x="1934" y="373"/>
                    <a:pt x="4274" y="1813"/>
                    <a:pt x="4718" y="2320"/>
                  </a:cubicBezTo>
                  <a:cubicBezTo>
                    <a:pt x="4751" y="2353"/>
                    <a:pt x="4785" y="2386"/>
                    <a:pt x="4851" y="2386"/>
                  </a:cubicBezTo>
                  <a:cubicBezTo>
                    <a:pt x="4918" y="2386"/>
                    <a:pt x="4951" y="2353"/>
                    <a:pt x="4985" y="2353"/>
                  </a:cubicBezTo>
                  <a:cubicBezTo>
                    <a:pt x="5051" y="2286"/>
                    <a:pt x="5085" y="2153"/>
                    <a:pt x="5018" y="2053"/>
                  </a:cubicBezTo>
                  <a:cubicBezTo>
                    <a:pt x="4453" y="1425"/>
                    <a:pt x="2029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5265600" y="4193975"/>
              <a:ext cx="125100" cy="59525"/>
            </a:xfrm>
            <a:custGeom>
              <a:rect b="b" l="l" r="r" t="t"/>
              <a:pathLst>
                <a:path extrusionOk="0" h="2381" w="5004">
                  <a:moveTo>
                    <a:pt x="396" y="0"/>
                  </a:moveTo>
                  <a:cubicBezTo>
                    <a:pt x="317" y="0"/>
                    <a:pt x="241" y="4"/>
                    <a:pt x="167" y="13"/>
                  </a:cubicBezTo>
                  <a:cubicBezTo>
                    <a:pt x="67" y="13"/>
                    <a:pt x="0" y="113"/>
                    <a:pt x="0" y="246"/>
                  </a:cubicBezTo>
                  <a:cubicBezTo>
                    <a:pt x="0" y="346"/>
                    <a:pt x="100" y="413"/>
                    <a:pt x="234" y="413"/>
                  </a:cubicBezTo>
                  <a:cubicBezTo>
                    <a:pt x="304" y="404"/>
                    <a:pt x="377" y="400"/>
                    <a:pt x="453" y="400"/>
                  </a:cubicBezTo>
                  <a:cubicBezTo>
                    <a:pt x="1859" y="400"/>
                    <a:pt x="4194" y="1808"/>
                    <a:pt x="4637" y="2314"/>
                  </a:cubicBezTo>
                  <a:cubicBezTo>
                    <a:pt x="4670" y="2381"/>
                    <a:pt x="4704" y="2381"/>
                    <a:pt x="4770" y="2381"/>
                  </a:cubicBezTo>
                  <a:cubicBezTo>
                    <a:pt x="4804" y="2381"/>
                    <a:pt x="4871" y="2381"/>
                    <a:pt x="4904" y="2348"/>
                  </a:cubicBezTo>
                  <a:cubicBezTo>
                    <a:pt x="4971" y="2281"/>
                    <a:pt x="5004" y="2147"/>
                    <a:pt x="4937" y="2081"/>
                  </a:cubicBezTo>
                  <a:cubicBezTo>
                    <a:pt x="4367" y="1447"/>
                    <a:pt x="1900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5294225" y="4163900"/>
              <a:ext cx="134850" cy="60425"/>
            </a:xfrm>
            <a:custGeom>
              <a:rect b="b" l="l" r="r" t="t"/>
              <a:pathLst>
                <a:path extrusionOk="0" h="2417" w="5394">
                  <a:moveTo>
                    <a:pt x="530" y="0"/>
                  </a:moveTo>
                  <a:cubicBezTo>
                    <a:pt x="434" y="0"/>
                    <a:pt x="343" y="5"/>
                    <a:pt x="256" y="15"/>
                  </a:cubicBezTo>
                  <a:cubicBezTo>
                    <a:pt x="0" y="47"/>
                    <a:pt x="51" y="417"/>
                    <a:pt x="263" y="417"/>
                  </a:cubicBezTo>
                  <a:cubicBezTo>
                    <a:pt x="271" y="417"/>
                    <a:pt x="280" y="416"/>
                    <a:pt x="290" y="415"/>
                  </a:cubicBezTo>
                  <a:cubicBezTo>
                    <a:pt x="372" y="405"/>
                    <a:pt x="460" y="400"/>
                    <a:pt x="553" y="400"/>
                  </a:cubicBezTo>
                  <a:cubicBezTo>
                    <a:pt x="1951" y="400"/>
                    <a:pt x="4369" y="1536"/>
                    <a:pt x="5026" y="2350"/>
                  </a:cubicBezTo>
                  <a:cubicBezTo>
                    <a:pt x="5060" y="2383"/>
                    <a:pt x="5127" y="2416"/>
                    <a:pt x="5193" y="2416"/>
                  </a:cubicBezTo>
                  <a:cubicBezTo>
                    <a:pt x="5227" y="2416"/>
                    <a:pt x="5293" y="2416"/>
                    <a:pt x="5327" y="2383"/>
                  </a:cubicBezTo>
                  <a:cubicBezTo>
                    <a:pt x="5393" y="2316"/>
                    <a:pt x="5393" y="2183"/>
                    <a:pt x="5327" y="2116"/>
                  </a:cubicBezTo>
                  <a:cubicBezTo>
                    <a:pt x="4605" y="1206"/>
                    <a:pt x="2051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1"/>
            <p:cNvSpPr/>
            <p:nvPr/>
          </p:nvSpPr>
          <p:spPr>
            <a:xfrm>
              <a:off x="5821000" y="3916575"/>
              <a:ext cx="237700" cy="328975"/>
            </a:xfrm>
            <a:custGeom>
              <a:rect b="b" l="l" r="r" t="t"/>
              <a:pathLst>
                <a:path extrusionOk="0" h="13159" w="9508">
                  <a:moveTo>
                    <a:pt x="8707" y="1"/>
                  </a:moveTo>
                  <a:lnTo>
                    <a:pt x="0" y="1368"/>
                  </a:lnTo>
                  <a:lnTo>
                    <a:pt x="2002" y="10208"/>
                  </a:lnTo>
                  <a:cubicBezTo>
                    <a:pt x="2002" y="10208"/>
                    <a:pt x="2335" y="12443"/>
                    <a:pt x="2802" y="12977"/>
                  </a:cubicBezTo>
                  <a:cubicBezTo>
                    <a:pt x="2914" y="13104"/>
                    <a:pt x="3264" y="13159"/>
                    <a:pt x="3744" y="13159"/>
                  </a:cubicBezTo>
                  <a:cubicBezTo>
                    <a:pt x="5410" y="13159"/>
                    <a:pt x="8652" y="12497"/>
                    <a:pt x="9040" y="11876"/>
                  </a:cubicBezTo>
                  <a:cubicBezTo>
                    <a:pt x="9507" y="11075"/>
                    <a:pt x="8840" y="8707"/>
                    <a:pt x="8840" y="8707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1"/>
            <p:cNvSpPr/>
            <p:nvPr/>
          </p:nvSpPr>
          <p:spPr>
            <a:xfrm>
              <a:off x="5892725" y="4440275"/>
              <a:ext cx="238525" cy="212775"/>
            </a:xfrm>
            <a:custGeom>
              <a:rect b="b" l="l" r="r" t="t"/>
              <a:pathLst>
                <a:path extrusionOk="0" h="8511" w="9541">
                  <a:moveTo>
                    <a:pt x="8940" y="1"/>
                  </a:moveTo>
                  <a:lnTo>
                    <a:pt x="0" y="3170"/>
                  </a:lnTo>
                  <a:cubicBezTo>
                    <a:pt x="234" y="5138"/>
                    <a:pt x="634" y="6439"/>
                    <a:pt x="1501" y="7506"/>
                  </a:cubicBezTo>
                  <a:cubicBezTo>
                    <a:pt x="2062" y="8197"/>
                    <a:pt x="2888" y="8510"/>
                    <a:pt x="3817" y="8510"/>
                  </a:cubicBezTo>
                  <a:cubicBezTo>
                    <a:pt x="4324" y="8510"/>
                    <a:pt x="4862" y="8417"/>
                    <a:pt x="5404" y="8240"/>
                  </a:cubicBezTo>
                  <a:cubicBezTo>
                    <a:pt x="6905" y="7707"/>
                    <a:pt x="8806" y="6539"/>
                    <a:pt x="9173" y="4771"/>
                  </a:cubicBezTo>
                  <a:cubicBezTo>
                    <a:pt x="9540" y="3003"/>
                    <a:pt x="9373" y="1802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5856850" y="4134225"/>
              <a:ext cx="270225" cy="498375"/>
            </a:xfrm>
            <a:custGeom>
              <a:rect b="b" l="l" r="r" t="t"/>
              <a:pathLst>
                <a:path extrusionOk="0" h="19935" w="10809">
                  <a:moveTo>
                    <a:pt x="7426" y="0"/>
                  </a:moveTo>
                  <a:cubicBezTo>
                    <a:pt x="7419" y="0"/>
                    <a:pt x="7413" y="1"/>
                    <a:pt x="7406" y="1"/>
                  </a:cubicBezTo>
                  <a:cubicBezTo>
                    <a:pt x="7439" y="201"/>
                    <a:pt x="7473" y="1836"/>
                    <a:pt x="7473" y="2169"/>
                  </a:cubicBezTo>
                  <a:cubicBezTo>
                    <a:pt x="7506" y="2236"/>
                    <a:pt x="7439" y="2303"/>
                    <a:pt x="7406" y="2336"/>
                  </a:cubicBezTo>
                  <a:cubicBezTo>
                    <a:pt x="7388" y="2342"/>
                    <a:pt x="7372" y="2345"/>
                    <a:pt x="7356" y="2345"/>
                  </a:cubicBezTo>
                  <a:cubicBezTo>
                    <a:pt x="7283" y="2345"/>
                    <a:pt x="7233" y="2285"/>
                    <a:pt x="7206" y="2202"/>
                  </a:cubicBezTo>
                  <a:cubicBezTo>
                    <a:pt x="7139" y="2036"/>
                    <a:pt x="7106" y="1836"/>
                    <a:pt x="7106" y="1669"/>
                  </a:cubicBezTo>
                  <a:cubicBezTo>
                    <a:pt x="7106" y="1569"/>
                    <a:pt x="7072" y="1469"/>
                    <a:pt x="7039" y="1369"/>
                  </a:cubicBezTo>
                  <a:cubicBezTo>
                    <a:pt x="6972" y="1235"/>
                    <a:pt x="6839" y="1135"/>
                    <a:pt x="6705" y="1135"/>
                  </a:cubicBezTo>
                  <a:cubicBezTo>
                    <a:pt x="6572" y="1118"/>
                    <a:pt x="6439" y="1110"/>
                    <a:pt x="6305" y="1110"/>
                  </a:cubicBezTo>
                  <a:cubicBezTo>
                    <a:pt x="6172" y="1110"/>
                    <a:pt x="6038" y="1118"/>
                    <a:pt x="5905" y="1135"/>
                  </a:cubicBezTo>
                  <a:cubicBezTo>
                    <a:pt x="5571" y="1168"/>
                    <a:pt x="5271" y="1235"/>
                    <a:pt x="4938" y="1268"/>
                  </a:cubicBezTo>
                  <a:cubicBezTo>
                    <a:pt x="4337" y="1402"/>
                    <a:pt x="3236" y="1635"/>
                    <a:pt x="2603" y="1836"/>
                  </a:cubicBezTo>
                  <a:cubicBezTo>
                    <a:pt x="2236" y="1936"/>
                    <a:pt x="1902" y="2102"/>
                    <a:pt x="1602" y="2336"/>
                  </a:cubicBezTo>
                  <a:cubicBezTo>
                    <a:pt x="1468" y="2536"/>
                    <a:pt x="1402" y="2770"/>
                    <a:pt x="1468" y="3003"/>
                  </a:cubicBezTo>
                  <a:cubicBezTo>
                    <a:pt x="1502" y="3270"/>
                    <a:pt x="1502" y="3503"/>
                    <a:pt x="1502" y="3770"/>
                  </a:cubicBezTo>
                  <a:cubicBezTo>
                    <a:pt x="1499" y="3771"/>
                    <a:pt x="1496" y="3771"/>
                    <a:pt x="1493" y="3771"/>
                  </a:cubicBezTo>
                  <a:cubicBezTo>
                    <a:pt x="1126" y="3771"/>
                    <a:pt x="601" y="1767"/>
                    <a:pt x="534" y="1502"/>
                  </a:cubicBezTo>
                  <a:lnTo>
                    <a:pt x="534" y="1502"/>
                  </a:lnTo>
                  <a:cubicBezTo>
                    <a:pt x="1" y="1769"/>
                    <a:pt x="835" y="3637"/>
                    <a:pt x="1068" y="5638"/>
                  </a:cubicBezTo>
                  <a:cubicBezTo>
                    <a:pt x="1268" y="7907"/>
                    <a:pt x="1335" y="10208"/>
                    <a:pt x="1268" y="12510"/>
                  </a:cubicBezTo>
                  <a:cubicBezTo>
                    <a:pt x="1268" y="15212"/>
                    <a:pt x="1435" y="17313"/>
                    <a:pt x="3036" y="19048"/>
                  </a:cubicBezTo>
                  <a:cubicBezTo>
                    <a:pt x="3637" y="19679"/>
                    <a:pt x="4392" y="19934"/>
                    <a:pt x="5180" y="19934"/>
                  </a:cubicBezTo>
                  <a:cubicBezTo>
                    <a:pt x="7015" y="19934"/>
                    <a:pt x="9031" y="18550"/>
                    <a:pt x="9708" y="17313"/>
                  </a:cubicBezTo>
                  <a:cubicBezTo>
                    <a:pt x="10675" y="15545"/>
                    <a:pt x="10808" y="14344"/>
                    <a:pt x="10275" y="11676"/>
                  </a:cubicBezTo>
                  <a:cubicBezTo>
                    <a:pt x="9808" y="9374"/>
                    <a:pt x="8507" y="7106"/>
                    <a:pt x="8173" y="4204"/>
                  </a:cubicBezTo>
                  <a:cubicBezTo>
                    <a:pt x="7876" y="1563"/>
                    <a:pt x="8036" y="0"/>
                    <a:pt x="7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5888550" y="4407775"/>
              <a:ext cx="238525" cy="224825"/>
            </a:xfrm>
            <a:custGeom>
              <a:rect b="b" l="l" r="r" t="t"/>
              <a:pathLst>
                <a:path extrusionOk="0" h="8993" w="9541">
                  <a:moveTo>
                    <a:pt x="8807" y="0"/>
                  </a:moveTo>
                  <a:cubicBezTo>
                    <a:pt x="8907" y="400"/>
                    <a:pt x="9407" y="2935"/>
                    <a:pt x="8640" y="3469"/>
                  </a:cubicBezTo>
                  <a:cubicBezTo>
                    <a:pt x="8529" y="3549"/>
                    <a:pt x="8424" y="3583"/>
                    <a:pt x="8323" y="3583"/>
                  </a:cubicBezTo>
                  <a:cubicBezTo>
                    <a:pt x="7666" y="3583"/>
                    <a:pt x="7239" y="2102"/>
                    <a:pt x="7239" y="2102"/>
                  </a:cubicBezTo>
                  <a:cubicBezTo>
                    <a:pt x="7239" y="2102"/>
                    <a:pt x="7073" y="2077"/>
                    <a:pt x="6768" y="2077"/>
                  </a:cubicBezTo>
                  <a:cubicBezTo>
                    <a:pt x="6008" y="2077"/>
                    <a:pt x="4384" y="2230"/>
                    <a:pt x="2335" y="3302"/>
                  </a:cubicBezTo>
                  <a:cubicBezTo>
                    <a:pt x="2491" y="3707"/>
                    <a:pt x="2152" y="4956"/>
                    <a:pt x="1454" y="4956"/>
                  </a:cubicBezTo>
                  <a:cubicBezTo>
                    <a:pt x="1405" y="4956"/>
                    <a:pt x="1354" y="4950"/>
                    <a:pt x="1301" y="4937"/>
                  </a:cubicBezTo>
                  <a:cubicBezTo>
                    <a:pt x="467" y="4737"/>
                    <a:pt x="34" y="1835"/>
                    <a:pt x="0" y="1801"/>
                  </a:cubicBezTo>
                  <a:lnTo>
                    <a:pt x="0" y="1801"/>
                  </a:lnTo>
                  <a:cubicBezTo>
                    <a:pt x="0" y="4403"/>
                    <a:pt x="234" y="6438"/>
                    <a:pt x="1768" y="8106"/>
                  </a:cubicBezTo>
                  <a:cubicBezTo>
                    <a:pt x="2369" y="8737"/>
                    <a:pt x="3121" y="8992"/>
                    <a:pt x="3905" y="8992"/>
                  </a:cubicBezTo>
                  <a:cubicBezTo>
                    <a:pt x="5733" y="8992"/>
                    <a:pt x="7739" y="7608"/>
                    <a:pt x="8440" y="6371"/>
                  </a:cubicBezTo>
                  <a:cubicBezTo>
                    <a:pt x="9440" y="4637"/>
                    <a:pt x="9540" y="3402"/>
                    <a:pt x="9007" y="767"/>
                  </a:cubicBezTo>
                  <a:cubicBezTo>
                    <a:pt x="8940" y="467"/>
                    <a:pt x="8873" y="234"/>
                    <a:pt x="8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6041975" y="4134225"/>
              <a:ext cx="49775" cy="344125"/>
            </a:xfrm>
            <a:custGeom>
              <a:rect b="b" l="l" r="r" t="t"/>
              <a:pathLst>
                <a:path extrusionOk="0" h="13765" w="1991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1" y="101"/>
                  </a:lnTo>
                  <a:cubicBezTo>
                    <a:pt x="1" y="134"/>
                    <a:pt x="68" y="1969"/>
                    <a:pt x="101" y="2169"/>
                  </a:cubicBezTo>
                  <a:cubicBezTo>
                    <a:pt x="201" y="4171"/>
                    <a:pt x="234" y="8007"/>
                    <a:pt x="501" y="9808"/>
                  </a:cubicBezTo>
                  <a:cubicBezTo>
                    <a:pt x="701" y="10942"/>
                    <a:pt x="802" y="12110"/>
                    <a:pt x="868" y="13244"/>
                  </a:cubicBezTo>
                  <a:cubicBezTo>
                    <a:pt x="893" y="13598"/>
                    <a:pt x="1051" y="13764"/>
                    <a:pt x="1241" y="13764"/>
                  </a:cubicBezTo>
                  <a:cubicBezTo>
                    <a:pt x="1569" y="13764"/>
                    <a:pt x="1990" y="13265"/>
                    <a:pt x="1969" y="12376"/>
                  </a:cubicBezTo>
                  <a:cubicBezTo>
                    <a:pt x="1969" y="11009"/>
                    <a:pt x="1235" y="7640"/>
                    <a:pt x="968" y="5371"/>
                  </a:cubicBezTo>
                  <a:cubicBezTo>
                    <a:pt x="770" y="2160"/>
                    <a:pt x="63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5860200" y="4171750"/>
              <a:ext cx="97850" cy="334175"/>
            </a:xfrm>
            <a:custGeom>
              <a:rect b="b" l="l" r="r" t="t"/>
              <a:pathLst>
                <a:path extrusionOk="0" h="13367" w="3914">
                  <a:moveTo>
                    <a:pt x="434" y="1"/>
                  </a:moveTo>
                  <a:cubicBezTo>
                    <a:pt x="0" y="134"/>
                    <a:pt x="434" y="1836"/>
                    <a:pt x="634" y="2636"/>
                  </a:cubicBezTo>
                  <a:cubicBezTo>
                    <a:pt x="834" y="3437"/>
                    <a:pt x="1068" y="4304"/>
                    <a:pt x="1334" y="5438"/>
                  </a:cubicBezTo>
                  <a:cubicBezTo>
                    <a:pt x="2002" y="7673"/>
                    <a:pt x="2068" y="11076"/>
                    <a:pt x="2469" y="12376"/>
                  </a:cubicBezTo>
                  <a:cubicBezTo>
                    <a:pt x="2697" y="13061"/>
                    <a:pt x="3119" y="13367"/>
                    <a:pt x="3434" y="13367"/>
                  </a:cubicBezTo>
                  <a:cubicBezTo>
                    <a:pt x="3717" y="13367"/>
                    <a:pt x="3913" y="13119"/>
                    <a:pt x="3803" y="12677"/>
                  </a:cubicBezTo>
                  <a:cubicBezTo>
                    <a:pt x="3469" y="11576"/>
                    <a:pt x="3202" y="10475"/>
                    <a:pt x="3036" y="9341"/>
                  </a:cubicBezTo>
                  <a:cubicBezTo>
                    <a:pt x="2702" y="7573"/>
                    <a:pt x="1668" y="4004"/>
                    <a:pt x="1134" y="2102"/>
                  </a:cubicBezTo>
                  <a:cubicBezTo>
                    <a:pt x="967" y="1769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5937750" y="4454375"/>
              <a:ext cx="137625" cy="38475"/>
            </a:xfrm>
            <a:custGeom>
              <a:rect b="b" l="l" r="r" t="t"/>
              <a:pathLst>
                <a:path extrusionOk="0" h="1539" w="5505">
                  <a:moveTo>
                    <a:pt x="4500" y="0"/>
                  </a:moveTo>
                  <a:cubicBezTo>
                    <a:pt x="2971" y="0"/>
                    <a:pt x="1468" y="400"/>
                    <a:pt x="134" y="1138"/>
                  </a:cubicBezTo>
                  <a:cubicBezTo>
                    <a:pt x="34" y="1205"/>
                    <a:pt x="0" y="1338"/>
                    <a:pt x="67" y="1438"/>
                  </a:cubicBezTo>
                  <a:cubicBezTo>
                    <a:pt x="100" y="1505"/>
                    <a:pt x="200" y="1538"/>
                    <a:pt x="301" y="1538"/>
                  </a:cubicBezTo>
                  <a:cubicBezTo>
                    <a:pt x="334" y="1505"/>
                    <a:pt x="334" y="1505"/>
                    <a:pt x="367" y="1505"/>
                  </a:cubicBezTo>
                  <a:cubicBezTo>
                    <a:pt x="1638" y="783"/>
                    <a:pt x="3085" y="411"/>
                    <a:pt x="4533" y="411"/>
                  </a:cubicBezTo>
                  <a:cubicBezTo>
                    <a:pt x="4757" y="411"/>
                    <a:pt x="4981" y="420"/>
                    <a:pt x="5204" y="438"/>
                  </a:cubicBezTo>
                  <a:cubicBezTo>
                    <a:pt x="5227" y="443"/>
                    <a:pt x="5249" y="446"/>
                    <a:pt x="5270" y="446"/>
                  </a:cubicBezTo>
                  <a:cubicBezTo>
                    <a:pt x="5370" y="446"/>
                    <a:pt x="5443" y="381"/>
                    <a:pt x="5471" y="271"/>
                  </a:cubicBezTo>
                  <a:cubicBezTo>
                    <a:pt x="5504" y="137"/>
                    <a:pt x="5438" y="37"/>
                    <a:pt x="5304" y="37"/>
                  </a:cubicBezTo>
                  <a:cubicBezTo>
                    <a:pt x="5036" y="13"/>
                    <a:pt x="476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5921900" y="4400725"/>
              <a:ext cx="151800" cy="40725"/>
            </a:xfrm>
            <a:custGeom>
              <a:rect b="b" l="l" r="r" t="t"/>
              <a:pathLst>
                <a:path extrusionOk="0" h="1629" w="6072">
                  <a:moveTo>
                    <a:pt x="5283" y="0"/>
                  </a:moveTo>
                  <a:cubicBezTo>
                    <a:pt x="3513" y="0"/>
                    <a:pt x="1759" y="409"/>
                    <a:pt x="167" y="1249"/>
                  </a:cubicBezTo>
                  <a:cubicBezTo>
                    <a:pt x="67" y="1283"/>
                    <a:pt x="1" y="1416"/>
                    <a:pt x="67" y="1516"/>
                  </a:cubicBezTo>
                  <a:cubicBezTo>
                    <a:pt x="117" y="1591"/>
                    <a:pt x="167" y="1629"/>
                    <a:pt x="231" y="1629"/>
                  </a:cubicBezTo>
                  <a:cubicBezTo>
                    <a:pt x="253" y="1629"/>
                    <a:pt x="276" y="1625"/>
                    <a:pt x="301" y="1616"/>
                  </a:cubicBezTo>
                  <a:cubicBezTo>
                    <a:pt x="334" y="1616"/>
                    <a:pt x="334" y="1616"/>
                    <a:pt x="367" y="1583"/>
                  </a:cubicBezTo>
                  <a:cubicBezTo>
                    <a:pt x="1868" y="803"/>
                    <a:pt x="3530" y="400"/>
                    <a:pt x="5234" y="400"/>
                  </a:cubicBezTo>
                  <a:cubicBezTo>
                    <a:pt x="5423" y="400"/>
                    <a:pt x="5614" y="405"/>
                    <a:pt x="5805" y="415"/>
                  </a:cubicBezTo>
                  <a:cubicBezTo>
                    <a:pt x="5818" y="420"/>
                    <a:pt x="5832" y="422"/>
                    <a:pt x="5846" y="422"/>
                  </a:cubicBezTo>
                  <a:cubicBezTo>
                    <a:pt x="5939" y="422"/>
                    <a:pt x="6043" y="335"/>
                    <a:pt x="6072" y="249"/>
                  </a:cubicBezTo>
                  <a:cubicBezTo>
                    <a:pt x="6072" y="115"/>
                    <a:pt x="6005" y="15"/>
                    <a:pt x="5871" y="15"/>
                  </a:cubicBezTo>
                  <a:cubicBezTo>
                    <a:pt x="5675" y="5"/>
                    <a:pt x="5479" y="0"/>
                    <a:pt x="5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5914400" y="4348675"/>
              <a:ext cx="151800" cy="41675"/>
            </a:xfrm>
            <a:custGeom>
              <a:rect b="b" l="l" r="r" t="t"/>
              <a:pathLst>
                <a:path extrusionOk="0" h="1667" w="6072">
                  <a:moveTo>
                    <a:pt x="4745" y="1"/>
                  </a:moveTo>
                  <a:cubicBezTo>
                    <a:pt x="2324" y="1"/>
                    <a:pt x="254" y="1239"/>
                    <a:pt x="167" y="1297"/>
                  </a:cubicBezTo>
                  <a:cubicBezTo>
                    <a:pt x="34" y="1330"/>
                    <a:pt x="0" y="1463"/>
                    <a:pt x="67" y="1597"/>
                  </a:cubicBezTo>
                  <a:cubicBezTo>
                    <a:pt x="108" y="1638"/>
                    <a:pt x="175" y="1667"/>
                    <a:pt x="251" y="1667"/>
                  </a:cubicBezTo>
                  <a:cubicBezTo>
                    <a:pt x="299" y="1667"/>
                    <a:pt x="350" y="1656"/>
                    <a:pt x="401" y="1630"/>
                  </a:cubicBezTo>
                  <a:cubicBezTo>
                    <a:pt x="401" y="1630"/>
                    <a:pt x="2422" y="443"/>
                    <a:pt x="4706" y="443"/>
                  </a:cubicBezTo>
                  <a:cubicBezTo>
                    <a:pt x="5046" y="443"/>
                    <a:pt x="5392" y="469"/>
                    <a:pt x="5738" y="529"/>
                  </a:cubicBezTo>
                  <a:lnTo>
                    <a:pt x="5838" y="529"/>
                  </a:lnTo>
                  <a:cubicBezTo>
                    <a:pt x="5905" y="496"/>
                    <a:pt x="6005" y="429"/>
                    <a:pt x="6038" y="363"/>
                  </a:cubicBezTo>
                  <a:cubicBezTo>
                    <a:pt x="6071" y="229"/>
                    <a:pt x="5971" y="129"/>
                    <a:pt x="5871" y="96"/>
                  </a:cubicBezTo>
                  <a:cubicBezTo>
                    <a:pt x="5491" y="30"/>
                    <a:pt x="5114" y="1"/>
                    <a:pt x="4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5905225" y="4301600"/>
              <a:ext cx="154300" cy="41475"/>
            </a:xfrm>
            <a:custGeom>
              <a:rect b="b" l="l" r="r" t="t"/>
              <a:pathLst>
                <a:path extrusionOk="0" h="1659" w="6172">
                  <a:moveTo>
                    <a:pt x="4624" y="1"/>
                  </a:moveTo>
                  <a:cubicBezTo>
                    <a:pt x="3040" y="1"/>
                    <a:pt x="1486" y="454"/>
                    <a:pt x="134" y="1312"/>
                  </a:cubicBezTo>
                  <a:cubicBezTo>
                    <a:pt x="34" y="1345"/>
                    <a:pt x="0" y="1478"/>
                    <a:pt x="67" y="1578"/>
                  </a:cubicBezTo>
                  <a:cubicBezTo>
                    <a:pt x="122" y="1634"/>
                    <a:pt x="187" y="1658"/>
                    <a:pt x="252" y="1658"/>
                  </a:cubicBezTo>
                  <a:cubicBezTo>
                    <a:pt x="304" y="1658"/>
                    <a:pt x="356" y="1642"/>
                    <a:pt x="401" y="1612"/>
                  </a:cubicBezTo>
                  <a:cubicBezTo>
                    <a:pt x="429" y="1612"/>
                    <a:pt x="2206" y="414"/>
                    <a:pt x="4514" y="414"/>
                  </a:cubicBezTo>
                  <a:cubicBezTo>
                    <a:pt x="4929" y="414"/>
                    <a:pt x="5362" y="453"/>
                    <a:pt x="5805" y="544"/>
                  </a:cubicBezTo>
                  <a:cubicBezTo>
                    <a:pt x="5871" y="544"/>
                    <a:pt x="5905" y="544"/>
                    <a:pt x="5938" y="511"/>
                  </a:cubicBezTo>
                  <a:cubicBezTo>
                    <a:pt x="6038" y="511"/>
                    <a:pt x="6105" y="444"/>
                    <a:pt x="6138" y="378"/>
                  </a:cubicBezTo>
                  <a:cubicBezTo>
                    <a:pt x="6171" y="244"/>
                    <a:pt x="6105" y="144"/>
                    <a:pt x="5971" y="111"/>
                  </a:cubicBezTo>
                  <a:cubicBezTo>
                    <a:pt x="5522" y="37"/>
                    <a:pt x="5072" y="1"/>
                    <a:pt x="4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5896875" y="4248725"/>
              <a:ext cx="155150" cy="43475"/>
            </a:xfrm>
            <a:custGeom>
              <a:rect b="b" l="l" r="r" t="t"/>
              <a:pathLst>
                <a:path extrusionOk="0" h="1739" w="6206">
                  <a:moveTo>
                    <a:pt x="4746" y="0"/>
                  </a:moveTo>
                  <a:cubicBezTo>
                    <a:pt x="2315" y="0"/>
                    <a:pt x="253" y="1301"/>
                    <a:pt x="168" y="1358"/>
                  </a:cubicBezTo>
                  <a:cubicBezTo>
                    <a:pt x="34" y="1425"/>
                    <a:pt x="1" y="1559"/>
                    <a:pt x="101" y="1659"/>
                  </a:cubicBezTo>
                  <a:cubicBezTo>
                    <a:pt x="138" y="1714"/>
                    <a:pt x="195" y="1739"/>
                    <a:pt x="255" y="1739"/>
                  </a:cubicBezTo>
                  <a:cubicBezTo>
                    <a:pt x="304" y="1739"/>
                    <a:pt x="356" y="1722"/>
                    <a:pt x="401" y="1692"/>
                  </a:cubicBezTo>
                  <a:cubicBezTo>
                    <a:pt x="430" y="1692"/>
                    <a:pt x="2430" y="411"/>
                    <a:pt x="4728" y="411"/>
                  </a:cubicBezTo>
                  <a:cubicBezTo>
                    <a:pt x="5104" y="411"/>
                    <a:pt x="5487" y="445"/>
                    <a:pt x="5872" y="525"/>
                  </a:cubicBezTo>
                  <a:lnTo>
                    <a:pt x="5972" y="525"/>
                  </a:lnTo>
                  <a:cubicBezTo>
                    <a:pt x="6072" y="525"/>
                    <a:pt x="6139" y="458"/>
                    <a:pt x="6172" y="358"/>
                  </a:cubicBezTo>
                  <a:cubicBezTo>
                    <a:pt x="6205" y="258"/>
                    <a:pt x="6139" y="124"/>
                    <a:pt x="6005" y="124"/>
                  </a:cubicBezTo>
                  <a:cubicBezTo>
                    <a:pt x="5580" y="37"/>
                    <a:pt x="5158" y="0"/>
                    <a:pt x="4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5279775" y="2468875"/>
              <a:ext cx="769750" cy="1606275"/>
            </a:xfrm>
            <a:custGeom>
              <a:rect b="b" l="l" r="r" t="t"/>
              <a:pathLst>
                <a:path extrusionOk="0" h="64251" w="30790">
                  <a:moveTo>
                    <a:pt x="27153" y="1"/>
                  </a:moveTo>
                  <a:lnTo>
                    <a:pt x="1001" y="34"/>
                  </a:lnTo>
                  <a:cubicBezTo>
                    <a:pt x="0" y="11108"/>
                    <a:pt x="234" y="27987"/>
                    <a:pt x="467" y="36560"/>
                  </a:cubicBezTo>
                  <a:cubicBezTo>
                    <a:pt x="568" y="40930"/>
                    <a:pt x="2202" y="61378"/>
                    <a:pt x="2202" y="61378"/>
                  </a:cubicBezTo>
                  <a:cubicBezTo>
                    <a:pt x="3301" y="62272"/>
                    <a:pt x="4553" y="62575"/>
                    <a:pt x="5744" y="62575"/>
                  </a:cubicBezTo>
                  <a:cubicBezTo>
                    <a:pt x="8242" y="62575"/>
                    <a:pt x="10475" y="61244"/>
                    <a:pt x="10475" y="61244"/>
                  </a:cubicBezTo>
                  <a:cubicBezTo>
                    <a:pt x="10475" y="61244"/>
                    <a:pt x="12409" y="47301"/>
                    <a:pt x="12543" y="43665"/>
                  </a:cubicBezTo>
                  <a:cubicBezTo>
                    <a:pt x="12643" y="40530"/>
                    <a:pt x="12409" y="36060"/>
                    <a:pt x="12409" y="36060"/>
                  </a:cubicBezTo>
                  <a:lnTo>
                    <a:pt x="14311" y="25652"/>
                  </a:lnTo>
                  <a:cubicBezTo>
                    <a:pt x="14311" y="25652"/>
                    <a:pt x="15478" y="36460"/>
                    <a:pt x="17113" y="43365"/>
                  </a:cubicBezTo>
                  <a:cubicBezTo>
                    <a:pt x="18781" y="50637"/>
                    <a:pt x="22283" y="63913"/>
                    <a:pt x="22283" y="63913"/>
                  </a:cubicBezTo>
                  <a:cubicBezTo>
                    <a:pt x="22960" y="64155"/>
                    <a:pt x="23722" y="64251"/>
                    <a:pt x="24503" y="64251"/>
                  </a:cubicBezTo>
                  <a:cubicBezTo>
                    <a:pt x="27497" y="64251"/>
                    <a:pt x="30789" y="62846"/>
                    <a:pt x="30789" y="62846"/>
                  </a:cubicBezTo>
                  <a:cubicBezTo>
                    <a:pt x="30789" y="62846"/>
                    <a:pt x="30789" y="54006"/>
                    <a:pt x="30222" y="47801"/>
                  </a:cubicBezTo>
                  <a:cubicBezTo>
                    <a:pt x="29655" y="41931"/>
                    <a:pt x="28988" y="40263"/>
                    <a:pt x="28888" y="39062"/>
                  </a:cubicBezTo>
                  <a:cubicBezTo>
                    <a:pt x="28888" y="39062"/>
                    <a:pt x="28354" y="15678"/>
                    <a:pt x="27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5445725" y="2767425"/>
              <a:ext cx="191825" cy="602125"/>
            </a:xfrm>
            <a:custGeom>
              <a:rect b="b" l="l" r="r" t="t"/>
              <a:pathLst>
                <a:path extrusionOk="0" h="24085" w="7673">
                  <a:moveTo>
                    <a:pt x="1" y="0"/>
                  </a:moveTo>
                  <a:cubicBezTo>
                    <a:pt x="1" y="1"/>
                    <a:pt x="1302" y="2569"/>
                    <a:pt x="5037" y="3570"/>
                  </a:cubicBezTo>
                  <a:lnTo>
                    <a:pt x="6739" y="13710"/>
                  </a:lnTo>
                  <a:lnTo>
                    <a:pt x="5771" y="24084"/>
                  </a:lnTo>
                  <a:lnTo>
                    <a:pt x="7673" y="13677"/>
                  </a:lnTo>
                  <a:lnTo>
                    <a:pt x="5971" y="2536"/>
                  </a:lnTo>
                  <a:cubicBezTo>
                    <a:pt x="5971" y="2536"/>
                    <a:pt x="2035" y="193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5821000" y="3980800"/>
              <a:ext cx="230175" cy="103950"/>
            </a:xfrm>
            <a:custGeom>
              <a:rect b="b" l="l" r="r" t="t"/>
              <a:pathLst>
                <a:path extrusionOk="0" h="4158" w="9207">
                  <a:moveTo>
                    <a:pt x="9174" y="0"/>
                  </a:moveTo>
                  <a:cubicBezTo>
                    <a:pt x="7512" y="1047"/>
                    <a:pt x="4872" y="1597"/>
                    <a:pt x="2663" y="1597"/>
                  </a:cubicBezTo>
                  <a:cubicBezTo>
                    <a:pt x="1634" y="1597"/>
                    <a:pt x="700" y="1478"/>
                    <a:pt x="0" y="1234"/>
                  </a:cubicBezTo>
                  <a:lnTo>
                    <a:pt x="0" y="1234"/>
                  </a:lnTo>
                  <a:lnTo>
                    <a:pt x="601" y="3703"/>
                  </a:lnTo>
                  <a:cubicBezTo>
                    <a:pt x="1472" y="4023"/>
                    <a:pt x="2467" y="4157"/>
                    <a:pt x="3471" y="4157"/>
                  </a:cubicBezTo>
                  <a:cubicBezTo>
                    <a:pt x="5811" y="4157"/>
                    <a:pt x="8203" y="3429"/>
                    <a:pt x="9207" y="2635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5329800" y="3944100"/>
              <a:ext cx="218525" cy="90025"/>
            </a:xfrm>
            <a:custGeom>
              <a:rect b="b" l="l" r="r" t="t"/>
              <a:pathLst>
                <a:path extrusionOk="0" h="3601" w="8741">
                  <a:moveTo>
                    <a:pt x="8740" y="0"/>
                  </a:moveTo>
                  <a:lnTo>
                    <a:pt x="8740" y="0"/>
                  </a:lnTo>
                  <a:cubicBezTo>
                    <a:pt x="7649" y="655"/>
                    <a:pt x="5753" y="1013"/>
                    <a:pt x="3925" y="1013"/>
                  </a:cubicBezTo>
                  <a:cubicBezTo>
                    <a:pt x="2402" y="1013"/>
                    <a:pt x="926" y="765"/>
                    <a:pt x="1" y="234"/>
                  </a:cubicBezTo>
                  <a:lnTo>
                    <a:pt x="1" y="234"/>
                  </a:lnTo>
                  <a:lnTo>
                    <a:pt x="201" y="2702"/>
                  </a:lnTo>
                  <a:cubicBezTo>
                    <a:pt x="1296" y="3351"/>
                    <a:pt x="2698" y="3600"/>
                    <a:pt x="4042" y="3600"/>
                  </a:cubicBezTo>
                  <a:cubicBezTo>
                    <a:pt x="6015" y="3600"/>
                    <a:pt x="7865" y="3064"/>
                    <a:pt x="8440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1"/>
            <p:cNvSpPr/>
            <p:nvPr/>
          </p:nvSpPr>
          <p:spPr>
            <a:xfrm>
              <a:off x="5831000" y="3080975"/>
              <a:ext cx="173475" cy="345150"/>
            </a:xfrm>
            <a:custGeom>
              <a:rect b="b" l="l" r="r" t="t"/>
              <a:pathLst>
                <a:path extrusionOk="0" h="13806" w="6939">
                  <a:moveTo>
                    <a:pt x="6505" y="1"/>
                  </a:moveTo>
                  <a:cubicBezTo>
                    <a:pt x="6505" y="1"/>
                    <a:pt x="5004" y="1168"/>
                    <a:pt x="1" y="1802"/>
                  </a:cubicBezTo>
                  <a:cubicBezTo>
                    <a:pt x="534" y="10942"/>
                    <a:pt x="468" y="12877"/>
                    <a:pt x="734" y="13711"/>
                  </a:cubicBezTo>
                  <a:cubicBezTo>
                    <a:pt x="752" y="13776"/>
                    <a:pt x="870" y="13806"/>
                    <a:pt x="1062" y="13806"/>
                  </a:cubicBezTo>
                  <a:cubicBezTo>
                    <a:pt x="2337" y="13806"/>
                    <a:pt x="6877" y="12505"/>
                    <a:pt x="6906" y="11809"/>
                  </a:cubicBezTo>
                  <a:cubicBezTo>
                    <a:pt x="6939" y="11009"/>
                    <a:pt x="6505" y="1"/>
                    <a:pt x="6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1"/>
            <p:cNvSpPr/>
            <p:nvPr/>
          </p:nvSpPr>
          <p:spPr>
            <a:xfrm>
              <a:off x="5854350" y="3173550"/>
              <a:ext cx="134300" cy="36200"/>
            </a:xfrm>
            <a:custGeom>
              <a:rect b="b" l="l" r="r" t="t"/>
              <a:pathLst>
                <a:path extrusionOk="0" h="1448" w="5372">
                  <a:moveTo>
                    <a:pt x="5338" y="0"/>
                  </a:moveTo>
                  <a:cubicBezTo>
                    <a:pt x="4937" y="134"/>
                    <a:pt x="4571" y="334"/>
                    <a:pt x="4137" y="501"/>
                  </a:cubicBezTo>
                  <a:cubicBezTo>
                    <a:pt x="3637" y="701"/>
                    <a:pt x="3136" y="834"/>
                    <a:pt x="2636" y="968"/>
                  </a:cubicBezTo>
                  <a:cubicBezTo>
                    <a:pt x="2169" y="1068"/>
                    <a:pt x="1702" y="1135"/>
                    <a:pt x="1235" y="1168"/>
                  </a:cubicBezTo>
                  <a:cubicBezTo>
                    <a:pt x="1035" y="1201"/>
                    <a:pt x="801" y="1201"/>
                    <a:pt x="601" y="1201"/>
                  </a:cubicBezTo>
                  <a:cubicBezTo>
                    <a:pt x="401" y="1201"/>
                    <a:pt x="201" y="1201"/>
                    <a:pt x="34" y="1268"/>
                  </a:cubicBezTo>
                  <a:cubicBezTo>
                    <a:pt x="1" y="1268"/>
                    <a:pt x="1" y="1335"/>
                    <a:pt x="34" y="1368"/>
                  </a:cubicBezTo>
                  <a:cubicBezTo>
                    <a:pt x="205" y="1417"/>
                    <a:pt x="394" y="1448"/>
                    <a:pt x="574" y="1448"/>
                  </a:cubicBezTo>
                  <a:cubicBezTo>
                    <a:pt x="640" y="1448"/>
                    <a:pt x="705" y="1444"/>
                    <a:pt x="768" y="1435"/>
                  </a:cubicBezTo>
                  <a:cubicBezTo>
                    <a:pt x="1001" y="1401"/>
                    <a:pt x="1235" y="1401"/>
                    <a:pt x="1468" y="1368"/>
                  </a:cubicBezTo>
                  <a:cubicBezTo>
                    <a:pt x="1935" y="1335"/>
                    <a:pt x="2402" y="1235"/>
                    <a:pt x="2836" y="1135"/>
                  </a:cubicBezTo>
                  <a:cubicBezTo>
                    <a:pt x="3270" y="1034"/>
                    <a:pt x="3703" y="868"/>
                    <a:pt x="4104" y="701"/>
                  </a:cubicBezTo>
                  <a:cubicBezTo>
                    <a:pt x="4537" y="534"/>
                    <a:pt x="4971" y="334"/>
                    <a:pt x="5338" y="67"/>
                  </a:cubicBezTo>
                  <a:cubicBezTo>
                    <a:pt x="5371" y="34"/>
                    <a:pt x="5371" y="0"/>
                    <a:pt x="5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5918575" y="3161050"/>
              <a:ext cx="19625" cy="20900"/>
            </a:xfrm>
            <a:custGeom>
              <a:rect b="b" l="l" r="r" t="t"/>
              <a:pathLst>
                <a:path extrusionOk="0" h="836" w="785">
                  <a:moveTo>
                    <a:pt x="400" y="200"/>
                  </a:moveTo>
                  <a:cubicBezTo>
                    <a:pt x="601" y="234"/>
                    <a:pt x="634" y="534"/>
                    <a:pt x="467" y="634"/>
                  </a:cubicBezTo>
                  <a:cubicBezTo>
                    <a:pt x="430" y="646"/>
                    <a:pt x="389" y="654"/>
                    <a:pt x="349" y="654"/>
                  </a:cubicBezTo>
                  <a:cubicBezTo>
                    <a:pt x="278" y="654"/>
                    <a:pt x="209" y="631"/>
                    <a:pt x="167" y="567"/>
                  </a:cubicBezTo>
                  <a:cubicBezTo>
                    <a:pt x="134" y="467"/>
                    <a:pt x="134" y="334"/>
                    <a:pt x="234" y="267"/>
                  </a:cubicBezTo>
                  <a:lnTo>
                    <a:pt x="234" y="234"/>
                  </a:lnTo>
                  <a:cubicBezTo>
                    <a:pt x="300" y="200"/>
                    <a:pt x="334" y="200"/>
                    <a:pt x="400" y="200"/>
                  </a:cubicBezTo>
                  <a:close/>
                  <a:moveTo>
                    <a:pt x="300" y="0"/>
                  </a:moveTo>
                  <a:cubicBezTo>
                    <a:pt x="167" y="0"/>
                    <a:pt x="100" y="100"/>
                    <a:pt x="67" y="200"/>
                  </a:cubicBezTo>
                  <a:cubicBezTo>
                    <a:pt x="0" y="300"/>
                    <a:pt x="0" y="400"/>
                    <a:pt x="0" y="500"/>
                  </a:cubicBezTo>
                  <a:cubicBezTo>
                    <a:pt x="0" y="600"/>
                    <a:pt x="33" y="701"/>
                    <a:pt x="100" y="767"/>
                  </a:cubicBezTo>
                  <a:cubicBezTo>
                    <a:pt x="171" y="815"/>
                    <a:pt x="248" y="836"/>
                    <a:pt x="322" y="836"/>
                  </a:cubicBezTo>
                  <a:cubicBezTo>
                    <a:pt x="563" y="836"/>
                    <a:pt x="785" y="614"/>
                    <a:pt x="734" y="334"/>
                  </a:cubicBezTo>
                  <a:cubicBezTo>
                    <a:pt x="734" y="234"/>
                    <a:pt x="667" y="133"/>
                    <a:pt x="601" y="100"/>
                  </a:cubicBezTo>
                  <a:cubicBezTo>
                    <a:pt x="500" y="33"/>
                    <a:pt x="40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4704375" y="1752525"/>
              <a:ext cx="760550" cy="564375"/>
            </a:xfrm>
            <a:custGeom>
              <a:rect b="b" l="l" r="r" t="t"/>
              <a:pathLst>
                <a:path extrusionOk="0" h="22575" w="30422">
                  <a:moveTo>
                    <a:pt x="30422" y="1"/>
                  </a:moveTo>
                  <a:lnTo>
                    <a:pt x="30422" y="1"/>
                  </a:lnTo>
                  <a:cubicBezTo>
                    <a:pt x="27686" y="668"/>
                    <a:pt x="25618" y="1969"/>
                    <a:pt x="21615" y="7072"/>
                  </a:cubicBezTo>
                  <a:cubicBezTo>
                    <a:pt x="19948" y="9207"/>
                    <a:pt x="16478" y="14344"/>
                    <a:pt x="16478" y="14344"/>
                  </a:cubicBezTo>
                  <a:cubicBezTo>
                    <a:pt x="16478" y="14344"/>
                    <a:pt x="8840" y="9074"/>
                    <a:pt x="8106" y="8006"/>
                  </a:cubicBezTo>
                  <a:cubicBezTo>
                    <a:pt x="6638" y="5972"/>
                    <a:pt x="6271" y="4270"/>
                    <a:pt x="4336" y="3770"/>
                  </a:cubicBezTo>
                  <a:cubicBezTo>
                    <a:pt x="2435" y="3303"/>
                    <a:pt x="0" y="2703"/>
                    <a:pt x="0" y="2703"/>
                  </a:cubicBezTo>
                  <a:lnTo>
                    <a:pt x="0" y="2703"/>
                  </a:lnTo>
                  <a:lnTo>
                    <a:pt x="1801" y="11709"/>
                  </a:lnTo>
                  <a:cubicBezTo>
                    <a:pt x="2635" y="12643"/>
                    <a:pt x="3669" y="12243"/>
                    <a:pt x="5704" y="14278"/>
                  </a:cubicBezTo>
                  <a:cubicBezTo>
                    <a:pt x="7239" y="15779"/>
                    <a:pt x="10975" y="18981"/>
                    <a:pt x="14210" y="21449"/>
                  </a:cubicBezTo>
                  <a:cubicBezTo>
                    <a:pt x="15262" y="22254"/>
                    <a:pt x="16197" y="22574"/>
                    <a:pt x="17022" y="22574"/>
                  </a:cubicBezTo>
                  <a:cubicBezTo>
                    <a:pt x="18317" y="22574"/>
                    <a:pt x="19340" y="21786"/>
                    <a:pt x="20114" y="20849"/>
                  </a:cubicBezTo>
                  <a:cubicBezTo>
                    <a:pt x="23217" y="17080"/>
                    <a:pt x="25818" y="14044"/>
                    <a:pt x="25818" y="14044"/>
                  </a:cubicBezTo>
                  <a:lnTo>
                    <a:pt x="3042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4851975" y="1743275"/>
              <a:ext cx="636300" cy="584400"/>
            </a:xfrm>
            <a:custGeom>
              <a:rect b="b" l="l" r="r" t="t"/>
              <a:pathLst>
                <a:path extrusionOk="0" h="23376" w="25452">
                  <a:moveTo>
                    <a:pt x="25159" y="0"/>
                  </a:moveTo>
                  <a:cubicBezTo>
                    <a:pt x="21389" y="0"/>
                    <a:pt x="18919" y="1899"/>
                    <a:pt x="16512" y="5541"/>
                  </a:cubicBezTo>
                  <a:cubicBezTo>
                    <a:pt x="15011" y="7809"/>
                    <a:pt x="10541" y="14381"/>
                    <a:pt x="10541" y="14381"/>
                  </a:cubicBezTo>
                  <a:lnTo>
                    <a:pt x="5104" y="10611"/>
                  </a:lnTo>
                  <a:cubicBezTo>
                    <a:pt x="5104" y="10611"/>
                    <a:pt x="4337" y="13113"/>
                    <a:pt x="2669" y="14347"/>
                  </a:cubicBezTo>
                  <a:cubicBezTo>
                    <a:pt x="2002" y="14859"/>
                    <a:pt x="1379" y="14996"/>
                    <a:pt x="902" y="14996"/>
                  </a:cubicBezTo>
                  <a:cubicBezTo>
                    <a:pt x="354" y="14996"/>
                    <a:pt x="0" y="14814"/>
                    <a:pt x="0" y="14814"/>
                  </a:cubicBezTo>
                  <a:lnTo>
                    <a:pt x="0" y="14814"/>
                  </a:lnTo>
                  <a:cubicBezTo>
                    <a:pt x="1802" y="16816"/>
                    <a:pt x="3770" y="18684"/>
                    <a:pt x="5904" y="20352"/>
                  </a:cubicBezTo>
                  <a:cubicBezTo>
                    <a:pt x="8549" y="22484"/>
                    <a:pt x="10075" y="23376"/>
                    <a:pt x="11311" y="23376"/>
                  </a:cubicBezTo>
                  <a:cubicBezTo>
                    <a:pt x="12009" y="23376"/>
                    <a:pt x="12615" y="23092"/>
                    <a:pt x="13276" y="22587"/>
                  </a:cubicBezTo>
                  <a:cubicBezTo>
                    <a:pt x="14177" y="21886"/>
                    <a:pt x="14777" y="21152"/>
                    <a:pt x="16512" y="19151"/>
                  </a:cubicBezTo>
                  <a:cubicBezTo>
                    <a:pt x="18580" y="16749"/>
                    <a:pt x="20081" y="14714"/>
                    <a:pt x="20081" y="14714"/>
                  </a:cubicBezTo>
                  <a:lnTo>
                    <a:pt x="25452" y="4"/>
                  </a:lnTo>
                  <a:cubicBezTo>
                    <a:pt x="25353" y="1"/>
                    <a:pt x="25256" y="0"/>
                    <a:pt x="2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5300625" y="1740850"/>
              <a:ext cx="673000" cy="905750"/>
            </a:xfrm>
            <a:custGeom>
              <a:rect b="b" l="l" r="r" t="t"/>
              <a:pathLst>
                <a:path extrusionOk="0" h="36230" w="26920">
                  <a:moveTo>
                    <a:pt x="11575" y="1"/>
                  </a:moveTo>
                  <a:lnTo>
                    <a:pt x="7639" y="134"/>
                  </a:lnTo>
                  <a:cubicBezTo>
                    <a:pt x="6138" y="1568"/>
                    <a:pt x="4704" y="3136"/>
                    <a:pt x="3403" y="4771"/>
                  </a:cubicBezTo>
                  <a:cubicBezTo>
                    <a:pt x="901" y="7806"/>
                    <a:pt x="334" y="8774"/>
                    <a:pt x="134" y="11476"/>
                  </a:cubicBezTo>
                  <a:cubicBezTo>
                    <a:pt x="0" y="13310"/>
                    <a:pt x="1635" y="16079"/>
                    <a:pt x="1635" y="16079"/>
                  </a:cubicBezTo>
                  <a:cubicBezTo>
                    <a:pt x="1301" y="22016"/>
                    <a:pt x="267" y="33625"/>
                    <a:pt x="267" y="33625"/>
                  </a:cubicBezTo>
                  <a:cubicBezTo>
                    <a:pt x="1874" y="35092"/>
                    <a:pt x="6762" y="36229"/>
                    <a:pt x="12280" y="36229"/>
                  </a:cubicBezTo>
                  <a:cubicBezTo>
                    <a:pt x="17304" y="36229"/>
                    <a:pt x="22850" y="35286"/>
                    <a:pt x="26920" y="32791"/>
                  </a:cubicBezTo>
                  <a:cubicBezTo>
                    <a:pt x="26920" y="32791"/>
                    <a:pt x="24485" y="23818"/>
                    <a:pt x="24518" y="21049"/>
                  </a:cubicBezTo>
                  <a:cubicBezTo>
                    <a:pt x="24518" y="19114"/>
                    <a:pt x="25552" y="13777"/>
                    <a:pt x="25752" y="11175"/>
                  </a:cubicBezTo>
                  <a:cubicBezTo>
                    <a:pt x="26219" y="4704"/>
                    <a:pt x="23951" y="2002"/>
                    <a:pt x="22917" y="1535"/>
                  </a:cubicBezTo>
                  <a:cubicBezTo>
                    <a:pt x="20648" y="501"/>
                    <a:pt x="11575" y="1"/>
                    <a:pt x="1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5352325" y="1164525"/>
              <a:ext cx="532900" cy="505475"/>
            </a:xfrm>
            <a:custGeom>
              <a:rect b="b" l="l" r="r" t="t"/>
              <a:pathLst>
                <a:path extrusionOk="0" h="20219" w="21316">
                  <a:moveTo>
                    <a:pt x="11242" y="1"/>
                  </a:moveTo>
                  <a:cubicBezTo>
                    <a:pt x="9338" y="1"/>
                    <a:pt x="7321" y="1029"/>
                    <a:pt x="5905" y="2105"/>
                  </a:cubicBezTo>
                  <a:cubicBezTo>
                    <a:pt x="5338" y="2539"/>
                    <a:pt x="4804" y="3006"/>
                    <a:pt x="4304" y="3540"/>
                  </a:cubicBezTo>
                  <a:cubicBezTo>
                    <a:pt x="4070" y="3807"/>
                    <a:pt x="3837" y="4073"/>
                    <a:pt x="3636" y="4374"/>
                  </a:cubicBezTo>
                  <a:cubicBezTo>
                    <a:pt x="3436" y="4707"/>
                    <a:pt x="3270" y="5041"/>
                    <a:pt x="3169" y="5374"/>
                  </a:cubicBezTo>
                  <a:cubicBezTo>
                    <a:pt x="3003" y="5808"/>
                    <a:pt x="2736" y="6475"/>
                    <a:pt x="2336" y="6675"/>
                  </a:cubicBezTo>
                  <a:cubicBezTo>
                    <a:pt x="1" y="7776"/>
                    <a:pt x="101" y="10912"/>
                    <a:pt x="1335" y="11712"/>
                  </a:cubicBezTo>
                  <a:cubicBezTo>
                    <a:pt x="1201" y="11345"/>
                    <a:pt x="1201" y="10945"/>
                    <a:pt x="1368" y="10578"/>
                  </a:cubicBezTo>
                  <a:cubicBezTo>
                    <a:pt x="1502" y="10211"/>
                    <a:pt x="1735" y="9878"/>
                    <a:pt x="1969" y="9577"/>
                  </a:cubicBezTo>
                  <a:lnTo>
                    <a:pt x="1969" y="9577"/>
                  </a:lnTo>
                  <a:cubicBezTo>
                    <a:pt x="1835" y="10278"/>
                    <a:pt x="1869" y="10978"/>
                    <a:pt x="2102" y="11646"/>
                  </a:cubicBezTo>
                  <a:cubicBezTo>
                    <a:pt x="2235" y="11979"/>
                    <a:pt x="2402" y="12279"/>
                    <a:pt x="2636" y="12546"/>
                  </a:cubicBezTo>
                  <a:cubicBezTo>
                    <a:pt x="2803" y="12846"/>
                    <a:pt x="3036" y="13047"/>
                    <a:pt x="3336" y="13180"/>
                  </a:cubicBezTo>
                  <a:cubicBezTo>
                    <a:pt x="3636" y="13247"/>
                    <a:pt x="3903" y="13180"/>
                    <a:pt x="4170" y="13313"/>
                  </a:cubicBezTo>
                  <a:cubicBezTo>
                    <a:pt x="4504" y="13547"/>
                    <a:pt x="4771" y="13814"/>
                    <a:pt x="5138" y="14047"/>
                  </a:cubicBezTo>
                  <a:cubicBezTo>
                    <a:pt x="5504" y="14281"/>
                    <a:pt x="5871" y="14481"/>
                    <a:pt x="6238" y="14714"/>
                  </a:cubicBezTo>
                  <a:lnTo>
                    <a:pt x="10341" y="17116"/>
                  </a:lnTo>
                  <a:lnTo>
                    <a:pt x="15612" y="20218"/>
                  </a:lnTo>
                  <a:cubicBezTo>
                    <a:pt x="15745" y="18017"/>
                    <a:pt x="19281" y="17383"/>
                    <a:pt x="20615" y="12179"/>
                  </a:cubicBezTo>
                  <a:cubicBezTo>
                    <a:pt x="21316" y="9477"/>
                    <a:pt x="20582" y="4674"/>
                    <a:pt x="17680" y="4340"/>
                  </a:cubicBezTo>
                  <a:cubicBezTo>
                    <a:pt x="16979" y="1939"/>
                    <a:pt x="14578" y="604"/>
                    <a:pt x="12243" y="104"/>
                  </a:cubicBezTo>
                  <a:cubicBezTo>
                    <a:pt x="11915" y="33"/>
                    <a:pt x="11581" y="1"/>
                    <a:pt x="11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5419050" y="1301075"/>
              <a:ext cx="432825" cy="571225"/>
            </a:xfrm>
            <a:custGeom>
              <a:rect b="b" l="l" r="r" t="t"/>
              <a:pathLst>
                <a:path extrusionOk="0" h="22849" w="17313">
                  <a:moveTo>
                    <a:pt x="2099" y="1"/>
                  </a:moveTo>
                  <a:cubicBezTo>
                    <a:pt x="1550" y="1"/>
                    <a:pt x="1009" y="296"/>
                    <a:pt x="734" y="846"/>
                  </a:cubicBezTo>
                  <a:cubicBezTo>
                    <a:pt x="434" y="1514"/>
                    <a:pt x="33" y="2681"/>
                    <a:pt x="300" y="5016"/>
                  </a:cubicBezTo>
                  <a:cubicBezTo>
                    <a:pt x="400" y="5883"/>
                    <a:pt x="0" y="6884"/>
                    <a:pt x="33" y="8052"/>
                  </a:cubicBezTo>
                  <a:cubicBezTo>
                    <a:pt x="167" y="12655"/>
                    <a:pt x="1201" y="14123"/>
                    <a:pt x="2469" y="14923"/>
                  </a:cubicBezTo>
                  <a:cubicBezTo>
                    <a:pt x="3445" y="15427"/>
                    <a:pt x="4570" y="15693"/>
                    <a:pt x="5704" y="15693"/>
                  </a:cubicBezTo>
                  <a:cubicBezTo>
                    <a:pt x="5771" y="15693"/>
                    <a:pt x="5837" y="15692"/>
                    <a:pt x="5904" y="15690"/>
                  </a:cubicBezTo>
                  <a:lnTo>
                    <a:pt x="5904" y="15690"/>
                  </a:lnTo>
                  <a:lnTo>
                    <a:pt x="5804" y="16925"/>
                  </a:lnTo>
                  <a:cubicBezTo>
                    <a:pt x="5771" y="17592"/>
                    <a:pt x="5604" y="17625"/>
                    <a:pt x="5004" y="17658"/>
                  </a:cubicBezTo>
                  <a:lnTo>
                    <a:pt x="4136" y="17725"/>
                  </a:lnTo>
                  <a:cubicBezTo>
                    <a:pt x="4136" y="17725"/>
                    <a:pt x="634" y="22162"/>
                    <a:pt x="5004" y="22762"/>
                  </a:cubicBezTo>
                  <a:cubicBezTo>
                    <a:pt x="5431" y="22821"/>
                    <a:pt x="5858" y="22848"/>
                    <a:pt x="6283" y="22848"/>
                  </a:cubicBezTo>
                  <a:cubicBezTo>
                    <a:pt x="10665" y="22848"/>
                    <a:pt x="14769" y="19925"/>
                    <a:pt x="15711" y="18526"/>
                  </a:cubicBezTo>
                  <a:cubicBezTo>
                    <a:pt x="15711" y="18526"/>
                    <a:pt x="15344" y="18459"/>
                    <a:pt x="14277" y="18292"/>
                  </a:cubicBezTo>
                  <a:cubicBezTo>
                    <a:pt x="13210" y="18159"/>
                    <a:pt x="12909" y="17725"/>
                    <a:pt x="12843" y="16824"/>
                  </a:cubicBezTo>
                  <a:lnTo>
                    <a:pt x="13109" y="11988"/>
                  </a:lnTo>
                  <a:cubicBezTo>
                    <a:pt x="13433" y="12156"/>
                    <a:pt x="13779" y="12237"/>
                    <a:pt x="14118" y="12237"/>
                  </a:cubicBezTo>
                  <a:cubicBezTo>
                    <a:pt x="14722" y="12237"/>
                    <a:pt x="15306" y="11979"/>
                    <a:pt x="15711" y="11487"/>
                  </a:cubicBezTo>
                  <a:cubicBezTo>
                    <a:pt x="17146" y="9986"/>
                    <a:pt x="17312" y="8352"/>
                    <a:pt x="16512" y="7318"/>
                  </a:cubicBezTo>
                  <a:cubicBezTo>
                    <a:pt x="16171" y="6858"/>
                    <a:pt x="15664" y="6647"/>
                    <a:pt x="15124" y="6647"/>
                  </a:cubicBezTo>
                  <a:cubicBezTo>
                    <a:pt x="14292" y="6647"/>
                    <a:pt x="13382" y="7148"/>
                    <a:pt x="12876" y="8018"/>
                  </a:cubicBezTo>
                  <a:cubicBezTo>
                    <a:pt x="12785" y="8040"/>
                    <a:pt x="12697" y="8051"/>
                    <a:pt x="12613" y="8051"/>
                  </a:cubicBezTo>
                  <a:cubicBezTo>
                    <a:pt x="11571" y="8051"/>
                    <a:pt x="11180" y="6381"/>
                    <a:pt x="12075" y="4682"/>
                  </a:cubicBezTo>
                  <a:lnTo>
                    <a:pt x="12075" y="4682"/>
                  </a:lnTo>
                  <a:cubicBezTo>
                    <a:pt x="12075" y="4682"/>
                    <a:pt x="11944" y="4691"/>
                    <a:pt x="11710" y="4691"/>
                  </a:cubicBezTo>
                  <a:cubicBezTo>
                    <a:pt x="10358" y="4691"/>
                    <a:pt x="5587" y="4400"/>
                    <a:pt x="3169" y="446"/>
                  </a:cubicBezTo>
                  <a:cubicBezTo>
                    <a:pt x="2867" y="145"/>
                    <a:pt x="2481" y="1"/>
                    <a:pt x="2099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5539125" y="1559050"/>
              <a:ext cx="67575" cy="44150"/>
            </a:xfrm>
            <a:custGeom>
              <a:rect b="b" l="l" r="r" t="t"/>
              <a:pathLst>
                <a:path extrusionOk="0" h="1766" w="2703">
                  <a:moveTo>
                    <a:pt x="2502" y="1"/>
                  </a:moveTo>
                  <a:lnTo>
                    <a:pt x="1" y="801"/>
                  </a:lnTo>
                  <a:cubicBezTo>
                    <a:pt x="136" y="1372"/>
                    <a:pt x="671" y="1766"/>
                    <a:pt x="1243" y="1766"/>
                  </a:cubicBezTo>
                  <a:cubicBezTo>
                    <a:pt x="1373" y="1766"/>
                    <a:pt x="1505" y="1745"/>
                    <a:pt x="1635" y="1702"/>
                  </a:cubicBezTo>
                  <a:cubicBezTo>
                    <a:pt x="2302" y="1469"/>
                    <a:pt x="2702" y="701"/>
                    <a:pt x="25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5561650" y="1574025"/>
              <a:ext cx="40875" cy="28850"/>
            </a:xfrm>
            <a:custGeom>
              <a:rect b="b" l="l" r="r" t="t"/>
              <a:pathLst>
                <a:path extrusionOk="0" h="1154" w="1635">
                  <a:moveTo>
                    <a:pt x="1364" y="1"/>
                  </a:moveTo>
                  <a:cubicBezTo>
                    <a:pt x="694" y="1"/>
                    <a:pt x="129" y="458"/>
                    <a:pt x="0" y="1103"/>
                  </a:cubicBezTo>
                  <a:cubicBezTo>
                    <a:pt x="117" y="1136"/>
                    <a:pt x="234" y="1153"/>
                    <a:pt x="355" y="1153"/>
                  </a:cubicBezTo>
                  <a:cubicBezTo>
                    <a:pt x="476" y="1153"/>
                    <a:pt x="601" y="1136"/>
                    <a:pt x="734" y="1103"/>
                  </a:cubicBezTo>
                  <a:cubicBezTo>
                    <a:pt x="1201" y="936"/>
                    <a:pt x="1568" y="536"/>
                    <a:pt x="1635" y="36"/>
                  </a:cubicBezTo>
                  <a:cubicBezTo>
                    <a:pt x="1568" y="2"/>
                    <a:pt x="1501" y="2"/>
                    <a:pt x="1435" y="2"/>
                  </a:cubicBezTo>
                  <a:cubicBezTo>
                    <a:pt x="1411" y="1"/>
                    <a:pt x="1388" y="1"/>
                    <a:pt x="1364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5443225" y="1370450"/>
              <a:ext cx="46725" cy="32700"/>
            </a:xfrm>
            <a:custGeom>
              <a:rect b="b" l="l" r="r" t="t"/>
              <a:pathLst>
                <a:path extrusionOk="0" h="1308" w="1869">
                  <a:moveTo>
                    <a:pt x="1031" y="1"/>
                  </a:moveTo>
                  <a:cubicBezTo>
                    <a:pt x="919" y="1"/>
                    <a:pt x="807" y="24"/>
                    <a:pt x="701" y="73"/>
                  </a:cubicBezTo>
                  <a:cubicBezTo>
                    <a:pt x="234" y="273"/>
                    <a:pt x="0" y="807"/>
                    <a:pt x="201" y="1307"/>
                  </a:cubicBezTo>
                  <a:lnTo>
                    <a:pt x="1868" y="573"/>
                  </a:lnTo>
                  <a:cubicBezTo>
                    <a:pt x="1717" y="220"/>
                    <a:pt x="1376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5454900" y="1421225"/>
              <a:ext cx="39225" cy="37850"/>
            </a:xfrm>
            <a:custGeom>
              <a:rect b="b" l="l" r="r" t="t"/>
              <a:pathLst>
                <a:path extrusionOk="0" h="1514" w="1569">
                  <a:moveTo>
                    <a:pt x="846" y="1"/>
                  </a:moveTo>
                  <a:cubicBezTo>
                    <a:pt x="809" y="1"/>
                    <a:pt x="772" y="4"/>
                    <a:pt x="734" y="10"/>
                  </a:cubicBezTo>
                  <a:cubicBezTo>
                    <a:pt x="301" y="43"/>
                    <a:pt x="0" y="410"/>
                    <a:pt x="34" y="844"/>
                  </a:cubicBezTo>
                  <a:cubicBezTo>
                    <a:pt x="66" y="1224"/>
                    <a:pt x="398" y="1513"/>
                    <a:pt x="774" y="1513"/>
                  </a:cubicBezTo>
                  <a:cubicBezTo>
                    <a:pt x="794" y="1513"/>
                    <a:pt x="814" y="1513"/>
                    <a:pt x="834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5605000" y="1385100"/>
              <a:ext cx="45900" cy="34725"/>
            </a:xfrm>
            <a:custGeom>
              <a:rect b="b" l="l" r="r" t="t"/>
              <a:pathLst>
                <a:path extrusionOk="0" h="1389" w="1836">
                  <a:moveTo>
                    <a:pt x="808" y="0"/>
                  </a:moveTo>
                  <a:cubicBezTo>
                    <a:pt x="482" y="0"/>
                    <a:pt x="162" y="188"/>
                    <a:pt x="1" y="488"/>
                  </a:cubicBezTo>
                  <a:lnTo>
                    <a:pt x="1635" y="1388"/>
                  </a:lnTo>
                  <a:cubicBezTo>
                    <a:pt x="1835" y="921"/>
                    <a:pt x="1669" y="354"/>
                    <a:pt x="1235" y="121"/>
                  </a:cubicBezTo>
                  <a:cubicBezTo>
                    <a:pt x="1101" y="38"/>
                    <a:pt x="95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5597500" y="1425400"/>
              <a:ext cx="39225" cy="37850"/>
            </a:xfrm>
            <a:custGeom>
              <a:rect b="b" l="l" r="r" t="t"/>
              <a:pathLst>
                <a:path extrusionOk="0" h="1514" w="1569">
                  <a:moveTo>
                    <a:pt x="821" y="0"/>
                  </a:moveTo>
                  <a:cubicBezTo>
                    <a:pt x="782" y="0"/>
                    <a:pt x="742" y="3"/>
                    <a:pt x="701" y="10"/>
                  </a:cubicBezTo>
                  <a:cubicBezTo>
                    <a:pt x="301" y="43"/>
                    <a:pt x="1" y="410"/>
                    <a:pt x="34" y="844"/>
                  </a:cubicBezTo>
                  <a:cubicBezTo>
                    <a:pt x="66" y="1224"/>
                    <a:pt x="398" y="1513"/>
                    <a:pt x="802" y="1513"/>
                  </a:cubicBezTo>
                  <a:cubicBezTo>
                    <a:pt x="824" y="1513"/>
                    <a:pt x="846" y="1512"/>
                    <a:pt x="868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1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5488250" y="1403950"/>
              <a:ext cx="75925" cy="129275"/>
            </a:xfrm>
            <a:custGeom>
              <a:rect b="b" l="l" r="r" t="t"/>
              <a:pathLst>
                <a:path extrusionOk="0" h="5171" w="3037">
                  <a:moveTo>
                    <a:pt x="3036" y="0"/>
                  </a:moveTo>
                  <a:lnTo>
                    <a:pt x="1" y="3836"/>
                  </a:lnTo>
                  <a:lnTo>
                    <a:pt x="2503" y="517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5564150" y="1613275"/>
              <a:ext cx="160975" cy="102575"/>
            </a:xfrm>
            <a:custGeom>
              <a:rect b="b" l="l" r="r" t="t"/>
              <a:pathLst>
                <a:path extrusionOk="0" h="4103" w="6439">
                  <a:moveTo>
                    <a:pt x="6438" y="0"/>
                  </a:moveTo>
                  <a:lnTo>
                    <a:pt x="6438" y="0"/>
                  </a:lnTo>
                  <a:cubicBezTo>
                    <a:pt x="5528" y="1950"/>
                    <a:pt x="3542" y="3172"/>
                    <a:pt x="356" y="3172"/>
                  </a:cubicBezTo>
                  <a:cubicBezTo>
                    <a:pt x="271" y="3172"/>
                    <a:pt x="186" y="3171"/>
                    <a:pt x="100" y="3169"/>
                  </a:cubicBezTo>
                  <a:lnTo>
                    <a:pt x="0" y="4103"/>
                  </a:lnTo>
                  <a:cubicBezTo>
                    <a:pt x="0" y="4103"/>
                    <a:pt x="3269" y="4036"/>
                    <a:pt x="4804" y="2902"/>
                  </a:cubicBezTo>
                  <a:cubicBezTo>
                    <a:pt x="6138" y="1902"/>
                    <a:pt x="6438" y="0"/>
                    <a:pt x="643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5242250" y="1741700"/>
              <a:ext cx="302750" cy="1020750"/>
            </a:xfrm>
            <a:custGeom>
              <a:rect b="b" l="l" r="r" t="t"/>
              <a:pathLst>
                <a:path extrusionOk="0" h="40830" w="12110">
                  <a:moveTo>
                    <a:pt x="12109" y="0"/>
                  </a:moveTo>
                  <a:lnTo>
                    <a:pt x="9841" y="67"/>
                  </a:lnTo>
                  <a:cubicBezTo>
                    <a:pt x="7572" y="1768"/>
                    <a:pt x="5638" y="3869"/>
                    <a:pt x="4103" y="6271"/>
                  </a:cubicBezTo>
                  <a:cubicBezTo>
                    <a:pt x="3036" y="7806"/>
                    <a:pt x="2369" y="9574"/>
                    <a:pt x="2135" y="11442"/>
                  </a:cubicBezTo>
                  <a:cubicBezTo>
                    <a:pt x="1568" y="17179"/>
                    <a:pt x="768" y="28387"/>
                    <a:pt x="0" y="39862"/>
                  </a:cubicBezTo>
                  <a:cubicBezTo>
                    <a:pt x="1335" y="40829"/>
                    <a:pt x="4203" y="40829"/>
                    <a:pt x="4203" y="40829"/>
                  </a:cubicBezTo>
                  <a:cubicBezTo>
                    <a:pt x="4203" y="40829"/>
                    <a:pt x="4337" y="20181"/>
                    <a:pt x="4837" y="15178"/>
                  </a:cubicBezTo>
                  <a:cubicBezTo>
                    <a:pt x="5471" y="9440"/>
                    <a:pt x="8039" y="4103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5264775" y="2372150"/>
              <a:ext cx="87575" cy="63400"/>
            </a:xfrm>
            <a:custGeom>
              <a:rect b="b" l="l" r="r" t="t"/>
              <a:pathLst>
                <a:path extrusionOk="0" h="2536" w="3503">
                  <a:moveTo>
                    <a:pt x="133" y="0"/>
                  </a:moveTo>
                  <a:cubicBezTo>
                    <a:pt x="67" y="601"/>
                    <a:pt x="67" y="1201"/>
                    <a:pt x="0" y="1801"/>
                  </a:cubicBezTo>
                  <a:cubicBezTo>
                    <a:pt x="1134" y="2102"/>
                    <a:pt x="2302" y="2335"/>
                    <a:pt x="3469" y="2535"/>
                  </a:cubicBezTo>
                  <a:lnTo>
                    <a:pt x="3503" y="767"/>
                  </a:lnTo>
                  <a:cubicBezTo>
                    <a:pt x="2368" y="567"/>
                    <a:pt x="1234" y="300"/>
                    <a:pt x="1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5253925" y="2523925"/>
              <a:ext cx="95925" cy="65900"/>
            </a:xfrm>
            <a:custGeom>
              <a:rect b="b" l="l" r="r" t="t"/>
              <a:pathLst>
                <a:path extrusionOk="0" h="2636" w="3837">
                  <a:moveTo>
                    <a:pt x="100" y="0"/>
                  </a:moveTo>
                  <a:cubicBezTo>
                    <a:pt x="67" y="601"/>
                    <a:pt x="34" y="1201"/>
                    <a:pt x="0" y="1801"/>
                  </a:cubicBezTo>
                  <a:cubicBezTo>
                    <a:pt x="1235" y="2168"/>
                    <a:pt x="2536" y="2435"/>
                    <a:pt x="3836" y="2635"/>
                  </a:cubicBezTo>
                  <a:cubicBezTo>
                    <a:pt x="3836" y="2102"/>
                    <a:pt x="3836" y="1501"/>
                    <a:pt x="3836" y="901"/>
                  </a:cubicBezTo>
                  <a:cubicBezTo>
                    <a:pt x="2569" y="667"/>
                    <a:pt x="1335" y="367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5701750" y="1740850"/>
              <a:ext cx="311900" cy="1037450"/>
            </a:xfrm>
            <a:custGeom>
              <a:rect b="b" l="l" r="r" t="t"/>
              <a:pathLst>
                <a:path extrusionOk="0" h="41498" w="12476">
                  <a:moveTo>
                    <a:pt x="1701" y="1"/>
                  </a:moveTo>
                  <a:cubicBezTo>
                    <a:pt x="1435" y="4304"/>
                    <a:pt x="167" y="9774"/>
                    <a:pt x="100" y="14411"/>
                  </a:cubicBezTo>
                  <a:cubicBezTo>
                    <a:pt x="0" y="22817"/>
                    <a:pt x="2602" y="41497"/>
                    <a:pt x="2602" y="41497"/>
                  </a:cubicBezTo>
                  <a:cubicBezTo>
                    <a:pt x="2602" y="41497"/>
                    <a:pt x="8640" y="41430"/>
                    <a:pt x="12442" y="38762"/>
                  </a:cubicBezTo>
                  <a:cubicBezTo>
                    <a:pt x="12476" y="36727"/>
                    <a:pt x="10741" y="29622"/>
                    <a:pt x="9907" y="26653"/>
                  </a:cubicBezTo>
                  <a:cubicBezTo>
                    <a:pt x="9040" y="23718"/>
                    <a:pt x="8740" y="19982"/>
                    <a:pt x="9841" y="15278"/>
                  </a:cubicBezTo>
                  <a:cubicBezTo>
                    <a:pt x="10941" y="10608"/>
                    <a:pt x="10141" y="4771"/>
                    <a:pt x="7973" y="15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5740925" y="2516400"/>
              <a:ext cx="246050" cy="103450"/>
            </a:xfrm>
            <a:custGeom>
              <a:rect b="b" l="l" r="r" t="t"/>
              <a:pathLst>
                <a:path extrusionOk="0" h="4138" w="9842">
                  <a:moveTo>
                    <a:pt x="9474" y="1"/>
                  </a:moveTo>
                  <a:cubicBezTo>
                    <a:pt x="7473" y="1002"/>
                    <a:pt x="3370" y="2136"/>
                    <a:pt x="1" y="2403"/>
                  </a:cubicBezTo>
                  <a:cubicBezTo>
                    <a:pt x="101" y="3003"/>
                    <a:pt x="168" y="3570"/>
                    <a:pt x="234" y="4137"/>
                  </a:cubicBezTo>
                  <a:cubicBezTo>
                    <a:pt x="5171" y="3737"/>
                    <a:pt x="8340" y="2436"/>
                    <a:pt x="9841" y="1635"/>
                  </a:cubicBezTo>
                  <a:cubicBezTo>
                    <a:pt x="9741" y="1068"/>
                    <a:pt x="9608" y="535"/>
                    <a:pt x="9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5723425" y="2372975"/>
              <a:ext cx="228525" cy="82575"/>
            </a:xfrm>
            <a:custGeom>
              <a:rect b="b" l="l" r="r" t="t"/>
              <a:pathLst>
                <a:path extrusionOk="0" h="3303" w="9141">
                  <a:moveTo>
                    <a:pt x="8707" y="0"/>
                  </a:moveTo>
                  <a:cubicBezTo>
                    <a:pt x="5905" y="934"/>
                    <a:pt x="2969" y="1435"/>
                    <a:pt x="0" y="1568"/>
                  </a:cubicBezTo>
                  <a:cubicBezTo>
                    <a:pt x="67" y="2135"/>
                    <a:pt x="101" y="2736"/>
                    <a:pt x="167" y="3303"/>
                  </a:cubicBezTo>
                  <a:cubicBezTo>
                    <a:pt x="3236" y="3169"/>
                    <a:pt x="6238" y="2636"/>
                    <a:pt x="9140" y="1702"/>
                  </a:cubicBezTo>
                  <a:cubicBezTo>
                    <a:pt x="9107" y="1602"/>
                    <a:pt x="9074" y="1468"/>
                    <a:pt x="9040" y="1368"/>
                  </a:cubicBezTo>
                  <a:cubicBezTo>
                    <a:pt x="8940" y="968"/>
                    <a:pt x="8807" y="467"/>
                    <a:pt x="87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5411525" y="1154725"/>
              <a:ext cx="488725" cy="348475"/>
            </a:xfrm>
            <a:custGeom>
              <a:rect b="b" l="l" r="r" t="t"/>
              <a:pathLst>
                <a:path extrusionOk="0" h="13939" w="19549">
                  <a:moveTo>
                    <a:pt x="9284" y="1"/>
                  </a:moveTo>
                  <a:cubicBezTo>
                    <a:pt x="5915" y="1"/>
                    <a:pt x="2671" y="1782"/>
                    <a:pt x="902" y="4866"/>
                  </a:cubicBezTo>
                  <a:cubicBezTo>
                    <a:pt x="501" y="5566"/>
                    <a:pt x="201" y="6300"/>
                    <a:pt x="1" y="7067"/>
                  </a:cubicBezTo>
                  <a:cubicBezTo>
                    <a:pt x="907" y="6895"/>
                    <a:pt x="1858" y="6812"/>
                    <a:pt x="2830" y="6812"/>
                  </a:cubicBezTo>
                  <a:cubicBezTo>
                    <a:pt x="6188" y="6812"/>
                    <a:pt x="9810" y="7803"/>
                    <a:pt x="12810" y="9536"/>
                  </a:cubicBezTo>
                  <a:cubicBezTo>
                    <a:pt x="14511" y="10436"/>
                    <a:pt x="16012" y="11671"/>
                    <a:pt x="17247" y="13138"/>
                  </a:cubicBezTo>
                  <a:cubicBezTo>
                    <a:pt x="17480" y="13405"/>
                    <a:pt x="17680" y="13672"/>
                    <a:pt x="17880" y="13939"/>
                  </a:cubicBezTo>
                  <a:cubicBezTo>
                    <a:pt x="18281" y="13105"/>
                    <a:pt x="18581" y="12204"/>
                    <a:pt x="18748" y="11304"/>
                  </a:cubicBezTo>
                  <a:cubicBezTo>
                    <a:pt x="19548" y="6667"/>
                    <a:pt x="16913" y="2164"/>
                    <a:pt x="12510" y="563"/>
                  </a:cubicBezTo>
                  <a:cubicBezTo>
                    <a:pt x="11451" y="183"/>
                    <a:pt x="10361" y="1"/>
                    <a:pt x="9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5493250" y="1150900"/>
              <a:ext cx="330275" cy="183850"/>
            </a:xfrm>
            <a:custGeom>
              <a:rect b="b" l="l" r="r" t="t"/>
              <a:pathLst>
                <a:path extrusionOk="0" h="7354" w="13211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5493250" y="1150900"/>
              <a:ext cx="330275" cy="183850"/>
            </a:xfrm>
            <a:custGeom>
              <a:rect b="b" l="l" r="r" t="t"/>
              <a:pathLst>
                <a:path extrusionOk="0" h="7354" w="13211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5555800" y="1175925"/>
              <a:ext cx="266875" cy="158825"/>
            </a:xfrm>
            <a:custGeom>
              <a:rect b="b" l="l" r="r" t="t"/>
              <a:pathLst>
                <a:path extrusionOk="0" h="6353" w="10675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5555800" y="1175925"/>
              <a:ext cx="266875" cy="158825"/>
            </a:xfrm>
            <a:custGeom>
              <a:rect b="b" l="l" r="r" t="t"/>
              <a:pathLst>
                <a:path extrusionOk="0" h="6353" w="10675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5338150" y="1227575"/>
              <a:ext cx="396975" cy="165550"/>
            </a:xfrm>
            <a:custGeom>
              <a:rect b="b" l="l" r="r" t="t"/>
              <a:pathLst>
                <a:path extrusionOk="0" h="6622" w="15879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5338150" y="1227575"/>
              <a:ext cx="396975" cy="165550"/>
            </a:xfrm>
            <a:custGeom>
              <a:rect b="b" l="l" r="r" t="t"/>
              <a:pathLst>
                <a:path extrusionOk="0" h="6622" w="15879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5334550" y="1246050"/>
              <a:ext cx="397250" cy="147075"/>
            </a:xfrm>
            <a:custGeom>
              <a:rect b="b" l="l" r="r" t="t"/>
              <a:pathLst>
                <a:path extrusionOk="0" h="5883" w="1589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5334550" y="1246050"/>
              <a:ext cx="397250" cy="147075"/>
            </a:xfrm>
            <a:custGeom>
              <a:rect b="b" l="l" r="r" t="t"/>
              <a:pathLst>
                <a:path extrusionOk="0" h="5883" w="1589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1"/>
            <p:cNvSpPr/>
            <p:nvPr/>
          </p:nvSpPr>
          <p:spPr>
            <a:xfrm>
              <a:off x="4575100" y="1453975"/>
              <a:ext cx="1667050" cy="1770475"/>
            </a:xfrm>
            <a:custGeom>
              <a:rect b="b" l="l" r="r" t="t"/>
              <a:pathLst>
                <a:path extrusionOk="0" h="70819" w="66682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4575100" y="1453975"/>
              <a:ext cx="1667050" cy="1770475"/>
            </a:xfrm>
            <a:custGeom>
              <a:rect b="b" l="l" r="r" t="t"/>
              <a:pathLst>
                <a:path extrusionOk="0" h="70819" w="66682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4805275" y="1687475"/>
              <a:ext cx="75075" cy="106775"/>
            </a:xfrm>
            <a:custGeom>
              <a:rect b="b" l="l" r="r" t="t"/>
              <a:pathLst>
                <a:path extrusionOk="0" h="4271" w="3003">
                  <a:moveTo>
                    <a:pt x="3002" y="1"/>
                  </a:moveTo>
                  <a:lnTo>
                    <a:pt x="934" y="568"/>
                  </a:lnTo>
                  <a:lnTo>
                    <a:pt x="0" y="3937"/>
                  </a:lnTo>
                  <a:lnTo>
                    <a:pt x="1868" y="42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11975" y="2870000"/>
              <a:ext cx="89250" cy="29200"/>
            </a:xfrm>
            <a:custGeom>
              <a:rect b="b" l="l" r="r" t="t"/>
              <a:pathLst>
                <a:path extrusionOk="0" h="1168" w="357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4887000" y="1957675"/>
              <a:ext cx="994900" cy="946525"/>
            </a:xfrm>
            <a:custGeom>
              <a:rect b="b" l="l" r="r" t="t"/>
              <a:pathLst>
                <a:path extrusionOk="0" h="37861" w="39796">
                  <a:moveTo>
                    <a:pt x="2102" y="1"/>
                  </a:moveTo>
                  <a:lnTo>
                    <a:pt x="0" y="568"/>
                  </a:lnTo>
                  <a:lnTo>
                    <a:pt x="37694" y="37861"/>
                  </a:lnTo>
                  <a:lnTo>
                    <a:pt x="39795" y="3729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4626800" y="1453975"/>
              <a:ext cx="1615350" cy="1756300"/>
            </a:xfrm>
            <a:custGeom>
              <a:rect b="b" l="l" r="r" t="t"/>
              <a:pathLst>
                <a:path extrusionOk="0" h="70252" w="64614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4626800" y="1453975"/>
              <a:ext cx="1615350" cy="1756300"/>
            </a:xfrm>
            <a:custGeom>
              <a:rect b="b" l="l" r="r" t="t"/>
              <a:pathLst>
                <a:path extrusionOk="0" h="70252" w="64614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5008750" y="1897150"/>
              <a:ext cx="858125" cy="882200"/>
            </a:xfrm>
            <a:custGeom>
              <a:rect b="b" l="l" r="r" t="t"/>
              <a:pathLst>
                <a:path extrusionOk="0" h="35288" w="34325">
                  <a:moveTo>
                    <a:pt x="1096" y="0"/>
                  </a:moveTo>
                  <a:cubicBezTo>
                    <a:pt x="677" y="0"/>
                    <a:pt x="332" y="289"/>
                    <a:pt x="201" y="854"/>
                  </a:cubicBezTo>
                  <a:cubicBezTo>
                    <a:pt x="0" y="2021"/>
                    <a:pt x="367" y="3256"/>
                    <a:pt x="1201" y="4123"/>
                  </a:cubicBezTo>
                  <a:lnTo>
                    <a:pt x="32157" y="34778"/>
                  </a:lnTo>
                  <a:cubicBezTo>
                    <a:pt x="32515" y="35122"/>
                    <a:pt x="32880" y="35287"/>
                    <a:pt x="33200" y="35287"/>
                  </a:cubicBezTo>
                  <a:cubicBezTo>
                    <a:pt x="33625" y="35287"/>
                    <a:pt x="33973" y="34996"/>
                    <a:pt x="34125" y="34444"/>
                  </a:cubicBezTo>
                  <a:cubicBezTo>
                    <a:pt x="34325" y="33244"/>
                    <a:pt x="33925" y="32009"/>
                    <a:pt x="33091" y="31142"/>
                  </a:cubicBezTo>
                  <a:lnTo>
                    <a:pt x="2135" y="520"/>
                  </a:lnTo>
                  <a:cubicBezTo>
                    <a:pt x="1787" y="172"/>
                    <a:pt x="1419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5008750" y="1905975"/>
              <a:ext cx="831450" cy="871475"/>
            </a:xfrm>
            <a:custGeom>
              <a:rect b="b" l="l" r="r" t="t"/>
              <a:pathLst>
                <a:path extrusionOk="0" h="34859" w="33258">
                  <a:moveTo>
                    <a:pt x="401" y="0"/>
                  </a:moveTo>
                  <a:cubicBezTo>
                    <a:pt x="301" y="167"/>
                    <a:pt x="234" y="334"/>
                    <a:pt x="201" y="501"/>
                  </a:cubicBezTo>
                  <a:cubicBezTo>
                    <a:pt x="0" y="1668"/>
                    <a:pt x="367" y="2903"/>
                    <a:pt x="1201" y="3770"/>
                  </a:cubicBezTo>
                  <a:lnTo>
                    <a:pt x="32157" y="34392"/>
                  </a:lnTo>
                  <a:cubicBezTo>
                    <a:pt x="32357" y="34592"/>
                    <a:pt x="32590" y="34759"/>
                    <a:pt x="32824" y="34859"/>
                  </a:cubicBezTo>
                  <a:cubicBezTo>
                    <a:pt x="32924" y="34692"/>
                    <a:pt x="32991" y="34525"/>
                    <a:pt x="33057" y="34358"/>
                  </a:cubicBezTo>
                  <a:cubicBezTo>
                    <a:pt x="33257" y="33157"/>
                    <a:pt x="32857" y="31957"/>
                    <a:pt x="32023" y="31089"/>
                  </a:cubicBezTo>
                  <a:lnTo>
                    <a:pt x="1068" y="467"/>
                  </a:lnTo>
                  <a:cubicBezTo>
                    <a:pt x="901" y="267"/>
                    <a:pt x="668" y="10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6011975" y="2870000"/>
              <a:ext cx="192650" cy="265200"/>
            </a:xfrm>
            <a:custGeom>
              <a:rect b="b" l="l" r="r" t="t"/>
              <a:pathLst>
                <a:path extrusionOk="0" h="10608" w="7706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5604" y="10608"/>
                  </a:lnTo>
                  <a:lnTo>
                    <a:pt x="7706" y="10041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5420700" y="2354275"/>
              <a:ext cx="201850" cy="45400"/>
            </a:xfrm>
            <a:custGeom>
              <a:rect b="b" l="l" r="r" t="t"/>
              <a:pathLst>
                <a:path extrusionOk="0" h="1816" w="8074">
                  <a:moveTo>
                    <a:pt x="3508" y="1"/>
                  </a:moveTo>
                  <a:cubicBezTo>
                    <a:pt x="3335" y="1"/>
                    <a:pt x="3183" y="5"/>
                    <a:pt x="3036" y="15"/>
                  </a:cubicBezTo>
                  <a:cubicBezTo>
                    <a:pt x="2202" y="81"/>
                    <a:pt x="1368" y="315"/>
                    <a:pt x="568" y="615"/>
                  </a:cubicBezTo>
                  <a:cubicBezTo>
                    <a:pt x="1" y="949"/>
                    <a:pt x="868" y="1816"/>
                    <a:pt x="1802" y="1816"/>
                  </a:cubicBezTo>
                  <a:cubicBezTo>
                    <a:pt x="2736" y="1783"/>
                    <a:pt x="3970" y="1649"/>
                    <a:pt x="3970" y="1649"/>
                  </a:cubicBezTo>
                  <a:lnTo>
                    <a:pt x="8073" y="1215"/>
                  </a:lnTo>
                  <a:cubicBezTo>
                    <a:pt x="6906" y="215"/>
                    <a:pt x="6606" y="115"/>
                    <a:pt x="5338" y="48"/>
                  </a:cubicBezTo>
                  <a:cubicBezTo>
                    <a:pt x="4465" y="24"/>
                    <a:pt x="3926" y="1"/>
                    <a:pt x="350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5646700" y="1783375"/>
              <a:ext cx="562925" cy="770800"/>
            </a:xfrm>
            <a:custGeom>
              <a:rect b="b" l="l" r="r" t="t"/>
              <a:pathLst>
                <a:path extrusionOk="0" h="30832" w="22517">
                  <a:moveTo>
                    <a:pt x="10308" y="1"/>
                  </a:moveTo>
                  <a:lnTo>
                    <a:pt x="10308" y="1"/>
                  </a:lnTo>
                  <a:cubicBezTo>
                    <a:pt x="7806" y="4471"/>
                    <a:pt x="10875" y="11276"/>
                    <a:pt x="10875" y="11276"/>
                  </a:cubicBezTo>
                  <a:lnTo>
                    <a:pt x="14044" y="20782"/>
                  </a:lnTo>
                  <a:lnTo>
                    <a:pt x="1" y="27421"/>
                  </a:lnTo>
                  <a:lnTo>
                    <a:pt x="3403" y="30122"/>
                  </a:lnTo>
                  <a:cubicBezTo>
                    <a:pt x="4008" y="30582"/>
                    <a:pt x="4737" y="30832"/>
                    <a:pt x="5473" y="30832"/>
                  </a:cubicBezTo>
                  <a:cubicBezTo>
                    <a:pt x="5751" y="30832"/>
                    <a:pt x="6031" y="30796"/>
                    <a:pt x="6305" y="30723"/>
                  </a:cubicBezTo>
                  <a:cubicBezTo>
                    <a:pt x="10008" y="29722"/>
                    <a:pt x="18014" y="27320"/>
                    <a:pt x="19948" y="26253"/>
                  </a:cubicBezTo>
                  <a:cubicBezTo>
                    <a:pt x="22283" y="24952"/>
                    <a:pt x="22517" y="24218"/>
                    <a:pt x="22050" y="21383"/>
                  </a:cubicBezTo>
                  <a:cubicBezTo>
                    <a:pt x="21549" y="18581"/>
                    <a:pt x="18447" y="7773"/>
                    <a:pt x="17080" y="4304"/>
                  </a:cubicBezTo>
                  <a:cubicBezTo>
                    <a:pt x="16279" y="2336"/>
                    <a:pt x="14077" y="1002"/>
                    <a:pt x="1030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5845175" y="1778375"/>
              <a:ext cx="370300" cy="730550"/>
            </a:xfrm>
            <a:custGeom>
              <a:rect b="b" l="l" r="r" t="t"/>
              <a:pathLst>
                <a:path extrusionOk="0" h="29222" w="14812">
                  <a:moveTo>
                    <a:pt x="2236" y="1"/>
                  </a:moveTo>
                  <a:cubicBezTo>
                    <a:pt x="1" y="4237"/>
                    <a:pt x="1168" y="8507"/>
                    <a:pt x="2136" y="10975"/>
                  </a:cubicBezTo>
                  <a:cubicBezTo>
                    <a:pt x="3103" y="13444"/>
                    <a:pt x="5705" y="20849"/>
                    <a:pt x="5705" y="20849"/>
                  </a:cubicBezTo>
                  <a:lnTo>
                    <a:pt x="1435" y="23217"/>
                  </a:lnTo>
                  <a:cubicBezTo>
                    <a:pt x="1435" y="23217"/>
                    <a:pt x="2536" y="23317"/>
                    <a:pt x="3303" y="25152"/>
                  </a:cubicBezTo>
                  <a:cubicBezTo>
                    <a:pt x="3803" y="26453"/>
                    <a:pt x="4104" y="27854"/>
                    <a:pt x="4170" y="29222"/>
                  </a:cubicBezTo>
                  <a:cubicBezTo>
                    <a:pt x="4170" y="29222"/>
                    <a:pt x="10275" y="27654"/>
                    <a:pt x="12443" y="26453"/>
                  </a:cubicBezTo>
                  <a:cubicBezTo>
                    <a:pt x="14611" y="25252"/>
                    <a:pt x="14811" y="24652"/>
                    <a:pt x="14644" y="23251"/>
                  </a:cubicBezTo>
                  <a:cubicBezTo>
                    <a:pt x="14511" y="21850"/>
                    <a:pt x="13844" y="18381"/>
                    <a:pt x="11642" y="11342"/>
                  </a:cubicBezTo>
                  <a:cubicBezTo>
                    <a:pt x="9407" y="4337"/>
                    <a:pt x="9641" y="4371"/>
                    <a:pt x="7973" y="2669"/>
                  </a:cubicBezTo>
                  <a:cubicBezTo>
                    <a:pt x="6806" y="1468"/>
                    <a:pt x="4704" y="70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5469075" y="2376525"/>
              <a:ext cx="288575" cy="133850"/>
            </a:xfrm>
            <a:custGeom>
              <a:rect b="b" l="l" r="r" t="t"/>
              <a:pathLst>
                <a:path extrusionOk="0" h="5354" w="11543">
                  <a:moveTo>
                    <a:pt x="4968" y="0"/>
                  </a:moveTo>
                  <a:cubicBezTo>
                    <a:pt x="4565" y="0"/>
                    <a:pt x="4165" y="19"/>
                    <a:pt x="3770" y="59"/>
                  </a:cubicBezTo>
                  <a:cubicBezTo>
                    <a:pt x="3036" y="125"/>
                    <a:pt x="1402" y="1193"/>
                    <a:pt x="701" y="1693"/>
                  </a:cubicBezTo>
                  <a:cubicBezTo>
                    <a:pt x="1" y="2193"/>
                    <a:pt x="501" y="2660"/>
                    <a:pt x="935" y="2894"/>
                  </a:cubicBezTo>
                  <a:cubicBezTo>
                    <a:pt x="1090" y="2961"/>
                    <a:pt x="1290" y="2983"/>
                    <a:pt x="1488" y="2983"/>
                  </a:cubicBezTo>
                  <a:cubicBezTo>
                    <a:pt x="1883" y="2983"/>
                    <a:pt x="2269" y="2894"/>
                    <a:pt x="2269" y="2894"/>
                  </a:cubicBezTo>
                  <a:lnTo>
                    <a:pt x="2269" y="2894"/>
                  </a:lnTo>
                  <a:cubicBezTo>
                    <a:pt x="2269" y="2894"/>
                    <a:pt x="1535" y="3528"/>
                    <a:pt x="1702" y="3828"/>
                  </a:cubicBezTo>
                  <a:cubicBezTo>
                    <a:pt x="1857" y="4095"/>
                    <a:pt x="2235" y="4332"/>
                    <a:pt x="2777" y="4332"/>
                  </a:cubicBezTo>
                  <a:cubicBezTo>
                    <a:pt x="3047" y="4332"/>
                    <a:pt x="3359" y="4273"/>
                    <a:pt x="3703" y="4128"/>
                  </a:cubicBezTo>
                  <a:lnTo>
                    <a:pt x="3703" y="4128"/>
                  </a:lnTo>
                  <a:cubicBezTo>
                    <a:pt x="3036" y="4595"/>
                    <a:pt x="3103" y="5029"/>
                    <a:pt x="3670" y="5262"/>
                  </a:cubicBezTo>
                  <a:cubicBezTo>
                    <a:pt x="3817" y="5324"/>
                    <a:pt x="3995" y="5353"/>
                    <a:pt x="4198" y="5353"/>
                  </a:cubicBezTo>
                  <a:cubicBezTo>
                    <a:pt x="4548" y="5353"/>
                    <a:pt x="4973" y="5265"/>
                    <a:pt x="5438" y="5096"/>
                  </a:cubicBezTo>
                  <a:cubicBezTo>
                    <a:pt x="6126" y="4841"/>
                    <a:pt x="7008" y="4528"/>
                    <a:pt x="7699" y="4528"/>
                  </a:cubicBezTo>
                  <a:cubicBezTo>
                    <a:pt x="7912" y="4528"/>
                    <a:pt x="8108" y="4558"/>
                    <a:pt x="8273" y="4629"/>
                  </a:cubicBezTo>
                  <a:lnTo>
                    <a:pt x="9007" y="5196"/>
                  </a:lnTo>
                  <a:lnTo>
                    <a:pt x="11542" y="4795"/>
                  </a:lnTo>
                  <a:cubicBezTo>
                    <a:pt x="11108" y="4729"/>
                    <a:pt x="10975" y="3027"/>
                    <a:pt x="10275" y="2761"/>
                  </a:cubicBezTo>
                  <a:cubicBezTo>
                    <a:pt x="9574" y="2527"/>
                    <a:pt x="9507" y="2627"/>
                    <a:pt x="9140" y="1960"/>
                  </a:cubicBezTo>
                  <a:cubicBezTo>
                    <a:pt x="8825" y="1330"/>
                    <a:pt x="8361" y="1057"/>
                    <a:pt x="7945" y="1057"/>
                  </a:cubicBezTo>
                  <a:cubicBezTo>
                    <a:pt x="7921" y="1057"/>
                    <a:pt x="7897" y="1057"/>
                    <a:pt x="7873" y="1059"/>
                  </a:cubicBezTo>
                  <a:cubicBezTo>
                    <a:pt x="7864" y="1060"/>
                    <a:pt x="7855" y="1060"/>
                    <a:pt x="7846" y="1060"/>
                  </a:cubicBezTo>
                  <a:cubicBezTo>
                    <a:pt x="7446" y="1060"/>
                    <a:pt x="7590" y="321"/>
                    <a:pt x="6839" y="125"/>
                  </a:cubicBezTo>
                  <a:cubicBezTo>
                    <a:pt x="6213" y="45"/>
                    <a:pt x="5586" y="0"/>
                    <a:pt x="496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5697575" y="2425500"/>
              <a:ext cx="60075" cy="70925"/>
            </a:xfrm>
            <a:custGeom>
              <a:rect b="b" l="l" r="r" t="t"/>
              <a:pathLst>
                <a:path extrusionOk="0" h="2837" w="2403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35"/>
                    <a:pt x="201" y="468"/>
                  </a:cubicBezTo>
                  <a:cubicBezTo>
                    <a:pt x="301" y="635"/>
                    <a:pt x="467" y="735"/>
                    <a:pt x="634" y="802"/>
                  </a:cubicBezTo>
                  <a:lnTo>
                    <a:pt x="1101" y="968"/>
                  </a:lnTo>
                  <a:cubicBezTo>
                    <a:pt x="1201" y="1035"/>
                    <a:pt x="1301" y="1135"/>
                    <a:pt x="1368" y="1235"/>
                  </a:cubicBezTo>
                  <a:cubicBezTo>
                    <a:pt x="1535" y="1502"/>
                    <a:pt x="1668" y="1769"/>
                    <a:pt x="1802" y="2069"/>
                  </a:cubicBezTo>
                  <a:cubicBezTo>
                    <a:pt x="1868" y="2236"/>
                    <a:pt x="1935" y="2369"/>
                    <a:pt x="2035" y="2503"/>
                  </a:cubicBezTo>
                  <a:cubicBezTo>
                    <a:pt x="2102" y="2636"/>
                    <a:pt x="2202" y="2836"/>
                    <a:pt x="2402" y="2836"/>
                  </a:cubicBezTo>
                  <a:cubicBezTo>
                    <a:pt x="2269" y="2736"/>
                    <a:pt x="2202" y="2603"/>
                    <a:pt x="2169" y="2436"/>
                  </a:cubicBezTo>
                  <a:lnTo>
                    <a:pt x="2069" y="1969"/>
                  </a:lnTo>
                  <a:cubicBezTo>
                    <a:pt x="1968" y="1635"/>
                    <a:pt x="1835" y="1335"/>
                    <a:pt x="1668" y="1035"/>
                  </a:cubicBezTo>
                  <a:cubicBezTo>
                    <a:pt x="1568" y="868"/>
                    <a:pt x="1401" y="735"/>
                    <a:pt x="1201" y="668"/>
                  </a:cubicBezTo>
                  <a:cubicBezTo>
                    <a:pt x="1034" y="601"/>
                    <a:pt x="901" y="568"/>
                    <a:pt x="734" y="535"/>
                  </a:cubicBezTo>
                  <a:cubicBezTo>
                    <a:pt x="601" y="501"/>
                    <a:pt x="467" y="435"/>
                    <a:pt x="334" y="368"/>
                  </a:cubicBezTo>
                  <a:cubicBezTo>
                    <a:pt x="234" y="234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5525775" y="2404050"/>
              <a:ext cx="129300" cy="44825"/>
            </a:xfrm>
            <a:custGeom>
              <a:rect b="b" l="l" r="r" t="t"/>
              <a:pathLst>
                <a:path extrusionOk="0" h="1793" w="5172">
                  <a:moveTo>
                    <a:pt x="4442" y="0"/>
                  </a:moveTo>
                  <a:cubicBezTo>
                    <a:pt x="4204" y="0"/>
                    <a:pt x="3970" y="8"/>
                    <a:pt x="3737" y="25"/>
                  </a:cubicBezTo>
                  <a:cubicBezTo>
                    <a:pt x="3270" y="25"/>
                    <a:pt x="2769" y="92"/>
                    <a:pt x="2336" y="225"/>
                  </a:cubicBezTo>
                  <a:cubicBezTo>
                    <a:pt x="1902" y="425"/>
                    <a:pt x="1469" y="692"/>
                    <a:pt x="1102" y="959"/>
                  </a:cubicBezTo>
                  <a:cubicBezTo>
                    <a:pt x="735" y="1226"/>
                    <a:pt x="368" y="1526"/>
                    <a:pt x="1" y="1793"/>
                  </a:cubicBezTo>
                  <a:cubicBezTo>
                    <a:pt x="434" y="1626"/>
                    <a:pt x="835" y="1426"/>
                    <a:pt x="1235" y="1193"/>
                  </a:cubicBezTo>
                  <a:cubicBezTo>
                    <a:pt x="1669" y="992"/>
                    <a:pt x="2069" y="726"/>
                    <a:pt x="2469" y="525"/>
                  </a:cubicBezTo>
                  <a:cubicBezTo>
                    <a:pt x="2669" y="492"/>
                    <a:pt x="2870" y="425"/>
                    <a:pt x="3103" y="392"/>
                  </a:cubicBezTo>
                  <a:lnTo>
                    <a:pt x="3770" y="292"/>
                  </a:lnTo>
                  <a:cubicBezTo>
                    <a:pt x="4237" y="225"/>
                    <a:pt x="4704" y="125"/>
                    <a:pt x="5171" y="25"/>
                  </a:cubicBezTo>
                  <a:cubicBezTo>
                    <a:pt x="4921" y="8"/>
                    <a:pt x="4679" y="0"/>
                    <a:pt x="444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5561650" y="2438850"/>
              <a:ext cx="123450" cy="40900"/>
            </a:xfrm>
            <a:custGeom>
              <a:rect b="b" l="l" r="r" t="t"/>
              <a:pathLst>
                <a:path extrusionOk="0" h="1636" w="4938">
                  <a:moveTo>
                    <a:pt x="3603" y="1"/>
                  </a:moveTo>
                  <a:cubicBezTo>
                    <a:pt x="3169" y="1"/>
                    <a:pt x="2702" y="101"/>
                    <a:pt x="2268" y="301"/>
                  </a:cubicBezTo>
                  <a:cubicBezTo>
                    <a:pt x="1468" y="668"/>
                    <a:pt x="701" y="1101"/>
                    <a:pt x="0" y="1635"/>
                  </a:cubicBezTo>
                  <a:cubicBezTo>
                    <a:pt x="834" y="1335"/>
                    <a:pt x="1635" y="968"/>
                    <a:pt x="2435" y="634"/>
                  </a:cubicBezTo>
                  <a:cubicBezTo>
                    <a:pt x="2802" y="434"/>
                    <a:pt x="3202" y="334"/>
                    <a:pt x="3636" y="268"/>
                  </a:cubicBezTo>
                  <a:cubicBezTo>
                    <a:pt x="4036" y="234"/>
                    <a:pt x="4503" y="234"/>
                    <a:pt x="4937" y="167"/>
                  </a:cubicBezTo>
                  <a:cubicBezTo>
                    <a:pt x="4503" y="101"/>
                    <a:pt x="4070" y="34"/>
                    <a:pt x="3603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4625975" y="1731350"/>
              <a:ext cx="47225" cy="182150"/>
            </a:xfrm>
            <a:custGeom>
              <a:rect b="b" l="l" r="r" t="t"/>
              <a:pathLst>
                <a:path extrusionOk="0" h="7286" w="1889">
                  <a:moveTo>
                    <a:pt x="1001" y="0"/>
                  </a:moveTo>
                  <a:cubicBezTo>
                    <a:pt x="901" y="0"/>
                    <a:pt x="809" y="46"/>
                    <a:pt x="734" y="147"/>
                  </a:cubicBezTo>
                  <a:cubicBezTo>
                    <a:pt x="434" y="914"/>
                    <a:pt x="201" y="1682"/>
                    <a:pt x="67" y="2482"/>
                  </a:cubicBezTo>
                  <a:cubicBezTo>
                    <a:pt x="0" y="2916"/>
                    <a:pt x="34" y="3450"/>
                    <a:pt x="0" y="4650"/>
                  </a:cubicBezTo>
                  <a:cubicBezTo>
                    <a:pt x="0" y="5818"/>
                    <a:pt x="67" y="6118"/>
                    <a:pt x="968" y="7286"/>
                  </a:cubicBezTo>
                  <a:lnTo>
                    <a:pt x="1568" y="3450"/>
                  </a:lnTo>
                  <a:cubicBezTo>
                    <a:pt x="1568" y="3450"/>
                    <a:pt x="1735" y="2315"/>
                    <a:pt x="1835" y="1415"/>
                  </a:cubicBezTo>
                  <a:cubicBezTo>
                    <a:pt x="1888" y="697"/>
                    <a:pt x="1391" y="0"/>
                    <a:pt x="10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4643475" y="1778975"/>
              <a:ext cx="129300" cy="266300"/>
            </a:xfrm>
            <a:custGeom>
              <a:rect b="b" l="l" r="r" t="t"/>
              <a:pathLst>
                <a:path extrusionOk="0" h="10652" w="5172">
                  <a:moveTo>
                    <a:pt x="2322" y="1"/>
                  </a:moveTo>
                  <a:cubicBezTo>
                    <a:pt x="2175" y="1"/>
                    <a:pt x="2012" y="88"/>
                    <a:pt x="1836" y="310"/>
                  </a:cubicBezTo>
                  <a:cubicBezTo>
                    <a:pt x="1302" y="944"/>
                    <a:pt x="268" y="2412"/>
                    <a:pt x="168" y="3079"/>
                  </a:cubicBezTo>
                  <a:cubicBezTo>
                    <a:pt x="34" y="4046"/>
                    <a:pt x="1" y="5014"/>
                    <a:pt x="68" y="5981"/>
                  </a:cubicBezTo>
                  <a:cubicBezTo>
                    <a:pt x="201" y="6715"/>
                    <a:pt x="935" y="6615"/>
                    <a:pt x="902" y="7015"/>
                  </a:cubicBezTo>
                  <a:cubicBezTo>
                    <a:pt x="868" y="7549"/>
                    <a:pt x="1168" y="8049"/>
                    <a:pt x="1669" y="8283"/>
                  </a:cubicBezTo>
                  <a:cubicBezTo>
                    <a:pt x="2303" y="8616"/>
                    <a:pt x="2203" y="8716"/>
                    <a:pt x="2403" y="9384"/>
                  </a:cubicBezTo>
                  <a:cubicBezTo>
                    <a:pt x="2569" y="10051"/>
                    <a:pt x="4204" y="10251"/>
                    <a:pt x="4237" y="10651"/>
                  </a:cubicBezTo>
                  <a:lnTo>
                    <a:pt x="5005" y="8683"/>
                  </a:lnTo>
                  <a:lnTo>
                    <a:pt x="4304" y="7649"/>
                  </a:lnTo>
                  <a:cubicBezTo>
                    <a:pt x="4071" y="6982"/>
                    <a:pt x="4471" y="5748"/>
                    <a:pt x="4804" y="4914"/>
                  </a:cubicBezTo>
                  <a:cubicBezTo>
                    <a:pt x="5071" y="4380"/>
                    <a:pt x="5171" y="3813"/>
                    <a:pt x="5071" y="3246"/>
                  </a:cubicBezTo>
                  <a:cubicBezTo>
                    <a:pt x="4967" y="2968"/>
                    <a:pt x="4808" y="2807"/>
                    <a:pt x="4609" y="2807"/>
                  </a:cubicBezTo>
                  <a:cubicBezTo>
                    <a:pt x="4427" y="2807"/>
                    <a:pt x="4210" y="2942"/>
                    <a:pt x="3970" y="3246"/>
                  </a:cubicBezTo>
                  <a:cubicBezTo>
                    <a:pt x="4437" y="2278"/>
                    <a:pt x="4171" y="1578"/>
                    <a:pt x="3804" y="1344"/>
                  </a:cubicBezTo>
                  <a:cubicBezTo>
                    <a:pt x="3773" y="1325"/>
                    <a:pt x="3737" y="1316"/>
                    <a:pt x="3697" y="1316"/>
                  </a:cubicBezTo>
                  <a:cubicBezTo>
                    <a:pt x="3398" y="1316"/>
                    <a:pt x="2903" y="1811"/>
                    <a:pt x="2903" y="1811"/>
                  </a:cubicBezTo>
                  <a:cubicBezTo>
                    <a:pt x="3036" y="1411"/>
                    <a:pt x="3036" y="977"/>
                    <a:pt x="2936" y="577"/>
                  </a:cubicBezTo>
                  <a:cubicBezTo>
                    <a:pt x="2807" y="296"/>
                    <a:pt x="2593" y="1"/>
                    <a:pt x="232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4667675" y="1824250"/>
              <a:ext cx="48400" cy="120100"/>
            </a:xfrm>
            <a:custGeom>
              <a:rect b="b" l="l" r="r" t="t"/>
              <a:pathLst>
                <a:path extrusionOk="0" h="4804" w="1936">
                  <a:moveTo>
                    <a:pt x="1935" y="0"/>
                  </a:moveTo>
                  <a:cubicBezTo>
                    <a:pt x="1635" y="334"/>
                    <a:pt x="1335" y="668"/>
                    <a:pt x="1068" y="1034"/>
                  </a:cubicBezTo>
                  <a:cubicBezTo>
                    <a:pt x="768" y="1368"/>
                    <a:pt x="534" y="1735"/>
                    <a:pt x="301" y="2135"/>
                  </a:cubicBezTo>
                  <a:cubicBezTo>
                    <a:pt x="167" y="2569"/>
                    <a:pt x="100" y="3003"/>
                    <a:pt x="67" y="3470"/>
                  </a:cubicBezTo>
                  <a:cubicBezTo>
                    <a:pt x="0" y="3903"/>
                    <a:pt x="0" y="4337"/>
                    <a:pt x="0" y="4804"/>
                  </a:cubicBezTo>
                  <a:cubicBezTo>
                    <a:pt x="134" y="4370"/>
                    <a:pt x="234" y="3937"/>
                    <a:pt x="301" y="3503"/>
                  </a:cubicBezTo>
                  <a:lnTo>
                    <a:pt x="434" y="2869"/>
                  </a:lnTo>
                  <a:cubicBezTo>
                    <a:pt x="501" y="2669"/>
                    <a:pt x="534" y="2469"/>
                    <a:pt x="601" y="2269"/>
                  </a:cubicBezTo>
                  <a:cubicBezTo>
                    <a:pt x="801" y="1902"/>
                    <a:pt x="1068" y="1535"/>
                    <a:pt x="1268" y="1168"/>
                  </a:cubicBezTo>
                  <a:cubicBezTo>
                    <a:pt x="1501" y="801"/>
                    <a:pt x="1735" y="401"/>
                    <a:pt x="19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4700200" y="1860100"/>
              <a:ext cx="42550" cy="114275"/>
            </a:xfrm>
            <a:custGeom>
              <a:rect b="b" l="l" r="r" t="t"/>
              <a:pathLst>
                <a:path extrusionOk="0" h="4571" w="1702">
                  <a:moveTo>
                    <a:pt x="1701" y="1"/>
                  </a:moveTo>
                  <a:lnTo>
                    <a:pt x="1701" y="1"/>
                  </a:lnTo>
                  <a:cubicBezTo>
                    <a:pt x="1201" y="635"/>
                    <a:pt x="734" y="1335"/>
                    <a:pt x="367" y="2069"/>
                  </a:cubicBezTo>
                  <a:cubicBezTo>
                    <a:pt x="134" y="2469"/>
                    <a:pt x="34" y="2869"/>
                    <a:pt x="0" y="3337"/>
                  </a:cubicBezTo>
                  <a:cubicBezTo>
                    <a:pt x="34" y="3737"/>
                    <a:pt x="67" y="4170"/>
                    <a:pt x="134" y="4571"/>
                  </a:cubicBezTo>
                  <a:cubicBezTo>
                    <a:pt x="200" y="4170"/>
                    <a:pt x="234" y="3737"/>
                    <a:pt x="267" y="3337"/>
                  </a:cubicBezTo>
                  <a:cubicBezTo>
                    <a:pt x="334" y="2936"/>
                    <a:pt x="467" y="2569"/>
                    <a:pt x="667" y="2236"/>
                  </a:cubicBezTo>
                  <a:cubicBezTo>
                    <a:pt x="1034" y="1502"/>
                    <a:pt x="1401" y="768"/>
                    <a:pt x="17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4304900" y="4607900"/>
              <a:ext cx="662175" cy="403650"/>
            </a:xfrm>
            <a:custGeom>
              <a:rect b="b" l="l" r="r" t="t"/>
              <a:pathLst>
                <a:path extrusionOk="0" h="16146" w="26487">
                  <a:moveTo>
                    <a:pt x="13244" y="1"/>
                  </a:moveTo>
                  <a:cubicBezTo>
                    <a:pt x="12969" y="1"/>
                    <a:pt x="12693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34" y="8907"/>
                    <a:pt x="335" y="8974"/>
                  </a:cubicBezTo>
                  <a:lnTo>
                    <a:pt x="12443" y="15946"/>
                  </a:lnTo>
                  <a:cubicBezTo>
                    <a:pt x="12693" y="16079"/>
                    <a:pt x="12969" y="16146"/>
                    <a:pt x="13244" y="16146"/>
                  </a:cubicBezTo>
                  <a:cubicBezTo>
                    <a:pt x="13519" y="16146"/>
                    <a:pt x="13794" y="16079"/>
                    <a:pt x="14044" y="15946"/>
                  </a:cubicBezTo>
                  <a:lnTo>
                    <a:pt x="26153" y="8974"/>
                  </a:lnTo>
                  <a:cubicBezTo>
                    <a:pt x="26320" y="8907"/>
                    <a:pt x="26453" y="8707"/>
                    <a:pt x="26487" y="8507"/>
                  </a:cubicBezTo>
                  <a:lnTo>
                    <a:pt x="26487" y="7640"/>
                  </a:lnTo>
                  <a:cubicBezTo>
                    <a:pt x="26453" y="7439"/>
                    <a:pt x="26320" y="7239"/>
                    <a:pt x="26153" y="7173"/>
                  </a:cubicBezTo>
                  <a:lnTo>
                    <a:pt x="14044" y="201"/>
                  </a:lnTo>
                  <a:cubicBezTo>
                    <a:pt x="13794" y="68"/>
                    <a:pt x="13519" y="1"/>
                    <a:pt x="1324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4635975" y="4607900"/>
              <a:ext cx="331100" cy="403650"/>
            </a:xfrm>
            <a:custGeom>
              <a:rect b="b" l="l" r="r" t="t"/>
              <a:pathLst>
                <a:path extrusionOk="0" h="16146" w="13244">
                  <a:moveTo>
                    <a:pt x="1" y="1"/>
                  </a:moveTo>
                  <a:lnTo>
                    <a:pt x="1" y="16146"/>
                  </a:lnTo>
                  <a:cubicBezTo>
                    <a:pt x="268" y="16146"/>
                    <a:pt x="568" y="16079"/>
                    <a:pt x="801" y="15946"/>
                  </a:cubicBezTo>
                  <a:lnTo>
                    <a:pt x="12910" y="8974"/>
                  </a:lnTo>
                  <a:cubicBezTo>
                    <a:pt x="13077" y="8907"/>
                    <a:pt x="13210" y="8707"/>
                    <a:pt x="13244" y="8507"/>
                  </a:cubicBezTo>
                  <a:lnTo>
                    <a:pt x="13244" y="7640"/>
                  </a:lnTo>
                  <a:cubicBezTo>
                    <a:pt x="13210" y="7439"/>
                    <a:pt x="13077" y="7239"/>
                    <a:pt x="12910" y="7173"/>
                  </a:cubicBezTo>
                  <a:lnTo>
                    <a:pt x="801" y="201"/>
                  </a:lnTo>
                  <a:cubicBezTo>
                    <a:pt x="568" y="68"/>
                    <a:pt x="26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4304900" y="4607900"/>
              <a:ext cx="331100" cy="403650"/>
            </a:xfrm>
            <a:custGeom>
              <a:rect b="b" l="l" r="r" t="t"/>
              <a:pathLst>
                <a:path extrusionOk="0" h="16146" w="13244">
                  <a:moveTo>
                    <a:pt x="13244" y="1"/>
                  </a:moveTo>
                  <a:cubicBezTo>
                    <a:pt x="12977" y="1"/>
                    <a:pt x="12677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68" y="8907"/>
                    <a:pt x="335" y="8974"/>
                  </a:cubicBezTo>
                  <a:lnTo>
                    <a:pt x="12443" y="15946"/>
                  </a:lnTo>
                  <a:cubicBezTo>
                    <a:pt x="12677" y="16079"/>
                    <a:pt x="12977" y="16146"/>
                    <a:pt x="13244" y="1614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4302400" y="4607900"/>
              <a:ext cx="667175" cy="381975"/>
            </a:xfrm>
            <a:custGeom>
              <a:rect b="b" l="l" r="r" t="t"/>
              <a:pathLst>
                <a:path extrusionOk="0" h="15279" w="26687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4302400" y="4607900"/>
              <a:ext cx="667175" cy="381975"/>
            </a:xfrm>
            <a:custGeom>
              <a:rect b="b" l="l" r="r" t="t"/>
              <a:pathLst>
                <a:path extrusionOk="0" h="15279" w="26687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4302400" y="4607900"/>
              <a:ext cx="333600" cy="381975"/>
            </a:xfrm>
            <a:custGeom>
              <a:rect b="b" l="l" r="r" t="t"/>
              <a:pathLst>
                <a:path extrusionOk="0" h="15279" w="13344">
                  <a:moveTo>
                    <a:pt x="13344" y="1"/>
                  </a:moveTo>
                  <a:cubicBezTo>
                    <a:pt x="13077" y="1"/>
                    <a:pt x="12777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77" y="15212"/>
                    <a:pt x="13077" y="15278"/>
                    <a:pt x="13344" y="15278"/>
                  </a:cubicBezTo>
                  <a:lnTo>
                    <a:pt x="13344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4437500" y="4350025"/>
              <a:ext cx="397825" cy="558125"/>
            </a:xfrm>
            <a:custGeom>
              <a:rect b="b" l="l" r="r" t="t"/>
              <a:pathLst>
                <a:path extrusionOk="0" h="22325" w="15913">
                  <a:moveTo>
                    <a:pt x="7969" y="0"/>
                  </a:moveTo>
                  <a:cubicBezTo>
                    <a:pt x="7448" y="0"/>
                    <a:pt x="6922" y="125"/>
                    <a:pt x="6439" y="375"/>
                  </a:cubicBezTo>
                  <a:cubicBezTo>
                    <a:pt x="6172" y="509"/>
                    <a:pt x="5972" y="709"/>
                    <a:pt x="5872" y="976"/>
                  </a:cubicBezTo>
                  <a:lnTo>
                    <a:pt x="501" y="17054"/>
                  </a:lnTo>
                  <a:cubicBezTo>
                    <a:pt x="1" y="18455"/>
                    <a:pt x="701" y="19956"/>
                    <a:pt x="2603" y="21023"/>
                  </a:cubicBezTo>
                  <a:cubicBezTo>
                    <a:pt x="4087" y="21891"/>
                    <a:pt x="6030" y="22324"/>
                    <a:pt x="7977" y="22324"/>
                  </a:cubicBezTo>
                  <a:cubicBezTo>
                    <a:pt x="9925" y="22324"/>
                    <a:pt x="11876" y="21891"/>
                    <a:pt x="13377" y="21023"/>
                  </a:cubicBezTo>
                  <a:cubicBezTo>
                    <a:pt x="15212" y="19989"/>
                    <a:pt x="15912" y="18455"/>
                    <a:pt x="15412" y="17054"/>
                  </a:cubicBezTo>
                  <a:lnTo>
                    <a:pt x="10075" y="1009"/>
                  </a:lnTo>
                  <a:lnTo>
                    <a:pt x="10075" y="976"/>
                  </a:lnTo>
                  <a:cubicBezTo>
                    <a:pt x="9941" y="709"/>
                    <a:pt x="9741" y="509"/>
                    <a:pt x="9474" y="375"/>
                  </a:cubicBezTo>
                  <a:cubicBezTo>
                    <a:pt x="9007" y="125"/>
                    <a:pt x="8490" y="0"/>
                    <a:pt x="7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4542575" y="4433625"/>
              <a:ext cx="187675" cy="120525"/>
            </a:xfrm>
            <a:custGeom>
              <a:rect b="b" l="l" r="r" t="t"/>
              <a:pathLst>
                <a:path extrusionOk="0" h="4821" w="7507">
                  <a:moveTo>
                    <a:pt x="868" y="0"/>
                  </a:moveTo>
                  <a:lnTo>
                    <a:pt x="101" y="2268"/>
                  </a:lnTo>
                  <a:cubicBezTo>
                    <a:pt x="1" y="2669"/>
                    <a:pt x="34" y="3069"/>
                    <a:pt x="268" y="3436"/>
                  </a:cubicBezTo>
                  <a:cubicBezTo>
                    <a:pt x="501" y="3736"/>
                    <a:pt x="768" y="4003"/>
                    <a:pt x="1102" y="4203"/>
                  </a:cubicBezTo>
                  <a:cubicBezTo>
                    <a:pt x="1402" y="4337"/>
                    <a:pt x="1702" y="4470"/>
                    <a:pt x="2036" y="4570"/>
                  </a:cubicBezTo>
                  <a:cubicBezTo>
                    <a:pt x="2586" y="4737"/>
                    <a:pt x="3161" y="4820"/>
                    <a:pt x="3737" y="4820"/>
                  </a:cubicBezTo>
                  <a:cubicBezTo>
                    <a:pt x="4312" y="4820"/>
                    <a:pt x="4888" y="4737"/>
                    <a:pt x="5438" y="4570"/>
                  </a:cubicBezTo>
                  <a:cubicBezTo>
                    <a:pt x="5772" y="4470"/>
                    <a:pt x="6072" y="4337"/>
                    <a:pt x="6372" y="4203"/>
                  </a:cubicBezTo>
                  <a:cubicBezTo>
                    <a:pt x="6706" y="4003"/>
                    <a:pt x="6972" y="3736"/>
                    <a:pt x="7206" y="3436"/>
                  </a:cubicBezTo>
                  <a:cubicBezTo>
                    <a:pt x="7439" y="3102"/>
                    <a:pt x="7506" y="2669"/>
                    <a:pt x="7406" y="2268"/>
                  </a:cubicBezTo>
                  <a:lnTo>
                    <a:pt x="6639" y="0"/>
                  </a:lnTo>
                  <a:lnTo>
                    <a:pt x="6639" y="0"/>
                  </a:lnTo>
                  <a:cubicBezTo>
                    <a:pt x="6772" y="400"/>
                    <a:pt x="6639" y="867"/>
                    <a:pt x="6305" y="1134"/>
                  </a:cubicBezTo>
                  <a:cubicBezTo>
                    <a:pt x="6172" y="1268"/>
                    <a:pt x="6005" y="1401"/>
                    <a:pt x="5838" y="1501"/>
                  </a:cubicBezTo>
                  <a:cubicBezTo>
                    <a:pt x="5188" y="1835"/>
                    <a:pt x="4471" y="2002"/>
                    <a:pt x="3753" y="2002"/>
                  </a:cubicBezTo>
                  <a:cubicBezTo>
                    <a:pt x="3036" y="2002"/>
                    <a:pt x="2319" y="1835"/>
                    <a:pt x="1669" y="1501"/>
                  </a:cubicBezTo>
                  <a:cubicBezTo>
                    <a:pt x="1502" y="1401"/>
                    <a:pt x="1335" y="1268"/>
                    <a:pt x="1202" y="1134"/>
                  </a:cubicBezTo>
                  <a:cubicBezTo>
                    <a:pt x="868" y="834"/>
                    <a:pt x="735" y="40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4465025" y="4663775"/>
              <a:ext cx="342775" cy="174750"/>
            </a:xfrm>
            <a:custGeom>
              <a:rect b="b" l="l" r="r" t="t"/>
              <a:pathLst>
                <a:path extrusionOk="0" h="6990" w="13711">
                  <a:moveTo>
                    <a:pt x="901" y="1"/>
                  </a:moveTo>
                  <a:cubicBezTo>
                    <a:pt x="893" y="25"/>
                    <a:pt x="884" y="49"/>
                    <a:pt x="877" y="73"/>
                  </a:cubicBezTo>
                  <a:lnTo>
                    <a:pt x="877" y="73"/>
                  </a:lnTo>
                  <a:lnTo>
                    <a:pt x="901" y="1"/>
                  </a:lnTo>
                  <a:close/>
                  <a:moveTo>
                    <a:pt x="12810" y="1"/>
                  </a:moveTo>
                  <a:cubicBezTo>
                    <a:pt x="12910" y="368"/>
                    <a:pt x="12943" y="768"/>
                    <a:pt x="12843" y="1135"/>
                  </a:cubicBezTo>
                  <a:cubicBezTo>
                    <a:pt x="12710" y="1569"/>
                    <a:pt x="12509" y="1969"/>
                    <a:pt x="12209" y="2302"/>
                  </a:cubicBezTo>
                  <a:cubicBezTo>
                    <a:pt x="11876" y="2636"/>
                    <a:pt x="11542" y="2903"/>
                    <a:pt x="11142" y="3136"/>
                  </a:cubicBezTo>
                  <a:cubicBezTo>
                    <a:pt x="9958" y="3820"/>
                    <a:pt x="8407" y="4162"/>
                    <a:pt x="6855" y="4162"/>
                  </a:cubicBezTo>
                  <a:cubicBezTo>
                    <a:pt x="5304" y="4162"/>
                    <a:pt x="3753" y="3820"/>
                    <a:pt x="2569" y="3136"/>
                  </a:cubicBezTo>
                  <a:cubicBezTo>
                    <a:pt x="2169" y="2903"/>
                    <a:pt x="1802" y="2636"/>
                    <a:pt x="1502" y="2302"/>
                  </a:cubicBezTo>
                  <a:cubicBezTo>
                    <a:pt x="1201" y="1969"/>
                    <a:pt x="968" y="1569"/>
                    <a:pt x="868" y="1135"/>
                  </a:cubicBezTo>
                  <a:cubicBezTo>
                    <a:pt x="774" y="792"/>
                    <a:pt x="768" y="420"/>
                    <a:pt x="877" y="73"/>
                  </a:cubicBezTo>
                  <a:lnTo>
                    <a:pt x="877" y="73"/>
                  </a:lnTo>
                  <a:lnTo>
                    <a:pt x="134" y="2269"/>
                  </a:lnTo>
                  <a:lnTo>
                    <a:pt x="134" y="2302"/>
                  </a:lnTo>
                  <a:cubicBezTo>
                    <a:pt x="34" y="2669"/>
                    <a:pt x="1" y="3070"/>
                    <a:pt x="67" y="3437"/>
                  </a:cubicBezTo>
                  <a:cubicBezTo>
                    <a:pt x="201" y="4304"/>
                    <a:pt x="868" y="5171"/>
                    <a:pt x="2035" y="5838"/>
                  </a:cubicBezTo>
                  <a:cubicBezTo>
                    <a:pt x="3370" y="6605"/>
                    <a:pt x="5113" y="6989"/>
                    <a:pt x="6855" y="6989"/>
                  </a:cubicBezTo>
                  <a:cubicBezTo>
                    <a:pt x="8598" y="6989"/>
                    <a:pt x="10341" y="6605"/>
                    <a:pt x="11676" y="5838"/>
                  </a:cubicBezTo>
                  <a:cubicBezTo>
                    <a:pt x="12843" y="5138"/>
                    <a:pt x="13510" y="4304"/>
                    <a:pt x="13644" y="3437"/>
                  </a:cubicBezTo>
                  <a:cubicBezTo>
                    <a:pt x="13710" y="3036"/>
                    <a:pt x="13677" y="2636"/>
                    <a:pt x="13544" y="2269"/>
                  </a:cubicBezTo>
                  <a:lnTo>
                    <a:pt x="12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4504225" y="4547875"/>
              <a:ext cx="264375" cy="147200"/>
            </a:xfrm>
            <a:custGeom>
              <a:rect b="b" l="l" r="r" t="t"/>
              <a:pathLst>
                <a:path extrusionOk="0" h="5888" w="10575">
                  <a:moveTo>
                    <a:pt x="868" y="0"/>
                  </a:moveTo>
                  <a:lnTo>
                    <a:pt x="134" y="2268"/>
                  </a:lnTo>
                  <a:cubicBezTo>
                    <a:pt x="0" y="2669"/>
                    <a:pt x="0" y="3069"/>
                    <a:pt x="134" y="3436"/>
                  </a:cubicBezTo>
                  <a:cubicBezTo>
                    <a:pt x="301" y="3903"/>
                    <a:pt x="567" y="4270"/>
                    <a:pt x="968" y="4570"/>
                  </a:cubicBezTo>
                  <a:cubicBezTo>
                    <a:pt x="1134" y="4737"/>
                    <a:pt x="1335" y="4870"/>
                    <a:pt x="1568" y="5004"/>
                  </a:cubicBezTo>
                  <a:cubicBezTo>
                    <a:pt x="2202" y="5337"/>
                    <a:pt x="2869" y="5604"/>
                    <a:pt x="3603" y="5738"/>
                  </a:cubicBezTo>
                  <a:cubicBezTo>
                    <a:pt x="4153" y="5838"/>
                    <a:pt x="4720" y="5888"/>
                    <a:pt x="5292" y="5888"/>
                  </a:cubicBezTo>
                  <a:cubicBezTo>
                    <a:pt x="5863" y="5888"/>
                    <a:pt x="6438" y="5838"/>
                    <a:pt x="7005" y="5738"/>
                  </a:cubicBezTo>
                  <a:cubicBezTo>
                    <a:pt x="7706" y="5604"/>
                    <a:pt x="8406" y="5337"/>
                    <a:pt x="9040" y="5004"/>
                  </a:cubicBezTo>
                  <a:cubicBezTo>
                    <a:pt x="9240" y="4870"/>
                    <a:pt x="9440" y="4737"/>
                    <a:pt x="9641" y="4570"/>
                  </a:cubicBezTo>
                  <a:cubicBezTo>
                    <a:pt x="10007" y="4270"/>
                    <a:pt x="10308" y="3870"/>
                    <a:pt x="10474" y="3436"/>
                  </a:cubicBezTo>
                  <a:cubicBezTo>
                    <a:pt x="10575" y="3069"/>
                    <a:pt x="10575" y="2669"/>
                    <a:pt x="10474" y="2335"/>
                  </a:cubicBezTo>
                  <a:lnTo>
                    <a:pt x="9707" y="33"/>
                  </a:lnTo>
                  <a:lnTo>
                    <a:pt x="9707" y="33"/>
                  </a:lnTo>
                  <a:cubicBezTo>
                    <a:pt x="9807" y="400"/>
                    <a:pt x="9807" y="834"/>
                    <a:pt x="9641" y="1168"/>
                  </a:cubicBezTo>
                  <a:cubicBezTo>
                    <a:pt x="9374" y="1668"/>
                    <a:pt x="8973" y="2068"/>
                    <a:pt x="8506" y="2335"/>
                  </a:cubicBezTo>
                  <a:lnTo>
                    <a:pt x="8473" y="2368"/>
                  </a:lnTo>
                  <a:cubicBezTo>
                    <a:pt x="7489" y="2860"/>
                    <a:pt x="6416" y="3103"/>
                    <a:pt x="5346" y="3103"/>
                  </a:cubicBezTo>
                  <a:cubicBezTo>
                    <a:pt x="4239" y="3103"/>
                    <a:pt x="3136" y="2844"/>
                    <a:pt x="2135" y="2335"/>
                  </a:cubicBezTo>
                  <a:lnTo>
                    <a:pt x="2068" y="2302"/>
                  </a:lnTo>
                  <a:cubicBezTo>
                    <a:pt x="1601" y="2035"/>
                    <a:pt x="1201" y="1635"/>
                    <a:pt x="968" y="1134"/>
                  </a:cubicBezTo>
                  <a:cubicBezTo>
                    <a:pt x="768" y="767"/>
                    <a:pt x="768" y="3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4437500" y="4350100"/>
              <a:ext cx="199350" cy="558100"/>
            </a:xfrm>
            <a:custGeom>
              <a:rect b="b" l="l" r="r" t="t"/>
              <a:pathLst>
                <a:path extrusionOk="0" h="22324" w="7974">
                  <a:moveTo>
                    <a:pt x="7779" y="0"/>
                  </a:moveTo>
                  <a:cubicBezTo>
                    <a:pt x="7305" y="0"/>
                    <a:pt x="6859" y="132"/>
                    <a:pt x="6439" y="372"/>
                  </a:cubicBezTo>
                  <a:cubicBezTo>
                    <a:pt x="6172" y="506"/>
                    <a:pt x="5972" y="706"/>
                    <a:pt x="5838" y="973"/>
                  </a:cubicBezTo>
                  <a:lnTo>
                    <a:pt x="501" y="17051"/>
                  </a:lnTo>
                  <a:cubicBezTo>
                    <a:pt x="1" y="18452"/>
                    <a:pt x="701" y="19953"/>
                    <a:pt x="2569" y="21020"/>
                  </a:cubicBezTo>
                  <a:cubicBezTo>
                    <a:pt x="4178" y="21889"/>
                    <a:pt x="5972" y="22323"/>
                    <a:pt x="7773" y="22323"/>
                  </a:cubicBezTo>
                  <a:cubicBezTo>
                    <a:pt x="7840" y="22323"/>
                    <a:pt x="7906" y="22323"/>
                    <a:pt x="7973" y="22321"/>
                  </a:cubicBezTo>
                  <a:lnTo>
                    <a:pt x="7906" y="22321"/>
                  </a:lnTo>
                  <a:cubicBezTo>
                    <a:pt x="5505" y="21888"/>
                    <a:pt x="3870" y="19653"/>
                    <a:pt x="4204" y="17218"/>
                  </a:cubicBezTo>
                  <a:lnTo>
                    <a:pt x="6439" y="1240"/>
                  </a:lnTo>
                  <a:lnTo>
                    <a:pt x="7940" y="5"/>
                  </a:lnTo>
                  <a:cubicBezTo>
                    <a:pt x="7886" y="2"/>
                    <a:pt x="7832" y="0"/>
                    <a:pt x="777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4577600" y="4350025"/>
              <a:ext cx="117625" cy="62150"/>
            </a:xfrm>
            <a:custGeom>
              <a:rect b="b" l="l" r="r" t="t"/>
              <a:pathLst>
                <a:path extrusionOk="0" h="2486" w="4705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4577600" y="4350025"/>
              <a:ext cx="117625" cy="62150"/>
            </a:xfrm>
            <a:custGeom>
              <a:rect b="b" l="l" r="r" t="t"/>
              <a:pathLst>
                <a:path extrusionOk="0" h="2486" w="4705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1" name="Google Shape;1671;p51"/>
          <p:cNvGrpSpPr/>
          <p:nvPr/>
        </p:nvGrpSpPr>
        <p:grpSpPr>
          <a:xfrm flipH="1">
            <a:off x="3674321" y="215835"/>
            <a:ext cx="216300" cy="965800"/>
            <a:chOff x="4664716" y="3950185"/>
            <a:chExt cx="216300" cy="965800"/>
          </a:xfrm>
        </p:grpSpPr>
        <p:sp>
          <p:nvSpPr>
            <p:cNvPr id="1672" name="Google Shape;1672;p5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51"/>
          <p:cNvGrpSpPr/>
          <p:nvPr/>
        </p:nvGrpSpPr>
        <p:grpSpPr>
          <a:xfrm flipH="1">
            <a:off x="3392621" y="3907910"/>
            <a:ext cx="216300" cy="965800"/>
            <a:chOff x="4664716" y="3950185"/>
            <a:chExt cx="216300" cy="965800"/>
          </a:xfrm>
        </p:grpSpPr>
        <p:sp>
          <p:nvSpPr>
            <p:cNvPr id="1675" name="Google Shape;1675;p5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51"/>
          <p:cNvGrpSpPr/>
          <p:nvPr/>
        </p:nvGrpSpPr>
        <p:grpSpPr>
          <a:xfrm flipH="1">
            <a:off x="8214471" y="3966485"/>
            <a:ext cx="216300" cy="965800"/>
            <a:chOff x="4664716" y="3950185"/>
            <a:chExt cx="216300" cy="965800"/>
          </a:xfrm>
        </p:grpSpPr>
        <p:sp>
          <p:nvSpPr>
            <p:cNvPr id="1678" name="Google Shape;1678;p5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1"/>
          <p:cNvSpPr txBox="1"/>
          <p:nvPr>
            <p:ph type="title"/>
          </p:nvPr>
        </p:nvSpPr>
        <p:spPr>
          <a:xfrm>
            <a:off x="872250" y="1125450"/>
            <a:ext cx="7399500" cy="2892600"/>
          </a:xfrm>
          <a:prstGeom prst="rect">
            <a:avLst/>
          </a:prstGeom>
          <a:effectLst>
            <a:outerShdw blurRad="342900" rotWithShape="0" algn="bl" dir="78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1"/>
                </a:solidFill>
              </a:rPr>
              <a:t>¿Cómo estamos en cuanto a git</a:t>
            </a:r>
            <a:r>
              <a:rPr lang="en" sz="7500">
                <a:solidFill>
                  <a:schemeClr val="lt1"/>
                </a:solidFill>
              </a:rPr>
              <a:t>?</a:t>
            </a:r>
            <a:endParaRPr sz="7500">
              <a:solidFill>
                <a:schemeClr val="lt1"/>
              </a:solidFill>
            </a:endParaRPr>
          </a:p>
        </p:txBody>
      </p:sp>
      <p:grpSp>
        <p:nvGrpSpPr>
          <p:cNvPr id="803" name="Google Shape;803;p41"/>
          <p:cNvGrpSpPr/>
          <p:nvPr/>
        </p:nvGrpSpPr>
        <p:grpSpPr>
          <a:xfrm flipH="1">
            <a:off x="1818271" y="3950185"/>
            <a:ext cx="216300" cy="965800"/>
            <a:chOff x="4664716" y="3950185"/>
            <a:chExt cx="216300" cy="965800"/>
          </a:xfrm>
        </p:grpSpPr>
        <p:sp>
          <p:nvSpPr>
            <p:cNvPr id="804" name="Google Shape;804;p4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41"/>
          <p:cNvGrpSpPr/>
          <p:nvPr/>
        </p:nvGrpSpPr>
        <p:grpSpPr>
          <a:xfrm flipH="1">
            <a:off x="7295084" y="116735"/>
            <a:ext cx="216300" cy="965800"/>
            <a:chOff x="4664716" y="3950185"/>
            <a:chExt cx="216300" cy="965800"/>
          </a:xfrm>
        </p:grpSpPr>
        <p:sp>
          <p:nvSpPr>
            <p:cNvPr id="807" name="Google Shape;807;p4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2"/>
          <p:cNvSpPr txBox="1"/>
          <p:nvPr>
            <p:ph type="title"/>
          </p:nvPr>
        </p:nvSpPr>
        <p:spPr>
          <a:xfrm>
            <a:off x="276950" y="72575"/>
            <a:ext cx="38589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¿Qué es git?</a:t>
            </a:r>
            <a:endParaRPr sz="3600"/>
          </a:p>
        </p:txBody>
      </p:sp>
      <p:sp>
        <p:nvSpPr>
          <p:cNvPr id="814" name="Google Shape;814;p42"/>
          <p:cNvSpPr txBox="1"/>
          <p:nvPr>
            <p:ph idx="1" type="subTitle"/>
          </p:nvPr>
        </p:nvSpPr>
        <p:spPr>
          <a:xfrm>
            <a:off x="598425" y="1996100"/>
            <a:ext cx="24579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es un sistema de control de versiones</a:t>
            </a:r>
            <a:endParaRPr/>
          </a:p>
        </p:txBody>
      </p:sp>
      <p:sp>
        <p:nvSpPr>
          <p:cNvPr id="815" name="Google Shape;815;p42"/>
          <p:cNvSpPr txBox="1"/>
          <p:nvPr>
            <p:ph idx="3" type="subTitle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SLIDESGO.COM</a:t>
            </a: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5619513" y="1155811"/>
            <a:ext cx="3029014" cy="2664533"/>
            <a:chOff x="1433700" y="718675"/>
            <a:chExt cx="4686700" cy="4122750"/>
          </a:xfrm>
        </p:grpSpPr>
        <p:sp>
          <p:nvSpPr>
            <p:cNvPr id="817" name="Google Shape;817;p42"/>
            <p:cNvSpPr/>
            <p:nvPr/>
          </p:nvSpPr>
          <p:spPr>
            <a:xfrm>
              <a:off x="5635025" y="3239800"/>
              <a:ext cx="375425" cy="682650"/>
            </a:xfrm>
            <a:custGeom>
              <a:rect b="b" l="l" r="r" t="t"/>
              <a:pathLst>
                <a:path extrusionOk="0" h="27306" w="15017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5635025" y="3239800"/>
              <a:ext cx="375425" cy="682650"/>
            </a:xfrm>
            <a:custGeom>
              <a:rect b="b" l="l" r="r" t="t"/>
              <a:pathLst>
                <a:path extrusionOk="0" h="27306" w="15017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5670875" y="3298100"/>
              <a:ext cx="237425" cy="590150"/>
            </a:xfrm>
            <a:custGeom>
              <a:rect b="b" l="l" r="r" t="t"/>
              <a:pathLst>
                <a:path extrusionOk="0" h="23606" w="9497">
                  <a:moveTo>
                    <a:pt x="9158" y="1"/>
                  </a:moveTo>
                  <a:cubicBezTo>
                    <a:pt x="9110" y="1"/>
                    <a:pt x="9059" y="17"/>
                    <a:pt x="9007" y="55"/>
                  </a:cubicBezTo>
                  <a:cubicBezTo>
                    <a:pt x="4538" y="3558"/>
                    <a:pt x="301" y="13065"/>
                    <a:pt x="1" y="23339"/>
                  </a:cubicBezTo>
                  <a:lnTo>
                    <a:pt x="435" y="23606"/>
                  </a:lnTo>
                  <a:cubicBezTo>
                    <a:pt x="668" y="13365"/>
                    <a:pt x="4838" y="3925"/>
                    <a:pt x="9308" y="422"/>
                  </a:cubicBezTo>
                  <a:cubicBezTo>
                    <a:pt x="9496" y="288"/>
                    <a:pt x="9358" y="1"/>
                    <a:pt x="9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5715075" y="3548075"/>
              <a:ext cx="371475" cy="400225"/>
            </a:xfrm>
            <a:custGeom>
              <a:rect b="b" l="l" r="r" t="t"/>
              <a:pathLst>
                <a:path extrusionOk="0" h="16009" w="14859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5715075" y="3548075"/>
              <a:ext cx="371475" cy="400225"/>
            </a:xfrm>
            <a:custGeom>
              <a:rect b="b" l="l" r="r" t="t"/>
              <a:pathLst>
                <a:path extrusionOk="0" h="16009" w="14859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5741775" y="3609050"/>
              <a:ext cx="241025" cy="320075"/>
            </a:xfrm>
            <a:custGeom>
              <a:rect b="b" l="l" r="r" t="t"/>
              <a:pathLst>
                <a:path extrusionOk="0" h="12803" w="9641">
                  <a:moveTo>
                    <a:pt x="9379" y="0"/>
                  </a:moveTo>
                  <a:cubicBezTo>
                    <a:pt x="9345" y="0"/>
                    <a:pt x="9309" y="8"/>
                    <a:pt x="9274" y="26"/>
                  </a:cubicBezTo>
                  <a:cubicBezTo>
                    <a:pt x="6405" y="1260"/>
                    <a:pt x="1735" y="5197"/>
                    <a:pt x="0" y="12535"/>
                  </a:cubicBezTo>
                  <a:lnTo>
                    <a:pt x="401" y="12802"/>
                  </a:lnTo>
                  <a:cubicBezTo>
                    <a:pt x="2135" y="5497"/>
                    <a:pt x="6839" y="1594"/>
                    <a:pt x="9474" y="460"/>
                  </a:cubicBezTo>
                  <a:cubicBezTo>
                    <a:pt x="9574" y="393"/>
                    <a:pt x="9641" y="260"/>
                    <a:pt x="9574" y="160"/>
                  </a:cubicBezTo>
                  <a:cubicBezTo>
                    <a:pt x="9549" y="62"/>
                    <a:pt x="9471" y="0"/>
                    <a:pt x="9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741050" y="3822350"/>
              <a:ext cx="1174200" cy="713025"/>
            </a:xfrm>
            <a:custGeom>
              <a:rect b="b" l="l" r="r" t="t"/>
              <a:pathLst>
                <a:path extrusionOk="0" h="28521" w="46968">
                  <a:moveTo>
                    <a:pt x="23874" y="10469"/>
                  </a:moveTo>
                  <a:cubicBezTo>
                    <a:pt x="25759" y="10469"/>
                    <a:pt x="27660" y="10963"/>
                    <a:pt x="29355" y="11842"/>
                  </a:cubicBezTo>
                  <a:cubicBezTo>
                    <a:pt x="30556" y="12543"/>
                    <a:pt x="31256" y="13410"/>
                    <a:pt x="31256" y="14244"/>
                  </a:cubicBezTo>
                  <a:cubicBezTo>
                    <a:pt x="31256" y="15078"/>
                    <a:pt x="30556" y="15945"/>
                    <a:pt x="29355" y="16646"/>
                  </a:cubicBezTo>
                  <a:cubicBezTo>
                    <a:pt x="27504" y="17563"/>
                    <a:pt x="25502" y="18022"/>
                    <a:pt x="23505" y="18022"/>
                  </a:cubicBezTo>
                  <a:cubicBezTo>
                    <a:pt x="21508" y="18022"/>
                    <a:pt x="19515" y="17563"/>
                    <a:pt x="17680" y="16646"/>
                  </a:cubicBezTo>
                  <a:cubicBezTo>
                    <a:pt x="16446" y="15945"/>
                    <a:pt x="15745" y="15078"/>
                    <a:pt x="15745" y="14244"/>
                  </a:cubicBezTo>
                  <a:cubicBezTo>
                    <a:pt x="15745" y="13410"/>
                    <a:pt x="16446" y="12543"/>
                    <a:pt x="17680" y="11842"/>
                  </a:cubicBezTo>
                  <a:cubicBezTo>
                    <a:pt x="19343" y="10963"/>
                    <a:pt x="21243" y="10469"/>
                    <a:pt x="23156" y="10469"/>
                  </a:cubicBezTo>
                  <a:cubicBezTo>
                    <a:pt x="23276" y="10469"/>
                    <a:pt x="23397" y="10471"/>
                    <a:pt x="23518" y="10474"/>
                  </a:cubicBezTo>
                  <a:cubicBezTo>
                    <a:pt x="23636" y="10471"/>
                    <a:pt x="23755" y="10469"/>
                    <a:pt x="23874" y="10469"/>
                  </a:cubicBezTo>
                  <a:close/>
                  <a:moveTo>
                    <a:pt x="20582" y="0"/>
                  </a:moveTo>
                  <a:cubicBezTo>
                    <a:pt x="19515" y="34"/>
                    <a:pt x="18581" y="801"/>
                    <a:pt x="18347" y="1868"/>
                  </a:cubicBezTo>
                  <a:lnTo>
                    <a:pt x="17980" y="3836"/>
                  </a:lnTo>
                  <a:cubicBezTo>
                    <a:pt x="17146" y="4003"/>
                    <a:pt x="16279" y="4203"/>
                    <a:pt x="15445" y="4470"/>
                  </a:cubicBezTo>
                  <a:lnTo>
                    <a:pt x="11609" y="2669"/>
                  </a:lnTo>
                  <a:cubicBezTo>
                    <a:pt x="11275" y="2535"/>
                    <a:pt x="10875" y="2435"/>
                    <a:pt x="10508" y="2435"/>
                  </a:cubicBezTo>
                  <a:cubicBezTo>
                    <a:pt x="10041" y="2435"/>
                    <a:pt x="9608" y="2569"/>
                    <a:pt x="9207" y="2802"/>
                  </a:cubicBezTo>
                  <a:lnTo>
                    <a:pt x="5238" y="5071"/>
                  </a:lnTo>
                  <a:cubicBezTo>
                    <a:pt x="3970" y="5771"/>
                    <a:pt x="3870" y="7572"/>
                    <a:pt x="5071" y="8406"/>
                  </a:cubicBezTo>
                  <a:lnTo>
                    <a:pt x="7173" y="9907"/>
                  </a:lnTo>
                  <a:cubicBezTo>
                    <a:pt x="7072" y="10007"/>
                    <a:pt x="6972" y="10174"/>
                    <a:pt x="6872" y="10308"/>
                  </a:cubicBezTo>
                  <a:lnTo>
                    <a:pt x="2069" y="10608"/>
                  </a:lnTo>
                  <a:cubicBezTo>
                    <a:pt x="901" y="10675"/>
                    <a:pt x="1" y="11642"/>
                    <a:pt x="1" y="12809"/>
                  </a:cubicBezTo>
                  <a:lnTo>
                    <a:pt x="1" y="15712"/>
                  </a:lnTo>
                  <a:cubicBezTo>
                    <a:pt x="1" y="16879"/>
                    <a:pt x="901" y="17846"/>
                    <a:pt x="2069" y="17913"/>
                  </a:cubicBezTo>
                  <a:lnTo>
                    <a:pt x="6872" y="18213"/>
                  </a:lnTo>
                  <a:cubicBezTo>
                    <a:pt x="6972" y="18347"/>
                    <a:pt x="7072" y="18480"/>
                    <a:pt x="7173" y="18647"/>
                  </a:cubicBezTo>
                  <a:lnTo>
                    <a:pt x="5071" y="20115"/>
                  </a:lnTo>
                  <a:cubicBezTo>
                    <a:pt x="3870" y="20949"/>
                    <a:pt x="3970" y="22750"/>
                    <a:pt x="5238" y="23450"/>
                  </a:cubicBezTo>
                  <a:lnTo>
                    <a:pt x="9207" y="25752"/>
                  </a:lnTo>
                  <a:cubicBezTo>
                    <a:pt x="9608" y="25952"/>
                    <a:pt x="10041" y="26086"/>
                    <a:pt x="10508" y="26086"/>
                  </a:cubicBezTo>
                  <a:cubicBezTo>
                    <a:pt x="10875" y="26086"/>
                    <a:pt x="11242" y="25986"/>
                    <a:pt x="11609" y="25852"/>
                  </a:cubicBezTo>
                  <a:lnTo>
                    <a:pt x="15445" y="24051"/>
                  </a:lnTo>
                  <a:cubicBezTo>
                    <a:pt x="16279" y="24318"/>
                    <a:pt x="17146" y="24518"/>
                    <a:pt x="17980" y="24685"/>
                  </a:cubicBezTo>
                  <a:lnTo>
                    <a:pt x="18347" y="26686"/>
                  </a:lnTo>
                  <a:cubicBezTo>
                    <a:pt x="18581" y="27720"/>
                    <a:pt x="19515" y="28487"/>
                    <a:pt x="20582" y="28521"/>
                  </a:cubicBezTo>
                  <a:lnTo>
                    <a:pt x="26386" y="28521"/>
                  </a:lnTo>
                  <a:cubicBezTo>
                    <a:pt x="27454" y="28487"/>
                    <a:pt x="28388" y="27720"/>
                    <a:pt x="28621" y="26686"/>
                  </a:cubicBezTo>
                  <a:lnTo>
                    <a:pt x="28988" y="24685"/>
                  </a:lnTo>
                  <a:cubicBezTo>
                    <a:pt x="29855" y="24518"/>
                    <a:pt x="30689" y="24318"/>
                    <a:pt x="31523" y="24051"/>
                  </a:cubicBezTo>
                  <a:lnTo>
                    <a:pt x="35359" y="25852"/>
                  </a:lnTo>
                  <a:cubicBezTo>
                    <a:pt x="35726" y="25986"/>
                    <a:pt x="36093" y="26086"/>
                    <a:pt x="36460" y="26086"/>
                  </a:cubicBezTo>
                  <a:cubicBezTo>
                    <a:pt x="36927" y="26086"/>
                    <a:pt x="37394" y="25952"/>
                    <a:pt x="37794" y="25752"/>
                  </a:cubicBezTo>
                  <a:lnTo>
                    <a:pt x="41731" y="23450"/>
                  </a:lnTo>
                  <a:cubicBezTo>
                    <a:pt x="42998" y="22750"/>
                    <a:pt x="43098" y="20949"/>
                    <a:pt x="41897" y="20115"/>
                  </a:cubicBezTo>
                  <a:lnTo>
                    <a:pt x="39796" y="18647"/>
                  </a:lnTo>
                  <a:cubicBezTo>
                    <a:pt x="39896" y="18514"/>
                    <a:pt x="39996" y="18347"/>
                    <a:pt x="40096" y="18213"/>
                  </a:cubicBezTo>
                  <a:lnTo>
                    <a:pt x="44900" y="17913"/>
                  </a:lnTo>
                  <a:cubicBezTo>
                    <a:pt x="46067" y="17846"/>
                    <a:pt x="46968" y="16879"/>
                    <a:pt x="46968" y="15712"/>
                  </a:cubicBezTo>
                  <a:lnTo>
                    <a:pt x="46968" y="12809"/>
                  </a:lnTo>
                  <a:cubicBezTo>
                    <a:pt x="46968" y="11642"/>
                    <a:pt x="46067" y="10675"/>
                    <a:pt x="44900" y="10608"/>
                  </a:cubicBezTo>
                  <a:lnTo>
                    <a:pt x="40096" y="10308"/>
                  </a:lnTo>
                  <a:cubicBezTo>
                    <a:pt x="39996" y="10174"/>
                    <a:pt x="39896" y="10041"/>
                    <a:pt x="39796" y="9907"/>
                  </a:cubicBezTo>
                  <a:lnTo>
                    <a:pt x="41897" y="8406"/>
                  </a:lnTo>
                  <a:cubicBezTo>
                    <a:pt x="43098" y="7572"/>
                    <a:pt x="42998" y="5771"/>
                    <a:pt x="41731" y="5071"/>
                  </a:cubicBezTo>
                  <a:lnTo>
                    <a:pt x="37794" y="2802"/>
                  </a:lnTo>
                  <a:cubicBezTo>
                    <a:pt x="37394" y="2569"/>
                    <a:pt x="36927" y="2435"/>
                    <a:pt x="36460" y="2435"/>
                  </a:cubicBezTo>
                  <a:cubicBezTo>
                    <a:pt x="36093" y="2435"/>
                    <a:pt x="35726" y="2535"/>
                    <a:pt x="35359" y="2669"/>
                  </a:cubicBezTo>
                  <a:lnTo>
                    <a:pt x="31523" y="4470"/>
                  </a:lnTo>
                  <a:cubicBezTo>
                    <a:pt x="30689" y="4203"/>
                    <a:pt x="29855" y="4003"/>
                    <a:pt x="28988" y="3836"/>
                  </a:cubicBezTo>
                  <a:lnTo>
                    <a:pt x="28621" y="1868"/>
                  </a:lnTo>
                  <a:cubicBezTo>
                    <a:pt x="28388" y="801"/>
                    <a:pt x="27454" y="34"/>
                    <a:pt x="2638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782750" y="3777325"/>
              <a:ext cx="1090800" cy="716350"/>
            </a:xfrm>
            <a:custGeom>
              <a:rect b="b" l="l" r="r" t="t"/>
              <a:pathLst>
                <a:path extrusionOk="0" h="28654" w="43632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4782750" y="3777325"/>
              <a:ext cx="1090800" cy="716350"/>
            </a:xfrm>
            <a:custGeom>
              <a:rect b="b" l="l" r="r" t="t"/>
              <a:pathLst>
                <a:path extrusionOk="0" h="28654" w="43632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4782750" y="3905750"/>
              <a:ext cx="194325" cy="335250"/>
            </a:xfrm>
            <a:custGeom>
              <a:rect b="b" l="l" r="r" t="t"/>
              <a:pathLst>
                <a:path extrusionOk="0" h="13410" w="7773">
                  <a:moveTo>
                    <a:pt x="4237" y="0"/>
                  </a:moveTo>
                  <a:lnTo>
                    <a:pt x="4204" y="3402"/>
                  </a:lnTo>
                  <a:cubicBezTo>
                    <a:pt x="4204" y="3503"/>
                    <a:pt x="4270" y="3603"/>
                    <a:pt x="4370" y="3669"/>
                  </a:cubicBezTo>
                  <a:lnTo>
                    <a:pt x="6172" y="4970"/>
                  </a:lnTo>
                  <a:cubicBezTo>
                    <a:pt x="6305" y="4904"/>
                    <a:pt x="6372" y="4803"/>
                    <a:pt x="6439" y="4703"/>
                  </a:cubicBezTo>
                  <a:cubicBezTo>
                    <a:pt x="6739" y="4136"/>
                    <a:pt x="7139" y="3603"/>
                    <a:pt x="7573" y="3136"/>
                  </a:cubicBezTo>
                  <a:cubicBezTo>
                    <a:pt x="7739" y="2969"/>
                    <a:pt x="7739" y="2635"/>
                    <a:pt x="7506" y="2502"/>
                  </a:cubicBezTo>
                  <a:lnTo>
                    <a:pt x="4370" y="234"/>
                  </a:lnTo>
                  <a:cubicBezTo>
                    <a:pt x="4304" y="200"/>
                    <a:pt x="4237" y="100"/>
                    <a:pt x="4237" y="0"/>
                  </a:cubicBezTo>
                  <a:close/>
                  <a:moveTo>
                    <a:pt x="1" y="8940"/>
                  </a:moveTo>
                  <a:lnTo>
                    <a:pt x="1" y="12376"/>
                  </a:lnTo>
                  <a:cubicBezTo>
                    <a:pt x="1" y="12642"/>
                    <a:pt x="201" y="12876"/>
                    <a:pt x="501" y="12909"/>
                  </a:cubicBezTo>
                  <a:lnTo>
                    <a:pt x="5738" y="13243"/>
                  </a:lnTo>
                  <a:cubicBezTo>
                    <a:pt x="5905" y="13243"/>
                    <a:pt x="6072" y="13310"/>
                    <a:pt x="6205" y="13410"/>
                  </a:cubicBezTo>
                  <a:lnTo>
                    <a:pt x="7539" y="12476"/>
                  </a:lnTo>
                  <a:cubicBezTo>
                    <a:pt x="7739" y="12309"/>
                    <a:pt x="7773" y="12009"/>
                    <a:pt x="7573" y="11842"/>
                  </a:cubicBezTo>
                  <a:cubicBezTo>
                    <a:pt x="7139" y="11375"/>
                    <a:pt x="6772" y="10841"/>
                    <a:pt x="6439" y="10274"/>
                  </a:cubicBezTo>
                  <a:cubicBezTo>
                    <a:pt x="6305" y="10007"/>
                    <a:pt x="6038" y="9840"/>
                    <a:pt x="5738" y="9807"/>
                  </a:cubicBezTo>
                  <a:lnTo>
                    <a:pt x="468" y="9473"/>
                  </a:lnTo>
                  <a:cubicBezTo>
                    <a:pt x="201" y="9440"/>
                    <a:pt x="1" y="9240"/>
                    <a:pt x="1" y="894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5082125" y="3956600"/>
              <a:ext cx="491225" cy="163475"/>
            </a:xfrm>
            <a:custGeom>
              <a:rect b="b" l="l" r="r" t="t"/>
              <a:pathLst>
                <a:path extrusionOk="0" h="6539" w="19649">
                  <a:moveTo>
                    <a:pt x="9862" y="1"/>
                  </a:moveTo>
                  <a:cubicBezTo>
                    <a:pt x="7448" y="1"/>
                    <a:pt x="5038" y="535"/>
                    <a:pt x="3203" y="1602"/>
                  </a:cubicBezTo>
                  <a:cubicBezTo>
                    <a:pt x="868" y="2936"/>
                    <a:pt x="1" y="4838"/>
                    <a:pt x="635" y="6539"/>
                  </a:cubicBezTo>
                  <a:cubicBezTo>
                    <a:pt x="901" y="5605"/>
                    <a:pt x="1735" y="4671"/>
                    <a:pt x="3203" y="3837"/>
                  </a:cubicBezTo>
                  <a:cubicBezTo>
                    <a:pt x="5038" y="2786"/>
                    <a:pt x="7448" y="2261"/>
                    <a:pt x="9862" y="2261"/>
                  </a:cubicBezTo>
                  <a:cubicBezTo>
                    <a:pt x="12276" y="2261"/>
                    <a:pt x="14695" y="2786"/>
                    <a:pt x="16546" y="3837"/>
                  </a:cubicBezTo>
                  <a:cubicBezTo>
                    <a:pt x="17880" y="4637"/>
                    <a:pt x="18748" y="5471"/>
                    <a:pt x="19148" y="6339"/>
                  </a:cubicBezTo>
                  <a:cubicBezTo>
                    <a:pt x="19648" y="4671"/>
                    <a:pt x="18748" y="2903"/>
                    <a:pt x="16546" y="1602"/>
                  </a:cubicBezTo>
                  <a:cubicBezTo>
                    <a:pt x="14695" y="535"/>
                    <a:pt x="12276" y="1"/>
                    <a:pt x="98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5004575" y="3908250"/>
              <a:ext cx="868975" cy="585425"/>
            </a:xfrm>
            <a:custGeom>
              <a:rect b="b" l="l" r="r" t="t"/>
              <a:pathLst>
                <a:path extrusionOk="0" h="23417" w="34759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5004575" y="3908250"/>
              <a:ext cx="868975" cy="585425"/>
            </a:xfrm>
            <a:custGeom>
              <a:rect b="b" l="l" r="r" t="t"/>
              <a:pathLst>
                <a:path extrusionOk="0" h="23417" w="34759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782750" y="3777325"/>
              <a:ext cx="1090800" cy="630475"/>
            </a:xfrm>
            <a:custGeom>
              <a:rect b="b" l="l" r="r" t="t"/>
              <a:pathLst>
                <a:path extrusionOk="0" h="25219" w="43632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4782750" y="3777325"/>
              <a:ext cx="1090800" cy="630475"/>
            </a:xfrm>
            <a:custGeom>
              <a:rect b="b" l="l" r="r" t="t"/>
              <a:pathLst>
                <a:path extrusionOk="0" h="25219" w="43632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777750" y="3773150"/>
              <a:ext cx="1100800" cy="639650"/>
            </a:xfrm>
            <a:custGeom>
              <a:rect b="b" l="l" r="r" t="t"/>
              <a:pathLst>
                <a:path extrusionOk="0" h="25586" w="44032">
                  <a:moveTo>
                    <a:pt x="22250" y="7537"/>
                  </a:moveTo>
                  <a:cubicBezTo>
                    <a:pt x="24451" y="7537"/>
                    <a:pt x="26645" y="8072"/>
                    <a:pt x="28588" y="9140"/>
                  </a:cubicBezTo>
                  <a:cubicBezTo>
                    <a:pt x="30322" y="10107"/>
                    <a:pt x="31256" y="11442"/>
                    <a:pt x="31256" y="12809"/>
                  </a:cubicBezTo>
                  <a:cubicBezTo>
                    <a:pt x="31256" y="14177"/>
                    <a:pt x="30322" y="15511"/>
                    <a:pt x="28588" y="16479"/>
                  </a:cubicBezTo>
                  <a:cubicBezTo>
                    <a:pt x="26770" y="17529"/>
                    <a:pt x="24393" y="18055"/>
                    <a:pt x="22016" y="18055"/>
                  </a:cubicBezTo>
                  <a:cubicBezTo>
                    <a:pt x="19640" y="18055"/>
                    <a:pt x="17263" y="17529"/>
                    <a:pt x="15445" y="16479"/>
                  </a:cubicBezTo>
                  <a:cubicBezTo>
                    <a:pt x="13744" y="15511"/>
                    <a:pt x="12776" y="14177"/>
                    <a:pt x="12776" y="12809"/>
                  </a:cubicBezTo>
                  <a:cubicBezTo>
                    <a:pt x="12776" y="11408"/>
                    <a:pt x="13744" y="10107"/>
                    <a:pt x="15445" y="9140"/>
                  </a:cubicBezTo>
                  <a:cubicBezTo>
                    <a:pt x="17420" y="8072"/>
                    <a:pt x="19615" y="7537"/>
                    <a:pt x="21847" y="7537"/>
                  </a:cubicBezTo>
                  <a:cubicBezTo>
                    <a:pt x="21914" y="7537"/>
                    <a:pt x="21982" y="7538"/>
                    <a:pt x="22050" y="7539"/>
                  </a:cubicBezTo>
                  <a:cubicBezTo>
                    <a:pt x="22116" y="7538"/>
                    <a:pt x="22183" y="7537"/>
                    <a:pt x="22250" y="7537"/>
                  </a:cubicBezTo>
                  <a:close/>
                  <a:moveTo>
                    <a:pt x="22045" y="7147"/>
                  </a:moveTo>
                  <a:cubicBezTo>
                    <a:pt x="19598" y="7147"/>
                    <a:pt x="17146" y="7689"/>
                    <a:pt x="15278" y="8773"/>
                  </a:cubicBezTo>
                  <a:cubicBezTo>
                    <a:pt x="13410" y="9841"/>
                    <a:pt x="12409" y="11275"/>
                    <a:pt x="12409" y="12776"/>
                  </a:cubicBezTo>
                  <a:cubicBezTo>
                    <a:pt x="12409" y="14310"/>
                    <a:pt x="13410" y="15745"/>
                    <a:pt x="15278" y="16812"/>
                  </a:cubicBezTo>
                  <a:cubicBezTo>
                    <a:pt x="17237" y="17855"/>
                    <a:pt x="19435" y="18419"/>
                    <a:pt x="21674" y="18419"/>
                  </a:cubicBezTo>
                  <a:cubicBezTo>
                    <a:pt x="21799" y="18419"/>
                    <a:pt x="21924" y="18417"/>
                    <a:pt x="22050" y="18413"/>
                  </a:cubicBezTo>
                  <a:cubicBezTo>
                    <a:pt x="22173" y="18417"/>
                    <a:pt x="22296" y="18419"/>
                    <a:pt x="22420" y="18419"/>
                  </a:cubicBezTo>
                  <a:cubicBezTo>
                    <a:pt x="24631" y="18419"/>
                    <a:pt x="26829" y="17855"/>
                    <a:pt x="28788" y="16812"/>
                  </a:cubicBezTo>
                  <a:cubicBezTo>
                    <a:pt x="30656" y="15745"/>
                    <a:pt x="31656" y="14310"/>
                    <a:pt x="31656" y="12776"/>
                  </a:cubicBezTo>
                  <a:cubicBezTo>
                    <a:pt x="31656" y="11275"/>
                    <a:pt x="30656" y="9841"/>
                    <a:pt x="28788" y="8773"/>
                  </a:cubicBezTo>
                  <a:cubicBezTo>
                    <a:pt x="26936" y="7689"/>
                    <a:pt x="24493" y="7147"/>
                    <a:pt x="22045" y="7147"/>
                  </a:cubicBezTo>
                  <a:close/>
                  <a:moveTo>
                    <a:pt x="24918" y="367"/>
                  </a:moveTo>
                  <a:cubicBezTo>
                    <a:pt x="25118" y="401"/>
                    <a:pt x="25252" y="534"/>
                    <a:pt x="25319" y="701"/>
                  </a:cubicBezTo>
                  <a:lnTo>
                    <a:pt x="25819" y="3336"/>
                  </a:lnTo>
                  <a:cubicBezTo>
                    <a:pt x="25886" y="3703"/>
                    <a:pt x="26186" y="3970"/>
                    <a:pt x="26553" y="4070"/>
                  </a:cubicBezTo>
                  <a:cubicBezTo>
                    <a:pt x="27587" y="4237"/>
                    <a:pt x="28621" y="4470"/>
                    <a:pt x="29622" y="4804"/>
                  </a:cubicBezTo>
                  <a:cubicBezTo>
                    <a:pt x="29774" y="4831"/>
                    <a:pt x="29926" y="4847"/>
                    <a:pt x="30075" y="4847"/>
                  </a:cubicBezTo>
                  <a:cubicBezTo>
                    <a:pt x="30287" y="4847"/>
                    <a:pt x="30494" y="4815"/>
                    <a:pt x="30689" y="4737"/>
                  </a:cubicBezTo>
                  <a:lnTo>
                    <a:pt x="34692" y="2869"/>
                  </a:lnTo>
                  <a:cubicBezTo>
                    <a:pt x="34797" y="2839"/>
                    <a:pt x="34902" y="2822"/>
                    <a:pt x="35007" y="2822"/>
                  </a:cubicBezTo>
                  <a:cubicBezTo>
                    <a:pt x="35135" y="2822"/>
                    <a:pt x="35264" y="2847"/>
                    <a:pt x="35392" y="2902"/>
                  </a:cubicBezTo>
                  <a:lnTo>
                    <a:pt x="39329" y="5204"/>
                  </a:lnTo>
                  <a:cubicBezTo>
                    <a:pt x="39362" y="5237"/>
                    <a:pt x="39395" y="5271"/>
                    <a:pt x="39395" y="5304"/>
                  </a:cubicBezTo>
                  <a:cubicBezTo>
                    <a:pt x="39395" y="5337"/>
                    <a:pt x="39362" y="5371"/>
                    <a:pt x="39329" y="5404"/>
                  </a:cubicBezTo>
                  <a:lnTo>
                    <a:pt x="36193" y="7672"/>
                  </a:lnTo>
                  <a:cubicBezTo>
                    <a:pt x="36060" y="7772"/>
                    <a:pt x="35959" y="7906"/>
                    <a:pt x="35926" y="8106"/>
                  </a:cubicBezTo>
                  <a:cubicBezTo>
                    <a:pt x="35926" y="8273"/>
                    <a:pt x="35993" y="8473"/>
                    <a:pt x="36126" y="8573"/>
                  </a:cubicBezTo>
                  <a:cubicBezTo>
                    <a:pt x="36527" y="9040"/>
                    <a:pt x="36893" y="9540"/>
                    <a:pt x="37194" y="10107"/>
                  </a:cubicBezTo>
                  <a:cubicBezTo>
                    <a:pt x="37394" y="10408"/>
                    <a:pt x="37694" y="10641"/>
                    <a:pt x="38061" y="10675"/>
                  </a:cubicBezTo>
                  <a:lnTo>
                    <a:pt x="43331" y="11008"/>
                  </a:lnTo>
                  <a:cubicBezTo>
                    <a:pt x="43498" y="11008"/>
                    <a:pt x="43632" y="11175"/>
                    <a:pt x="43632" y="11342"/>
                  </a:cubicBezTo>
                  <a:lnTo>
                    <a:pt x="43632" y="14244"/>
                  </a:lnTo>
                  <a:cubicBezTo>
                    <a:pt x="43632" y="14444"/>
                    <a:pt x="43498" y="14577"/>
                    <a:pt x="43331" y="14577"/>
                  </a:cubicBezTo>
                  <a:lnTo>
                    <a:pt x="38061" y="14911"/>
                  </a:lnTo>
                  <a:cubicBezTo>
                    <a:pt x="37694" y="14978"/>
                    <a:pt x="37394" y="15178"/>
                    <a:pt x="37194" y="15478"/>
                  </a:cubicBezTo>
                  <a:cubicBezTo>
                    <a:pt x="36893" y="16045"/>
                    <a:pt x="36527" y="16545"/>
                    <a:pt x="36126" y="17012"/>
                  </a:cubicBezTo>
                  <a:cubicBezTo>
                    <a:pt x="35993" y="17146"/>
                    <a:pt x="35926" y="17313"/>
                    <a:pt x="35926" y="17513"/>
                  </a:cubicBezTo>
                  <a:cubicBezTo>
                    <a:pt x="35959" y="17680"/>
                    <a:pt x="36060" y="17846"/>
                    <a:pt x="36193" y="17946"/>
                  </a:cubicBezTo>
                  <a:lnTo>
                    <a:pt x="39329" y="20181"/>
                  </a:lnTo>
                  <a:cubicBezTo>
                    <a:pt x="39362" y="20215"/>
                    <a:pt x="39395" y="20248"/>
                    <a:pt x="39395" y="20281"/>
                  </a:cubicBezTo>
                  <a:cubicBezTo>
                    <a:pt x="39395" y="20315"/>
                    <a:pt x="39362" y="20348"/>
                    <a:pt x="39329" y="20381"/>
                  </a:cubicBezTo>
                  <a:lnTo>
                    <a:pt x="35359" y="22683"/>
                  </a:lnTo>
                  <a:cubicBezTo>
                    <a:pt x="35249" y="22738"/>
                    <a:pt x="35118" y="22763"/>
                    <a:pt x="34990" y="22763"/>
                  </a:cubicBezTo>
                  <a:cubicBezTo>
                    <a:pt x="34885" y="22763"/>
                    <a:pt x="34782" y="22746"/>
                    <a:pt x="34692" y="22716"/>
                  </a:cubicBezTo>
                  <a:lnTo>
                    <a:pt x="30689" y="20848"/>
                  </a:lnTo>
                  <a:cubicBezTo>
                    <a:pt x="30487" y="20768"/>
                    <a:pt x="30261" y="20724"/>
                    <a:pt x="30039" y="20724"/>
                  </a:cubicBezTo>
                  <a:cubicBezTo>
                    <a:pt x="29895" y="20724"/>
                    <a:pt x="29753" y="20742"/>
                    <a:pt x="29622" y="20782"/>
                  </a:cubicBezTo>
                  <a:cubicBezTo>
                    <a:pt x="28621" y="21115"/>
                    <a:pt x="27587" y="21349"/>
                    <a:pt x="26553" y="21516"/>
                  </a:cubicBezTo>
                  <a:cubicBezTo>
                    <a:pt x="26186" y="21582"/>
                    <a:pt x="25886" y="21883"/>
                    <a:pt x="25819" y="22249"/>
                  </a:cubicBezTo>
                  <a:lnTo>
                    <a:pt x="25319" y="24885"/>
                  </a:lnTo>
                  <a:cubicBezTo>
                    <a:pt x="25252" y="25051"/>
                    <a:pt x="25085" y="25185"/>
                    <a:pt x="24918" y="25185"/>
                  </a:cubicBezTo>
                  <a:lnTo>
                    <a:pt x="19114" y="25185"/>
                  </a:lnTo>
                  <a:cubicBezTo>
                    <a:pt x="18914" y="25185"/>
                    <a:pt x="18747" y="25051"/>
                    <a:pt x="18714" y="24885"/>
                  </a:cubicBezTo>
                  <a:lnTo>
                    <a:pt x="18213" y="22249"/>
                  </a:lnTo>
                  <a:cubicBezTo>
                    <a:pt x="18113" y="21883"/>
                    <a:pt x="17847" y="21582"/>
                    <a:pt x="17480" y="21516"/>
                  </a:cubicBezTo>
                  <a:cubicBezTo>
                    <a:pt x="16446" y="21349"/>
                    <a:pt x="15411" y="21082"/>
                    <a:pt x="14411" y="20782"/>
                  </a:cubicBezTo>
                  <a:cubicBezTo>
                    <a:pt x="14244" y="20748"/>
                    <a:pt x="14111" y="20715"/>
                    <a:pt x="13977" y="20715"/>
                  </a:cubicBezTo>
                  <a:cubicBezTo>
                    <a:pt x="13777" y="20715"/>
                    <a:pt x="13543" y="20748"/>
                    <a:pt x="13343" y="20848"/>
                  </a:cubicBezTo>
                  <a:lnTo>
                    <a:pt x="9340" y="22683"/>
                  </a:lnTo>
                  <a:cubicBezTo>
                    <a:pt x="9243" y="22725"/>
                    <a:pt x="9145" y="22744"/>
                    <a:pt x="9047" y="22744"/>
                  </a:cubicBezTo>
                  <a:cubicBezTo>
                    <a:pt x="8911" y="22744"/>
                    <a:pt x="8776" y="22708"/>
                    <a:pt x="8640" y="22650"/>
                  </a:cubicBezTo>
                  <a:lnTo>
                    <a:pt x="4704" y="20381"/>
                  </a:lnTo>
                  <a:cubicBezTo>
                    <a:pt x="4670" y="20348"/>
                    <a:pt x="4637" y="20315"/>
                    <a:pt x="4637" y="20281"/>
                  </a:cubicBezTo>
                  <a:cubicBezTo>
                    <a:pt x="4604" y="20248"/>
                    <a:pt x="4637" y="20215"/>
                    <a:pt x="4704" y="20181"/>
                  </a:cubicBezTo>
                  <a:lnTo>
                    <a:pt x="7839" y="17913"/>
                  </a:lnTo>
                  <a:cubicBezTo>
                    <a:pt x="7973" y="17813"/>
                    <a:pt x="8073" y="17646"/>
                    <a:pt x="8073" y="17479"/>
                  </a:cubicBezTo>
                  <a:cubicBezTo>
                    <a:pt x="8106" y="17313"/>
                    <a:pt x="8040" y="17112"/>
                    <a:pt x="7906" y="16979"/>
                  </a:cubicBezTo>
                  <a:cubicBezTo>
                    <a:pt x="7472" y="16512"/>
                    <a:pt x="7139" y="16012"/>
                    <a:pt x="6839" y="15478"/>
                  </a:cubicBezTo>
                  <a:cubicBezTo>
                    <a:pt x="6639" y="15144"/>
                    <a:pt x="6305" y="14944"/>
                    <a:pt x="5971" y="14911"/>
                  </a:cubicBezTo>
                  <a:lnTo>
                    <a:pt x="701" y="14577"/>
                  </a:lnTo>
                  <a:cubicBezTo>
                    <a:pt x="534" y="14544"/>
                    <a:pt x="401" y="14411"/>
                    <a:pt x="401" y="14244"/>
                  </a:cubicBezTo>
                  <a:lnTo>
                    <a:pt x="401" y="11308"/>
                  </a:lnTo>
                  <a:cubicBezTo>
                    <a:pt x="401" y="11142"/>
                    <a:pt x="534" y="11008"/>
                    <a:pt x="701" y="10975"/>
                  </a:cubicBezTo>
                  <a:lnTo>
                    <a:pt x="5971" y="10641"/>
                  </a:lnTo>
                  <a:cubicBezTo>
                    <a:pt x="6305" y="10608"/>
                    <a:pt x="6639" y="10408"/>
                    <a:pt x="6839" y="10074"/>
                  </a:cubicBezTo>
                  <a:cubicBezTo>
                    <a:pt x="7106" y="9540"/>
                    <a:pt x="7472" y="9040"/>
                    <a:pt x="7906" y="8573"/>
                  </a:cubicBezTo>
                  <a:cubicBezTo>
                    <a:pt x="8040" y="8440"/>
                    <a:pt x="8106" y="8273"/>
                    <a:pt x="8073" y="8073"/>
                  </a:cubicBezTo>
                  <a:cubicBezTo>
                    <a:pt x="8073" y="7906"/>
                    <a:pt x="7973" y="7739"/>
                    <a:pt x="7839" y="7639"/>
                  </a:cubicBezTo>
                  <a:lnTo>
                    <a:pt x="4704" y="5404"/>
                  </a:lnTo>
                  <a:cubicBezTo>
                    <a:pt x="4637" y="5371"/>
                    <a:pt x="4637" y="5304"/>
                    <a:pt x="4637" y="5271"/>
                  </a:cubicBezTo>
                  <a:cubicBezTo>
                    <a:pt x="4637" y="5271"/>
                    <a:pt x="4670" y="5204"/>
                    <a:pt x="4704" y="5171"/>
                  </a:cubicBezTo>
                  <a:lnTo>
                    <a:pt x="8640" y="2902"/>
                  </a:lnTo>
                  <a:cubicBezTo>
                    <a:pt x="8769" y="2847"/>
                    <a:pt x="8897" y="2822"/>
                    <a:pt x="9026" y="2822"/>
                  </a:cubicBezTo>
                  <a:cubicBezTo>
                    <a:pt x="9131" y="2822"/>
                    <a:pt x="9236" y="2839"/>
                    <a:pt x="9340" y="2869"/>
                  </a:cubicBezTo>
                  <a:lnTo>
                    <a:pt x="13343" y="4737"/>
                  </a:lnTo>
                  <a:cubicBezTo>
                    <a:pt x="13539" y="4815"/>
                    <a:pt x="13746" y="4847"/>
                    <a:pt x="13957" y="4847"/>
                  </a:cubicBezTo>
                  <a:cubicBezTo>
                    <a:pt x="14107" y="4847"/>
                    <a:pt x="14259" y="4831"/>
                    <a:pt x="14411" y="4804"/>
                  </a:cubicBezTo>
                  <a:cubicBezTo>
                    <a:pt x="15411" y="4470"/>
                    <a:pt x="16446" y="4237"/>
                    <a:pt x="17480" y="4070"/>
                  </a:cubicBezTo>
                  <a:cubicBezTo>
                    <a:pt x="17847" y="3970"/>
                    <a:pt x="18147" y="3703"/>
                    <a:pt x="18213" y="3336"/>
                  </a:cubicBezTo>
                  <a:lnTo>
                    <a:pt x="18714" y="701"/>
                  </a:lnTo>
                  <a:cubicBezTo>
                    <a:pt x="18747" y="534"/>
                    <a:pt x="18914" y="401"/>
                    <a:pt x="19114" y="367"/>
                  </a:cubicBezTo>
                  <a:close/>
                  <a:moveTo>
                    <a:pt x="19114" y="0"/>
                  </a:moveTo>
                  <a:cubicBezTo>
                    <a:pt x="18747" y="0"/>
                    <a:pt x="18414" y="267"/>
                    <a:pt x="18347" y="634"/>
                  </a:cubicBezTo>
                  <a:lnTo>
                    <a:pt x="17847" y="3269"/>
                  </a:lnTo>
                  <a:cubicBezTo>
                    <a:pt x="17780" y="3469"/>
                    <a:pt x="17646" y="3636"/>
                    <a:pt x="17446" y="3703"/>
                  </a:cubicBezTo>
                  <a:cubicBezTo>
                    <a:pt x="16379" y="3870"/>
                    <a:pt x="15311" y="4103"/>
                    <a:pt x="14311" y="4437"/>
                  </a:cubicBezTo>
                  <a:cubicBezTo>
                    <a:pt x="14191" y="4467"/>
                    <a:pt x="14071" y="4483"/>
                    <a:pt x="13951" y="4483"/>
                  </a:cubicBezTo>
                  <a:cubicBezTo>
                    <a:pt x="13804" y="4483"/>
                    <a:pt x="13657" y="4458"/>
                    <a:pt x="13510" y="4403"/>
                  </a:cubicBezTo>
                  <a:lnTo>
                    <a:pt x="9507" y="2535"/>
                  </a:lnTo>
                  <a:cubicBezTo>
                    <a:pt x="9350" y="2472"/>
                    <a:pt x="9185" y="2439"/>
                    <a:pt x="9020" y="2439"/>
                  </a:cubicBezTo>
                  <a:cubicBezTo>
                    <a:pt x="8835" y="2439"/>
                    <a:pt x="8649" y="2481"/>
                    <a:pt x="8473" y="2569"/>
                  </a:cubicBezTo>
                  <a:lnTo>
                    <a:pt x="4537" y="4870"/>
                  </a:lnTo>
                  <a:cubicBezTo>
                    <a:pt x="4370" y="4937"/>
                    <a:pt x="4270" y="5104"/>
                    <a:pt x="4237" y="5271"/>
                  </a:cubicBezTo>
                  <a:cubicBezTo>
                    <a:pt x="4237" y="5471"/>
                    <a:pt x="4337" y="5638"/>
                    <a:pt x="4470" y="5738"/>
                  </a:cubicBezTo>
                  <a:lnTo>
                    <a:pt x="7606" y="7973"/>
                  </a:lnTo>
                  <a:cubicBezTo>
                    <a:pt x="7673" y="8006"/>
                    <a:pt x="7706" y="8073"/>
                    <a:pt x="7706" y="8139"/>
                  </a:cubicBezTo>
                  <a:cubicBezTo>
                    <a:pt x="7706" y="8206"/>
                    <a:pt x="7673" y="8273"/>
                    <a:pt x="7639" y="8340"/>
                  </a:cubicBezTo>
                  <a:cubicBezTo>
                    <a:pt x="7172" y="8807"/>
                    <a:pt x="6805" y="9340"/>
                    <a:pt x="6505" y="9907"/>
                  </a:cubicBezTo>
                  <a:cubicBezTo>
                    <a:pt x="6372" y="10107"/>
                    <a:pt x="6172" y="10241"/>
                    <a:pt x="5938" y="10274"/>
                  </a:cubicBezTo>
                  <a:lnTo>
                    <a:pt x="668" y="10608"/>
                  </a:lnTo>
                  <a:cubicBezTo>
                    <a:pt x="301" y="10641"/>
                    <a:pt x="0" y="10975"/>
                    <a:pt x="0" y="11342"/>
                  </a:cubicBezTo>
                  <a:lnTo>
                    <a:pt x="0" y="14244"/>
                  </a:lnTo>
                  <a:cubicBezTo>
                    <a:pt x="0" y="14644"/>
                    <a:pt x="301" y="14944"/>
                    <a:pt x="668" y="14978"/>
                  </a:cubicBezTo>
                  <a:lnTo>
                    <a:pt x="5938" y="15311"/>
                  </a:lnTo>
                  <a:cubicBezTo>
                    <a:pt x="6172" y="15345"/>
                    <a:pt x="6372" y="15478"/>
                    <a:pt x="6505" y="15678"/>
                  </a:cubicBezTo>
                  <a:cubicBezTo>
                    <a:pt x="6805" y="16245"/>
                    <a:pt x="7206" y="16779"/>
                    <a:pt x="7639" y="17279"/>
                  </a:cubicBezTo>
                  <a:cubicBezTo>
                    <a:pt x="7673" y="17313"/>
                    <a:pt x="7706" y="17379"/>
                    <a:pt x="7706" y="17446"/>
                  </a:cubicBezTo>
                  <a:cubicBezTo>
                    <a:pt x="7706" y="17513"/>
                    <a:pt x="7673" y="17579"/>
                    <a:pt x="7606" y="17613"/>
                  </a:cubicBezTo>
                  <a:lnTo>
                    <a:pt x="4470" y="19881"/>
                  </a:lnTo>
                  <a:cubicBezTo>
                    <a:pt x="4137" y="20081"/>
                    <a:pt x="4170" y="20548"/>
                    <a:pt x="4537" y="20715"/>
                  </a:cubicBezTo>
                  <a:lnTo>
                    <a:pt x="8473" y="22983"/>
                  </a:lnTo>
                  <a:cubicBezTo>
                    <a:pt x="8668" y="23081"/>
                    <a:pt x="8873" y="23132"/>
                    <a:pt x="9077" y="23132"/>
                  </a:cubicBezTo>
                  <a:cubicBezTo>
                    <a:pt x="9223" y="23132"/>
                    <a:pt x="9368" y="23106"/>
                    <a:pt x="9507" y="23050"/>
                  </a:cubicBezTo>
                  <a:lnTo>
                    <a:pt x="13510" y="21182"/>
                  </a:lnTo>
                  <a:cubicBezTo>
                    <a:pt x="13657" y="21127"/>
                    <a:pt x="13804" y="21102"/>
                    <a:pt x="13951" y="21102"/>
                  </a:cubicBezTo>
                  <a:cubicBezTo>
                    <a:pt x="14071" y="21102"/>
                    <a:pt x="14191" y="21119"/>
                    <a:pt x="14311" y="21149"/>
                  </a:cubicBezTo>
                  <a:cubicBezTo>
                    <a:pt x="15311" y="21449"/>
                    <a:pt x="16379" y="21716"/>
                    <a:pt x="17413" y="21883"/>
                  </a:cubicBezTo>
                  <a:cubicBezTo>
                    <a:pt x="17646" y="21949"/>
                    <a:pt x="17780" y="22116"/>
                    <a:pt x="17847" y="22316"/>
                  </a:cubicBezTo>
                  <a:lnTo>
                    <a:pt x="18347" y="24951"/>
                  </a:lnTo>
                  <a:cubicBezTo>
                    <a:pt x="18414" y="25318"/>
                    <a:pt x="18747" y="25585"/>
                    <a:pt x="19114" y="25585"/>
                  </a:cubicBezTo>
                  <a:lnTo>
                    <a:pt x="24918" y="25585"/>
                  </a:lnTo>
                  <a:cubicBezTo>
                    <a:pt x="25285" y="25585"/>
                    <a:pt x="25619" y="25318"/>
                    <a:pt x="25719" y="24951"/>
                  </a:cubicBezTo>
                  <a:lnTo>
                    <a:pt x="26219" y="22316"/>
                  </a:lnTo>
                  <a:cubicBezTo>
                    <a:pt x="26253" y="22116"/>
                    <a:pt x="26419" y="21949"/>
                    <a:pt x="26619" y="21916"/>
                  </a:cubicBezTo>
                  <a:cubicBezTo>
                    <a:pt x="27687" y="21716"/>
                    <a:pt x="28721" y="21482"/>
                    <a:pt x="29755" y="21149"/>
                  </a:cubicBezTo>
                  <a:cubicBezTo>
                    <a:pt x="29850" y="21125"/>
                    <a:pt x="29944" y="21114"/>
                    <a:pt x="30037" y="21114"/>
                  </a:cubicBezTo>
                  <a:cubicBezTo>
                    <a:pt x="30207" y="21114"/>
                    <a:pt x="30371" y="21151"/>
                    <a:pt x="30522" y="21215"/>
                  </a:cubicBezTo>
                  <a:lnTo>
                    <a:pt x="34525" y="23050"/>
                  </a:lnTo>
                  <a:cubicBezTo>
                    <a:pt x="34675" y="23125"/>
                    <a:pt x="34839" y="23160"/>
                    <a:pt x="35004" y="23160"/>
                  </a:cubicBezTo>
                  <a:cubicBezTo>
                    <a:pt x="35206" y="23160"/>
                    <a:pt x="35409" y="23108"/>
                    <a:pt x="35593" y="23017"/>
                  </a:cubicBezTo>
                  <a:lnTo>
                    <a:pt x="39529" y="20748"/>
                  </a:lnTo>
                  <a:cubicBezTo>
                    <a:pt x="39896" y="20582"/>
                    <a:pt x="39896" y="20081"/>
                    <a:pt x="39562" y="19881"/>
                  </a:cubicBezTo>
                  <a:lnTo>
                    <a:pt x="36426" y="17613"/>
                  </a:lnTo>
                  <a:cubicBezTo>
                    <a:pt x="36393" y="17579"/>
                    <a:pt x="36360" y="17546"/>
                    <a:pt x="36326" y="17479"/>
                  </a:cubicBezTo>
                  <a:cubicBezTo>
                    <a:pt x="36326" y="17379"/>
                    <a:pt x="36360" y="17313"/>
                    <a:pt x="36426" y="17279"/>
                  </a:cubicBezTo>
                  <a:cubicBezTo>
                    <a:pt x="36860" y="16779"/>
                    <a:pt x="37227" y="16245"/>
                    <a:pt x="37561" y="15678"/>
                  </a:cubicBezTo>
                  <a:cubicBezTo>
                    <a:pt x="37661" y="15478"/>
                    <a:pt x="37894" y="15345"/>
                    <a:pt x="38128" y="15311"/>
                  </a:cubicBezTo>
                  <a:lnTo>
                    <a:pt x="43365" y="14978"/>
                  </a:lnTo>
                  <a:cubicBezTo>
                    <a:pt x="43732" y="14944"/>
                    <a:pt x="44032" y="14644"/>
                    <a:pt x="44032" y="14277"/>
                  </a:cubicBezTo>
                  <a:lnTo>
                    <a:pt x="44032" y="11342"/>
                  </a:lnTo>
                  <a:cubicBezTo>
                    <a:pt x="44032" y="10975"/>
                    <a:pt x="43732" y="10675"/>
                    <a:pt x="43365" y="10641"/>
                  </a:cubicBezTo>
                  <a:lnTo>
                    <a:pt x="38128" y="10308"/>
                  </a:lnTo>
                  <a:cubicBezTo>
                    <a:pt x="37894" y="10274"/>
                    <a:pt x="37661" y="10141"/>
                    <a:pt x="37561" y="9941"/>
                  </a:cubicBezTo>
                  <a:cubicBezTo>
                    <a:pt x="37227" y="9340"/>
                    <a:pt x="36860" y="8807"/>
                    <a:pt x="36426" y="8340"/>
                  </a:cubicBezTo>
                  <a:cubicBezTo>
                    <a:pt x="36360" y="8273"/>
                    <a:pt x="36326" y="8206"/>
                    <a:pt x="36326" y="8139"/>
                  </a:cubicBezTo>
                  <a:cubicBezTo>
                    <a:pt x="36360" y="8073"/>
                    <a:pt x="36393" y="8006"/>
                    <a:pt x="36460" y="7973"/>
                  </a:cubicBezTo>
                  <a:lnTo>
                    <a:pt x="39562" y="5738"/>
                  </a:lnTo>
                  <a:cubicBezTo>
                    <a:pt x="39896" y="5538"/>
                    <a:pt x="39896" y="5037"/>
                    <a:pt x="39529" y="4870"/>
                  </a:cubicBezTo>
                  <a:lnTo>
                    <a:pt x="35593" y="2602"/>
                  </a:lnTo>
                  <a:cubicBezTo>
                    <a:pt x="35398" y="2505"/>
                    <a:pt x="35181" y="2453"/>
                    <a:pt x="34968" y="2453"/>
                  </a:cubicBezTo>
                  <a:cubicBezTo>
                    <a:pt x="34815" y="2453"/>
                    <a:pt x="34664" y="2480"/>
                    <a:pt x="34525" y="2535"/>
                  </a:cubicBezTo>
                  <a:lnTo>
                    <a:pt x="30522" y="4403"/>
                  </a:lnTo>
                  <a:cubicBezTo>
                    <a:pt x="30394" y="4458"/>
                    <a:pt x="30255" y="4483"/>
                    <a:pt x="30112" y="4483"/>
                  </a:cubicBezTo>
                  <a:cubicBezTo>
                    <a:pt x="29995" y="4483"/>
                    <a:pt x="29875" y="4467"/>
                    <a:pt x="29755" y="4437"/>
                  </a:cubicBezTo>
                  <a:cubicBezTo>
                    <a:pt x="28721" y="4137"/>
                    <a:pt x="27687" y="3870"/>
                    <a:pt x="26619" y="3703"/>
                  </a:cubicBezTo>
                  <a:cubicBezTo>
                    <a:pt x="26419" y="3636"/>
                    <a:pt x="26253" y="3503"/>
                    <a:pt x="26219" y="3303"/>
                  </a:cubicBezTo>
                  <a:lnTo>
                    <a:pt x="25685" y="634"/>
                  </a:lnTo>
                  <a:cubicBezTo>
                    <a:pt x="25619" y="267"/>
                    <a:pt x="25285" y="0"/>
                    <a:pt x="24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36375" y="4319375"/>
              <a:ext cx="856475" cy="522050"/>
            </a:xfrm>
            <a:custGeom>
              <a:rect b="b" l="l" r="r" t="t"/>
              <a:pathLst>
                <a:path extrusionOk="0" h="20882" w="34259">
                  <a:moveTo>
                    <a:pt x="17113" y="8306"/>
                  </a:moveTo>
                  <a:cubicBezTo>
                    <a:pt x="18848" y="8306"/>
                    <a:pt x="20516" y="8807"/>
                    <a:pt x="21450" y="9574"/>
                  </a:cubicBezTo>
                  <a:cubicBezTo>
                    <a:pt x="21683" y="9774"/>
                    <a:pt x="22050" y="10141"/>
                    <a:pt x="21983" y="10541"/>
                  </a:cubicBezTo>
                  <a:cubicBezTo>
                    <a:pt x="21950" y="10908"/>
                    <a:pt x="21450" y="11508"/>
                    <a:pt x="20249" y="12009"/>
                  </a:cubicBezTo>
                  <a:cubicBezTo>
                    <a:pt x="19320" y="12349"/>
                    <a:pt x="18334" y="12546"/>
                    <a:pt x="17371" y="12546"/>
                  </a:cubicBezTo>
                  <a:cubicBezTo>
                    <a:pt x="17296" y="12546"/>
                    <a:pt x="17221" y="12545"/>
                    <a:pt x="17147" y="12543"/>
                  </a:cubicBezTo>
                  <a:cubicBezTo>
                    <a:pt x="15379" y="12543"/>
                    <a:pt x="13744" y="12076"/>
                    <a:pt x="12810" y="11308"/>
                  </a:cubicBezTo>
                  <a:cubicBezTo>
                    <a:pt x="12577" y="11108"/>
                    <a:pt x="12210" y="10741"/>
                    <a:pt x="12276" y="10341"/>
                  </a:cubicBezTo>
                  <a:cubicBezTo>
                    <a:pt x="12310" y="9974"/>
                    <a:pt x="12810" y="9374"/>
                    <a:pt x="14011" y="8873"/>
                  </a:cubicBezTo>
                  <a:cubicBezTo>
                    <a:pt x="15012" y="8506"/>
                    <a:pt x="16046" y="8306"/>
                    <a:pt x="17113" y="8306"/>
                  </a:cubicBezTo>
                  <a:close/>
                  <a:moveTo>
                    <a:pt x="18047" y="0"/>
                  </a:moveTo>
                  <a:cubicBezTo>
                    <a:pt x="17080" y="0"/>
                    <a:pt x="16213" y="534"/>
                    <a:pt x="15746" y="1401"/>
                  </a:cubicBezTo>
                  <a:lnTo>
                    <a:pt x="15212" y="2435"/>
                  </a:lnTo>
                  <a:cubicBezTo>
                    <a:pt x="14711" y="2469"/>
                    <a:pt x="14178" y="2535"/>
                    <a:pt x="13677" y="2635"/>
                  </a:cubicBezTo>
                  <a:lnTo>
                    <a:pt x="11876" y="1435"/>
                  </a:lnTo>
                  <a:cubicBezTo>
                    <a:pt x="11409" y="1134"/>
                    <a:pt x="10842" y="1001"/>
                    <a:pt x="10308" y="1001"/>
                  </a:cubicBezTo>
                  <a:cubicBezTo>
                    <a:pt x="9941" y="1001"/>
                    <a:pt x="9608" y="1068"/>
                    <a:pt x="9274" y="1168"/>
                  </a:cubicBezTo>
                  <a:lnTo>
                    <a:pt x="6539" y="2268"/>
                  </a:lnTo>
                  <a:cubicBezTo>
                    <a:pt x="5138" y="2802"/>
                    <a:pt x="4738" y="4570"/>
                    <a:pt x="5805" y="5638"/>
                  </a:cubicBezTo>
                  <a:lnTo>
                    <a:pt x="6172" y="6038"/>
                  </a:lnTo>
                  <a:lnTo>
                    <a:pt x="3237" y="5938"/>
                  </a:lnTo>
                  <a:cubicBezTo>
                    <a:pt x="2169" y="5938"/>
                    <a:pt x="1202" y="6638"/>
                    <a:pt x="902" y="7639"/>
                  </a:cubicBezTo>
                  <a:lnTo>
                    <a:pt x="401" y="9173"/>
                  </a:lnTo>
                  <a:cubicBezTo>
                    <a:pt x="1" y="10441"/>
                    <a:pt x="835" y="11775"/>
                    <a:pt x="2136" y="12009"/>
                  </a:cubicBezTo>
                  <a:lnTo>
                    <a:pt x="3737" y="12276"/>
                  </a:lnTo>
                  <a:lnTo>
                    <a:pt x="3170" y="12576"/>
                  </a:lnTo>
                  <a:cubicBezTo>
                    <a:pt x="1769" y="13210"/>
                    <a:pt x="1569" y="15078"/>
                    <a:pt x="2770" y="16012"/>
                  </a:cubicBezTo>
                  <a:lnTo>
                    <a:pt x="4504" y="17446"/>
                  </a:lnTo>
                  <a:cubicBezTo>
                    <a:pt x="5004" y="17852"/>
                    <a:pt x="5592" y="18083"/>
                    <a:pt x="6213" y="18083"/>
                  </a:cubicBezTo>
                  <a:cubicBezTo>
                    <a:pt x="6255" y="18083"/>
                    <a:pt x="6297" y="18082"/>
                    <a:pt x="6339" y="18080"/>
                  </a:cubicBezTo>
                  <a:cubicBezTo>
                    <a:pt x="6606" y="18080"/>
                    <a:pt x="6873" y="18046"/>
                    <a:pt x="7139" y="17980"/>
                  </a:cubicBezTo>
                  <a:lnTo>
                    <a:pt x="9741" y="17179"/>
                  </a:lnTo>
                  <a:lnTo>
                    <a:pt x="9775" y="17179"/>
                  </a:lnTo>
                  <a:cubicBezTo>
                    <a:pt x="10008" y="17279"/>
                    <a:pt x="10308" y="17379"/>
                    <a:pt x="10609" y="17513"/>
                  </a:cubicBezTo>
                  <a:lnTo>
                    <a:pt x="10542" y="18013"/>
                  </a:lnTo>
                  <a:cubicBezTo>
                    <a:pt x="10475" y="18614"/>
                    <a:pt x="10642" y="19214"/>
                    <a:pt x="11009" y="19681"/>
                  </a:cubicBezTo>
                  <a:cubicBezTo>
                    <a:pt x="11376" y="20181"/>
                    <a:pt x="11943" y="20482"/>
                    <a:pt x="12543" y="20515"/>
                  </a:cubicBezTo>
                  <a:lnTo>
                    <a:pt x="15979" y="20882"/>
                  </a:lnTo>
                  <a:lnTo>
                    <a:pt x="16213" y="20882"/>
                  </a:lnTo>
                  <a:cubicBezTo>
                    <a:pt x="17180" y="20882"/>
                    <a:pt x="18081" y="20348"/>
                    <a:pt x="18514" y="19514"/>
                  </a:cubicBezTo>
                  <a:lnTo>
                    <a:pt x="19048" y="18480"/>
                  </a:lnTo>
                  <a:cubicBezTo>
                    <a:pt x="19582" y="18413"/>
                    <a:pt x="20115" y="18347"/>
                    <a:pt x="20616" y="18280"/>
                  </a:cubicBezTo>
                  <a:lnTo>
                    <a:pt x="22384" y="19447"/>
                  </a:lnTo>
                  <a:cubicBezTo>
                    <a:pt x="22851" y="19748"/>
                    <a:pt x="23418" y="19914"/>
                    <a:pt x="23985" y="19914"/>
                  </a:cubicBezTo>
                  <a:cubicBezTo>
                    <a:pt x="24318" y="19914"/>
                    <a:pt x="24685" y="19848"/>
                    <a:pt x="25019" y="19714"/>
                  </a:cubicBezTo>
                  <a:lnTo>
                    <a:pt x="27754" y="18647"/>
                  </a:lnTo>
                  <a:cubicBezTo>
                    <a:pt x="29122" y="18113"/>
                    <a:pt x="29522" y="16312"/>
                    <a:pt x="28488" y="15278"/>
                  </a:cubicBezTo>
                  <a:lnTo>
                    <a:pt x="28121" y="14844"/>
                  </a:lnTo>
                  <a:lnTo>
                    <a:pt x="31023" y="14978"/>
                  </a:lnTo>
                  <a:cubicBezTo>
                    <a:pt x="32091" y="14944"/>
                    <a:pt x="33058" y="14277"/>
                    <a:pt x="33391" y="13243"/>
                  </a:cubicBezTo>
                  <a:lnTo>
                    <a:pt x="33858" y="11742"/>
                  </a:lnTo>
                  <a:cubicBezTo>
                    <a:pt x="34259" y="10441"/>
                    <a:pt x="33458" y="9107"/>
                    <a:pt x="32124" y="8907"/>
                  </a:cubicBezTo>
                  <a:lnTo>
                    <a:pt x="30523" y="8640"/>
                  </a:lnTo>
                  <a:lnTo>
                    <a:pt x="31123" y="8340"/>
                  </a:lnTo>
                  <a:cubicBezTo>
                    <a:pt x="32491" y="7672"/>
                    <a:pt x="32691" y="5838"/>
                    <a:pt x="31523" y="4904"/>
                  </a:cubicBezTo>
                  <a:lnTo>
                    <a:pt x="29756" y="3436"/>
                  </a:lnTo>
                  <a:cubicBezTo>
                    <a:pt x="29255" y="3002"/>
                    <a:pt x="28588" y="2802"/>
                    <a:pt x="27921" y="2802"/>
                  </a:cubicBezTo>
                  <a:cubicBezTo>
                    <a:pt x="27654" y="2802"/>
                    <a:pt x="27387" y="2836"/>
                    <a:pt x="27154" y="2902"/>
                  </a:cubicBezTo>
                  <a:lnTo>
                    <a:pt x="24552" y="3736"/>
                  </a:lnTo>
                  <a:lnTo>
                    <a:pt x="24518" y="3736"/>
                  </a:lnTo>
                  <a:cubicBezTo>
                    <a:pt x="24252" y="3636"/>
                    <a:pt x="23951" y="3536"/>
                    <a:pt x="23685" y="3403"/>
                  </a:cubicBezTo>
                  <a:lnTo>
                    <a:pt x="23751" y="2869"/>
                  </a:lnTo>
                  <a:cubicBezTo>
                    <a:pt x="23885" y="1635"/>
                    <a:pt x="22984" y="467"/>
                    <a:pt x="21716" y="367"/>
                  </a:cubicBezTo>
                  <a:lnTo>
                    <a:pt x="18314" y="0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085600" y="4288425"/>
              <a:ext cx="758900" cy="510575"/>
            </a:xfrm>
            <a:custGeom>
              <a:rect b="b" l="l" r="r" t="t"/>
              <a:pathLst>
                <a:path extrusionOk="0" h="20423" w="30356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085600" y="4288425"/>
              <a:ext cx="758900" cy="510575"/>
            </a:xfrm>
            <a:custGeom>
              <a:rect b="b" l="l" r="r" t="t"/>
              <a:pathLst>
                <a:path extrusionOk="0" h="20423" w="30356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085600" y="4351900"/>
              <a:ext cx="161800" cy="235175"/>
            </a:xfrm>
            <a:custGeom>
              <a:rect b="b" l="l" r="r" t="t"/>
              <a:pathLst>
                <a:path extrusionOk="0" h="9407" w="6472">
                  <a:moveTo>
                    <a:pt x="4870" y="0"/>
                  </a:moveTo>
                  <a:lnTo>
                    <a:pt x="4870" y="2802"/>
                  </a:lnTo>
                  <a:cubicBezTo>
                    <a:pt x="4870" y="2936"/>
                    <a:pt x="4904" y="3036"/>
                    <a:pt x="5004" y="3136"/>
                  </a:cubicBezTo>
                  <a:lnTo>
                    <a:pt x="5170" y="3302"/>
                  </a:lnTo>
                  <a:cubicBezTo>
                    <a:pt x="5270" y="3236"/>
                    <a:pt x="5337" y="3169"/>
                    <a:pt x="5437" y="3102"/>
                  </a:cubicBezTo>
                  <a:cubicBezTo>
                    <a:pt x="5637" y="2835"/>
                    <a:pt x="5904" y="2635"/>
                    <a:pt x="6171" y="2435"/>
                  </a:cubicBezTo>
                  <a:cubicBezTo>
                    <a:pt x="6438" y="2235"/>
                    <a:pt x="6471" y="1868"/>
                    <a:pt x="6238" y="1601"/>
                  </a:cubicBezTo>
                  <a:lnTo>
                    <a:pt x="5004" y="300"/>
                  </a:lnTo>
                  <a:cubicBezTo>
                    <a:pt x="4904" y="234"/>
                    <a:pt x="4870" y="100"/>
                    <a:pt x="4870" y="0"/>
                  </a:cubicBezTo>
                  <a:close/>
                  <a:moveTo>
                    <a:pt x="0" y="5671"/>
                  </a:moveTo>
                  <a:lnTo>
                    <a:pt x="0" y="8506"/>
                  </a:lnTo>
                  <a:cubicBezTo>
                    <a:pt x="0" y="8740"/>
                    <a:pt x="200" y="8940"/>
                    <a:pt x="434" y="8973"/>
                  </a:cubicBezTo>
                  <a:lnTo>
                    <a:pt x="2869" y="9407"/>
                  </a:lnTo>
                  <a:lnTo>
                    <a:pt x="4103" y="8773"/>
                  </a:lnTo>
                  <a:cubicBezTo>
                    <a:pt x="4403" y="8606"/>
                    <a:pt x="4537" y="8239"/>
                    <a:pt x="4370" y="7973"/>
                  </a:cubicBezTo>
                  <a:cubicBezTo>
                    <a:pt x="4270" y="7772"/>
                    <a:pt x="4203" y="7572"/>
                    <a:pt x="4136" y="7372"/>
                  </a:cubicBezTo>
                  <a:cubicBezTo>
                    <a:pt x="4036" y="7005"/>
                    <a:pt x="3769" y="6738"/>
                    <a:pt x="3402" y="6672"/>
                  </a:cubicBezTo>
                  <a:lnTo>
                    <a:pt x="434" y="6138"/>
                  </a:lnTo>
                  <a:cubicBezTo>
                    <a:pt x="200" y="6104"/>
                    <a:pt x="0" y="5938"/>
                    <a:pt x="0" y="567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4284900" y="4414075"/>
              <a:ext cx="351100" cy="129650"/>
            </a:xfrm>
            <a:custGeom>
              <a:rect b="b" l="l" r="r" t="t"/>
              <a:pathLst>
                <a:path extrusionOk="0" h="5186" w="14044">
                  <a:moveTo>
                    <a:pt x="7200" y="1"/>
                  </a:moveTo>
                  <a:cubicBezTo>
                    <a:pt x="5911" y="1"/>
                    <a:pt x="4609" y="221"/>
                    <a:pt x="3470" y="682"/>
                  </a:cubicBezTo>
                  <a:cubicBezTo>
                    <a:pt x="901" y="1716"/>
                    <a:pt x="0" y="3584"/>
                    <a:pt x="1135" y="5185"/>
                  </a:cubicBezTo>
                  <a:cubicBezTo>
                    <a:pt x="1735" y="4418"/>
                    <a:pt x="2536" y="3818"/>
                    <a:pt x="3470" y="3484"/>
                  </a:cubicBezTo>
                  <a:cubicBezTo>
                    <a:pt x="4607" y="3037"/>
                    <a:pt x="5907" y="2819"/>
                    <a:pt x="7194" y="2819"/>
                  </a:cubicBezTo>
                  <a:cubicBezTo>
                    <a:pt x="9264" y="2819"/>
                    <a:pt x="11301" y="3382"/>
                    <a:pt x="12576" y="4451"/>
                  </a:cubicBezTo>
                  <a:cubicBezTo>
                    <a:pt x="12843" y="4652"/>
                    <a:pt x="13043" y="4918"/>
                    <a:pt x="13243" y="5185"/>
                  </a:cubicBezTo>
                  <a:cubicBezTo>
                    <a:pt x="14044" y="4051"/>
                    <a:pt x="13877" y="2717"/>
                    <a:pt x="12576" y="1616"/>
                  </a:cubicBezTo>
                  <a:cubicBezTo>
                    <a:pt x="11302" y="568"/>
                    <a:pt x="9268" y="1"/>
                    <a:pt x="720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4184825" y="4410275"/>
              <a:ext cx="658825" cy="386950"/>
            </a:xfrm>
            <a:custGeom>
              <a:rect b="b" l="l" r="r" t="t"/>
              <a:pathLst>
                <a:path extrusionOk="0" h="15478" w="26353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4184825" y="4410275"/>
              <a:ext cx="658825" cy="386950"/>
            </a:xfrm>
            <a:custGeom>
              <a:rect b="b" l="l" r="r" t="t"/>
              <a:pathLst>
                <a:path extrusionOk="0" h="15478" w="26353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083075" y="4288500"/>
              <a:ext cx="763075" cy="439525"/>
            </a:xfrm>
            <a:custGeom>
              <a:rect b="b" l="l" r="r" t="t"/>
              <a:pathLst>
                <a:path extrusionOk="0" h="17581" w="30523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4083075" y="4288500"/>
              <a:ext cx="763075" cy="439525"/>
            </a:xfrm>
            <a:custGeom>
              <a:rect b="b" l="l" r="r" t="t"/>
              <a:pathLst>
                <a:path extrusionOk="0" h="17581" w="30523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4076425" y="4283425"/>
              <a:ext cx="773900" cy="451275"/>
            </a:xfrm>
            <a:custGeom>
              <a:rect b="b" l="l" r="r" t="t"/>
              <a:pathLst>
                <a:path extrusionOk="0" h="18051" w="30956">
                  <a:moveTo>
                    <a:pt x="15311" y="5471"/>
                  </a:moveTo>
                  <a:cubicBezTo>
                    <a:pt x="15389" y="5471"/>
                    <a:pt x="15467" y="5472"/>
                    <a:pt x="15545" y="5474"/>
                  </a:cubicBezTo>
                  <a:cubicBezTo>
                    <a:pt x="17579" y="5474"/>
                    <a:pt x="19514" y="6008"/>
                    <a:pt x="20782" y="7042"/>
                  </a:cubicBezTo>
                  <a:cubicBezTo>
                    <a:pt x="21582" y="7709"/>
                    <a:pt x="21949" y="8510"/>
                    <a:pt x="21816" y="9311"/>
                  </a:cubicBezTo>
                  <a:cubicBezTo>
                    <a:pt x="21649" y="10345"/>
                    <a:pt x="20715" y="11279"/>
                    <a:pt x="19180" y="11879"/>
                  </a:cubicBezTo>
                  <a:cubicBezTo>
                    <a:pt x="18058" y="12330"/>
                    <a:pt x="16777" y="12547"/>
                    <a:pt x="15511" y="12547"/>
                  </a:cubicBezTo>
                  <a:cubicBezTo>
                    <a:pt x="13503" y="12547"/>
                    <a:pt x="11535" y="12001"/>
                    <a:pt x="10307" y="10978"/>
                  </a:cubicBezTo>
                  <a:cubicBezTo>
                    <a:pt x="9507" y="10278"/>
                    <a:pt x="9140" y="9511"/>
                    <a:pt x="9273" y="8710"/>
                  </a:cubicBezTo>
                  <a:cubicBezTo>
                    <a:pt x="9440" y="7676"/>
                    <a:pt x="10374" y="6742"/>
                    <a:pt x="11909" y="6108"/>
                  </a:cubicBezTo>
                  <a:cubicBezTo>
                    <a:pt x="13003" y="5702"/>
                    <a:pt x="14155" y="5471"/>
                    <a:pt x="15311" y="5471"/>
                  </a:cubicBezTo>
                  <a:close/>
                  <a:moveTo>
                    <a:pt x="15493" y="4997"/>
                  </a:moveTo>
                  <a:cubicBezTo>
                    <a:pt x="14184" y="4997"/>
                    <a:pt x="12864" y="5217"/>
                    <a:pt x="11708" y="5675"/>
                  </a:cubicBezTo>
                  <a:cubicBezTo>
                    <a:pt x="10041" y="6342"/>
                    <a:pt x="8973" y="7442"/>
                    <a:pt x="8773" y="8643"/>
                  </a:cubicBezTo>
                  <a:cubicBezTo>
                    <a:pt x="8606" y="9611"/>
                    <a:pt x="9073" y="10578"/>
                    <a:pt x="10007" y="11345"/>
                  </a:cubicBezTo>
                  <a:cubicBezTo>
                    <a:pt x="11308" y="12446"/>
                    <a:pt x="13410" y="13013"/>
                    <a:pt x="15545" y="13013"/>
                  </a:cubicBezTo>
                  <a:cubicBezTo>
                    <a:pt x="15626" y="13015"/>
                    <a:pt x="15708" y="13016"/>
                    <a:pt x="15789" y="13016"/>
                  </a:cubicBezTo>
                  <a:cubicBezTo>
                    <a:pt x="17008" y="13016"/>
                    <a:pt x="18222" y="12784"/>
                    <a:pt x="19347" y="12346"/>
                  </a:cubicBezTo>
                  <a:cubicBezTo>
                    <a:pt x="21015" y="11679"/>
                    <a:pt x="22083" y="10578"/>
                    <a:pt x="22249" y="9377"/>
                  </a:cubicBezTo>
                  <a:cubicBezTo>
                    <a:pt x="22416" y="8410"/>
                    <a:pt x="21982" y="7442"/>
                    <a:pt x="21048" y="6675"/>
                  </a:cubicBezTo>
                  <a:cubicBezTo>
                    <a:pt x="19726" y="5580"/>
                    <a:pt x="17624" y="4997"/>
                    <a:pt x="15493" y="4997"/>
                  </a:cubicBezTo>
                  <a:close/>
                  <a:moveTo>
                    <a:pt x="16365" y="466"/>
                  </a:moveTo>
                  <a:cubicBezTo>
                    <a:pt x="16391" y="466"/>
                    <a:pt x="16418" y="467"/>
                    <a:pt x="16445" y="471"/>
                  </a:cubicBezTo>
                  <a:lnTo>
                    <a:pt x="19881" y="804"/>
                  </a:lnTo>
                  <a:cubicBezTo>
                    <a:pt x="20081" y="838"/>
                    <a:pt x="20248" y="1038"/>
                    <a:pt x="20215" y="1238"/>
                  </a:cubicBezTo>
                  <a:lnTo>
                    <a:pt x="20048" y="2539"/>
                  </a:lnTo>
                  <a:cubicBezTo>
                    <a:pt x="19981" y="3006"/>
                    <a:pt x="20281" y="3440"/>
                    <a:pt x="20715" y="3573"/>
                  </a:cubicBezTo>
                  <a:cubicBezTo>
                    <a:pt x="21182" y="3706"/>
                    <a:pt x="21649" y="3873"/>
                    <a:pt x="22116" y="4073"/>
                  </a:cubicBezTo>
                  <a:cubicBezTo>
                    <a:pt x="22387" y="4178"/>
                    <a:pt x="22658" y="4230"/>
                    <a:pt x="22929" y="4230"/>
                  </a:cubicBezTo>
                  <a:cubicBezTo>
                    <a:pt x="23092" y="4230"/>
                    <a:pt x="23254" y="4211"/>
                    <a:pt x="23417" y="4173"/>
                  </a:cubicBezTo>
                  <a:lnTo>
                    <a:pt x="26085" y="3340"/>
                  </a:lnTo>
                  <a:cubicBezTo>
                    <a:pt x="26176" y="3319"/>
                    <a:pt x="26267" y="3308"/>
                    <a:pt x="26356" y="3308"/>
                  </a:cubicBezTo>
                  <a:cubicBezTo>
                    <a:pt x="26561" y="3308"/>
                    <a:pt x="26757" y="3367"/>
                    <a:pt x="26919" y="3506"/>
                  </a:cubicBezTo>
                  <a:lnTo>
                    <a:pt x="28687" y="4941"/>
                  </a:lnTo>
                  <a:cubicBezTo>
                    <a:pt x="28721" y="5007"/>
                    <a:pt x="28754" y="5041"/>
                    <a:pt x="28754" y="5107"/>
                  </a:cubicBezTo>
                  <a:cubicBezTo>
                    <a:pt x="28754" y="5141"/>
                    <a:pt x="28721" y="5174"/>
                    <a:pt x="28654" y="5208"/>
                  </a:cubicBezTo>
                  <a:lnTo>
                    <a:pt x="26452" y="6308"/>
                  </a:lnTo>
                  <a:cubicBezTo>
                    <a:pt x="26019" y="6542"/>
                    <a:pt x="25852" y="7042"/>
                    <a:pt x="26085" y="7442"/>
                  </a:cubicBezTo>
                  <a:cubicBezTo>
                    <a:pt x="26152" y="7609"/>
                    <a:pt x="26219" y="7809"/>
                    <a:pt x="26286" y="8010"/>
                  </a:cubicBezTo>
                  <a:cubicBezTo>
                    <a:pt x="26419" y="8443"/>
                    <a:pt x="26753" y="8777"/>
                    <a:pt x="27220" y="8877"/>
                  </a:cubicBezTo>
                  <a:lnTo>
                    <a:pt x="30188" y="9377"/>
                  </a:lnTo>
                  <a:cubicBezTo>
                    <a:pt x="30355" y="9377"/>
                    <a:pt x="30489" y="9577"/>
                    <a:pt x="30422" y="9744"/>
                  </a:cubicBezTo>
                  <a:lnTo>
                    <a:pt x="29955" y="11279"/>
                  </a:lnTo>
                  <a:cubicBezTo>
                    <a:pt x="29855" y="11512"/>
                    <a:pt x="29621" y="11646"/>
                    <a:pt x="29388" y="11646"/>
                  </a:cubicBezTo>
                  <a:lnTo>
                    <a:pt x="26252" y="11545"/>
                  </a:lnTo>
                  <a:cubicBezTo>
                    <a:pt x="25819" y="11545"/>
                    <a:pt x="25385" y="11712"/>
                    <a:pt x="25051" y="12046"/>
                  </a:cubicBezTo>
                  <a:cubicBezTo>
                    <a:pt x="24851" y="12246"/>
                    <a:pt x="24584" y="12479"/>
                    <a:pt x="24351" y="12680"/>
                  </a:cubicBezTo>
                  <a:cubicBezTo>
                    <a:pt x="24151" y="12813"/>
                    <a:pt x="24051" y="13013"/>
                    <a:pt x="24017" y="13247"/>
                  </a:cubicBezTo>
                  <a:cubicBezTo>
                    <a:pt x="24017" y="13447"/>
                    <a:pt x="24084" y="13680"/>
                    <a:pt x="24251" y="13847"/>
                  </a:cubicBezTo>
                  <a:lnTo>
                    <a:pt x="25485" y="15148"/>
                  </a:lnTo>
                  <a:cubicBezTo>
                    <a:pt x="25552" y="15181"/>
                    <a:pt x="25552" y="15248"/>
                    <a:pt x="25552" y="15315"/>
                  </a:cubicBezTo>
                  <a:cubicBezTo>
                    <a:pt x="25552" y="15382"/>
                    <a:pt x="25485" y="15415"/>
                    <a:pt x="25418" y="15448"/>
                  </a:cubicBezTo>
                  <a:lnTo>
                    <a:pt x="22683" y="16549"/>
                  </a:lnTo>
                  <a:cubicBezTo>
                    <a:pt x="22594" y="16571"/>
                    <a:pt x="22501" y="16582"/>
                    <a:pt x="22407" y="16582"/>
                  </a:cubicBezTo>
                  <a:cubicBezTo>
                    <a:pt x="22220" y="16582"/>
                    <a:pt x="22027" y="16538"/>
                    <a:pt x="21849" y="16449"/>
                  </a:cubicBezTo>
                  <a:lnTo>
                    <a:pt x="20014" y="15215"/>
                  </a:lnTo>
                  <a:cubicBezTo>
                    <a:pt x="19711" y="15038"/>
                    <a:pt x="19389" y="14957"/>
                    <a:pt x="19048" y="14957"/>
                  </a:cubicBezTo>
                  <a:cubicBezTo>
                    <a:pt x="18938" y="14957"/>
                    <a:pt x="18827" y="14965"/>
                    <a:pt x="18713" y="14981"/>
                  </a:cubicBezTo>
                  <a:cubicBezTo>
                    <a:pt x="18146" y="15081"/>
                    <a:pt x="17579" y="15148"/>
                    <a:pt x="16979" y="15181"/>
                  </a:cubicBezTo>
                  <a:cubicBezTo>
                    <a:pt x="16512" y="15248"/>
                    <a:pt x="16112" y="15482"/>
                    <a:pt x="15911" y="15882"/>
                  </a:cubicBezTo>
                  <a:lnTo>
                    <a:pt x="15211" y="17216"/>
                  </a:lnTo>
                  <a:cubicBezTo>
                    <a:pt x="15078" y="17450"/>
                    <a:pt x="14844" y="17583"/>
                    <a:pt x="14577" y="17583"/>
                  </a:cubicBezTo>
                  <a:lnTo>
                    <a:pt x="11141" y="17216"/>
                  </a:lnTo>
                  <a:cubicBezTo>
                    <a:pt x="10941" y="17183"/>
                    <a:pt x="10774" y="17016"/>
                    <a:pt x="10841" y="16783"/>
                  </a:cubicBezTo>
                  <a:lnTo>
                    <a:pt x="10975" y="15482"/>
                  </a:lnTo>
                  <a:cubicBezTo>
                    <a:pt x="11008" y="15048"/>
                    <a:pt x="10741" y="14614"/>
                    <a:pt x="10307" y="14448"/>
                  </a:cubicBezTo>
                  <a:cubicBezTo>
                    <a:pt x="9840" y="14314"/>
                    <a:pt x="9340" y="14147"/>
                    <a:pt x="8906" y="13947"/>
                  </a:cubicBezTo>
                  <a:cubicBezTo>
                    <a:pt x="8640" y="13847"/>
                    <a:pt x="8373" y="13780"/>
                    <a:pt x="8106" y="13780"/>
                  </a:cubicBezTo>
                  <a:cubicBezTo>
                    <a:pt x="7939" y="13780"/>
                    <a:pt x="7772" y="13814"/>
                    <a:pt x="7639" y="13847"/>
                  </a:cubicBezTo>
                  <a:lnTo>
                    <a:pt x="4970" y="14681"/>
                  </a:lnTo>
                  <a:cubicBezTo>
                    <a:pt x="4874" y="14713"/>
                    <a:pt x="4778" y="14728"/>
                    <a:pt x="4684" y="14728"/>
                  </a:cubicBezTo>
                  <a:cubicBezTo>
                    <a:pt x="4485" y="14728"/>
                    <a:pt x="4295" y="14661"/>
                    <a:pt x="4136" y="14548"/>
                  </a:cubicBezTo>
                  <a:lnTo>
                    <a:pt x="2402" y="13080"/>
                  </a:lnTo>
                  <a:cubicBezTo>
                    <a:pt x="2335" y="13047"/>
                    <a:pt x="2302" y="12980"/>
                    <a:pt x="2302" y="12946"/>
                  </a:cubicBezTo>
                  <a:cubicBezTo>
                    <a:pt x="2302" y="12880"/>
                    <a:pt x="2335" y="12846"/>
                    <a:pt x="2402" y="12813"/>
                  </a:cubicBezTo>
                  <a:lnTo>
                    <a:pt x="4603" y="11712"/>
                  </a:lnTo>
                  <a:cubicBezTo>
                    <a:pt x="5037" y="11512"/>
                    <a:pt x="5170" y="11012"/>
                    <a:pt x="4970" y="10578"/>
                  </a:cubicBezTo>
                  <a:cubicBezTo>
                    <a:pt x="4904" y="10411"/>
                    <a:pt x="4804" y="10211"/>
                    <a:pt x="4770" y="10044"/>
                  </a:cubicBezTo>
                  <a:cubicBezTo>
                    <a:pt x="4637" y="9611"/>
                    <a:pt x="4270" y="9277"/>
                    <a:pt x="3836" y="9177"/>
                  </a:cubicBezTo>
                  <a:lnTo>
                    <a:pt x="867" y="8643"/>
                  </a:lnTo>
                  <a:cubicBezTo>
                    <a:pt x="767" y="8643"/>
                    <a:pt x="701" y="8610"/>
                    <a:pt x="667" y="8510"/>
                  </a:cubicBezTo>
                  <a:cubicBezTo>
                    <a:pt x="634" y="8443"/>
                    <a:pt x="634" y="8343"/>
                    <a:pt x="667" y="8276"/>
                  </a:cubicBezTo>
                  <a:lnTo>
                    <a:pt x="1134" y="6775"/>
                  </a:lnTo>
                  <a:cubicBezTo>
                    <a:pt x="1234" y="6542"/>
                    <a:pt x="1434" y="6375"/>
                    <a:pt x="1701" y="6375"/>
                  </a:cubicBezTo>
                  <a:lnTo>
                    <a:pt x="4804" y="6508"/>
                  </a:lnTo>
                  <a:cubicBezTo>
                    <a:pt x="5271" y="6508"/>
                    <a:pt x="5704" y="6308"/>
                    <a:pt x="6004" y="6008"/>
                  </a:cubicBezTo>
                  <a:cubicBezTo>
                    <a:pt x="6238" y="5775"/>
                    <a:pt x="6471" y="5541"/>
                    <a:pt x="6738" y="5341"/>
                  </a:cubicBezTo>
                  <a:cubicBezTo>
                    <a:pt x="6905" y="5208"/>
                    <a:pt x="7038" y="5007"/>
                    <a:pt x="7038" y="4774"/>
                  </a:cubicBezTo>
                  <a:cubicBezTo>
                    <a:pt x="7072" y="4574"/>
                    <a:pt x="7005" y="4340"/>
                    <a:pt x="6838" y="4207"/>
                  </a:cubicBezTo>
                  <a:lnTo>
                    <a:pt x="5604" y="2873"/>
                  </a:lnTo>
                  <a:cubicBezTo>
                    <a:pt x="5537" y="2839"/>
                    <a:pt x="5504" y="2772"/>
                    <a:pt x="5504" y="2706"/>
                  </a:cubicBezTo>
                  <a:cubicBezTo>
                    <a:pt x="5537" y="2639"/>
                    <a:pt x="5604" y="2606"/>
                    <a:pt x="5637" y="2606"/>
                  </a:cubicBezTo>
                  <a:lnTo>
                    <a:pt x="8406" y="1505"/>
                  </a:lnTo>
                  <a:cubicBezTo>
                    <a:pt x="8511" y="1465"/>
                    <a:pt x="8622" y="1447"/>
                    <a:pt x="8733" y="1447"/>
                  </a:cubicBezTo>
                  <a:cubicBezTo>
                    <a:pt x="8905" y="1447"/>
                    <a:pt x="9078" y="1491"/>
                    <a:pt x="9240" y="1572"/>
                  </a:cubicBezTo>
                  <a:lnTo>
                    <a:pt x="11008" y="2806"/>
                  </a:lnTo>
                  <a:cubicBezTo>
                    <a:pt x="11327" y="2992"/>
                    <a:pt x="11666" y="3093"/>
                    <a:pt x="12027" y="3093"/>
                  </a:cubicBezTo>
                  <a:cubicBezTo>
                    <a:pt x="12120" y="3093"/>
                    <a:pt x="12214" y="3086"/>
                    <a:pt x="12309" y="3073"/>
                  </a:cubicBezTo>
                  <a:cubicBezTo>
                    <a:pt x="12876" y="2973"/>
                    <a:pt x="13443" y="2906"/>
                    <a:pt x="14043" y="2839"/>
                  </a:cubicBezTo>
                  <a:cubicBezTo>
                    <a:pt x="14510" y="2806"/>
                    <a:pt x="14911" y="2539"/>
                    <a:pt x="15111" y="2139"/>
                  </a:cubicBezTo>
                  <a:lnTo>
                    <a:pt x="15811" y="804"/>
                  </a:lnTo>
                  <a:cubicBezTo>
                    <a:pt x="15931" y="595"/>
                    <a:pt x="16132" y="466"/>
                    <a:pt x="16365" y="466"/>
                  </a:cubicBezTo>
                  <a:close/>
                  <a:moveTo>
                    <a:pt x="16457" y="1"/>
                  </a:moveTo>
                  <a:cubicBezTo>
                    <a:pt x="16024" y="1"/>
                    <a:pt x="15630" y="229"/>
                    <a:pt x="15411" y="604"/>
                  </a:cubicBezTo>
                  <a:lnTo>
                    <a:pt x="14744" y="1939"/>
                  </a:lnTo>
                  <a:cubicBezTo>
                    <a:pt x="14577" y="2172"/>
                    <a:pt x="14310" y="2339"/>
                    <a:pt x="14043" y="2372"/>
                  </a:cubicBezTo>
                  <a:cubicBezTo>
                    <a:pt x="13443" y="2439"/>
                    <a:pt x="12843" y="2506"/>
                    <a:pt x="12242" y="2606"/>
                  </a:cubicBezTo>
                  <a:cubicBezTo>
                    <a:pt x="12185" y="2611"/>
                    <a:pt x="12128" y="2614"/>
                    <a:pt x="12071" y="2614"/>
                  </a:cubicBezTo>
                  <a:cubicBezTo>
                    <a:pt x="11796" y="2614"/>
                    <a:pt x="11529" y="2549"/>
                    <a:pt x="11308" y="2439"/>
                  </a:cubicBezTo>
                  <a:lnTo>
                    <a:pt x="9474" y="1205"/>
                  </a:lnTo>
                  <a:cubicBezTo>
                    <a:pt x="9224" y="1059"/>
                    <a:pt x="8949" y="979"/>
                    <a:pt x="8673" y="979"/>
                  </a:cubicBezTo>
                  <a:cubicBezTo>
                    <a:pt x="8505" y="979"/>
                    <a:pt x="8336" y="1008"/>
                    <a:pt x="8173" y="1071"/>
                  </a:cubicBezTo>
                  <a:lnTo>
                    <a:pt x="5437" y="2172"/>
                  </a:lnTo>
                  <a:cubicBezTo>
                    <a:pt x="4970" y="2305"/>
                    <a:pt x="4837" y="2906"/>
                    <a:pt x="5204" y="3206"/>
                  </a:cubicBezTo>
                  <a:lnTo>
                    <a:pt x="6438" y="4540"/>
                  </a:lnTo>
                  <a:cubicBezTo>
                    <a:pt x="6505" y="4607"/>
                    <a:pt x="6538" y="4674"/>
                    <a:pt x="6538" y="4774"/>
                  </a:cubicBezTo>
                  <a:cubicBezTo>
                    <a:pt x="6538" y="4841"/>
                    <a:pt x="6471" y="4941"/>
                    <a:pt x="6405" y="5007"/>
                  </a:cubicBezTo>
                  <a:cubicBezTo>
                    <a:pt x="6138" y="5208"/>
                    <a:pt x="5871" y="5441"/>
                    <a:pt x="5637" y="5675"/>
                  </a:cubicBezTo>
                  <a:cubicBezTo>
                    <a:pt x="5404" y="5908"/>
                    <a:pt x="5104" y="6041"/>
                    <a:pt x="4804" y="6041"/>
                  </a:cubicBezTo>
                  <a:lnTo>
                    <a:pt x="1668" y="5908"/>
                  </a:lnTo>
                  <a:cubicBezTo>
                    <a:pt x="1201" y="5908"/>
                    <a:pt x="767" y="6208"/>
                    <a:pt x="634" y="6642"/>
                  </a:cubicBezTo>
                  <a:lnTo>
                    <a:pt x="167" y="8143"/>
                  </a:lnTo>
                  <a:cubicBezTo>
                    <a:pt x="0" y="8610"/>
                    <a:pt x="300" y="9077"/>
                    <a:pt x="767" y="9144"/>
                  </a:cubicBezTo>
                  <a:lnTo>
                    <a:pt x="3736" y="9644"/>
                  </a:lnTo>
                  <a:cubicBezTo>
                    <a:pt x="4003" y="9711"/>
                    <a:pt x="4203" y="9911"/>
                    <a:pt x="4270" y="10178"/>
                  </a:cubicBezTo>
                  <a:cubicBezTo>
                    <a:pt x="4337" y="10378"/>
                    <a:pt x="4437" y="10578"/>
                    <a:pt x="4503" y="10778"/>
                  </a:cubicBezTo>
                  <a:cubicBezTo>
                    <a:pt x="4603" y="10978"/>
                    <a:pt x="4537" y="11179"/>
                    <a:pt x="4370" y="11279"/>
                  </a:cubicBezTo>
                  <a:lnTo>
                    <a:pt x="2168" y="12379"/>
                  </a:lnTo>
                  <a:cubicBezTo>
                    <a:pt x="1735" y="12580"/>
                    <a:pt x="1668" y="13180"/>
                    <a:pt x="2068" y="13447"/>
                  </a:cubicBezTo>
                  <a:lnTo>
                    <a:pt x="3803" y="14915"/>
                  </a:lnTo>
                  <a:cubicBezTo>
                    <a:pt x="4060" y="15102"/>
                    <a:pt x="4367" y="15207"/>
                    <a:pt x="4677" y="15207"/>
                  </a:cubicBezTo>
                  <a:cubicBezTo>
                    <a:pt x="4809" y="15207"/>
                    <a:pt x="4941" y="15188"/>
                    <a:pt x="5070" y="15148"/>
                  </a:cubicBezTo>
                  <a:lnTo>
                    <a:pt x="7739" y="14314"/>
                  </a:lnTo>
                  <a:cubicBezTo>
                    <a:pt x="7857" y="14290"/>
                    <a:pt x="7975" y="14279"/>
                    <a:pt x="8092" y="14279"/>
                  </a:cubicBezTo>
                  <a:cubicBezTo>
                    <a:pt x="8305" y="14279"/>
                    <a:pt x="8512" y="14316"/>
                    <a:pt x="8706" y="14381"/>
                  </a:cubicBezTo>
                  <a:cubicBezTo>
                    <a:pt x="9173" y="14581"/>
                    <a:pt x="9674" y="14781"/>
                    <a:pt x="10174" y="14915"/>
                  </a:cubicBezTo>
                  <a:cubicBezTo>
                    <a:pt x="10374" y="15015"/>
                    <a:pt x="10508" y="15215"/>
                    <a:pt x="10508" y="15448"/>
                  </a:cubicBezTo>
                  <a:lnTo>
                    <a:pt x="10341" y="16749"/>
                  </a:lnTo>
                  <a:cubicBezTo>
                    <a:pt x="10307" y="16949"/>
                    <a:pt x="10374" y="17183"/>
                    <a:pt x="10541" y="17383"/>
                  </a:cubicBezTo>
                  <a:cubicBezTo>
                    <a:pt x="10674" y="17550"/>
                    <a:pt x="10875" y="17650"/>
                    <a:pt x="11108" y="17683"/>
                  </a:cubicBezTo>
                  <a:lnTo>
                    <a:pt x="14510" y="18050"/>
                  </a:lnTo>
                  <a:lnTo>
                    <a:pt x="14611" y="18050"/>
                  </a:lnTo>
                  <a:cubicBezTo>
                    <a:pt x="15044" y="18017"/>
                    <a:pt x="15444" y="17817"/>
                    <a:pt x="15645" y="17450"/>
                  </a:cubicBezTo>
                  <a:lnTo>
                    <a:pt x="16312" y="16115"/>
                  </a:lnTo>
                  <a:cubicBezTo>
                    <a:pt x="16479" y="15882"/>
                    <a:pt x="16745" y="15715"/>
                    <a:pt x="17012" y="15682"/>
                  </a:cubicBezTo>
                  <a:cubicBezTo>
                    <a:pt x="17613" y="15615"/>
                    <a:pt x="18213" y="15548"/>
                    <a:pt x="18814" y="15448"/>
                  </a:cubicBezTo>
                  <a:cubicBezTo>
                    <a:pt x="18871" y="15443"/>
                    <a:pt x="18928" y="15440"/>
                    <a:pt x="18985" y="15440"/>
                  </a:cubicBezTo>
                  <a:cubicBezTo>
                    <a:pt x="19260" y="15440"/>
                    <a:pt x="19526" y="15504"/>
                    <a:pt x="19748" y="15615"/>
                  </a:cubicBezTo>
                  <a:lnTo>
                    <a:pt x="21582" y="16849"/>
                  </a:lnTo>
                  <a:cubicBezTo>
                    <a:pt x="21828" y="16993"/>
                    <a:pt x="22100" y="17061"/>
                    <a:pt x="22373" y="17061"/>
                  </a:cubicBezTo>
                  <a:cubicBezTo>
                    <a:pt x="22544" y="17061"/>
                    <a:pt x="22716" y="17034"/>
                    <a:pt x="22883" y="16983"/>
                  </a:cubicBezTo>
                  <a:lnTo>
                    <a:pt x="25618" y="15882"/>
                  </a:lnTo>
                  <a:cubicBezTo>
                    <a:pt x="26085" y="15748"/>
                    <a:pt x="26219" y="15148"/>
                    <a:pt x="25852" y="14848"/>
                  </a:cubicBezTo>
                  <a:lnTo>
                    <a:pt x="24618" y="13514"/>
                  </a:lnTo>
                  <a:cubicBezTo>
                    <a:pt x="24551" y="13447"/>
                    <a:pt x="24518" y="13380"/>
                    <a:pt x="24518" y="13280"/>
                  </a:cubicBezTo>
                  <a:cubicBezTo>
                    <a:pt x="24518" y="13180"/>
                    <a:pt x="24584" y="13113"/>
                    <a:pt x="24651" y="13047"/>
                  </a:cubicBezTo>
                  <a:cubicBezTo>
                    <a:pt x="24918" y="12846"/>
                    <a:pt x="25185" y="12613"/>
                    <a:pt x="25418" y="12379"/>
                  </a:cubicBezTo>
                  <a:cubicBezTo>
                    <a:pt x="25652" y="12146"/>
                    <a:pt x="25952" y="12012"/>
                    <a:pt x="26252" y="12012"/>
                  </a:cubicBezTo>
                  <a:lnTo>
                    <a:pt x="29388" y="12146"/>
                  </a:lnTo>
                  <a:cubicBezTo>
                    <a:pt x="29855" y="12146"/>
                    <a:pt x="30255" y="11846"/>
                    <a:pt x="30422" y="11412"/>
                  </a:cubicBezTo>
                  <a:lnTo>
                    <a:pt x="30889" y="9911"/>
                  </a:lnTo>
                  <a:cubicBezTo>
                    <a:pt x="30956" y="9677"/>
                    <a:pt x="30956" y="9444"/>
                    <a:pt x="30822" y="9277"/>
                  </a:cubicBezTo>
                  <a:cubicBezTo>
                    <a:pt x="30689" y="9077"/>
                    <a:pt x="30522" y="8944"/>
                    <a:pt x="30288" y="8910"/>
                  </a:cubicBezTo>
                  <a:lnTo>
                    <a:pt x="27320" y="8410"/>
                  </a:lnTo>
                  <a:cubicBezTo>
                    <a:pt x="27053" y="8310"/>
                    <a:pt x="26853" y="8110"/>
                    <a:pt x="26786" y="7876"/>
                  </a:cubicBezTo>
                  <a:cubicBezTo>
                    <a:pt x="26719" y="7643"/>
                    <a:pt x="26619" y="7442"/>
                    <a:pt x="26552" y="7242"/>
                  </a:cubicBezTo>
                  <a:cubicBezTo>
                    <a:pt x="26452" y="7076"/>
                    <a:pt x="26486" y="6842"/>
                    <a:pt x="26686" y="6742"/>
                  </a:cubicBezTo>
                  <a:lnTo>
                    <a:pt x="28887" y="5641"/>
                  </a:lnTo>
                  <a:cubicBezTo>
                    <a:pt x="29321" y="5474"/>
                    <a:pt x="29388" y="4874"/>
                    <a:pt x="28987" y="4574"/>
                  </a:cubicBezTo>
                  <a:lnTo>
                    <a:pt x="27253" y="3139"/>
                  </a:lnTo>
                  <a:cubicBezTo>
                    <a:pt x="26980" y="2941"/>
                    <a:pt x="26651" y="2834"/>
                    <a:pt x="26322" y="2834"/>
                  </a:cubicBezTo>
                  <a:cubicBezTo>
                    <a:pt x="26209" y="2834"/>
                    <a:pt x="26096" y="2847"/>
                    <a:pt x="25985" y="2873"/>
                  </a:cubicBezTo>
                  <a:lnTo>
                    <a:pt x="23317" y="3706"/>
                  </a:lnTo>
                  <a:cubicBezTo>
                    <a:pt x="23179" y="3734"/>
                    <a:pt x="23040" y="3750"/>
                    <a:pt x="22905" y="3750"/>
                  </a:cubicBezTo>
                  <a:cubicBezTo>
                    <a:pt x="22713" y="3750"/>
                    <a:pt x="22525" y="3718"/>
                    <a:pt x="22349" y="3640"/>
                  </a:cubicBezTo>
                  <a:cubicBezTo>
                    <a:pt x="21882" y="3440"/>
                    <a:pt x="21382" y="3273"/>
                    <a:pt x="20882" y="3106"/>
                  </a:cubicBezTo>
                  <a:cubicBezTo>
                    <a:pt x="20682" y="3039"/>
                    <a:pt x="20515" y="2839"/>
                    <a:pt x="20548" y="2606"/>
                  </a:cubicBezTo>
                  <a:lnTo>
                    <a:pt x="20715" y="1305"/>
                  </a:lnTo>
                  <a:cubicBezTo>
                    <a:pt x="20715" y="1071"/>
                    <a:pt x="20648" y="838"/>
                    <a:pt x="20515" y="671"/>
                  </a:cubicBezTo>
                  <a:cubicBezTo>
                    <a:pt x="20381" y="504"/>
                    <a:pt x="20181" y="371"/>
                    <a:pt x="19948" y="371"/>
                  </a:cubicBezTo>
                  <a:lnTo>
                    <a:pt x="16545" y="4"/>
                  </a:lnTo>
                  <a:cubicBezTo>
                    <a:pt x="16516" y="2"/>
                    <a:pt x="16486" y="1"/>
                    <a:pt x="16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2693750" y="2139450"/>
              <a:ext cx="2634425" cy="1586175"/>
            </a:xfrm>
            <a:custGeom>
              <a:rect b="b" l="l" r="r" t="t"/>
              <a:pathLst>
                <a:path extrusionOk="0" h="63447" w="105377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2693750" y="2139450"/>
              <a:ext cx="2634425" cy="1586175"/>
            </a:xfrm>
            <a:custGeom>
              <a:rect b="b" l="l" r="r" t="t"/>
              <a:pathLst>
                <a:path extrusionOk="0" h="63447" w="105377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2150875" y="2198675"/>
              <a:ext cx="3930325" cy="2269150"/>
            </a:xfrm>
            <a:custGeom>
              <a:rect b="b" l="l" r="r" t="t"/>
              <a:pathLst>
                <a:path extrusionOk="0" h="90766" w="157213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50875" y="2198675"/>
              <a:ext cx="3930325" cy="2269150"/>
            </a:xfrm>
            <a:custGeom>
              <a:rect b="b" l="l" r="r" t="t"/>
              <a:pathLst>
                <a:path extrusionOk="0" h="90766" w="157213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435375" y="3791500"/>
              <a:ext cx="1340125" cy="774725"/>
            </a:xfrm>
            <a:custGeom>
              <a:rect b="b" l="l" r="r" t="t"/>
              <a:pathLst>
                <a:path extrusionOk="0" h="30989" w="53605">
                  <a:moveTo>
                    <a:pt x="26819" y="0"/>
                  </a:moveTo>
                  <a:cubicBezTo>
                    <a:pt x="12009" y="0"/>
                    <a:pt x="0" y="6938"/>
                    <a:pt x="0" y="15511"/>
                  </a:cubicBezTo>
                  <a:cubicBezTo>
                    <a:pt x="0" y="24051"/>
                    <a:pt x="12009" y="30989"/>
                    <a:pt x="26819" y="30989"/>
                  </a:cubicBezTo>
                  <a:cubicBezTo>
                    <a:pt x="41630" y="30989"/>
                    <a:pt x="53605" y="24051"/>
                    <a:pt x="53605" y="15511"/>
                  </a:cubicBezTo>
                  <a:cubicBezTo>
                    <a:pt x="53605" y="6938"/>
                    <a:pt x="41630" y="0"/>
                    <a:pt x="2681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2258450" y="4213450"/>
              <a:ext cx="303575" cy="304425"/>
            </a:xfrm>
            <a:custGeom>
              <a:rect b="b" l="l" r="r" t="t"/>
              <a:pathLst>
                <a:path extrusionOk="0" h="12177" w="12143">
                  <a:moveTo>
                    <a:pt x="6172" y="1"/>
                  </a:moveTo>
                  <a:lnTo>
                    <a:pt x="3203" y="5838"/>
                  </a:lnTo>
                  <a:cubicBezTo>
                    <a:pt x="2202" y="6472"/>
                    <a:pt x="1" y="8040"/>
                    <a:pt x="568" y="9941"/>
                  </a:cubicBezTo>
                  <a:cubicBezTo>
                    <a:pt x="1168" y="11843"/>
                    <a:pt x="4804" y="12176"/>
                    <a:pt x="4804" y="12176"/>
                  </a:cubicBezTo>
                  <a:lnTo>
                    <a:pt x="12143" y="3503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2152550" y="4416925"/>
              <a:ext cx="185150" cy="402000"/>
            </a:xfrm>
            <a:custGeom>
              <a:rect b="b" l="l" r="r" t="t"/>
              <a:pathLst>
                <a:path extrusionOk="0" h="16080" w="7406">
                  <a:moveTo>
                    <a:pt x="3269" y="1"/>
                  </a:moveTo>
                  <a:cubicBezTo>
                    <a:pt x="2936" y="234"/>
                    <a:pt x="2635" y="535"/>
                    <a:pt x="2435" y="902"/>
                  </a:cubicBezTo>
                  <a:cubicBezTo>
                    <a:pt x="2168" y="1235"/>
                    <a:pt x="2268" y="2970"/>
                    <a:pt x="2002" y="3770"/>
                  </a:cubicBezTo>
                  <a:cubicBezTo>
                    <a:pt x="1768" y="4571"/>
                    <a:pt x="1601" y="4804"/>
                    <a:pt x="1234" y="5805"/>
                  </a:cubicBezTo>
                  <a:cubicBezTo>
                    <a:pt x="801" y="6906"/>
                    <a:pt x="0" y="7907"/>
                    <a:pt x="901" y="10809"/>
                  </a:cubicBezTo>
                  <a:cubicBezTo>
                    <a:pt x="1801" y="13677"/>
                    <a:pt x="3202" y="15012"/>
                    <a:pt x="4403" y="15712"/>
                  </a:cubicBezTo>
                  <a:cubicBezTo>
                    <a:pt x="4837" y="15946"/>
                    <a:pt x="5337" y="16079"/>
                    <a:pt x="5838" y="16079"/>
                  </a:cubicBezTo>
                  <a:cubicBezTo>
                    <a:pt x="5838" y="16079"/>
                    <a:pt x="7405" y="15479"/>
                    <a:pt x="7172" y="14545"/>
                  </a:cubicBezTo>
                  <a:cubicBezTo>
                    <a:pt x="6938" y="13611"/>
                    <a:pt x="3269" y="1"/>
                    <a:pt x="3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2171725" y="4355675"/>
              <a:ext cx="235200" cy="453000"/>
            </a:xfrm>
            <a:custGeom>
              <a:rect b="b" l="l" r="r" t="t"/>
              <a:pathLst>
                <a:path extrusionOk="0" h="18120" w="9408">
                  <a:moveTo>
                    <a:pt x="6429" y="1"/>
                  </a:moveTo>
                  <a:cubicBezTo>
                    <a:pt x="6235" y="1"/>
                    <a:pt x="6033" y="191"/>
                    <a:pt x="5738" y="349"/>
                  </a:cubicBezTo>
                  <a:cubicBezTo>
                    <a:pt x="5271" y="616"/>
                    <a:pt x="4337" y="950"/>
                    <a:pt x="3903" y="1217"/>
                  </a:cubicBezTo>
                  <a:cubicBezTo>
                    <a:pt x="3369" y="1517"/>
                    <a:pt x="2869" y="1917"/>
                    <a:pt x="2502" y="2418"/>
                  </a:cubicBezTo>
                  <a:cubicBezTo>
                    <a:pt x="1935" y="3318"/>
                    <a:pt x="2069" y="5253"/>
                    <a:pt x="1802" y="6320"/>
                  </a:cubicBezTo>
                  <a:cubicBezTo>
                    <a:pt x="1501" y="7355"/>
                    <a:pt x="901" y="8222"/>
                    <a:pt x="467" y="9589"/>
                  </a:cubicBezTo>
                  <a:cubicBezTo>
                    <a:pt x="0" y="10957"/>
                    <a:pt x="668" y="13959"/>
                    <a:pt x="1802" y="15394"/>
                  </a:cubicBezTo>
                  <a:cubicBezTo>
                    <a:pt x="3426" y="17510"/>
                    <a:pt x="4651" y="18119"/>
                    <a:pt x="5476" y="18119"/>
                  </a:cubicBezTo>
                  <a:cubicBezTo>
                    <a:pt x="5769" y="18119"/>
                    <a:pt x="6012" y="18042"/>
                    <a:pt x="6205" y="17929"/>
                  </a:cubicBezTo>
                  <a:cubicBezTo>
                    <a:pt x="8607" y="16261"/>
                    <a:pt x="6805" y="13959"/>
                    <a:pt x="7739" y="9423"/>
                  </a:cubicBezTo>
                  <a:cubicBezTo>
                    <a:pt x="7873" y="8422"/>
                    <a:pt x="8240" y="7455"/>
                    <a:pt x="8740" y="6554"/>
                  </a:cubicBezTo>
                  <a:cubicBezTo>
                    <a:pt x="9007" y="6287"/>
                    <a:pt x="9240" y="5953"/>
                    <a:pt x="9374" y="5587"/>
                  </a:cubicBezTo>
                  <a:cubicBezTo>
                    <a:pt x="9407" y="5320"/>
                    <a:pt x="9207" y="5019"/>
                    <a:pt x="8340" y="4186"/>
                  </a:cubicBezTo>
                  <a:cubicBezTo>
                    <a:pt x="7439" y="3352"/>
                    <a:pt x="7372" y="3385"/>
                    <a:pt x="6739" y="3252"/>
                  </a:cubicBezTo>
                  <a:cubicBezTo>
                    <a:pt x="6696" y="3245"/>
                    <a:pt x="6656" y="3241"/>
                    <a:pt x="6617" y="3241"/>
                  </a:cubicBezTo>
                  <a:cubicBezTo>
                    <a:pt x="6104" y="3241"/>
                    <a:pt x="5865" y="3835"/>
                    <a:pt x="5338" y="4486"/>
                  </a:cubicBezTo>
                  <a:cubicBezTo>
                    <a:pt x="5504" y="3885"/>
                    <a:pt x="5604" y="3252"/>
                    <a:pt x="5638" y="2618"/>
                  </a:cubicBezTo>
                  <a:cubicBezTo>
                    <a:pt x="5604" y="2051"/>
                    <a:pt x="5404" y="1884"/>
                    <a:pt x="6205" y="783"/>
                  </a:cubicBezTo>
                  <a:lnTo>
                    <a:pt x="6705" y="149"/>
                  </a:lnTo>
                  <a:cubicBezTo>
                    <a:pt x="6609" y="43"/>
                    <a:pt x="6520" y="1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2171725" y="4563700"/>
              <a:ext cx="188500" cy="245350"/>
            </a:xfrm>
            <a:custGeom>
              <a:rect b="b" l="l" r="r" t="t"/>
              <a:pathLst>
                <a:path extrusionOk="0" h="9814" w="7540">
                  <a:moveTo>
                    <a:pt x="968" y="1"/>
                  </a:moveTo>
                  <a:cubicBezTo>
                    <a:pt x="768" y="401"/>
                    <a:pt x="601" y="835"/>
                    <a:pt x="434" y="1302"/>
                  </a:cubicBezTo>
                  <a:cubicBezTo>
                    <a:pt x="0" y="2669"/>
                    <a:pt x="634" y="5638"/>
                    <a:pt x="1768" y="7106"/>
                  </a:cubicBezTo>
                  <a:cubicBezTo>
                    <a:pt x="3410" y="9188"/>
                    <a:pt x="4637" y="9813"/>
                    <a:pt x="5464" y="9813"/>
                  </a:cubicBezTo>
                  <a:cubicBezTo>
                    <a:pt x="5763" y="9813"/>
                    <a:pt x="6010" y="9732"/>
                    <a:pt x="6205" y="9608"/>
                  </a:cubicBezTo>
                  <a:cubicBezTo>
                    <a:pt x="7039" y="9041"/>
                    <a:pt x="7539" y="8073"/>
                    <a:pt x="7539" y="7073"/>
                  </a:cubicBezTo>
                  <a:cubicBezTo>
                    <a:pt x="7406" y="7006"/>
                    <a:pt x="7339" y="6906"/>
                    <a:pt x="7239" y="6839"/>
                  </a:cubicBezTo>
                  <a:cubicBezTo>
                    <a:pt x="7039" y="6539"/>
                    <a:pt x="6872" y="6205"/>
                    <a:pt x="6839" y="5872"/>
                  </a:cubicBezTo>
                  <a:cubicBezTo>
                    <a:pt x="6772" y="5538"/>
                    <a:pt x="6805" y="5205"/>
                    <a:pt x="6872" y="4904"/>
                  </a:cubicBezTo>
                  <a:cubicBezTo>
                    <a:pt x="6872" y="4904"/>
                    <a:pt x="6905" y="4738"/>
                    <a:pt x="5805" y="4004"/>
                  </a:cubicBezTo>
                  <a:cubicBezTo>
                    <a:pt x="5171" y="3637"/>
                    <a:pt x="4504" y="3370"/>
                    <a:pt x="3803" y="3203"/>
                  </a:cubicBezTo>
                  <a:cubicBezTo>
                    <a:pt x="3803" y="3203"/>
                    <a:pt x="3703" y="3737"/>
                    <a:pt x="3636" y="3970"/>
                  </a:cubicBezTo>
                  <a:cubicBezTo>
                    <a:pt x="3476" y="4420"/>
                    <a:pt x="3129" y="4839"/>
                    <a:pt x="2716" y="4839"/>
                  </a:cubicBezTo>
                  <a:cubicBezTo>
                    <a:pt x="2700" y="4839"/>
                    <a:pt x="2685" y="4839"/>
                    <a:pt x="2669" y="4838"/>
                  </a:cubicBezTo>
                  <a:cubicBezTo>
                    <a:pt x="1902" y="4804"/>
                    <a:pt x="1335" y="3403"/>
                    <a:pt x="1068" y="2836"/>
                  </a:cubicBezTo>
                  <a:cubicBezTo>
                    <a:pt x="801" y="2169"/>
                    <a:pt x="734" y="1469"/>
                    <a:pt x="834" y="768"/>
                  </a:cubicBezTo>
                  <a:cubicBezTo>
                    <a:pt x="868" y="601"/>
                    <a:pt x="868" y="435"/>
                    <a:pt x="901" y="234"/>
                  </a:cubicBezTo>
                  <a:cubicBezTo>
                    <a:pt x="901" y="168"/>
                    <a:pt x="968" y="68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2336025" y="4566200"/>
              <a:ext cx="35025" cy="138775"/>
            </a:xfrm>
            <a:custGeom>
              <a:rect b="b" l="l" r="r" t="t"/>
              <a:pathLst>
                <a:path extrusionOk="0" h="5551" w="1401">
                  <a:moveTo>
                    <a:pt x="1401" y="1"/>
                  </a:moveTo>
                  <a:cubicBezTo>
                    <a:pt x="1391" y="32"/>
                    <a:pt x="1382" y="63"/>
                    <a:pt x="1373" y="95"/>
                  </a:cubicBezTo>
                  <a:lnTo>
                    <a:pt x="1373" y="95"/>
                  </a:lnTo>
                  <a:cubicBezTo>
                    <a:pt x="1383" y="63"/>
                    <a:pt x="1392" y="32"/>
                    <a:pt x="1401" y="1"/>
                  </a:cubicBezTo>
                  <a:close/>
                  <a:moveTo>
                    <a:pt x="1373" y="95"/>
                  </a:moveTo>
                  <a:cubicBezTo>
                    <a:pt x="776" y="2143"/>
                    <a:pt x="0" y="4547"/>
                    <a:pt x="33" y="5138"/>
                  </a:cubicBezTo>
                  <a:cubicBezTo>
                    <a:pt x="62" y="5397"/>
                    <a:pt x="146" y="5550"/>
                    <a:pt x="265" y="5550"/>
                  </a:cubicBezTo>
                  <a:cubicBezTo>
                    <a:pt x="422" y="5550"/>
                    <a:pt x="639" y="5283"/>
                    <a:pt x="867" y="4638"/>
                  </a:cubicBezTo>
                  <a:cubicBezTo>
                    <a:pt x="834" y="3403"/>
                    <a:pt x="934" y="2203"/>
                    <a:pt x="1167" y="1002"/>
                  </a:cubicBezTo>
                  <a:cubicBezTo>
                    <a:pt x="1228" y="699"/>
                    <a:pt x="1288" y="397"/>
                    <a:pt x="1373" y="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2250100" y="4355500"/>
              <a:ext cx="88425" cy="304950"/>
            </a:xfrm>
            <a:custGeom>
              <a:rect b="b" l="l" r="r" t="t"/>
              <a:pathLst>
                <a:path extrusionOk="0" h="12198" w="3537">
                  <a:moveTo>
                    <a:pt x="3279" y="1"/>
                  </a:moveTo>
                  <a:cubicBezTo>
                    <a:pt x="3103" y="1"/>
                    <a:pt x="2903" y="179"/>
                    <a:pt x="2569" y="356"/>
                  </a:cubicBezTo>
                  <a:cubicBezTo>
                    <a:pt x="2503" y="423"/>
                    <a:pt x="2403" y="457"/>
                    <a:pt x="2303" y="523"/>
                  </a:cubicBezTo>
                  <a:cubicBezTo>
                    <a:pt x="1936" y="990"/>
                    <a:pt x="1802" y="1591"/>
                    <a:pt x="1836" y="2191"/>
                  </a:cubicBezTo>
                  <a:cubicBezTo>
                    <a:pt x="1936" y="2958"/>
                    <a:pt x="1602" y="4226"/>
                    <a:pt x="1135" y="5427"/>
                  </a:cubicBezTo>
                  <a:cubicBezTo>
                    <a:pt x="668" y="6594"/>
                    <a:pt x="1" y="9096"/>
                    <a:pt x="101" y="10597"/>
                  </a:cubicBezTo>
                  <a:cubicBezTo>
                    <a:pt x="186" y="11839"/>
                    <a:pt x="581" y="12197"/>
                    <a:pt x="862" y="12197"/>
                  </a:cubicBezTo>
                  <a:cubicBezTo>
                    <a:pt x="913" y="12197"/>
                    <a:pt x="961" y="12185"/>
                    <a:pt x="1002" y="12165"/>
                  </a:cubicBezTo>
                  <a:cubicBezTo>
                    <a:pt x="1269" y="12065"/>
                    <a:pt x="902" y="10831"/>
                    <a:pt x="1102" y="8963"/>
                  </a:cubicBezTo>
                  <a:cubicBezTo>
                    <a:pt x="1335" y="7128"/>
                    <a:pt x="1736" y="6461"/>
                    <a:pt x="2203" y="4493"/>
                  </a:cubicBezTo>
                  <a:cubicBezTo>
                    <a:pt x="2369" y="3892"/>
                    <a:pt x="2469" y="3259"/>
                    <a:pt x="2503" y="2625"/>
                  </a:cubicBezTo>
                  <a:cubicBezTo>
                    <a:pt x="2469" y="2058"/>
                    <a:pt x="2269" y="1891"/>
                    <a:pt x="3070" y="790"/>
                  </a:cubicBezTo>
                  <a:lnTo>
                    <a:pt x="3537" y="156"/>
                  </a:lnTo>
                  <a:cubicBezTo>
                    <a:pt x="3448" y="45"/>
                    <a:pt x="3366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2261175" y="4638675"/>
              <a:ext cx="90150" cy="54925"/>
            </a:xfrm>
            <a:custGeom>
              <a:rect b="b" l="l" r="r" t="t"/>
              <a:pathLst>
                <a:path extrusionOk="0" h="2197" w="3606">
                  <a:moveTo>
                    <a:pt x="254" y="1"/>
                  </a:moveTo>
                  <a:cubicBezTo>
                    <a:pt x="80" y="1"/>
                    <a:pt x="0" y="213"/>
                    <a:pt x="125" y="338"/>
                  </a:cubicBezTo>
                  <a:cubicBezTo>
                    <a:pt x="125" y="338"/>
                    <a:pt x="158" y="371"/>
                    <a:pt x="192" y="371"/>
                  </a:cubicBezTo>
                  <a:cubicBezTo>
                    <a:pt x="1393" y="538"/>
                    <a:pt x="2460" y="1138"/>
                    <a:pt x="3161" y="2106"/>
                  </a:cubicBezTo>
                  <a:cubicBezTo>
                    <a:pt x="3207" y="2170"/>
                    <a:pt x="3266" y="2196"/>
                    <a:pt x="3322" y="2196"/>
                  </a:cubicBezTo>
                  <a:cubicBezTo>
                    <a:pt x="3471" y="2196"/>
                    <a:pt x="3605" y="2017"/>
                    <a:pt x="3461" y="1872"/>
                  </a:cubicBezTo>
                  <a:cubicBezTo>
                    <a:pt x="2694" y="838"/>
                    <a:pt x="1526" y="171"/>
                    <a:pt x="292" y="4"/>
                  </a:cubicBezTo>
                  <a:cubicBezTo>
                    <a:pt x="279" y="2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2267625" y="4600175"/>
              <a:ext cx="90925" cy="58200"/>
            </a:xfrm>
            <a:custGeom>
              <a:rect b="b" l="l" r="r" t="t"/>
              <a:pathLst>
                <a:path extrusionOk="0" h="2328" w="3637">
                  <a:moveTo>
                    <a:pt x="181" y="1"/>
                  </a:moveTo>
                  <a:cubicBezTo>
                    <a:pt x="101" y="1"/>
                    <a:pt x="28" y="61"/>
                    <a:pt x="0" y="143"/>
                  </a:cubicBezTo>
                  <a:cubicBezTo>
                    <a:pt x="0" y="210"/>
                    <a:pt x="34" y="276"/>
                    <a:pt x="101" y="310"/>
                  </a:cubicBezTo>
                  <a:cubicBezTo>
                    <a:pt x="101" y="343"/>
                    <a:pt x="134" y="343"/>
                    <a:pt x="167" y="377"/>
                  </a:cubicBezTo>
                  <a:cubicBezTo>
                    <a:pt x="1435" y="577"/>
                    <a:pt x="2536" y="1244"/>
                    <a:pt x="3303" y="2278"/>
                  </a:cubicBezTo>
                  <a:cubicBezTo>
                    <a:pt x="3336" y="2311"/>
                    <a:pt x="3386" y="2328"/>
                    <a:pt x="3436" y="2328"/>
                  </a:cubicBezTo>
                  <a:cubicBezTo>
                    <a:pt x="3486" y="2328"/>
                    <a:pt x="3536" y="2311"/>
                    <a:pt x="3570" y="2278"/>
                  </a:cubicBezTo>
                  <a:cubicBezTo>
                    <a:pt x="3636" y="2211"/>
                    <a:pt x="3636" y="2078"/>
                    <a:pt x="3570" y="2011"/>
                  </a:cubicBezTo>
                  <a:cubicBezTo>
                    <a:pt x="2736" y="944"/>
                    <a:pt x="1568" y="210"/>
                    <a:pt x="234" y="10"/>
                  </a:cubicBezTo>
                  <a:cubicBezTo>
                    <a:pt x="216" y="4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2265575" y="4556775"/>
              <a:ext cx="104450" cy="65425"/>
            </a:xfrm>
            <a:custGeom>
              <a:rect b="b" l="l" r="r" t="t"/>
              <a:pathLst>
                <a:path extrusionOk="0" h="2617" w="4178">
                  <a:moveTo>
                    <a:pt x="254" y="0"/>
                  </a:moveTo>
                  <a:cubicBezTo>
                    <a:pt x="90" y="0"/>
                    <a:pt x="0" y="226"/>
                    <a:pt x="149" y="345"/>
                  </a:cubicBezTo>
                  <a:cubicBezTo>
                    <a:pt x="149" y="378"/>
                    <a:pt x="183" y="378"/>
                    <a:pt x="249" y="411"/>
                  </a:cubicBezTo>
                  <a:cubicBezTo>
                    <a:pt x="1617" y="645"/>
                    <a:pt x="2884" y="1412"/>
                    <a:pt x="3718" y="2546"/>
                  </a:cubicBezTo>
                  <a:cubicBezTo>
                    <a:pt x="3768" y="2596"/>
                    <a:pt x="3823" y="2617"/>
                    <a:pt x="3876" y="2617"/>
                  </a:cubicBezTo>
                  <a:cubicBezTo>
                    <a:pt x="4038" y="2617"/>
                    <a:pt x="4178" y="2422"/>
                    <a:pt x="4052" y="2246"/>
                  </a:cubicBezTo>
                  <a:cubicBezTo>
                    <a:pt x="3118" y="1078"/>
                    <a:pt x="1817" y="278"/>
                    <a:pt x="316" y="11"/>
                  </a:cubicBezTo>
                  <a:cubicBezTo>
                    <a:pt x="294" y="4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2273450" y="4520125"/>
              <a:ext cx="99275" cy="64050"/>
            </a:xfrm>
            <a:custGeom>
              <a:rect b="b" l="l" r="r" t="t"/>
              <a:pathLst>
                <a:path extrusionOk="0" h="2562" w="3971">
                  <a:moveTo>
                    <a:pt x="202" y="1"/>
                  </a:moveTo>
                  <a:cubicBezTo>
                    <a:pt x="102" y="1"/>
                    <a:pt x="29" y="66"/>
                    <a:pt x="1" y="176"/>
                  </a:cubicBezTo>
                  <a:cubicBezTo>
                    <a:pt x="1" y="243"/>
                    <a:pt x="1" y="310"/>
                    <a:pt x="68" y="343"/>
                  </a:cubicBezTo>
                  <a:cubicBezTo>
                    <a:pt x="101" y="376"/>
                    <a:pt x="134" y="410"/>
                    <a:pt x="168" y="410"/>
                  </a:cubicBezTo>
                  <a:cubicBezTo>
                    <a:pt x="1535" y="643"/>
                    <a:pt x="2736" y="1410"/>
                    <a:pt x="3570" y="2511"/>
                  </a:cubicBezTo>
                  <a:cubicBezTo>
                    <a:pt x="3604" y="2544"/>
                    <a:pt x="3654" y="2561"/>
                    <a:pt x="3708" y="2561"/>
                  </a:cubicBezTo>
                  <a:cubicBezTo>
                    <a:pt x="3762" y="2561"/>
                    <a:pt x="3820" y="2544"/>
                    <a:pt x="3870" y="2511"/>
                  </a:cubicBezTo>
                  <a:cubicBezTo>
                    <a:pt x="3937" y="2444"/>
                    <a:pt x="3970" y="2311"/>
                    <a:pt x="3904" y="2244"/>
                  </a:cubicBezTo>
                  <a:cubicBezTo>
                    <a:pt x="3003" y="1077"/>
                    <a:pt x="1702" y="276"/>
                    <a:pt x="268" y="9"/>
                  </a:cubicBezTo>
                  <a:cubicBezTo>
                    <a:pt x="245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2286800" y="4485100"/>
              <a:ext cx="100725" cy="63725"/>
            </a:xfrm>
            <a:custGeom>
              <a:rect b="b" l="l" r="r" t="t"/>
              <a:pathLst>
                <a:path extrusionOk="0" h="2549" w="4029">
                  <a:moveTo>
                    <a:pt x="200" y="1"/>
                  </a:moveTo>
                  <a:cubicBezTo>
                    <a:pt x="101" y="1"/>
                    <a:pt x="28" y="60"/>
                    <a:pt x="1" y="143"/>
                  </a:cubicBezTo>
                  <a:cubicBezTo>
                    <a:pt x="1" y="209"/>
                    <a:pt x="1" y="276"/>
                    <a:pt x="67" y="343"/>
                  </a:cubicBezTo>
                  <a:cubicBezTo>
                    <a:pt x="101" y="376"/>
                    <a:pt x="134" y="376"/>
                    <a:pt x="167" y="410"/>
                  </a:cubicBezTo>
                  <a:cubicBezTo>
                    <a:pt x="1535" y="643"/>
                    <a:pt x="2736" y="1377"/>
                    <a:pt x="3570" y="2478"/>
                  </a:cubicBezTo>
                  <a:cubicBezTo>
                    <a:pt x="3620" y="2528"/>
                    <a:pt x="3676" y="2549"/>
                    <a:pt x="3730" y="2549"/>
                  </a:cubicBezTo>
                  <a:cubicBezTo>
                    <a:pt x="3891" y="2549"/>
                    <a:pt x="4029" y="2361"/>
                    <a:pt x="3903" y="2211"/>
                  </a:cubicBezTo>
                  <a:cubicBezTo>
                    <a:pt x="3003" y="1043"/>
                    <a:pt x="1702" y="243"/>
                    <a:pt x="268" y="9"/>
                  </a:cubicBezTo>
                  <a:cubicBezTo>
                    <a:pt x="244" y="3"/>
                    <a:pt x="221" y="1"/>
                    <a:pt x="2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2292650" y="4371075"/>
              <a:ext cx="236850" cy="231025"/>
            </a:xfrm>
            <a:custGeom>
              <a:rect b="b" l="l" r="r" t="t"/>
              <a:pathLst>
                <a:path extrusionOk="0" h="9241" w="9474">
                  <a:moveTo>
                    <a:pt x="3469" y="0"/>
                  </a:moveTo>
                  <a:lnTo>
                    <a:pt x="0" y="5871"/>
                  </a:lnTo>
                  <a:lnTo>
                    <a:pt x="7005" y="9240"/>
                  </a:lnTo>
                  <a:lnTo>
                    <a:pt x="9474" y="4537"/>
                  </a:lnTo>
                  <a:lnTo>
                    <a:pt x="7305" y="3169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2145875" y="3787300"/>
              <a:ext cx="704700" cy="607975"/>
            </a:xfrm>
            <a:custGeom>
              <a:rect b="b" l="l" r="r" t="t"/>
              <a:pathLst>
                <a:path extrusionOk="0" h="24319" w="28188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2145875" y="3787300"/>
              <a:ext cx="704700" cy="607975"/>
            </a:xfrm>
            <a:custGeom>
              <a:rect b="b" l="l" r="r" t="t"/>
              <a:pathLst>
                <a:path extrusionOk="0" h="24319" w="28188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569625" y="3844850"/>
              <a:ext cx="883150" cy="729725"/>
            </a:xfrm>
            <a:custGeom>
              <a:rect b="b" l="l" r="r" t="t"/>
              <a:pathLst>
                <a:path extrusionOk="0" h="29189" w="35326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569625" y="3844850"/>
              <a:ext cx="883150" cy="729725"/>
            </a:xfrm>
            <a:custGeom>
              <a:rect b="b" l="l" r="r" t="t"/>
              <a:pathLst>
                <a:path extrusionOk="0" h="29189" w="35326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2383550" y="3927425"/>
              <a:ext cx="195150" cy="236025"/>
            </a:xfrm>
            <a:custGeom>
              <a:rect b="b" l="l" r="r" t="t"/>
              <a:pathLst>
                <a:path extrusionOk="0" h="9441" w="7806">
                  <a:moveTo>
                    <a:pt x="7806" y="0"/>
                  </a:moveTo>
                  <a:cubicBezTo>
                    <a:pt x="7772" y="0"/>
                    <a:pt x="5371" y="901"/>
                    <a:pt x="3102" y="4303"/>
                  </a:cubicBezTo>
                  <a:cubicBezTo>
                    <a:pt x="1968" y="5938"/>
                    <a:pt x="934" y="7672"/>
                    <a:pt x="0" y="9440"/>
                  </a:cubicBezTo>
                  <a:lnTo>
                    <a:pt x="1901" y="8840"/>
                  </a:lnTo>
                  <a:cubicBezTo>
                    <a:pt x="4003" y="3803"/>
                    <a:pt x="4437" y="2335"/>
                    <a:pt x="7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1992425" y="4339375"/>
              <a:ext cx="428675" cy="235200"/>
            </a:xfrm>
            <a:custGeom>
              <a:rect b="b" l="l" r="r" t="t"/>
              <a:pathLst>
                <a:path extrusionOk="0" h="9408" w="17147">
                  <a:moveTo>
                    <a:pt x="34" y="1"/>
                  </a:moveTo>
                  <a:cubicBezTo>
                    <a:pt x="34" y="1"/>
                    <a:pt x="1" y="1268"/>
                    <a:pt x="1802" y="2836"/>
                  </a:cubicBezTo>
                  <a:cubicBezTo>
                    <a:pt x="3003" y="3737"/>
                    <a:pt x="4270" y="4504"/>
                    <a:pt x="5638" y="5104"/>
                  </a:cubicBezTo>
                  <a:cubicBezTo>
                    <a:pt x="7573" y="5872"/>
                    <a:pt x="16045" y="9408"/>
                    <a:pt x="16045" y="9408"/>
                  </a:cubicBezTo>
                  <a:cubicBezTo>
                    <a:pt x="16045" y="9408"/>
                    <a:pt x="16479" y="9207"/>
                    <a:pt x="17146" y="7940"/>
                  </a:cubicBezTo>
                  <a:cubicBezTo>
                    <a:pt x="14978" y="7439"/>
                    <a:pt x="7773" y="4604"/>
                    <a:pt x="5438" y="3637"/>
                  </a:cubicBezTo>
                  <a:cubicBezTo>
                    <a:pt x="1268" y="1869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829800" y="3978300"/>
              <a:ext cx="446200" cy="228500"/>
            </a:xfrm>
            <a:custGeom>
              <a:rect b="b" l="l" r="r" t="t"/>
              <a:pathLst>
                <a:path extrusionOk="0" h="9140" w="17848">
                  <a:moveTo>
                    <a:pt x="14311" y="0"/>
                  </a:moveTo>
                  <a:cubicBezTo>
                    <a:pt x="14111" y="1568"/>
                    <a:pt x="13477" y="3036"/>
                    <a:pt x="12543" y="4270"/>
                  </a:cubicBezTo>
                  <a:cubicBezTo>
                    <a:pt x="11974" y="4132"/>
                    <a:pt x="11397" y="4065"/>
                    <a:pt x="10815" y="4065"/>
                  </a:cubicBezTo>
                  <a:cubicBezTo>
                    <a:pt x="10270" y="4065"/>
                    <a:pt x="9722" y="4124"/>
                    <a:pt x="9174" y="4236"/>
                  </a:cubicBezTo>
                  <a:cubicBezTo>
                    <a:pt x="6839" y="4637"/>
                    <a:pt x="1" y="5804"/>
                    <a:pt x="1" y="5804"/>
                  </a:cubicBezTo>
                  <a:cubicBezTo>
                    <a:pt x="1" y="5804"/>
                    <a:pt x="6539" y="5204"/>
                    <a:pt x="9941" y="5070"/>
                  </a:cubicBezTo>
                  <a:cubicBezTo>
                    <a:pt x="10060" y="5066"/>
                    <a:pt x="10176" y="5063"/>
                    <a:pt x="10289" y="5063"/>
                  </a:cubicBezTo>
                  <a:cubicBezTo>
                    <a:pt x="13436" y="5063"/>
                    <a:pt x="14706" y="6804"/>
                    <a:pt x="15479" y="7706"/>
                  </a:cubicBezTo>
                  <a:lnTo>
                    <a:pt x="16680" y="9140"/>
                  </a:lnTo>
                  <a:lnTo>
                    <a:pt x="17847" y="8773"/>
                  </a:lnTo>
                  <a:cubicBezTo>
                    <a:pt x="17847" y="8773"/>
                    <a:pt x="15779" y="6505"/>
                    <a:pt x="14445" y="5304"/>
                  </a:cubicBezTo>
                  <a:cubicBezTo>
                    <a:pt x="14211" y="5070"/>
                    <a:pt x="13944" y="4870"/>
                    <a:pt x="13677" y="4703"/>
                  </a:cubicBezTo>
                  <a:cubicBezTo>
                    <a:pt x="14344" y="2936"/>
                    <a:pt x="14311" y="1"/>
                    <a:pt x="14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652075" y="4545375"/>
              <a:ext cx="209325" cy="201125"/>
            </a:xfrm>
            <a:custGeom>
              <a:rect b="b" l="l" r="r" t="t"/>
              <a:pathLst>
                <a:path extrusionOk="0" h="8045" w="8373">
                  <a:moveTo>
                    <a:pt x="3936" y="0"/>
                  </a:moveTo>
                  <a:lnTo>
                    <a:pt x="0" y="6772"/>
                  </a:lnTo>
                  <a:cubicBezTo>
                    <a:pt x="1468" y="7572"/>
                    <a:pt x="2435" y="7972"/>
                    <a:pt x="4036" y="8039"/>
                  </a:cubicBezTo>
                  <a:cubicBezTo>
                    <a:pt x="4088" y="8042"/>
                    <a:pt x="4140" y="8044"/>
                    <a:pt x="4192" y="8044"/>
                  </a:cubicBezTo>
                  <a:cubicBezTo>
                    <a:pt x="5692" y="8044"/>
                    <a:pt x="6962" y="6665"/>
                    <a:pt x="7639" y="5504"/>
                  </a:cubicBezTo>
                  <a:cubicBezTo>
                    <a:pt x="8373" y="4303"/>
                    <a:pt x="8139" y="3302"/>
                    <a:pt x="7372" y="2302"/>
                  </a:cubicBezTo>
                  <a:cubicBezTo>
                    <a:pt x="6638" y="1301"/>
                    <a:pt x="5604" y="667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2421075" y="4447425"/>
              <a:ext cx="436150" cy="288325"/>
            </a:xfrm>
            <a:custGeom>
              <a:rect b="b" l="l" r="r" t="t"/>
              <a:pathLst>
                <a:path extrusionOk="0" h="11533" w="17446">
                  <a:moveTo>
                    <a:pt x="2371" y="0"/>
                  </a:moveTo>
                  <a:cubicBezTo>
                    <a:pt x="2284" y="0"/>
                    <a:pt x="2215" y="25"/>
                    <a:pt x="2168" y="82"/>
                  </a:cubicBezTo>
                  <a:cubicBezTo>
                    <a:pt x="2402" y="182"/>
                    <a:pt x="4170" y="1283"/>
                    <a:pt x="3836" y="1583"/>
                  </a:cubicBezTo>
                  <a:cubicBezTo>
                    <a:pt x="3810" y="1636"/>
                    <a:pt x="3751" y="1663"/>
                    <a:pt x="3662" y="1663"/>
                  </a:cubicBezTo>
                  <a:cubicBezTo>
                    <a:pt x="3529" y="1663"/>
                    <a:pt x="3329" y="1603"/>
                    <a:pt x="3069" y="1483"/>
                  </a:cubicBezTo>
                  <a:cubicBezTo>
                    <a:pt x="2986" y="1433"/>
                    <a:pt x="2886" y="1408"/>
                    <a:pt x="2781" y="1408"/>
                  </a:cubicBezTo>
                  <a:cubicBezTo>
                    <a:pt x="2677" y="1408"/>
                    <a:pt x="2569" y="1433"/>
                    <a:pt x="2469" y="1483"/>
                  </a:cubicBezTo>
                  <a:cubicBezTo>
                    <a:pt x="2302" y="1583"/>
                    <a:pt x="2168" y="1783"/>
                    <a:pt x="2068" y="1983"/>
                  </a:cubicBezTo>
                  <a:cubicBezTo>
                    <a:pt x="1868" y="2417"/>
                    <a:pt x="1701" y="2851"/>
                    <a:pt x="1535" y="3318"/>
                  </a:cubicBezTo>
                  <a:cubicBezTo>
                    <a:pt x="1401" y="3618"/>
                    <a:pt x="1468" y="3451"/>
                    <a:pt x="1334" y="3718"/>
                  </a:cubicBezTo>
                  <a:cubicBezTo>
                    <a:pt x="1168" y="4085"/>
                    <a:pt x="1034" y="4485"/>
                    <a:pt x="1001" y="4919"/>
                  </a:cubicBezTo>
                  <a:cubicBezTo>
                    <a:pt x="1001" y="5119"/>
                    <a:pt x="1134" y="5186"/>
                    <a:pt x="1301" y="5252"/>
                  </a:cubicBezTo>
                  <a:cubicBezTo>
                    <a:pt x="1435" y="5352"/>
                    <a:pt x="1635" y="5452"/>
                    <a:pt x="1801" y="5586"/>
                  </a:cubicBezTo>
                  <a:cubicBezTo>
                    <a:pt x="1835" y="5619"/>
                    <a:pt x="1935" y="5753"/>
                    <a:pt x="1902" y="5819"/>
                  </a:cubicBezTo>
                  <a:cubicBezTo>
                    <a:pt x="1886" y="5865"/>
                    <a:pt x="1817" y="5883"/>
                    <a:pt x="1733" y="5883"/>
                  </a:cubicBezTo>
                  <a:cubicBezTo>
                    <a:pt x="1631" y="5883"/>
                    <a:pt x="1508" y="5856"/>
                    <a:pt x="1435" y="5819"/>
                  </a:cubicBezTo>
                  <a:cubicBezTo>
                    <a:pt x="1301" y="5786"/>
                    <a:pt x="1101" y="5719"/>
                    <a:pt x="934" y="5686"/>
                  </a:cubicBezTo>
                  <a:cubicBezTo>
                    <a:pt x="801" y="5619"/>
                    <a:pt x="400" y="5519"/>
                    <a:pt x="0" y="5319"/>
                  </a:cubicBezTo>
                  <a:lnTo>
                    <a:pt x="0" y="5319"/>
                  </a:lnTo>
                  <a:cubicBezTo>
                    <a:pt x="0" y="5819"/>
                    <a:pt x="2102" y="6787"/>
                    <a:pt x="4237" y="7821"/>
                  </a:cubicBezTo>
                  <a:cubicBezTo>
                    <a:pt x="6538" y="8922"/>
                    <a:pt x="7139" y="9655"/>
                    <a:pt x="9007" y="10589"/>
                  </a:cubicBezTo>
                  <a:cubicBezTo>
                    <a:pt x="10360" y="11256"/>
                    <a:pt x="11194" y="11532"/>
                    <a:pt x="12035" y="11532"/>
                  </a:cubicBezTo>
                  <a:cubicBezTo>
                    <a:pt x="12541" y="11532"/>
                    <a:pt x="13050" y="11432"/>
                    <a:pt x="13677" y="11257"/>
                  </a:cubicBezTo>
                  <a:cubicBezTo>
                    <a:pt x="15378" y="10790"/>
                    <a:pt x="17446" y="8355"/>
                    <a:pt x="15978" y="6153"/>
                  </a:cubicBezTo>
                  <a:cubicBezTo>
                    <a:pt x="14811" y="4352"/>
                    <a:pt x="13276" y="3851"/>
                    <a:pt x="10975" y="3251"/>
                  </a:cubicBezTo>
                  <a:cubicBezTo>
                    <a:pt x="9140" y="2784"/>
                    <a:pt x="7339" y="2183"/>
                    <a:pt x="5571" y="1483"/>
                  </a:cubicBezTo>
                  <a:cubicBezTo>
                    <a:pt x="4138" y="938"/>
                    <a:pt x="2902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2627875" y="4530350"/>
              <a:ext cx="229350" cy="205400"/>
            </a:xfrm>
            <a:custGeom>
              <a:rect b="b" l="l" r="r" t="t"/>
              <a:pathLst>
                <a:path extrusionOk="0" h="8216" w="9174">
                  <a:moveTo>
                    <a:pt x="2903" y="1"/>
                  </a:moveTo>
                  <a:lnTo>
                    <a:pt x="2903" y="1"/>
                  </a:lnTo>
                  <a:cubicBezTo>
                    <a:pt x="2905" y="1"/>
                    <a:pt x="2907" y="2"/>
                    <a:pt x="2910" y="2"/>
                  </a:cubicBezTo>
                  <a:lnTo>
                    <a:pt x="2910" y="2"/>
                  </a:lnTo>
                  <a:cubicBezTo>
                    <a:pt x="2906" y="1"/>
                    <a:pt x="2904" y="1"/>
                    <a:pt x="2903" y="1"/>
                  </a:cubicBezTo>
                  <a:close/>
                  <a:moveTo>
                    <a:pt x="2910" y="2"/>
                  </a:moveTo>
                  <a:cubicBezTo>
                    <a:pt x="3047" y="49"/>
                    <a:pt x="5104" y="954"/>
                    <a:pt x="5104" y="1702"/>
                  </a:cubicBezTo>
                  <a:cubicBezTo>
                    <a:pt x="5126" y="2196"/>
                    <a:pt x="4593" y="2372"/>
                    <a:pt x="4131" y="2372"/>
                  </a:cubicBezTo>
                  <a:cubicBezTo>
                    <a:pt x="3877" y="2372"/>
                    <a:pt x="3643" y="2319"/>
                    <a:pt x="3537" y="2236"/>
                  </a:cubicBezTo>
                  <a:cubicBezTo>
                    <a:pt x="1735" y="4404"/>
                    <a:pt x="1969" y="5905"/>
                    <a:pt x="1969" y="5905"/>
                  </a:cubicBezTo>
                  <a:cubicBezTo>
                    <a:pt x="1969" y="5905"/>
                    <a:pt x="3503" y="6906"/>
                    <a:pt x="2903" y="7439"/>
                  </a:cubicBezTo>
                  <a:cubicBezTo>
                    <a:pt x="2761" y="7559"/>
                    <a:pt x="2552" y="7606"/>
                    <a:pt x="2310" y="7606"/>
                  </a:cubicBezTo>
                  <a:cubicBezTo>
                    <a:pt x="1471" y="7606"/>
                    <a:pt x="234" y="7035"/>
                    <a:pt x="1" y="6906"/>
                  </a:cubicBezTo>
                  <a:lnTo>
                    <a:pt x="1" y="6906"/>
                  </a:lnTo>
                  <a:cubicBezTo>
                    <a:pt x="201" y="7039"/>
                    <a:pt x="534" y="7206"/>
                    <a:pt x="735" y="7272"/>
                  </a:cubicBezTo>
                  <a:cubicBezTo>
                    <a:pt x="2088" y="7939"/>
                    <a:pt x="2922" y="8215"/>
                    <a:pt x="3763" y="8215"/>
                  </a:cubicBezTo>
                  <a:cubicBezTo>
                    <a:pt x="4269" y="8215"/>
                    <a:pt x="4778" y="8115"/>
                    <a:pt x="5405" y="7940"/>
                  </a:cubicBezTo>
                  <a:cubicBezTo>
                    <a:pt x="7106" y="7473"/>
                    <a:pt x="9174" y="5071"/>
                    <a:pt x="7740" y="2869"/>
                  </a:cubicBezTo>
                  <a:cubicBezTo>
                    <a:pt x="6573" y="1103"/>
                    <a:pt x="5107" y="602"/>
                    <a:pt x="29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2417725" y="4579550"/>
              <a:ext cx="283275" cy="115400"/>
            </a:xfrm>
            <a:custGeom>
              <a:rect b="b" l="l" r="r" t="t"/>
              <a:pathLst>
                <a:path extrusionOk="0" h="4616" w="11331">
                  <a:moveTo>
                    <a:pt x="134" y="1"/>
                  </a:moveTo>
                  <a:lnTo>
                    <a:pt x="134" y="1"/>
                  </a:lnTo>
                  <a:cubicBezTo>
                    <a:pt x="1" y="568"/>
                    <a:pt x="2202" y="1502"/>
                    <a:pt x="4371" y="2536"/>
                  </a:cubicBezTo>
                  <a:cubicBezTo>
                    <a:pt x="6372" y="3170"/>
                    <a:pt x="7873" y="4204"/>
                    <a:pt x="9674" y="4571"/>
                  </a:cubicBezTo>
                  <a:cubicBezTo>
                    <a:pt x="9835" y="4602"/>
                    <a:pt x="9984" y="4616"/>
                    <a:pt x="10120" y="4616"/>
                  </a:cubicBezTo>
                  <a:cubicBezTo>
                    <a:pt x="11002" y="4616"/>
                    <a:pt x="11331" y="4030"/>
                    <a:pt x="10608" y="3770"/>
                  </a:cubicBezTo>
                  <a:cubicBezTo>
                    <a:pt x="9774" y="3503"/>
                    <a:pt x="8740" y="3470"/>
                    <a:pt x="7173" y="3036"/>
                  </a:cubicBezTo>
                  <a:cubicBezTo>
                    <a:pt x="5405" y="2569"/>
                    <a:pt x="3570" y="1435"/>
                    <a:pt x="1935" y="735"/>
                  </a:cubicBezTo>
                  <a:cubicBezTo>
                    <a:pt x="1935" y="735"/>
                    <a:pt x="1502" y="568"/>
                    <a:pt x="1368" y="501"/>
                  </a:cubicBezTo>
                  <a:cubicBezTo>
                    <a:pt x="1368" y="501"/>
                    <a:pt x="534" y="167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2475275" y="4446350"/>
              <a:ext cx="258450" cy="149975"/>
            </a:xfrm>
            <a:custGeom>
              <a:rect b="b" l="l" r="r" t="t"/>
              <a:pathLst>
                <a:path extrusionOk="0" h="5999" w="10338">
                  <a:moveTo>
                    <a:pt x="368" y="1"/>
                  </a:moveTo>
                  <a:cubicBezTo>
                    <a:pt x="203" y="1"/>
                    <a:pt x="75" y="41"/>
                    <a:pt x="0" y="125"/>
                  </a:cubicBezTo>
                  <a:cubicBezTo>
                    <a:pt x="534" y="592"/>
                    <a:pt x="1101" y="992"/>
                    <a:pt x="1668" y="1392"/>
                  </a:cubicBezTo>
                  <a:cubicBezTo>
                    <a:pt x="3203" y="2293"/>
                    <a:pt x="5704" y="3728"/>
                    <a:pt x="7172" y="4395"/>
                  </a:cubicBezTo>
                  <a:cubicBezTo>
                    <a:pt x="8640" y="5062"/>
                    <a:pt x="8773" y="5462"/>
                    <a:pt x="9507" y="5896"/>
                  </a:cubicBezTo>
                  <a:cubicBezTo>
                    <a:pt x="9634" y="5967"/>
                    <a:pt x="9745" y="5999"/>
                    <a:pt x="9839" y="5999"/>
                  </a:cubicBezTo>
                  <a:cubicBezTo>
                    <a:pt x="10317" y="5999"/>
                    <a:pt x="10338" y="5185"/>
                    <a:pt x="9474" y="4628"/>
                  </a:cubicBezTo>
                  <a:cubicBezTo>
                    <a:pt x="8440" y="3961"/>
                    <a:pt x="6372" y="3227"/>
                    <a:pt x="4570" y="2160"/>
                  </a:cubicBezTo>
                  <a:cubicBezTo>
                    <a:pt x="3636" y="1659"/>
                    <a:pt x="3069" y="1292"/>
                    <a:pt x="2135" y="692"/>
                  </a:cubicBezTo>
                  <a:cubicBezTo>
                    <a:pt x="1464" y="260"/>
                    <a:pt x="792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2670400" y="4581650"/>
              <a:ext cx="46725" cy="103825"/>
            </a:xfrm>
            <a:custGeom>
              <a:rect b="b" l="l" r="r" t="t"/>
              <a:pathLst>
                <a:path extrusionOk="0" h="4153" w="1869">
                  <a:moveTo>
                    <a:pt x="1669" y="0"/>
                  </a:moveTo>
                  <a:cubicBezTo>
                    <a:pt x="1619" y="0"/>
                    <a:pt x="1569" y="17"/>
                    <a:pt x="1535" y="50"/>
                  </a:cubicBezTo>
                  <a:cubicBezTo>
                    <a:pt x="635" y="1151"/>
                    <a:pt x="101" y="2519"/>
                    <a:pt x="1" y="3953"/>
                  </a:cubicBezTo>
                  <a:cubicBezTo>
                    <a:pt x="1" y="4053"/>
                    <a:pt x="68" y="4153"/>
                    <a:pt x="168" y="4153"/>
                  </a:cubicBezTo>
                  <a:cubicBezTo>
                    <a:pt x="268" y="4153"/>
                    <a:pt x="368" y="4086"/>
                    <a:pt x="368" y="3953"/>
                  </a:cubicBezTo>
                  <a:cubicBezTo>
                    <a:pt x="468" y="2652"/>
                    <a:pt x="968" y="1384"/>
                    <a:pt x="1769" y="350"/>
                  </a:cubicBezTo>
                  <a:cubicBezTo>
                    <a:pt x="1802" y="317"/>
                    <a:pt x="1802" y="284"/>
                    <a:pt x="1836" y="284"/>
                  </a:cubicBezTo>
                  <a:cubicBezTo>
                    <a:pt x="1869" y="184"/>
                    <a:pt x="1836" y="117"/>
                    <a:pt x="1802" y="50"/>
                  </a:cubicBezTo>
                  <a:cubicBezTo>
                    <a:pt x="1769" y="17"/>
                    <a:pt x="1719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625375" y="4554950"/>
              <a:ext cx="55075" cy="120525"/>
            </a:xfrm>
            <a:custGeom>
              <a:rect b="b" l="l" r="r" t="t"/>
              <a:pathLst>
                <a:path extrusionOk="0" h="4821" w="2203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868" y="1385"/>
                    <a:pt x="234" y="2953"/>
                    <a:pt x="34" y="4587"/>
                  </a:cubicBezTo>
                  <a:cubicBezTo>
                    <a:pt x="1" y="4721"/>
                    <a:pt x="67" y="4821"/>
                    <a:pt x="201" y="4821"/>
                  </a:cubicBezTo>
                  <a:cubicBezTo>
                    <a:pt x="301" y="4821"/>
                    <a:pt x="401" y="4721"/>
                    <a:pt x="401" y="4621"/>
                  </a:cubicBezTo>
                  <a:cubicBezTo>
                    <a:pt x="601" y="3053"/>
                    <a:pt x="1202" y="1585"/>
                    <a:pt x="2136" y="318"/>
                  </a:cubicBezTo>
                  <a:cubicBezTo>
                    <a:pt x="2136" y="318"/>
                    <a:pt x="2169" y="284"/>
                    <a:pt x="2169" y="284"/>
                  </a:cubicBezTo>
                  <a:cubicBezTo>
                    <a:pt x="2202" y="184"/>
                    <a:pt x="2202" y="117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2590350" y="4534100"/>
              <a:ext cx="55075" cy="135550"/>
            </a:xfrm>
            <a:custGeom>
              <a:rect b="b" l="l" r="r" t="t"/>
              <a:pathLst>
                <a:path extrusionOk="0" h="5422" w="2203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1802" y="151"/>
                    <a:pt x="101" y="2619"/>
                    <a:pt x="1" y="5221"/>
                  </a:cubicBezTo>
                  <a:cubicBezTo>
                    <a:pt x="1" y="5355"/>
                    <a:pt x="101" y="5421"/>
                    <a:pt x="201" y="5421"/>
                  </a:cubicBezTo>
                  <a:cubicBezTo>
                    <a:pt x="268" y="5421"/>
                    <a:pt x="334" y="5388"/>
                    <a:pt x="368" y="5288"/>
                  </a:cubicBezTo>
                  <a:cubicBezTo>
                    <a:pt x="401" y="5288"/>
                    <a:pt x="401" y="5254"/>
                    <a:pt x="401" y="5221"/>
                  </a:cubicBezTo>
                  <a:cubicBezTo>
                    <a:pt x="468" y="2786"/>
                    <a:pt x="2136" y="351"/>
                    <a:pt x="2136" y="351"/>
                  </a:cubicBezTo>
                  <a:cubicBezTo>
                    <a:pt x="2202" y="251"/>
                    <a:pt x="2202" y="151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2557000" y="4519100"/>
              <a:ext cx="57575" cy="129700"/>
            </a:xfrm>
            <a:custGeom>
              <a:rect b="b" l="l" r="r" t="t"/>
              <a:pathLst>
                <a:path extrusionOk="0" h="5188" w="2303">
                  <a:moveTo>
                    <a:pt x="2102" y="0"/>
                  </a:moveTo>
                  <a:cubicBezTo>
                    <a:pt x="2052" y="0"/>
                    <a:pt x="2002" y="17"/>
                    <a:pt x="1968" y="50"/>
                  </a:cubicBezTo>
                  <a:cubicBezTo>
                    <a:pt x="768" y="1418"/>
                    <a:pt x="67" y="3153"/>
                    <a:pt x="0" y="4987"/>
                  </a:cubicBezTo>
                  <a:cubicBezTo>
                    <a:pt x="0" y="5087"/>
                    <a:pt x="100" y="5187"/>
                    <a:pt x="201" y="5187"/>
                  </a:cubicBezTo>
                  <a:cubicBezTo>
                    <a:pt x="267" y="5154"/>
                    <a:pt x="334" y="5121"/>
                    <a:pt x="367" y="5054"/>
                  </a:cubicBezTo>
                  <a:cubicBezTo>
                    <a:pt x="367" y="5021"/>
                    <a:pt x="401" y="4987"/>
                    <a:pt x="401" y="4954"/>
                  </a:cubicBezTo>
                  <a:cubicBezTo>
                    <a:pt x="467" y="3253"/>
                    <a:pt x="1101" y="1618"/>
                    <a:pt x="2202" y="351"/>
                  </a:cubicBezTo>
                  <a:cubicBezTo>
                    <a:pt x="2269" y="284"/>
                    <a:pt x="2302" y="150"/>
                    <a:pt x="2235" y="50"/>
                  </a:cubicBezTo>
                  <a:cubicBezTo>
                    <a:pt x="2202" y="17"/>
                    <a:pt x="2152" y="0"/>
                    <a:pt x="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2512900" y="4500125"/>
              <a:ext cx="59125" cy="129650"/>
            </a:xfrm>
            <a:custGeom>
              <a:rect b="b" l="l" r="r" t="t"/>
              <a:pathLst>
                <a:path extrusionOk="0" h="5186" w="2365">
                  <a:moveTo>
                    <a:pt x="2165" y="0"/>
                  </a:moveTo>
                  <a:cubicBezTo>
                    <a:pt x="2115" y="0"/>
                    <a:pt x="2065" y="25"/>
                    <a:pt x="2031" y="75"/>
                  </a:cubicBezTo>
                  <a:cubicBezTo>
                    <a:pt x="1965" y="142"/>
                    <a:pt x="30" y="2277"/>
                    <a:pt x="30" y="5012"/>
                  </a:cubicBezTo>
                  <a:cubicBezTo>
                    <a:pt x="1" y="5099"/>
                    <a:pt x="72" y="5186"/>
                    <a:pt x="157" y="5186"/>
                  </a:cubicBezTo>
                  <a:cubicBezTo>
                    <a:pt x="170" y="5186"/>
                    <a:pt x="183" y="5184"/>
                    <a:pt x="197" y="5179"/>
                  </a:cubicBezTo>
                  <a:cubicBezTo>
                    <a:pt x="297" y="5179"/>
                    <a:pt x="363" y="5146"/>
                    <a:pt x="363" y="5079"/>
                  </a:cubicBezTo>
                  <a:cubicBezTo>
                    <a:pt x="397" y="5012"/>
                    <a:pt x="397" y="4979"/>
                    <a:pt x="397" y="4946"/>
                  </a:cubicBezTo>
                  <a:cubicBezTo>
                    <a:pt x="397" y="2444"/>
                    <a:pt x="2265" y="376"/>
                    <a:pt x="2265" y="376"/>
                  </a:cubicBezTo>
                  <a:cubicBezTo>
                    <a:pt x="2365" y="276"/>
                    <a:pt x="2365" y="142"/>
                    <a:pt x="2298" y="75"/>
                  </a:cubicBezTo>
                  <a:cubicBezTo>
                    <a:pt x="2265" y="25"/>
                    <a:pt x="2215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2019125" y="3130175"/>
              <a:ext cx="697175" cy="643800"/>
            </a:xfrm>
            <a:custGeom>
              <a:rect b="b" l="l" r="r" t="t"/>
              <a:pathLst>
                <a:path extrusionOk="0" h="25752" w="27887">
                  <a:moveTo>
                    <a:pt x="26765" y="0"/>
                  </a:moveTo>
                  <a:cubicBezTo>
                    <a:pt x="26126" y="0"/>
                    <a:pt x="25374" y="295"/>
                    <a:pt x="24985" y="568"/>
                  </a:cubicBezTo>
                  <a:cubicBezTo>
                    <a:pt x="23083" y="1902"/>
                    <a:pt x="21949" y="3737"/>
                    <a:pt x="20381" y="4004"/>
                  </a:cubicBezTo>
                  <a:cubicBezTo>
                    <a:pt x="20364" y="4008"/>
                    <a:pt x="20348" y="4010"/>
                    <a:pt x="20333" y="4010"/>
                  </a:cubicBezTo>
                  <a:cubicBezTo>
                    <a:pt x="20127" y="4010"/>
                    <a:pt x="20214" y="3590"/>
                    <a:pt x="20214" y="3403"/>
                  </a:cubicBezTo>
                  <a:cubicBezTo>
                    <a:pt x="20214" y="2703"/>
                    <a:pt x="20415" y="2002"/>
                    <a:pt x="20248" y="1335"/>
                  </a:cubicBezTo>
                  <a:cubicBezTo>
                    <a:pt x="20090" y="432"/>
                    <a:pt x="19550" y="94"/>
                    <a:pt x="19207" y="94"/>
                  </a:cubicBezTo>
                  <a:cubicBezTo>
                    <a:pt x="19043" y="94"/>
                    <a:pt x="18924" y="172"/>
                    <a:pt x="18914" y="301"/>
                  </a:cubicBezTo>
                  <a:cubicBezTo>
                    <a:pt x="18813" y="1168"/>
                    <a:pt x="18547" y="1969"/>
                    <a:pt x="18146" y="2736"/>
                  </a:cubicBezTo>
                  <a:cubicBezTo>
                    <a:pt x="17679" y="3437"/>
                    <a:pt x="17312" y="4204"/>
                    <a:pt x="17046" y="5004"/>
                  </a:cubicBezTo>
                  <a:cubicBezTo>
                    <a:pt x="16245" y="8273"/>
                    <a:pt x="15578" y="8740"/>
                    <a:pt x="13910" y="10875"/>
                  </a:cubicBezTo>
                  <a:cubicBezTo>
                    <a:pt x="12676" y="12510"/>
                    <a:pt x="11208" y="14378"/>
                    <a:pt x="9940" y="15912"/>
                  </a:cubicBezTo>
                  <a:cubicBezTo>
                    <a:pt x="9940" y="15912"/>
                    <a:pt x="6371" y="9007"/>
                    <a:pt x="5170" y="7306"/>
                  </a:cubicBezTo>
                  <a:cubicBezTo>
                    <a:pt x="3970" y="5605"/>
                    <a:pt x="2502" y="3136"/>
                    <a:pt x="0" y="2369"/>
                  </a:cubicBezTo>
                  <a:lnTo>
                    <a:pt x="0" y="2369"/>
                  </a:lnTo>
                  <a:lnTo>
                    <a:pt x="334" y="14344"/>
                  </a:lnTo>
                  <a:cubicBezTo>
                    <a:pt x="334" y="14344"/>
                    <a:pt x="2035" y="17180"/>
                    <a:pt x="5671" y="21983"/>
                  </a:cubicBezTo>
                  <a:cubicBezTo>
                    <a:pt x="7467" y="24364"/>
                    <a:pt x="9159" y="25752"/>
                    <a:pt x="10713" y="25752"/>
                  </a:cubicBezTo>
                  <a:cubicBezTo>
                    <a:pt x="11641" y="25752"/>
                    <a:pt x="12520" y="25257"/>
                    <a:pt x="13343" y="24185"/>
                  </a:cubicBezTo>
                  <a:cubicBezTo>
                    <a:pt x="15945" y="20616"/>
                    <a:pt x="16112" y="18981"/>
                    <a:pt x="18547" y="14511"/>
                  </a:cubicBezTo>
                  <a:lnTo>
                    <a:pt x="18547" y="14478"/>
                  </a:lnTo>
                  <a:cubicBezTo>
                    <a:pt x="18813" y="13877"/>
                    <a:pt x="19147" y="13344"/>
                    <a:pt x="19514" y="12810"/>
                  </a:cubicBezTo>
                  <a:cubicBezTo>
                    <a:pt x="19814" y="12410"/>
                    <a:pt x="20148" y="12043"/>
                    <a:pt x="20581" y="11743"/>
                  </a:cubicBezTo>
                  <a:cubicBezTo>
                    <a:pt x="21115" y="11309"/>
                    <a:pt x="21716" y="11009"/>
                    <a:pt x="22316" y="10675"/>
                  </a:cubicBezTo>
                  <a:cubicBezTo>
                    <a:pt x="23550" y="9841"/>
                    <a:pt x="24684" y="8840"/>
                    <a:pt x="25685" y="7706"/>
                  </a:cubicBezTo>
                  <a:cubicBezTo>
                    <a:pt x="25985" y="7406"/>
                    <a:pt x="26252" y="7039"/>
                    <a:pt x="26419" y="6672"/>
                  </a:cubicBezTo>
                  <a:cubicBezTo>
                    <a:pt x="26519" y="6405"/>
                    <a:pt x="26619" y="6172"/>
                    <a:pt x="26719" y="5972"/>
                  </a:cubicBezTo>
                  <a:cubicBezTo>
                    <a:pt x="26953" y="5672"/>
                    <a:pt x="27153" y="5338"/>
                    <a:pt x="27320" y="5004"/>
                  </a:cubicBezTo>
                  <a:cubicBezTo>
                    <a:pt x="27486" y="4604"/>
                    <a:pt x="27520" y="4170"/>
                    <a:pt x="27453" y="3737"/>
                  </a:cubicBezTo>
                  <a:cubicBezTo>
                    <a:pt x="27520" y="3503"/>
                    <a:pt x="27620" y="3303"/>
                    <a:pt x="27753" y="3103"/>
                  </a:cubicBezTo>
                  <a:cubicBezTo>
                    <a:pt x="27853" y="2803"/>
                    <a:pt x="27887" y="2469"/>
                    <a:pt x="27820" y="2169"/>
                  </a:cubicBezTo>
                  <a:cubicBezTo>
                    <a:pt x="27787" y="1969"/>
                    <a:pt x="27686" y="1802"/>
                    <a:pt x="27620" y="1602"/>
                  </a:cubicBezTo>
                  <a:cubicBezTo>
                    <a:pt x="27620" y="1502"/>
                    <a:pt x="27586" y="1402"/>
                    <a:pt x="27586" y="1302"/>
                  </a:cubicBezTo>
                  <a:cubicBezTo>
                    <a:pt x="27586" y="1268"/>
                    <a:pt x="27586" y="1235"/>
                    <a:pt x="27586" y="1202"/>
                  </a:cubicBezTo>
                  <a:cubicBezTo>
                    <a:pt x="27653" y="1002"/>
                    <a:pt x="27820" y="835"/>
                    <a:pt x="27787" y="568"/>
                  </a:cubicBezTo>
                  <a:cubicBezTo>
                    <a:pt x="27620" y="151"/>
                    <a:pt x="27221" y="0"/>
                    <a:pt x="26765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2498625" y="3259450"/>
              <a:ext cx="49225" cy="98425"/>
            </a:xfrm>
            <a:custGeom>
              <a:rect b="b" l="l" r="r" t="t"/>
              <a:pathLst>
                <a:path extrusionOk="0" h="3937" w="1969">
                  <a:moveTo>
                    <a:pt x="1068" y="0"/>
                  </a:moveTo>
                  <a:cubicBezTo>
                    <a:pt x="1335" y="1401"/>
                    <a:pt x="934" y="2836"/>
                    <a:pt x="0" y="3936"/>
                  </a:cubicBezTo>
                  <a:cubicBezTo>
                    <a:pt x="1435" y="3469"/>
                    <a:pt x="1968" y="1601"/>
                    <a:pt x="10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2012450" y="3182725"/>
              <a:ext cx="406150" cy="595550"/>
            </a:xfrm>
            <a:custGeom>
              <a:rect b="b" l="l" r="r" t="t"/>
              <a:pathLst>
                <a:path extrusionOk="0" h="23822" w="16246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2012450" y="3182725"/>
              <a:ext cx="406150" cy="595550"/>
            </a:xfrm>
            <a:custGeom>
              <a:rect b="b" l="l" r="r" t="t"/>
              <a:pathLst>
                <a:path extrusionOk="0" h="23822" w="16246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2205925" y="3505450"/>
              <a:ext cx="61725" cy="144300"/>
            </a:xfrm>
            <a:custGeom>
              <a:rect b="b" l="l" r="r" t="t"/>
              <a:pathLst>
                <a:path extrusionOk="0" h="5772" w="2469">
                  <a:moveTo>
                    <a:pt x="2001" y="1"/>
                  </a:moveTo>
                  <a:cubicBezTo>
                    <a:pt x="434" y="1835"/>
                    <a:pt x="0" y="4337"/>
                    <a:pt x="567" y="5771"/>
                  </a:cubicBezTo>
                  <a:cubicBezTo>
                    <a:pt x="434" y="4504"/>
                    <a:pt x="1268" y="2102"/>
                    <a:pt x="2468" y="668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2290975" y="3567025"/>
              <a:ext cx="104275" cy="112750"/>
            </a:xfrm>
            <a:custGeom>
              <a:rect b="b" l="l" r="r" t="t"/>
              <a:pathLst>
                <a:path extrusionOk="0" h="4510" w="4171">
                  <a:moveTo>
                    <a:pt x="41" y="1"/>
                  </a:moveTo>
                  <a:cubicBezTo>
                    <a:pt x="23" y="1"/>
                    <a:pt x="0" y="20"/>
                    <a:pt x="0" y="39"/>
                  </a:cubicBezTo>
                  <a:cubicBezTo>
                    <a:pt x="101" y="1307"/>
                    <a:pt x="701" y="2474"/>
                    <a:pt x="1635" y="3342"/>
                  </a:cubicBezTo>
                  <a:cubicBezTo>
                    <a:pt x="2135" y="3742"/>
                    <a:pt x="2669" y="4076"/>
                    <a:pt x="3269" y="4309"/>
                  </a:cubicBezTo>
                  <a:cubicBezTo>
                    <a:pt x="3536" y="4376"/>
                    <a:pt x="3770" y="4443"/>
                    <a:pt x="4037" y="4509"/>
                  </a:cubicBezTo>
                  <a:cubicBezTo>
                    <a:pt x="4070" y="4409"/>
                    <a:pt x="4137" y="4309"/>
                    <a:pt x="4170" y="4242"/>
                  </a:cubicBezTo>
                  <a:lnTo>
                    <a:pt x="4137" y="4242"/>
                  </a:lnTo>
                  <a:cubicBezTo>
                    <a:pt x="3837" y="4209"/>
                    <a:pt x="3536" y="4109"/>
                    <a:pt x="3269" y="4009"/>
                  </a:cubicBezTo>
                  <a:cubicBezTo>
                    <a:pt x="2702" y="3775"/>
                    <a:pt x="2169" y="3475"/>
                    <a:pt x="1702" y="3042"/>
                  </a:cubicBezTo>
                  <a:cubicBezTo>
                    <a:pt x="834" y="2241"/>
                    <a:pt x="267" y="1207"/>
                    <a:pt x="67" y="39"/>
                  </a:cubicBezTo>
                  <a:cubicBezTo>
                    <a:pt x="67" y="11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1559625" y="3163550"/>
              <a:ext cx="605450" cy="857325"/>
            </a:xfrm>
            <a:custGeom>
              <a:rect b="b" l="l" r="r" t="t"/>
              <a:pathLst>
                <a:path extrusionOk="0" h="34293" w="24218">
                  <a:moveTo>
                    <a:pt x="11308" y="0"/>
                  </a:moveTo>
                  <a:cubicBezTo>
                    <a:pt x="9674" y="334"/>
                    <a:pt x="4103" y="2102"/>
                    <a:pt x="2235" y="2769"/>
                  </a:cubicBezTo>
                  <a:cubicBezTo>
                    <a:pt x="1034" y="3169"/>
                    <a:pt x="501" y="5771"/>
                    <a:pt x="234" y="9774"/>
                  </a:cubicBezTo>
                  <a:cubicBezTo>
                    <a:pt x="34" y="13043"/>
                    <a:pt x="0" y="15778"/>
                    <a:pt x="100" y="20315"/>
                  </a:cubicBezTo>
                  <a:cubicBezTo>
                    <a:pt x="200" y="24084"/>
                    <a:pt x="300" y="28387"/>
                    <a:pt x="1435" y="33658"/>
                  </a:cubicBezTo>
                  <a:cubicBezTo>
                    <a:pt x="2550" y="34076"/>
                    <a:pt x="4180" y="34293"/>
                    <a:pt x="6082" y="34293"/>
                  </a:cubicBezTo>
                  <a:cubicBezTo>
                    <a:pt x="11912" y="34293"/>
                    <a:pt x="20294" y="32256"/>
                    <a:pt x="24218" y="27753"/>
                  </a:cubicBezTo>
                  <a:cubicBezTo>
                    <a:pt x="23817" y="26419"/>
                    <a:pt x="22149" y="23984"/>
                    <a:pt x="21883" y="21249"/>
                  </a:cubicBezTo>
                  <a:cubicBezTo>
                    <a:pt x="22049" y="15578"/>
                    <a:pt x="21983" y="11308"/>
                    <a:pt x="21883" y="9273"/>
                  </a:cubicBezTo>
                  <a:cubicBezTo>
                    <a:pt x="21549" y="2735"/>
                    <a:pt x="20081" y="967"/>
                    <a:pt x="16779" y="601"/>
                  </a:cubicBezTo>
                  <a:lnTo>
                    <a:pt x="1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1540450" y="3194400"/>
              <a:ext cx="323575" cy="919425"/>
            </a:xfrm>
            <a:custGeom>
              <a:rect b="b" l="l" r="r" t="t"/>
              <a:pathLst>
                <a:path extrusionOk="0" h="36777" w="12943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1540450" y="3194400"/>
              <a:ext cx="323575" cy="919425"/>
            </a:xfrm>
            <a:custGeom>
              <a:rect b="b" l="l" r="r" t="t"/>
              <a:pathLst>
                <a:path extrusionOk="0" h="36777" w="12943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679700" y="3148425"/>
              <a:ext cx="131800" cy="306175"/>
            </a:xfrm>
            <a:custGeom>
              <a:rect b="b" l="l" r="r" t="t"/>
              <a:pathLst>
                <a:path extrusionOk="0" h="12247" w="5272">
                  <a:moveTo>
                    <a:pt x="1562" y="1"/>
                  </a:moveTo>
                  <a:cubicBezTo>
                    <a:pt x="1480" y="1"/>
                    <a:pt x="1288" y="40"/>
                    <a:pt x="1135" y="372"/>
                  </a:cubicBezTo>
                  <a:cubicBezTo>
                    <a:pt x="968" y="705"/>
                    <a:pt x="568" y="1439"/>
                    <a:pt x="34" y="2340"/>
                  </a:cubicBezTo>
                  <a:cubicBezTo>
                    <a:pt x="1" y="4541"/>
                    <a:pt x="701" y="6709"/>
                    <a:pt x="1969" y="8511"/>
                  </a:cubicBezTo>
                  <a:cubicBezTo>
                    <a:pt x="2141" y="7926"/>
                    <a:pt x="2510" y="7573"/>
                    <a:pt x="2947" y="7573"/>
                  </a:cubicBezTo>
                  <a:cubicBezTo>
                    <a:pt x="3779" y="7573"/>
                    <a:pt x="4855" y="8855"/>
                    <a:pt x="5271" y="12247"/>
                  </a:cubicBezTo>
                  <a:cubicBezTo>
                    <a:pt x="5004" y="7877"/>
                    <a:pt x="4604" y="6109"/>
                    <a:pt x="3436" y="4708"/>
                  </a:cubicBezTo>
                  <a:cubicBezTo>
                    <a:pt x="1902" y="2807"/>
                    <a:pt x="1602" y="1339"/>
                    <a:pt x="1602" y="1339"/>
                  </a:cubicBezTo>
                  <a:lnTo>
                    <a:pt x="1602" y="5"/>
                  </a:lnTo>
                  <a:cubicBezTo>
                    <a:pt x="1602" y="5"/>
                    <a:pt x="1587" y="1"/>
                    <a:pt x="156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1904025" y="3167700"/>
              <a:ext cx="292750" cy="759750"/>
            </a:xfrm>
            <a:custGeom>
              <a:rect b="b" l="l" r="r" t="t"/>
              <a:pathLst>
                <a:path extrusionOk="0" h="30390" w="1171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904025" y="3167700"/>
              <a:ext cx="292750" cy="759750"/>
            </a:xfrm>
            <a:custGeom>
              <a:rect b="b" l="l" r="r" t="t"/>
              <a:pathLst>
                <a:path extrusionOk="0" h="30390" w="1171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1904025" y="3148525"/>
              <a:ext cx="158475" cy="261875"/>
            </a:xfrm>
            <a:custGeom>
              <a:rect b="b" l="l" r="r" t="t"/>
              <a:pathLst>
                <a:path extrusionOk="0" h="10475" w="6339">
                  <a:moveTo>
                    <a:pt x="34" y="1"/>
                  </a:moveTo>
                  <a:lnTo>
                    <a:pt x="1" y="1368"/>
                  </a:lnTo>
                  <a:cubicBezTo>
                    <a:pt x="1" y="1635"/>
                    <a:pt x="67" y="1935"/>
                    <a:pt x="168" y="2202"/>
                  </a:cubicBezTo>
                  <a:cubicBezTo>
                    <a:pt x="3003" y="3170"/>
                    <a:pt x="4504" y="7840"/>
                    <a:pt x="4838" y="10475"/>
                  </a:cubicBezTo>
                  <a:cubicBezTo>
                    <a:pt x="4677" y="7851"/>
                    <a:pt x="4946" y="6237"/>
                    <a:pt x="5697" y="6237"/>
                  </a:cubicBezTo>
                  <a:cubicBezTo>
                    <a:pt x="5881" y="6237"/>
                    <a:pt x="6095" y="6335"/>
                    <a:pt x="6339" y="6539"/>
                  </a:cubicBezTo>
                  <a:cubicBezTo>
                    <a:pt x="5805" y="4504"/>
                    <a:pt x="3670" y="1969"/>
                    <a:pt x="2469" y="1168"/>
                  </a:cubicBezTo>
                  <a:cubicBezTo>
                    <a:pt x="1702" y="668"/>
                    <a:pt x="868" y="30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613825" y="2617675"/>
              <a:ext cx="476875" cy="480000"/>
            </a:xfrm>
            <a:custGeom>
              <a:rect b="b" l="l" r="r" t="t"/>
              <a:pathLst>
                <a:path extrusionOk="0" h="19200" w="19075">
                  <a:moveTo>
                    <a:pt x="8934" y="1"/>
                  </a:moveTo>
                  <a:cubicBezTo>
                    <a:pt x="8383" y="1"/>
                    <a:pt x="7812" y="207"/>
                    <a:pt x="7372" y="587"/>
                  </a:cubicBezTo>
                  <a:cubicBezTo>
                    <a:pt x="6805" y="1087"/>
                    <a:pt x="6672" y="1621"/>
                    <a:pt x="5971" y="1921"/>
                  </a:cubicBezTo>
                  <a:cubicBezTo>
                    <a:pt x="5404" y="2121"/>
                    <a:pt x="4804" y="2288"/>
                    <a:pt x="4203" y="2421"/>
                  </a:cubicBezTo>
                  <a:cubicBezTo>
                    <a:pt x="2002" y="2922"/>
                    <a:pt x="668" y="5223"/>
                    <a:pt x="1301" y="7425"/>
                  </a:cubicBezTo>
                  <a:cubicBezTo>
                    <a:pt x="668" y="7658"/>
                    <a:pt x="134" y="8826"/>
                    <a:pt x="67" y="9693"/>
                  </a:cubicBezTo>
                  <a:cubicBezTo>
                    <a:pt x="0" y="11127"/>
                    <a:pt x="434" y="12262"/>
                    <a:pt x="1268" y="13863"/>
                  </a:cubicBezTo>
                  <a:cubicBezTo>
                    <a:pt x="2102" y="15431"/>
                    <a:pt x="3937" y="17365"/>
                    <a:pt x="4270" y="19200"/>
                  </a:cubicBezTo>
                  <a:lnTo>
                    <a:pt x="8406" y="13062"/>
                  </a:lnTo>
                  <a:cubicBezTo>
                    <a:pt x="8440" y="12962"/>
                    <a:pt x="8974" y="12929"/>
                    <a:pt x="9074" y="12895"/>
                  </a:cubicBezTo>
                  <a:lnTo>
                    <a:pt x="10808" y="12528"/>
                  </a:lnTo>
                  <a:cubicBezTo>
                    <a:pt x="12276" y="12228"/>
                    <a:pt x="13777" y="12028"/>
                    <a:pt x="15111" y="11361"/>
                  </a:cubicBezTo>
                  <a:cubicBezTo>
                    <a:pt x="15545" y="11127"/>
                    <a:pt x="15912" y="10794"/>
                    <a:pt x="16179" y="10394"/>
                  </a:cubicBezTo>
                  <a:cubicBezTo>
                    <a:pt x="16379" y="10027"/>
                    <a:pt x="16512" y="9593"/>
                    <a:pt x="16546" y="9159"/>
                  </a:cubicBezTo>
                  <a:cubicBezTo>
                    <a:pt x="17279" y="9126"/>
                    <a:pt x="17880" y="8659"/>
                    <a:pt x="18113" y="7959"/>
                  </a:cubicBezTo>
                  <a:cubicBezTo>
                    <a:pt x="18247" y="7425"/>
                    <a:pt x="18180" y="6858"/>
                    <a:pt x="17847" y="6391"/>
                  </a:cubicBezTo>
                  <a:lnTo>
                    <a:pt x="17847" y="6391"/>
                  </a:lnTo>
                  <a:cubicBezTo>
                    <a:pt x="17890" y="6394"/>
                    <a:pt x="17932" y="6396"/>
                    <a:pt x="17973" y="6396"/>
                  </a:cubicBezTo>
                  <a:cubicBezTo>
                    <a:pt x="18778" y="6396"/>
                    <a:pt x="19074" y="5783"/>
                    <a:pt x="18947" y="4990"/>
                  </a:cubicBezTo>
                  <a:lnTo>
                    <a:pt x="18947" y="4990"/>
                  </a:lnTo>
                  <a:cubicBezTo>
                    <a:pt x="18818" y="5216"/>
                    <a:pt x="18556" y="5340"/>
                    <a:pt x="18274" y="5340"/>
                  </a:cubicBezTo>
                  <a:cubicBezTo>
                    <a:pt x="17974" y="5340"/>
                    <a:pt x="17653" y="5199"/>
                    <a:pt x="17446" y="4890"/>
                  </a:cubicBezTo>
                  <a:cubicBezTo>
                    <a:pt x="17079" y="4356"/>
                    <a:pt x="17179" y="3889"/>
                    <a:pt x="17079" y="3288"/>
                  </a:cubicBezTo>
                  <a:cubicBezTo>
                    <a:pt x="17005" y="2718"/>
                    <a:pt x="16303" y="2055"/>
                    <a:pt x="15399" y="2055"/>
                  </a:cubicBezTo>
                  <a:cubicBezTo>
                    <a:pt x="15087" y="2055"/>
                    <a:pt x="14752" y="2133"/>
                    <a:pt x="14411" y="2321"/>
                  </a:cubicBezTo>
                  <a:cubicBezTo>
                    <a:pt x="14544" y="1420"/>
                    <a:pt x="13944" y="587"/>
                    <a:pt x="13076" y="386"/>
                  </a:cubicBezTo>
                  <a:cubicBezTo>
                    <a:pt x="12713" y="302"/>
                    <a:pt x="12367" y="243"/>
                    <a:pt x="12043" y="243"/>
                  </a:cubicBezTo>
                  <a:cubicBezTo>
                    <a:pt x="11476" y="243"/>
                    <a:pt x="10978" y="423"/>
                    <a:pt x="10575" y="953"/>
                  </a:cubicBezTo>
                  <a:cubicBezTo>
                    <a:pt x="10229" y="298"/>
                    <a:pt x="9595" y="1"/>
                    <a:pt x="8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614650" y="2766175"/>
              <a:ext cx="430350" cy="515950"/>
            </a:xfrm>
            <a:custGeom>
              <a:rect b="b" l="l" r="r" t="t"/>
              <a:pathLst>
                <a:path extrusionOk="0" h="20638" w="17214">
                  <a:moveTo>
                    <a:pt x="12651" y="0"/>
                  </a:moveTo>
                  <a:cubicBezTo>
                    <a:pt x="11109" y="0"/>
                    <a:pt x="9341" y="417"/>
                    <a:pt x="7640" y="1451"/>
                  </a:cubicBezTo>
                  <a:cubicBezTo>
                    <a:pt x="8040" y="3486"/>
                    <a:pt x="7273" y="5087"/>
                    <a:pt x="5772" y="5888"/>
                  </a:cubicBezTo>
                  <a:cubicBezTo>
                    <a:pt x="5870" y="6415"/>
                    <a:pt x="5937" y="7790"/>
                    <a:pt x="5069" y="7790"/>
                  </a:cubicBezTo>
                  <a:cubicBezTo>
                    <a:pt x="5059" y="7790"/>
                    <a:pt x="5048" y="7790"/>
                    <a:pt x="5038" y="7789"/>
                  </a:cubicBezTo>
                  <a:cubicBezTo>
                    <a:pt x="4371" y="7789"/>
                    <a:pt x="4337" y="6955"/>
                    <a:pt x="3670" y="6255"/>
                  </a:cubicBezTo>
                  <a:cubicBezTo>
                    <a:pt x="3333" y="5901"/>
                    <a:pt x="2767" y="5675"/>
                    <a:pt x="2212" y="5675"/>
                  </a:cubicBezTo>
                  <a:cubicBezTo>
                    <a:pt x="1667" y="5675"/>
                    <a:pt x="1132" y="5893"/>
                    <a:pt x="835" y="6422"/>
                  </a:cubicBezTo>
                  <a:cubicBezTo>
                    <a:pt x="1" y="7856"/>
                    <a:pt x="568" y="10058"/>
                    <a:pt x="2002" y="10892"/>
                  </a:cubicBezTo>
                  <a:cubicBezTo>
                    <a:pt x="2303" y="11113"/>
                    <a:pt x="2663" y="11222"/>
                    <a:pt x="3027" y="11222"/>
                  </a:cubicBezTo>
                  <a:cubicBezTo>
                    <a:pt x="3430" y="11222"/>
                    <a:pt x="3837" y="11088"/>
                    <a:pt x="4170" y="10825"/>
                  </a:cubicBezTo>
                  <a:lnTo>
                    <a:pt x="4237" y="16829"/>
                  </a:lnTo>
                  <a:cubicBezTo>
                    <a:pt x="5202" y="19338"/>
                    <a:pt x="9051" y="20637"/>
                    <a:pt x="11359" y="20637"/>
                  </a:cubicBezTo>
                  <a:cubicBezTo>
                    <a:pt x="11445" y="20637"/>
                    <a:pt x="11528" y="20635"/>
                    <a:pt x="11609" y="20632"/>
                  </a:cubicBezTo>
                  <a:cubicBezTo>
                    <a:pt x="11976" y="19331"/>
                    <a:pt x="11943" y="17963"/>
                    <a:pt x="11576" y="16662"/>
                  </a:cubicBezTo>
                  <a:lnTo>
                    <a:pt x="11609" y="14994"/>
                  </a:lnTo>
                  <a:cubicBezTo>
                    <a:pt x="12343" y="14994"/>
                    <a:pt x="13077" y="14961"/>
                    <a:pt x="13777" y="14894"/>
                  </a:cubicBezTo>
                  <a:cubicBezTo>
                    <a:pt x="15212" y="14661"/>
                    <a:pt x="16279" y="13493"/>
                    <a:pt x="16713" y="11959"/>
                  </a:cubicBezTo>
                  <a:cubicBezTo>
                    <a:pt x="17146" y="9924"/>
                    <a:pt x="17213" y="7823"/>
                    <a:pt x="16846" y="5788"/>
                  </a:cubicBezTo>
                  <a:cubicBezTo>
                    <a:pt x="16746" y="5288"/>
                    <a:pt x="16713" y="4787"/>
                    <a:pt x="16779" y="4287"/>
                  </a:cubicBezTo>
                  <a:cubicBezTo>
                    <a:pt x="16880" y="3186"/>
                    <a:pt x="16713" y="2052"/>
                    <a:pt x="16312" y="1051"/>
                  </a:cubicBezTo>
                  <a:cubicBezTo>
                    <a:pt x="15512" y="417"/>
                    <a:pt x="14194" y="0"/>
                    <a:pt x="1265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1739750" y="3020100"/>
              <a:ext cx="165150" cy="140125"/>
            </a:xfrm>
            <a:custGeom>
              <a:rect b="b" l="l" r="r" t="t"/>
              <a:pathLst>
                <a:path extrusionOk="0" h="5605" w="6606">
                  <a:moveTo>
                    <a:pt x="0" y="1"/>
                  </a:moveTo>
                  <a:lnTo>
                    <a:pt x="0" y="1"/>
                  </a:lnTo>
                  <a:cubicBezTo>
                    <a:pt x="134" y="1168"/>
                    <a:pt x="467" y="2302"/>
                    <a:pt x="1001" y="3403"/>
                  </a:cubicBezTo>
                  <a:cubicBezTo>
                    <a:pt x="1568" y="4437"/>
                    <a:pt x="3003" y="5304"/>
                    <a:pt x="6605" y="5605"/>
                  </a:cubicBezTo>
                  <a:lnTo>
                    <a:pt x="6605" y="4837"/>
                  </a:lnTo>
                  <a:cubicBezTo>
                    <a:pt x="4303" y="4571"/>
                    <a:pt x="2569" y="4337"/>
                    <a:pt x="1368" y="2703"/>
                  </a:cubicBezTo>
                  <a:cubicBezTo>
                    <a:pt x="834" y="1835"/>
                    <a:pt x="367" y="935"/>
                    <a:pt x="0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1836725" y="2903225"/>
              <a:ext cx="39550" cy="33550"/>
            </a:xfrm>
            <a:custGeom>
              <a:rect b="b" l="l" r="r" t="t"/>
              <a:pathLst>
                <a:path extrusionOk="0" h="1342" w="1582">
                  <a:moveTo>
                    <a:pt x="909" y="1"/>
                  </a:moveTo>
                  <a:cubicBezTo>
                    <a:pt x="740" y="1"/>
                    <a:pt x="566" y="64"/>
                    <a:pt x="424" y="206"/>
                  </a:cubicBezTo>
                  <a:cubicBezTo>
                    <a:pt x="0" y="630"/>
                    <a:pt x="310" y="1341"/>
                    <a:pt x="885" y="1341"/>
                  </a:cubicBezTo>
                  <a:cubicBezTo>
                    <a:pt x="898" y="1341"/>
                    <a:pt x="912" y="1341"/>
                    <a:pt x="925" y="1340"/>
                  </a:cubicBezTo>
                  <a:cubicBezTo>
                    <a:pt x="1292" y="1340"/>
                    <a:pt x="1559" y="1040"/>
                    <a:pt x="1559" y="673"/>
                  </a:cubicBezTo>
                  <a:cubicBezTo>
                    <a:pt x="1581" y="269"/>
                    <a:pt x="1256" y="1"/>
                    <a:pt x="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1831475" y="2854450"/>
              <a:ext cx="40050" cy="28075"/>
            </a:xfrm>
            <a:custGeom>
              <a:rect b="b" l="l" r="r" t="t"/>
              <a:pathLst>
                <a:path extrusionOk="0" h="1123" w="1602">
                  <a:moveTo>
                    <a:pt x="855" y="1"/>
                  </a:moveTo>
                  <a:cubicBezTo>
                    <a:pt x="761" y="1"/>
                    <a:pt x="664" y="18"/>
                    <a:pt x="568" y="55"/>
                  </a:cubicBezTo>
                  <a:cubicBezTo>
                    <a:pt x="167" y="255"/>
                    <a:pt x="1" y="689"/>
                    <a:pt x="134" y="1123"/>
                  </a:cubicBezTo>
                  <a:lnTo>
                    <a:pt x="1602" y="522"/>
                  </a:lnTo>
                  <a:cubicBezTo>
                    <a:pt x="1472" y="211"/>
                    <a:pt x="1181" y="1"/>
                    <a:pt x="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972425" y="2850300"/>
              <a:ext cx="40875" cy="27225"/>
            </a:xfrm>
            <a:custGeom>
              <a:rect b="b" l="l" r="r" t="t"/>
              <a:pathLst>
                <a:path extrusionOk="0" h="1089" w="1635">
                  <a:moveTo>
                    <a:pt x="731" y="0"/>
                  </a:moveTo>
                  <a:cubicBezTo>
                    <a:pt x="411" y="0"/>
                    <a:pt x="104" y="217"/>
                    <a:pt x="0" y="555"/>
                  </a:cubicBezTo>
                  <a:lnTo>
                    <a:pt x="1501" y="1089"/>
                  </a:lnTo>
                  <a:cubicBezTo>
                    <a:pt x="1635" y="655"/>
                    <a:pt x="1401" y="221"/>
                    <a:pt x="1001" y="55"/>
                  </a:cubicBezTo>
                  <a:cubicBezTo>
                    <a:pt x="912" y="18"/>
                    <a:pt x="821" y="0"/>
                    <a:pt x="7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963475" y="2896650"/>
              <a:ext cx="38150" cy="32400"/>
            </a:xfrm>
            <a:custGeom>
              <a:rect b="b" l="l" r="r" t="t"/>
              <a:pathLst>
                <a:path extrusionOk="0" h="1296" w="1526">
                  <a:moveTo>
                    <a:pt x="882" y="1"/>
                  </a:moveTo>
                  <a:cubicBezTo>
                    <a:pt x="340" y="1"/>
                    <a:pt x="0" y="613"/>
                    <a:pt x="358" y="1036"/>
                  </a:cubicBezTo>
                  <a:cubicBezTo>
                    <a:pt x="486" y="1215"/>
                    <a:pt x="672" y="1296"/>
                    <a:pt x="857" y="1296"/>
                  </a:cubicBezTo>
                  <a:cubicBezTo>
                    <a:pt x="1156" y="1296"/>
                    <a:pt x="1451" y="1086"/>
                    <a:pt x="1492" y="736"/>
                  </a:cubicBezTo>
                  <a:cubicBezTo>
                    <a:pt x="1526" y="369"/>
                    <a:pt x="1292" y="69"/>
                    <a:pt x="925" y="2"/>
                  </a:cubicBezTo>
                  <a:cubicBezTo>
                    <a:pt x="911" y="1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1904875" y="2889250"/>
              <a:ext cx="73400" cy="110025"/>
            </a:xfrm>
            <a:custGeom>
              <a:rect b="b" l="l" r="r" t="t"/>
              <a:pathLst>
                <a:path extrusionOk="0" h="4401" w="2936">
                  <a:moveTo>
                    <a:pt x="173" y="1"/>
                  </a:moveTo>
                  <a:cubicBezTo>
                    <a:pt x="114" y="1"/>
                    <a:pt x="57" y="11"/>
                    <a:pt x="0" y="31"/>
                  </a:cubicBezTo>
                  <a:lnTo>
                    <a:pt x="701" y="4401"/>
                  </a:lnTo>
                  <a:lnTo>
                    <a:pt x="2936" y="3400"/>
                  </a:lnTo>
                  <a:cubicBezTo>
                    <a:pt x="1972" y="1845"/>
                    <a:pt x="979" y="1"/>
                    <a:pt x="173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866500" y="3022600"/>
              <a:ext cx="70925" cy="42275"/>
            </a:xfrm>
            <a:custGeom>
              <a:rect b="b" l="l" r="r" t="t"/>
              <a:pathLst>
                <a:path extrusionOk="0" h="1691" w="2837">
                  <a:moveTo>
                    <a:pt x="134" y="1"/>
                  </a:moveTo>
                  <a:lnTo>
                    <a:pt x="134" y="1"/>
                  </a:lnTo>
                  <a:cubicBezTo>
                    <a:pt x="1" y="735"/>
                    <a:pt x="468" y="1502"/>
                    <a:pt x="1235" y="1669"/>
                  </a:cubicBezTo>
                  <a:cubicBezTo>
                    <a:pt x="1315" y="1683"/>
                    <a:pt x="1395" y="1690"/>
                    <a:pt x="1474" y="1690"/>
                  </a:cubicBezTo>
                  <a:cubicBezTo>
                    <a:pt x="2122" y="1690"/>
                    <a:pt x="2717" y="1222"/>
                    <a:pt x="2836" y="5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1869850" y="3032825"/>
              <a:ext cx="38375" cy="31500"/>
            </a:xfrm>
            <a:custGeom>
              <a:rect b="b" l="l" r="r" t="t"/>
              <a:pathLst>
                <a:path extrusionOk="0" h="1260" w="1535">
                  <a:moveTo>
                    <a:pt x="167" y="0"/>
                  </a:moveTo>
                  <a:cubicBezTo>
                    <a:pt x="108" y="0"/>
                    <a:pt x="50" y="9"/>
                    <a:pt x="0" y="25"/>
                  </a:cubicBezTo>
                  <a:cubicBezTo>
                    <a:pt x="67" y="626"/>
                    <a:pt x="500" y="1126"/>
                    <a:pt x="1101" y="1260"/>
                  </a:cubicBezTo>
                  <a:lnTo>
                    <a:pt x="1535" y="1260"/>
                  </a:lnTo>
                  <a:cubicBezTo>
                    <a:pt x="1501" y="592"/>
                    <a:pt x="1001" y="59"/>
                    <a:pt x="334" y="25"/>
                  </a:cubicBezTo>
                  <a:cubicBezTo>
                    <a:pt x="284" y="9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810625" y="3919925"/>
              <a:ext cx="755575" cy="461175"/>
            </a:xfrm>
            <a:custGeom>
              <a:rect b="b" l="l" r="r" t="t"/>
              <a:pathLst>
                <a:path extrusionOk="0" h="18447" w="30223">
                  <a:moveTo>
                    <a:pt x="18347" y="0"/>
                  </a:moveTo>
                  <a:lnTo>
                    <a:pt x="134" y="10508"/>
                  </a:lnTo>
                  <a:cubicBezTo>
                    <a:pt x="1" y="10574"/>
                    <a:pt x="1" y="10741"/>
                    <a:pt x="134" y="10808"/>
                  </a:cubicBezTo>
                  <a:lnTo>
                    <a:pt x="13344" y="18447"/>
                  </a:lnTo>
                  <a:lnTo>
                    <a:pt x="30222" y="8706"/>
                  </a:lnTo>
                  <a:cubicBezTo>
                    <a:pt x="30022" y="8439"/>
                    <a:pt x="29822" y="8173"/>
                    <a:pt x="29555" y="7939"/>
                  </a:cubicBezTo>
                  <a:cubicBezTo>
                    <a:pt x="27053" y="5604"/>
                    <a:pt x="22350" y="2535"/>
                    <a:pt x="1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825650" y="4004150"/>
              <a:ext cx="878975" cy="343175"/>
            </a:xfrm>
            <a:custGeom>
              <a:rect b="b" l="l" r="r" t="t"/>
              <a:pathLst>
                <a:path extrusionOk="0" h="13727" w="35159">
                  <a:moveTo>
                    <a:pt x="35159" y="0"/>
                  </a:moveTo>
                  <a:lnTo>
                    <a:pt x="12743" y="12909"/>
                  </a:lnTo>
                  <a:lnTo>
                    <a:pt x="67" y="5604"/>
                  </a:lnTo>
                  <a:cubicBezTo>
                    <a:pt x="34" y="5571"/>
                    <a:pt x="0" y="5504"/>
                    <a:pt x="0" y="5471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42" y="13577"/>
                  </a:lnTo>
                  <a:cubicBezTo>
                    <a:pt x="12326" y="13677"/>
                    <a:pt x="12534" y="13727"/>
                    <a:pt x="12747" y="13727"/>
                  </a:cubicBezTo>
                  <a:cubicBezTo>
                    <a:pt x="12959" y="13727"/>
                    <a:pt x="13176" y="13677"/>
                    <a:pt x="13376" y="13577"/>
                  </a:cubicBezTo>
                  <a:lnTo>
                    <a:pt x="34558" y="1368"/>
                  </a:lnTo>
                  <a:cubicBezTo>
                    <a:pt x="34925" y="1134"/>
                    <a:pt x="35159" y="734"/>
                    <a:pt x="35159" y="300"/>
                  </a:cubicBezTo>
                  <a:lnTo>
                    <a:pt x="3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2144200" y="4004150"/>
              <a:ext cx="560425" cy="342750"/>
            </a:xfrm>
            <a:custGeom>
              <a:rect b="b" l="l" r="r" t="t"/>
              <a:pathLst>
                <a:path extrusionOk="0" h="13710" w="22417">
                  <a:moveTo>
                    <a:pt x="22417" y="0"/>
                  </a:moveTo>
                  <a:lnTo>
                    <a:pt x="1" y="12909"/>
                  </a:lnTo>
                  <a:lnTo>
                    <a:pt x="1" y="13710"/>
                  </a:lnTo>
                  <a:cubicBezTo>
                    <a:pt x="234" y="13710"/>
                    <a:pt x="434" y="13677"/>
                    <a:pt x="634" y="13577"/>
                  </a:cubicBezTo>
                  <a:lnTo>
                    <a:pt x="21816" y="1334"/>
                  </a:lnTo>
                  <a:cubicBezTo>
                    <a:pt x="22183" y="1101"/>
                    <a:pt x="22417" y="701"/>
                    <a:pt x="22417" y="267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1824800" y="3819850"/>
              <a:ext cx="879825" cy="507050"/>
            </a:xfrm>
            <a:custGeom>
              <a:rect b="b" l="l" r="r" t="t"/>
              <a:pathLst>
                <a:path extrusionOk="0" h="20282" w="35193">
                  <a:moveTo>
                    <a:pt x="22267" y="0"/>
                  </a:moveTo>
                  <a:cubicBezTo>
                    <a:pt x="22142" y="0"/>
                    <a:pt x="22017" y="34"/>
                    <a:pt x="21916" y="100"/>
                  </a:cubicBezTo>
                  <a:lnTo>
                    <a:pt x="101" y="12676"/>
                  </a:lnTo>
                  <a:cubicBezTo>
                    <a:pt x="1" y="12743"/>
                    <a:pt x="1" y="12876"/>
                    <a:pt x="101" y="12943"/>
                  </a:cubicBezTo>
                  <a:lnTo>
                    <a:pt x="12777" y="20281"/>
                  </a:lnTo>
                  <a:lnTo>
                    <a:pt x="35193" y="7372"/>
                  </a:lnTo>
                  <a:lnTo>
                    <a:pt x="22617" y="100"/>
                  </a:lnTo>
                  <a:cubicBezTo>
                    <a:pt x="22517" y="34"/>
                    <a:pt x="22392" y="0"/>
                    <a:pt x="2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972425" y="3916575"/>
              <a:ext cx="665500" cy="383625"/>
            </a:xfrm>
            <a:custGeom>
              <a:rect b="b" l="l" r="r" t="t"/>
              <a:pathLst>
                <a:path extrusionOk="0" h="15345" w="26620">
                  <a:moveTo>
                    <a:pt x="19814" y="1"/>
                  </a:moveTo>
                  <a:lnTo>
                    <a:pt x="0" y="11442"/>
                  </a:lnTo>
                  <a:lnTo>
                    <a:pt x="6772" y="15345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1972425" y="3916575"/>
              <a:ext cx="665500" cy="290225"/>
            </a:xfrm>
            <a:custGeom>
              <a:rect b="b" l="l" r="r" t="t"/>
              <a:pathLst>
                <a:path extrusionOk="0" h="11609" w="26620">
                  <a:moveTo>
                    <a:pt x="19814" y="1"/>
                  </a:moveTo>
                  <a:lnTo>
                    <a:pt x="0" y="11442"/>
                  </a:lnTo>
                  <a:lnTo>
                    <a:pt x="267" y="11609"/>
                  </a:lnTo>
                  <a:lnTo>
                    <a:pt x="19814" y="301"/>
                  </a:lnTo>
                  <a:lnTo>
                    <a:pt x="26352" y="4037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2058300" y="3941600"/>
              <a:ext cx="236875" cy="136775"/>
            </a:xfrm>
            <a:custGeom>
              <a:rect b="b" l="l" r="r" t="t"/>
              <a:pathLst>
                <a:path extrusionOk="0" h="5471" w="9475">
                  <a:moveTo>
                    <a:pt x="6038" y="0"/>
                  </a:moveTo>
                  <a:lnTo>
                    <a:pt x="1" y="3470"/>
                  </a:lnTo>
                  <a:lnTo>
                    <a:pt x="134" y="3570"/>
                  </a:lnTo>
                  <a:lnTo>
                    <a:pt x="3437" y="5471"/>
                  </a:lnTo>
                  <a:lnTo>
                    <a:pt x="9374" y="2069"/>
                  </a:lnTo>
                  <a:lnTo>
                    <a:pt x="9474" y="2002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2061650" y="3944925"/>
              <a:ext cx="231025" cy="133450"/>
            </a:xfrm>
            <a:custGeom>
              <a:rect b="b" l="l" r="r" t="t"/>
              <a:pathLst>
                <a:path extrusionOk="0" h="5338" w="9241">
                  <a:moveTo>
                    <a:pt x="5904" y="1"/>
                  </a:moveTo>
                  <a:lnTo>
                    <a:pt x="0" y="3437"/>
                  </a:lnTo>
                  <a:lnTo>
                    <a:pt x="3303" y="5338"/>
                  </a:lnTo>
                  <a:lnTo>
                    <a:pt x="9240" y="1936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651350" y="3783150"/>
              <a:ext cx="596400" cy="343875"/>
            </a:xfrm>
            <a:custGeom>
              <a:rect b="b" l="l" r="r" t="t"/>
              <a:pathLst>
                <a:path extrusionOk="0" h="13755" w="23856">
                  <a:moveTo>
                    <a:pt x="1" y="1"/>
                  </a:moveTo>
                  <a:lnTo>
                    <a:pt x="1702" y="9407"/>
                  </a:lnTo>
                  <a:lnTo>
                    <a:pt x="8040" y="11842"/>
                  </a:lnTo>
                  <a:lnTo>
                    <a:pt x="8106" y="11876"/>
                  </a:lnTo>
                  <a:cubicBezTo>
                    <a:pt x="8773" y="12243"/>
                    <a:pt x="9507" y="12576"/>
                    <a:pt x="10275" y="12843"/>
                  </a:cubicBezTo>
                  <a:cubicBezTo>
                    <a:pt x="10682" y="12966"/>
                    <a:pt x="11121" y="13011"/>
                    <a:pt x="11570" y="13011"/>
                  </a:cubicBezTo>
                  <a:cubicBezTo>
                    <a:pt x="12702" y="13011"/>
                    <a:pt x="13894" y="12724"/>
                    <a:pt x="14778" y="12676"/>
                  </a:cubicBezTo>
                  <a:cubicBezTo>
                    <a:pt x="14843" y="12673"/>
                    <a:pt x="14911" y="12671"/>
                    <a:pt x="14980" y="12671"/>
                  </a:cubicBezTo>
                  <a:cubicBezTo>
                    <a:pt x="16260" y="12671"/>
                    <a:pt x="18207" y="13234"/>
                    <a:pt x="19314" y="13677"/>
                  </a:cubicBezTo>
                  <a:cubicBezTo>
                    <a:pt x="19449" y="13731"/>
                    <a:pt x="19587" y="13755"/>
                    <a:pt x="19726" y="13755"/>
                  </a:cubicBezTo>
                  <a:cubicBezTo>
                    <a:pt x="20714" y="13755"/>
                    <a:pt x="21762" y="12555"/>
                    <a:pt x="22331" y="12555"/>
                  </a:cubicBezTo>
                  <a:cubicBezTo>
                    <a:pt x="22373" y="12555"/>
                    <a:pt x="22413" y="12562"/>
                    <a:pt x="22450" y="12576"/>
                  </a:cubicBezTo>
                  <a:cubicBezTo>
                    <a:pt x="22536" y="12607"/>
                    <a:pt x="22632" y="12622"/>
                    <a:pt x="22729" y="12622"/>
                  </a:cubicBezTo>
                  <a:cubicBezTo>
                    <a:pt x="23273" y="12622"/>
                    <a:pt x="23856" y="12152"/>
                    <a:pt x="22950" y="11275"/>
                  </a:cubicBezTo>
                  <a:cubicBezTo>
                    <a:pt x="21883" y="10208"/>
                    <a:pt x="20348" y="8773"/>
                    <a:pt x="19047" y="8306"/>
                  </a:cubicBezTo>
                  <a:cubicBezTo>
                    <a:pt x="18747" y="8206"/>
                    <a:pt x="18447" y="8106"/>
                    <a:pt x="18147" y="8040"/>
                  </a:cubicBezTo>
                  <a:cubicBezTo>
                    <a:pt x="18580" y="7973"/>
                    <a:pt x="19047" y="7873"/>
                    <a:pt x="19481" y="7773"/>
                  </a:cubicBezTo>
                  <a:cubicBezTo>
                    <a:pt x="19915" y="7639"/>
                    <a:pt x="20315" y="7372"/>
                    <a:pt x="20615" y="7006"/>
                  </a:cubicBezTo>
                  <a:cubicBezTo>
                    <a:pt x="20715" y="6872"/>
                    <a:pt x="20782" y="6639"/>
                    <a:pt x="20649" y="6539"/>
                  </a:cubicBezTo>
                  <a:cubicBezTo>
                    <a:pt x="20582" y="6472"/>
                    <a:pt x="20549" y="6472"/>
                    <a:pt x="20482" y="6472"/>
                  </a:cubicBezTo>
                  <a:cubicBezTo>
                    <a:pt x="19481" y="6438"/>
                    <a:pt x="18747" y="6272"/>
                    <a:pt x="17847" y="6205"/>
                  </a:cubicBezTo>
                  <a:cubicBezTo>
                    <a:pt x="17681" y="6191"/>
                    <a:pt x="17515" y="6183"/>
                    <a:pt x="17349" y="6183"/>
                  </a:cubicBezTo>
                  <a:cubicBezTo>
                    <a:pt x="17115" y="6183"/>
                    <a:pt x="16880" y="6199"/>
                    <a:pt x="16646" y="6238"/>
                  </a:cubicBezTo>
                  <a:cubicBezTo>
                    <a:pt x="16312" y="6338"/>
                    <a:pt x="15945" y="6438"/>
                    <a:pt x="15578" y="6572"/>
                  </a:cubicBezTo>
                  <a:cubicBezTo>
                    <a:pt x="14977" y="6772"/>
                    <a:pt x="14386" y="6879"/>
                    <a:pt x="13765" y="6879"/>
                  </a:cubicBezTo>
                  <a:cubicBezTo>
                    <a:pt x="12731" y="6879"/>
                    <a:pt x="11616" y="6584"/>
                    <a:pt x="10241" y="5938"/>
                  </a:cubicBezTo>
                  <a:cubicBezTo>
                    <a:pt x="8006" y="49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2047475" y="3962450"/>
              <a:ext cx="115925" cy="21700"/>
            </a:xfrm>
            <a:custGeom>
              <a:rect b="b" l="l" r="r" t="t"/>
              <a:pathLst>
                <a:path extrusionOk="0" h="868" w="4637">
                  <a:moveTo>
                    <a:pt x="4637" y="0"/>
                  </a:moveTo>
                  <a:cubicBezTo>
                    <a:pt x="4303" y="217"/>
                    <a:pt x="3795" y="284"/>
                    <a:pt x="3265" y="284"/>
                  </a:cubicBezTo>
                  <a:cubicBezTo>
                    <a:pt x="2735" y="284"/>
                    <a:pt x="2185" y="217"/>
                    <a:pt x="1768" y="167"/>
                  </a:cubicBezTo>
                  <a:cubicBezTo>
                    <a:pt x="1693" y="163"/>
                    <a:pt x="1618" y="161"/>
                    <a:pt x="1543" y="161"/>
                  </a:cubicBezTo>
                  <a:cubicBezTo>
                    <a:pt x="1018" y="161"/>
                    <a:pt x="496" y="263"/>
                    <a:pt x="0" y="467"/>
                  </a:cubicBezTo>
                  <a:cubicBezTo>
                    <a:pt x="767" y="501"/>
                    <a:pt x="1535" y="634"/>
                    <a:pt x="2302" y="868"/>
                  </a:cubicBezTo>
                  <a:cubicBezTo>
                    <a:pt x="2735" y="801"/>
                    <a:pt x="3202" y="734"/>
                    <a:pt x="3636" y="601"/>
                  </a:cubicBezTo>
                  <a:cubicBezTo>
                    <a:pt x="4003" y="501"/>
                    <a:pt x="4370" y="267"/>
                    <a:pt x="4637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2153375" y="3623875"/>
              <a:ext cx="633800" cy="710025"/>
            </a:xfrm>
            <a:custGeom>
              <a:rect b="b" l="l" r="r" t="t"/>
              <a:pathLst>
                <a:path extrusionOk="0" h="28401" w="25352">
                  <a:moveTo>
                    <a:pt x="24918" y="0"/>
                  </a:moveTo>
                  <a:lnTo>
                    <a:pt x="3003" y="12676"/>
                  </a:lnTo>
                  <a:cubicBezTo>
                    <a:pt x="2736" y="12809"/>
                    <a:pt x="2536" y="13076"/>
                    <a:pt x="2502" y="13410"/>
                  </a:cubicBezTo>
                  <a:lnTo>
                    <a:pt x="1" y="28321"/>
                  </a:lnTo>
                  <a:cubicBezTo>
                    <a:pt x="161" y="28374"/>
                    <a:pt x="331" y="28401"/>
                    <a:pt x="502" y="28401"/>
                  </a:cubicBezTo>
                  <a:cubicBezTo>
                    <a:pt x="758" y="28401"/>
                    <a:pt x="1015" y="28341"/>
                    <a:pt x="1235" y="28220"/>
                  </a:cubicBezTo>
                  <a:lnTo>
                    <a:pt x="22350" y="16045"/>
                  </a:lnTo>
                  <a:cubicBezTo>
                    <a:pt x="22717" y="15812"/>
                    <a:pt x="22950" y="15445"/>
                    <a:pt x="23050" y="15044"/>
                  </a:cubicBezTo>
                  <a:lnTo>
                    <a:pt x="25352" y="1268"/>
                  </a:lnTo>
                  <a:cubicBezTo>
                    <a:pt x="25352" y="1201"/>
                    <a:pt x="25352" y="1101"/>
                    <a:pt x="25352" y="1034"/>
                  </a:cubicBezTo>
                  <a:cubicBezTo>
                    <a:pt x="25352" y="634"/>
                    <a:pt x="25185" y="267"/>
                    <a:pt x="24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2144200" y="3618025"/>
              <a:ext cx="632150" cy="713875"/>
            </a:xfrm>
            <a:custGeom>
              <a:rect b="b" l="l" r="r" t="t"/>
              <a:pathLst>
                <a:path extrusionOk="0" h="28555" w="25286">
                  <a:moveTo>
                    <a:pt x="25018" y="1"/>
                  </a:moveTo>
                  <a:lnTo>
                    <a:pt x="3036" y="12710"/>
                  </a:lnTo>
                  <a:cubicBezTo>
                    <a:pt x="2769" y="12843"/>
                    <a:pt x="2569" y="13110"/>
                    <a:pt x="2502" y="13444"/>
                  </a:cubicBezTo>
                  <a:lnTo>
                    <a:pt x="1" y="28354"/>
                  </a:lnTo>
                  <a:lnTo>
                    <a:pt x="167" y="28454"/>
                  </a:lnTo>
                  <a:cubicBezTo>
                    <a:pt x="234" y="28488"/>
                    <a:pt x="301" y="28521"/>
                    <a:pt x="368" y="28555"/>
                  </a:cubicBezTo>
                  <a:lnTo>
                    <a:pt x="2869" y="13644"/>
                  </a:lnTo>
                  <a:cubicBezTo>
                    <a:pt x="2903" y="13310"/>
                    <a:pt x="3103" y="13043"/>
                    <a:pt x="3370" y="12910"/>
                  </a:cubicBezTo>
                  <a:lnTo>
                    <a:pt x="25285" y="234"/>
                  </a:lnTo>
                  <a:cubicBezTo>
                    <a:pt x="25219" y="134"/>
                    <a:pt x="25119" y="67"/>
                    <a:pt x="2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2144200" y="3942425"/>
              <a:ext cx="76750" cy="389475"/>
            </a:xfrm>
            <a:custGeom>
              <a:rect b="b" l="l" r="r" t="t"/>
              <a:pathLst>
                <a:path extrusionOk="0" h="15579" w="307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378"/>
                  </a:lnTo>
                  <a:lnTo>
                    <a:pt x="167" y="15478"/>
                  </a:lnTo>
                  <a:cubicBezTo>
                    <a:pt x="234" y="15512"/>
                    <a:pt x="301" y="15545"/>
                    <a:pt x="368" y="15579"/>
                  </a:cubicBezTo>
                  <a:lnTo>
                    <a:pt x="2869" y="668"/>
                  </a:lnTo>
                  <a:cubicBezTo>
                    <a:pt x="2869" y="501"/>
                    <a:pt x="2936" y="334"/>
                    <a:pt x="3069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2447550" y="3937525"/>
              <a:ext cx="97450" cy="99050"/>
            </a:xfrm>
            <a:custGeom>
              <a:rect b="b" l="l" r="r" t="t"/>
              <a:pathLst>
                <a:path extrusionOk="0" h="3962" w="3898">
                  <a:moveTo>
                    <a:pt x="3166" y="1"/>
                  </a:moveTo>
                  <a:cubicBezTo>
                    <a:pt x="2912" y="1"/>
                    <a:pt x="2596" y="97"/>
                    <a:pt x="2244" y="297"/>
                  </a:cubicBezTo>
                  <a:cubicBezTo>
                    <a:pt x="1209" y="897"/>
                    <a:pt x="275" y="2131"/>
                    <a:pt x="109" y="3032"/>
                  </a:cubicBezTo>
                  <a:cubicBezTo>
                    <a:pt x="1" y="3637"/>
                    <a:pt x="256" y="3962"/>
                    <a:pt x="731" y="3962"/>
                  </a:cubicBezTo>
                  <a:cubicBezTo>
                    <a:pt x="989" y="3962"/>
                    <a:pt x="1312" y="3866"/>
                    <a:pt x="1676" y="3666"/>
                  </a:cubicBezTo>
                  <a:cubicBezTo>
                    <a:pt x="2677" y="3065"/>
                    <a:pt x="3645" y="1831"/>
                    <a:pt x="3811" y="931"/>
                  </a:cubicBezTo>
                  <a:cubicBezTo>
                    <a:pt x="3898" y="326"/>
                    <a:pt x="3634" y="1"/>
                    <a:pt x="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1442875" y="3236925"/>
              <a:ext cx="362775" cy="812275"/>
            </a:xfrm>
            <a:custGeom>
              <a:rect b="b" l="l" r="r" t="t"/>
              <a:pathLst>
                <a:path extrusionOk="0" h="32491" w="14511">
                  <a:moveTo>
                    <a:pt x="6505" y="1"/>
                  </a:moveTo>
                  <a:cubicBezTo>
                    <a:pt x="5304" y="401"/>
                    <a:pt x="4203" y="1035"/>
                    <a:pt x="3236" y="1802"/>
                  </a:cubicBezTo>
                  <a:cubicBezTo>
                    <a:pt x="1902" y="2969"/>
                    <a:pt x="1301" y="5605"/>
                    <a:pt x="968" y="9374"/>
                  </a:cubicBezTo>
                  <a:cubicBezTo>
                    <a:pt x="701" y="12676"/>
                    <a:pt x="167" y="20916"/>
                    <a:pt x="100" y="22850"/>
                  </a:cubicBezTo>
                  <a:cubicBezTo>
                    <a:pt x="0" y="25319"/>
                    <a:pt x="100" y="27287"/>
                    <a:pt x="2702" y="28454"/>
                  </a:cubicBezTo>
                  <a:cubicBezTo>
                    <a:pt x="5437" y="29688"/>
                    <a:pt x="13610" y="32490"/>
                    <a:pt x="13610" y="32490"/>
                  </a:cubicBezTo>
                  <a:lnTo>
                    <a:pt x="14511" y="26253"/>
                  </a:lnTo>
                  <a:cubicBezTo>
                    <a:pt x="11108" y="23784"/>
                    <a:pt x="8340" y="21850"/>
                    <a:pt x="8340" y="21850"/>
                  </a:cubicBezTo>
                  <a:lnTo>
                    <a:pt x="9307" y="11475"/>
                  </a:lnTo>
                  <a:cubicBezTo>
                    <a:pt x="9307" y="11475"/>
                    <a:pt x="10041" y="6338"/>
                    <a:pt x="8873" y="3436"/>
                  </a:cubicBezTo>
                  <a:cubicBezTo>
                    <a:pt x="7672" y="401"/>
                    <a:pt x="6505" y="1"/>
                    <a:pt x="650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1433700" y="3230250"/>
              <a:ext cx="319425" cy="782250"/>
            </a:xfrm>
            <a:custGeom>
              <a:rect b="b" l="l" r="r" t="t"/>
              <a:pathLst>
                <a:path extrusionOk="0" h="31290" w="12777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433700" y="3230250"/>
              <a:ext cx="319425" cy="782250"/>
            </a:xfrm>
            <a:custGeom>
              <a:rect b="b" l="l" r="r" t="t"/>
              <a:pathLst>
                <a:path extrusionOk="0" h="31290" w="12777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522100" y="3754800"/>
              <a:ext cx="135125" cy="40050"/>
            </a:xfrm>
            <a:custGeom>
              <a:rect b="b" l="l" r="r" t="t"/>
              <a:pathLst>
                <a:path extrusionOk="0" h="1602" w="5405">
                  <a:moveTo>
                    <a:pt x="3945" y="0"/>
                  </a:moveTo>
                  <a:cubicBezTo>
                    <a:pt x="2092" y="0"/>
                    <a:pt x="641" y="534"/>
                    <a:pt x="0" y="1602"/>
                  </a:cubicBezTo>
                  <a:cubicBezTo>
                    <a:pt x="456" y="1237"/>
                    <a:pt x="2032" y="810"/>
                    <a:pt x="3485" y="810"/>
                  </a:cubicBezTo>
                  <a:cubicBezTo>
                    <a:pt x="4160" y="810"/>
                    <a:pt x="4807" y="902"/>
                    <a:pt x="5304" y="1135"/>
                  </a:cubicBezTo>
                  <a:lnTo>
                    <a:pt x="5404" y="100"/>
                  </a:lnTo>
                  <a:cubicBezTo>
                    <a:pt x="4897" y="34"/>
                    <a:pt x="4409" y="0"/>
                    <a:pt x="3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628000" y="3853875"/>
              <a:ext cx="52575" cy="144450"/>
            </a:xfrm>
            <a:custGeom>
              <a:rect b="b" l="l" r="r" t="t"/>
              <a:pathLst>
                <a:path extrusionOk="0" h="5778" w="2103">
                  <a:moveTo>
                    <a:pt x="2081" y="0"/>
                  </a:moveTo>
                  <a:cubicBezTo>
                    <a:pt x="2078" y="0"/>
                    <a:pt x="2073" y="2"/>
                    <a:pt x="2069" y="7"/>
                  </a:cubicBezTo>
                  <a:cubicBezTo>
                    <a:pt x="1568" y="340"/>
                    <a:pt x="1201" y="774"/>
                    <a:pt x="935" y="1308"/>
                  </a:cubicBezTo>
                  <a:cubicBezTo>
                    <a:pt x="634" y="1808"/>
                    <a:pt x="434" y="2342"/>
                    <a:pt x="301" y="2909"/>
                  </a:cubicBezTo>
                  <a:cubicBezTo>
                    <a:pt x="134" y="3543"/>
                    <a:pt x="34" y="4177"/>
                    <a:pt x="34" y="4844"/>
                  </a:cubicBezTo>
                  <a:cubicBezTo>
                    <a:pt x="1" y="5111"/>
                    <a:pt x="1" y="5377"/>
                    <a:pt x="34" y="5678"/>
                  </a:cubicBezTo>
                  <a:lnTo>
                    <a:pt x="301" y="5778"/>
                  </a:lnTo>
                  <a:cubicBezTo>
                    <a:pt x="234" y="4844"/>
                    <a:pt x="301" y="3910"/>
                    <a:pt x="534" y="3009"/>
                  </a:cubicBezTo>
                  <a:cubicBezTo>
                    <a:pt x="668" y="2442"/>
                    <a:pt x="901" y="1942"/>
                    <a:pt x="1168" y="1441"/>
                  </a:cubicBezTo>
                  <a:cubicBezTo>
                    <a:pt x="1435" y="974"/>
                    <a:pt x="1735" y="507"/>
                    <a:pt x="2102" y="74"/>
                  </a:cubicBezTo>
                  <a:cubicBezTo>
                    <a:pt x="2102" y="74"/>
                    <a:pt x="2102" y="0"/>
                    <a:pt x="20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2849700" y="1985000"/>
              <a:ext cx="1483600" cy="780375"/>
            </a:xfrm>
            <a:custGeom>
              <a:rect b="b" l="l" r="r" t="t"/>
              <a:pathLst>
                <a:path extrusionOk="0" h="31215" w="59344">
                  <a:moveTo>
                    <a:pt x="29672" y="0"/>
                  </a:moveTo>
                  <a:cubicBezTo>
                    <a:pt x="22750" y="0"/>
                    <a:pt x="15829" y="1526"/>
                    <a:pt x="10542" y="4578"/>
                  </a:cubicBezTo>
                  <a:cubicBezTo>
                    <a:pt x="1" y="10683"/>
                    <a:pt x="1" y="20556"/>
                    <a:pt x="10542" y="26661"/>
                  </a:cubicBezTo>
                  <a:cubicBezTo>
                    <a:pt x="15829" y="29696"/>
                    <a:pt x="22750" y="31214"/>
                    <a:pt x="29672" y="31214"/>
                  </a:cubicBezTo>
                  <a:cubicBezTo>
                    <a:pt x="36594" y="31214"/>
                    <a:pt x="43515" y="29696"/>
                    <a:pt x="48802" y="26661"/>
                  </a:cubicBezTo>
                  <a:cubicBezTo>
                    <a:pt x="59343" y="20556"/>
                    <a:pt x="59343" y="10683"/>
                    <a:pt x="48802" y="4578"/>
                  </a:cubicBezTo>
                  <a:cubicBezTo>
                    <a:pt x="43515" y="1526"/>
                    <a:pt x="36594" y="0"/>
                    <a:pt x="2967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3737850" y="2365475"/>
              <a:ext cx="292725" cy="286900"/>
            </a:xfrm>
            <a:custGeom>
              <a:rect b="b" l="l" r="r" t="t"/>
              <a:pathLst>
                <a:path extrusionOk="0" h="11476" w="11709">
                  <a:moveTo>
                    <a:pt x="6205" y="0"/>
                  </a:moveTo>
                  <a:lnTo>
                    <a:pt x="3169" y="5437"/>
                  </a:lnTo>
                  <a:cubicBezTo>
                    <a:pt x="2202" y="6005"/>
                    <a:pt x="0" y="7372"/>
                    <a:pt x="500" y="9207"/>
                  </a:cubicBezTo>
                  <a:cubicBezTo>
                    <a:pt x="967" y="11008"/>
                    <a:pt x="4403" y="11475"/>
                    <a:pt x="4403" y="11475"/>
                  </a:cubicBezTo>
                  <a:lnTo>
                    <a:pt x="11708" y="3569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3630275" y="2551425"/>
              <a:ext cx="167625" cy="383650"/>
            </a:xfrm>
            <a:custGeom>
              <a:rect b="b" l="l" r="r" t="t"/>
              <a:pathLst>
                <a:path extrusionOk="0" h="15346" w="6705">
                  <a:moveTo>
                    <a:pt x="3402" y="1"/>
                  </a:moveTo>
                  <a:cubicBezTo>
                    <a:pt x="3069" y="201"/>
                    <a:pt x="2802" y="501"/>
                    <a:pt x="2569" y="835"/>
                  </a:cubicBezTo>
                  <a:cubicBezTo>
                    <a:pt x="2335" y="1135"/>
                    <a:pt x="2335" y="2803"/>
                    <a:pt x="2068" y="3537"/>
                  </a:cubicBezTo>
                  <a:cubicBezTo>
                    <a:pt x="1835" y="4304"/>
                    <a:pt x="1668" y="4471"/>
                    <a:pt x="1234" y="5438"/>
                  </a:cubicBezTo>
                  <a:cubicBezTo>
                    <a:pt x="801" y="6439"/>
                    <a:pt x="0" y="7406"/>
                    <a:pt x="734" y="10141"/>
                  </a:cubicBezTo>
                  <a:cubicBezTo>
                    <a:pt x="1468" y="12877"/>
                    <a:pt x="2735" y="14244"/>
                    <a:pt x="3836" y="14945"/>
                  </a:cubicBezTo>
                  <a:cubicBezTo>
                    <a:pt x="4270" y="15178"/>
                    <a:pt x="4737" y="15312"/>
                    <a:pt x="5204" y="15345"/>
                  </a:cubicBezTo>
                  <a:cubicBezTo>
                    <a:pt x="5204" y="15345"/>
                    <a:pt x="6705" y="14845"/>
                    <a:pt x="6538" y="13944"/>
                  </a:cubicBezTo>
                  <a:cubicBezTo>
                    <a:pt x="6338" y="13044"/>
                    <a:pt x="3402" y="1"/>
                    <a:pt x="3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3647775" y="2497475"/>
              <a:ext cx="228525" cy="429025"/>
            </a:xfrm>
            <a:custGeom>
              <a:rect b="b" l="l" r="r" t="t"/>
              <a:pathLst>
                <a:path extrusionOk="0" h="17161" w="9141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3647775" y="2497475"/>
              <a:ext cx="228525" cy="429025"/>
            </a:xfrm>
            <a:custGeom>
              <a:rect b="b" l="l" r="r" t="t"/>
              <a:pathLst>
                <a:path extrusionOk="0" h="17161" w="9141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3647775" y="2688200"/>
              <a:ext cx="173475" cy="238300"/>
            </a:xfrm>
            <a:custGeom>
              <a:rect b="b" l="l" r="r" t="t"/>
              <a:pathLst>
                <a:path extrusionOk="0" h="9532" w="6939">
                  <a:moveTo>
                    <a:pt x="1001" y="0"/>
                  </a:moveTo>
                  <a:cubicBezTo>
                    <a:pt x="801" y="401"/>
                    <a:pt x="634" y="801"/>
                    <a:pt x="468" y="1235"/>
                  </a:cubicBezTo>
                  <a:cubicBezTo>
                    <a:pt x="1" y="2502"/>
                    <a:pt x="468" y="5371"/>
                    <a:pt x="1502" y="6805"/>
                  </a:cubicBezTo>
                  <a:cubicBezTo>
                    <a:pt x="2999" y="8911"/>
                    <a:pt x="4167" y="9531"/>
                    <a:pt x="4949" y="9531"/>
                  </a:cubicBezTo>
                  <a:cubicBezTo>
                    <a:pt x="5196" y="9531"/>
                    <a:pt x="5403" y="9470"/>
                    <a:pt x="5571" y="9374"/>
                  </a:cubicBezTo>
                  <a:cubicBezTo>
                    <a:pt x="6405" y="8874"/>
                    <a:pt x="6939" y="7940"/>
                    <a:pt x="6939" y="6972"/>
                  </a:cubicBezTo>
                  <a:cubicBezTo>
                    <a:pt x="6839" y="6905"/>
                    <a:pt x="6739" y="6839"/>
                    <a:pt x="6672" y="6739"/>
                  </a:cubicBezTo>
                  <a:cubicBezTo>
                    <a:pt x="6505" y="6472"/>
                    <a:pt x="6372" y="6138"/>
                    <a:pt x="6338" y="5805"/>
                  </a:cubicBezTo>
                  <a:cubicBezTo>
                    <a:pt x="6305" y="5504"/>
                    <a:pt x="6338" y="5204"/>
                    <a:pt x="6405" y="4904"/>
                  </a:cubicBezTo>
                  <a:cubicBezTo>
                    <a:pt x="6405" y="4904"/>
                    <a:pt x="6438" y="4737"/>
                    <a:pt x="5438" y="4003"/>
                  </a:cubicBezTo>
                  <a:cubicBezTo>
                    <a:pt x="4871" y="3636"/>
                    <a:pt x="4237" y="3336"/>
                    <a:pt x="3603" y="3169"/>
                  </a:cubicBezTo>
                  <a:cubicBezTo>
                    <a:pt x="3603" y="3169"/>
                    <a:pt x="3470" y="3703"/>
                    <a:pt x="3370" y="3870"/>
                  </a:cubicBezTo>
                  <a:cubicBezTo>
                    <a:pt x="3210" y="4317"/>
                    <a:pt x="2867" y="4673"/>
                    <a:pt x="2486" y="4673"/>
                  </a:cubicBezTo>
                  <a:cubicBezTo>
                    <a:pt x="2469" y="4673"/>
                    <a:pt x="2453" y="4672"/>
                    <a:pt x="2436" y="4670"/>
                  </a:cubicBezTo>
                  <a:cubicBezTo>
                    <a:pt x="1702" y="4604"/>
                    <a:pt x="1201" y="3269"/>
                    <a:pt x="1001" y="2702"/>
                  </a:cubicBezTo>
                  <a:cubicBezTo>
                    <a:pt x="768" y="2069"/>
                    <a:pt x="734" y="1401"/>
                    <a:pt x="868" y="768"/>
                  </a:cubicBezTo>
                  <a:cubicBezTo>
                    <a:pt x="868" y="601"/>
                    <a:pt x="901" y="434"/>
                    <a:pt x="935" y="267"/>
                  </a:cubicBezTo>
                  <a:cubicBezTo>
                    <a:pt x="968" y="167"/>
                    <a:pt x="1001" y="10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3801225" y="2698200"/>
              <a:ext cx="38375" cy="130975"/>
            </a:xfrm>
            <a:custGeom>
              <a:rect b="b" l="l" r="r" t="t"/>
              <a:pathLst>
                <a:path extrusionOk="0" h="5239" w="1535">
                  <a:moveTo>
                    <a:pt x="1535" y="1"/>
                  </a:moveTo>
                  <a:lnTo>
                    <a:pt x="1535" y="1"/>
                  </a:lnTo>
                  <a:cubicBezTo>
                    <a:pt x="868" y="1935"/>
                    <a:pt x="0" y="4270"/>
                    <a:pt x="34" y="4838"/>
                  </a:cubicBezTo>
                  <a:cubicBezTo>
                    <a:pt x="48" y="5086"/>
                    <a:pt x="121" y="5239"/>
                    <a:pt x="234" y="5239"/>
                  </a:cubicBezTo>
                  <a:cubicBezTo>
                    <a:pt x="379" y="5239"/>
                    <a:pt x="591" y="4989"/>
                    <a:pt x="834" y="4371"/>
                  </a:cubicBezTo>
                  <a:cubicBezTo>
                    <a:pt x="834" y="3236"/>
                    <a:pt x="968" y="2069"/>
                    <a:pt x="1268" y="968"/>
                  </a:cubicBezTo>
                  <a:cubicBezTo>
                    <a:pt x="1335" y="668"/>
                    <a:pt x="1435" y="334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3724500" y="2507745"/>
              <a:ext cx="93425" cy="286325"/>
            </a:xfrm>
            <a:custGeom>
              <a:rect b="b" l="l" r="r" t="t"/>
              <a:pathLst>
                <a:path extrusionOk="0" h="11453" w="3737">
                  <a:moveTo>
                    <a:pt x="3476" y="1"/>
                  </a:moveTo>
                  <a:cubicBezTo>
                    <a:pt x="3304" y="1"/>
                    <a:pt x="3112" y="170"/>
                    <a:pt x="2802" y="324"/>
                  </a:cubicBezTo>
                  <a:cubicBezTo>
                    <a:pt x="2736" y="358"/>
                    <a:pt x="2636" y="391"/>
                    <a:pt x="2536" y="458"/>
                  </a:cubicBezTo>
                  <a:cubicBezTo>
                    <a:pt x="2169" y="891"/>
                    <a:pt x="2002" y="1425"/>
                    <a:pt x="2035" y="1992"/>
                  </a:cubicBezTo>
                  <a:cubicBezTo>
                    <a:pt x="2069" y="2759"/>
                    <a:pt x="1702" y="3927"/>
                    <a:pt x="1201" y="5028"/>
                  </a:cubicBezTo>
                  <a:cubicBezTo>
                    <a:pt x="734" y="6128"/>
                    <a:pt x="0" y="8463"/>
                    <a:pt x="34" y="9898"/>
                  </a:cubicBezTo>
                  <a:cubicBezTo>
                    <a:pt x="63" y="11118"/>
                    <a:pt x="446" y="11452"/>
                    <a:pt x="699" y="11452"/>
                  </a:cubicBezTo>
                  <a:cubicBezTo>
                    <a:pt x="736" y="11452"/>
                    <a:pt x="771" y="11445"/>
                    <a:pt x="801" y="11432"/>
                  </a:cubicBezTo>
                  <a:cubicBezTo>
                    <a:pt x="1034" y="11365"/>
                    <a:pt x="768" y="10165"/>
                    <a:pt x="1034" y="8397"/>
                  </a:cubicBezTo>
                  <a:cubicBezTo>
                    <a:pt x="1301" y="6662"/>
                    <a:pt x="1735" y="6062"/>
                    <a:pt x="2269" y="4194"/>
                  </a:cubicBezTo>
                  <a:cubicBezTo>
                    <a:pt x="2435" y="3627"/>
                    <a:pt x="2569" y="3060"/>
                    <a:pt x="2636" y="2459"/>
                  </a:cubicBezTo>
                  <a:cubicBezTo>
                    <a:pt x="2636" y="1892"/>
                    <a:pt x="2435" y="1725"/>
                    <a:pt x="3236" y="725"/>
                  </a:cubicBezTo>
                  <a:lnTo>
                    <a:pt x="3736" y="157"/>
                  </a:lnTo>
                  <a:cubicBezTo>
                    <a:pt x="3646" y="45"/>
                    <a:pt x="3564" y="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3732825" y="2763025"/>
              <a:ext cx="80850" cy="54725"/>
            </a:xfrm>
            <a:custGeom>
              <a:rect b="b" l="l" r="r" t="t"/>
              <a:pathLst>
                <a:path extrusionOk="0" h="2189" w="3234">
                  <a:moveTo>
                    <a:pt x="182" y="1"/>
                  </a:moveTo>
                  <a:cubicBezTo>
                    <a:pt x="101" y="1"/>
                    <a:pt x="28" y="61"/>
                    <a:pt x="1" y="143"/>
                  </a:cubicBezTo>
                  <a:cubicBezTo>
                    <a:pt x="1" y="176"/>
                    <a:pt x="1" y="243"/>
                    <a:pt x="34" y="310"/>
                  </a:cubicBezTo>
                  <a:cubicBezTo>
                    <a:pt x="68" y="310"/>
                    <a:pt x="101" y="343"/>
                    <a:pt x="134" y="343"/>
                  </a:cubicBezTo>
                  <a:cubicBezTo>
                    <a:pt x="1235" y="543"/>
                    <a:pt x="2236" y="1177"/>
                    <a:pt x="2870" y="2111"/>
                  </a:cubicBezTo>
                  <a:cubicBezTo>
                    <a:pt x="2906" y="2166"/>
                    <a:pt x="2953" y="2188"/>
                    <a:pt x="2998" y="2188"/>
                  </a:cubicBezTo>
                  <a:cubicBezTo>
                    <a:pt x="3119" y="2188"/>
                    <a:pt x="3233" y="2032"/>
                    <a:pt x="3137" y="1911"/>
                  </a:cubicBezTo>
                  <a:cubicBezTo>
                    <a:pt x="2469" y="910"/>
                    <a:pt x="1402" y="243"/>
                    <a:pt x="234" y="10"/>
                  </a:cubicBezTo>
                  <a:cubicBezTo>
                    <a:pt x="217" y="4"/>
                    <a:pt x="19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3740350" y="2726350"/>
              <a:ext cx="84250" cy="58950"/>
            </a:xfrm>
            <a:custGeom>
              <a:rect b="b" l="l" r="r" t="t"/>
              <a:pathLst>
                <a:path extrusionOk="0" h="2358" w="3370">
                  <a:moveTo>
                    <a:pt x="181" y="0"/>
                  </a:moveTo>
                  <a:cubicBezTo>
                    <a:pt x="100" y="0"/>
                    <a:pt x="28" y="60"/>
                    <a:pt x="0" y="142"/>
                  </a:cubicBezTo>
                  <a:cubicBezTo>
                    <a:pt x="0" y="209"/>
                    <a:pt x="0" y="276"/>
                    <a:pt x="34" y="309"/>
                  </a:cubicBezTo>
                  <a:cubicBezTo>
                    <a:pt x="67" y="342"/>
                    <a:pt x="100" y="342"/>
                    <a:pt x="134" y="376"/>
                  </a:cubicBezTo>
                  <a:cubicBezTo>
                    <a:pt x="1301" y="609"/>
                    <a:pt x="2335" y="1310"/>
                    <a:pt x="3002" y="2277"/>
                  </a:cubicBezTo>
                  <a:cubicBezTo>
                    <a:pt x="3039" y="2332"/>
                    <a:pt x="3096" y="2357"/>
                    <a:pt x="3151" y="2357"/>
                  </a:cubicBezTo>
                  <a:cubicBezTo>
                    <a:pt x="3196" y="2357"/>
                    <a:pt x="3239" y="2341"/>
                    <a:pt x="3269" y="2311"/>
                  </a:cubicBezTo>
                  <a:cubicBezTo>
                    <a:pt x="3336" y="2244"/>
                    <a:pt x="3369" y="2144"/>
                    <a:pt x="3303" y="2077"/>
                  </a:cubicBezTo>
                  <a:cubicBezTo>
                    <a:pt x="2569" y="1010"/>
                    <a:pt x="1468" y="276"/>
                    <a:pt x="234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3739800" y="2685400"/>
              <a:ext cx="96725" cy="66325"/>
            </a:xfrm>
            <a:custGeom>
              <a:rect b="b" l="l" r="r" t="t"/>
              <a:pathLst>
                <a:path extrusionOk="0" h="2653" w="3869">
                  <a:moveTo>
                    <a:pt x="231" y="1"/>
                  </a:moveTo>
                  <a:cubicBezTo>
                    <a:pt x="94" y="1"/>
                    <a:pt x="1" y="199"/>
                    <a:pt x="89" y="346"/>
                  </a:cubicBezTo>
                  <a:cubicBezTo>
                    <a:pt x="122" y="346"/>
                    <a:pt x="156" y="379"/>
                    <a:pt x="189" y="379"/>
                  </a:cubicBezTo>
                  <a:cubicBezTo>
                    <a:pt x="1490" y="680"/>
                    <a:pt x="2657" y="1447"/>
                    <a:pt x="3425" y="2548"/>
                  </a:cubicBezTo>
                  <a:cubicBezTo>
                    <a:pt x="3462" y="2623"/>
                    <a:pt x="3518" y="2653"/>
                    <a:pt x="3575" y="2653"/>
                  </a:cubicBezTo>
                  <a:cubicBezTo>
                    <a:pt x="3720" y="2653"/>
                    <a:pt x="3869" y="2458"/>
                    <a:pt x="3725" y="2314"/>
                  </a:cubicBezTo>
                  <a:cubicBezTo>
                    <a:pt x="2924" y="1147"/>
                    <a:pt x="1690" y="313"/>
                    <a:pt x="289" y="12"/>
                  </a:cubicBezTo>
                  <a:cubicBezTo>
                    <a:pt x="269" y="4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3747425" y="2651225"/>
              <a:ext cx="93025" cy="64225"/>
            </a:xfrm>
            <a:custGeom>
              <a:rect b="b" l="l" r="r" t="t"/>
              <a:pathLst>
                <a:path extrusionOk="0" h="2569" w="3721">
                  <a:moveTo>
                    <a:pt x="248" y="0"/>
                  </a:moveTo>
                  <a:cubicBezTo>
                    <a:pt x="89" y="0"/>
                    <a:pt x="0" y="195"/>
                    <a:pt x="117" y="312"/>
                  </a:cubicBezTo>
                  <a:lnTo>
                    <a:pt x="84" y="312"/>
                  </a:lnTo>
                  <a:cubicBezTo>
                    <a:pt x="117" y="345"/>
                    <a:pt x="151" y="379"/>
                    <a:pt x="184" y="379"/>
                  </a:cubicBezTo>
                  <a:cubicBezTo>
                    <a:pt x="1452" y="679"/>
                    <a:pt x="2586" y="1413"/>
                    <a:pt x="3353" y="2514"/>
                  </a:cubicBezTo>
                  <a:cubicBezTo>
                    <a:pt x="3373" y="2553"/>
                    <a:pt x="3427" y="2569"/>
                    <a:pt x="3488" y="2569"/>
                  </a:cubicBezTo>
                  <a:cubicBezTo>
                    <a:pt x="3531" y="2569"/>
                    <a:pt x="3579" y="2561"/>
                    <a:pt x="3620" y="2547"/>
                  </a:cubicBezTo>
                  <a:cubicBezTo>
                    <a:pt x="3687" y="2480"/>
                    <a:pt x="3720" y="2347"/>
                    <a:pt x="3653" y="2247"/>
                  </a:cubicBezTo>
                  <a:cubicBezTo>
                    <a:pt x="2853" y="1113"/>
                    <a:pt x="1652" y="312"/>
                    <a:pt x="318" y="12"/>
                  </a:cubicBezTo>
                  <a:cubicBezTo>
                    <a:pt x="293" y="4"/>
                    <a:pt x="270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3762850" y="2617925"/>
              <a:ext cx="91775" cy="64525"/>
            </a:xfrm>
            <a:custGeom>
              <a:rect b="b" l="l" r="r" t="t"/>
              <a:pathLst>
                <a:path extrusionOk="0" h="2581" w="3671">
                  <a:moveTo>
                    <a:pt x="212" y="1"/>
                  </a:moveTo>
                  <a:cubicBezTo>
                    <a:pt x="123" y="1"/>
                    <a:pt x="28" y="61"/>
                    <a:pt x="1" y="143"/>
                  </a:cubicBezTo>
                  <a:cubicBezTo>
                    <a:pt x="1" y="210"/>
                    <a:pt x="1" y="276"/>
                    <a:pt x="34" y="343"/>
                  </a:cubicBezTo>
                  <a:cubicBezTo>
                    <a:pt x="68" y="376"/>
                    <a:pt x="101" y="376"/>
                    <a:pt x="134" y="376"/>
                  </a:cubicBezTo>
                  <a:cubicBezTo>
                    <a:pt x="1402" y="677"/>
                    <a:pt x="2536" y="1444"/>
                    <a:pt x="3270" y="2511"/>
                  </a:cubicBezTo>
                  <a:cubicBezTo>
                    <a:pt x="3311" y="2553"/>
                    <a:pt x="3378" y="2581"/>
                    <a:pt x="3446" y="2581"/>
                  </a:cubicBezTo>
                  <a:cubicBezTo>
                    <a:pt x="3489" y="2581"/>
                    <a:pt x="3532" y="2570"/>
                    <a:pt x="3570" y="2545"/>
                  </a:cubicBezTo>
                  <a:cubicBezTo>
                    <a:pt x="3637" y="2478"/>
                    <a:pt x="3670" y="2344"/>
                    <a:pt x="3603" y="2278"/>
                  </a:cubicBezTo>
                  <a:cubicBezTo>
                    <a:pt x="2803" y="1144"/>
                    <a:pt x="1602" y="343"/>
                    <a:pt x="268" y="9"/>
                  </a:cubicBezTo>
                  <a:cubicBezTo>
                    <a:pt x="250" y="4"/>
                    <a:pt x="231" y="1"/>
                    <a:pt x="2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3766200" y="2513900"/>
              <a:ext cx="226850" cy="222700"/>
            </a:xfrm>
            <a:custGeom>
              <a:rect b="b" l="l" r="r" t="t"/>
              <a:pathLst>
                <a:path extrusionOk="0" h="8908" w="9074">
                  <a:moveTo>
                    <a:pt x="3536" y="1"/>
                  </a:moveTo>
                  <a:lnTo>
                    <a:pt x="0" y="5438"/>
                  </a:lnTo>
                  <a:lnTo>
                    <a:pt x="6538" y="8907"/>
                  </a:lnTo>
                  <a:lnTo>
                    <a:pt x="9073" y="4537"/>
                  </a:lnTo>
                  <a:lnTo>
                    <a:pt x="7072" y="3170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3690300" y="1972600"/>
              <a:ext cx="626300" cy="568850"/>
            </a:xfrm>
            <a:custGeom>
              <a:rect b="b" l="l" r="r" t="t"/>
              <a:pathLst>
                <a:path extrusionOk="0" h="22754" w="25052">
                  <a:moveTo>
                    <a:pt x="17524" y="1"/>
                  </a:moveTo>
                  <a:cubicBezTo>
                    <a:pt x="11249" y="1"/>
                    <a:pt x="1" y="1372"/>
                    <a:pt x="1" y="1372"/>
                  </a:cubicBezTo>
                  <a:lnTo>
                    <a:pt x="968" y="14181"/>
                  </a:lnTo>
                  <a:lnTo>
                    <a:pt x="1735" y="15215"/>
                  </a:lnTo>
                  <a:lnTo>
                    <a:pt x="8907" y="13280"/>
                  </a:lnTo>
                  <a:lnTo>
                    <a:pt x="6472" y="18250"/>
                  </a:lnTo>
                  <a:cubicBezTo>
                    <a:pt x="7339" y="21119"/>
                    <a:pt x="10542" y="22754"/>
                    <a:pt x="10542" y="22754"/>
                  </a:cubicBezTo>
                  <a:cubicBezTo>
                    <a:pt x="10542" y="22754"/>
                    <a:pt x="20282" y="14314"/>
                    <a:pt x="23684" y="7309"/>
                  </a:cubicBezTo>
                  <a:cubicBezTo>
                    <a:pt x="25052" y="4574"/>
                    <a:pt x="24919" y="338"/>
                    <a:pt x="19114" y="37"/>
                  </a:cubicBezTo>
                  <a:cubicBezTo>
                    <a:pt x="18635" y="12"/>
                    <a:pt x="18100" y="1"/>
                    <a:pt x="17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3867925" y="2101125"/>
              <a:ext cx="194350" cy="215175"/>
            </a:xfrm>
            <a:custGeom>
              <a:rect b="b" l="l" r="r" t="t"/>
              <a:pathLst>
                <a:path extrusionOk="0" h="8607" w="7774">
                  <a:moveTo>
                    <a:pt x="7773" y="0"/>
                  </a:moveTo>
                  <a:cubicBezTo>
                    <a:pt x="7773" y="0"/>
                    <a:pt x="5438" y="767"/>
                    <a:pt x="3136" y="3869"/>
                  </a:cubicBezTo>
                  <a:cubicBezTo>
                    <a:pt x="2002" y="5404"/>
                    <a:pt x="968" y="6972"/>
                    <a:pt x="1" y="8606"/>
                  </a:cubicBezTo>
                  <a:lnTo>
                    <a:pt x="1802" y="8139"/>
                  </a:lnTo>
                  <a:cubicBezTo>
                    <a:pt x="4004" y="3469"/>
                    <a:pt x="4471" y="2068"/>
                    <a:pt x="7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3114050" y="2006875"/>
              <a:ext cx="803950" cy="700525"/>
            </a:xfrm>
            <a:custGeom>
              <a:rect b="b" l="l" r="r" t="t"/>
              <a:pathLst>
                <a:path extrusionOk="0" h="28021" w="32158">
                  <a:moveTo>
                    <a:pt x="23051" y="1"/>
                  </a:moveTo>
                  <a:lnTo>
                    <a:pt x="2369" y="2836"/>
                  </a:lnTo>
                  <a:cubicBezTo>
                    <a:pt x="2369" y="2836"/>
                    <a:pt x="1" y="10441"/>
                    <a:pt x="1535" y="15078"/>
                  </a:cubicBezTo>
                  <a:cubicBezTo>
                    <a:pt x="3070" y="19715"/>
                    <a:pt x="7606" y="21316"/>
                    <a:pt x="9808" y="21616"/>
                  </a:cubicBezTo>
                  <a:cubicBezTo>
                    <a:pt x="10407" y="21687"/>
                    <a:pt x="11028" y="21716"/>
                    <a:pt x="11640" y="21716"/>
                  </a:cubicBezTo>
                  <a:cubicBezTo>
                    <a:pt x="14201" y="21716"/>
                    <a:pt x="16613" y="21216"/>
                    <a:pt x="16613" y="21216"/>
                  </a:cubicBezTo>
                  <a:cubicBezTo>
                    <a:pt x="17680" y="22116"/>
                    <a:pt x="18881" y="22884"/>
                    <a:pt x="20149" y="23484"/>
                  </a:cubicBezTo>
                  <a:cubicBezTo>
                    <a:pt x="21950" y="24285"/>
                    <a:pt x="29822" y="28021"/>
                    <a:pt x="29822" y="28021"/>
                  </a:cubicBezTo>
                  <a:cubicBezTo>
                    <a:pt x="29822" y="28021"/>
                    <a:pt x="32157" y="26186"/>
                    <a:pt x="32124" y="22217"/>
                  </a:cubicBezTo>
                  <a:lnTo>
                    <a:pt x="24018" y="1281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3487675" y="2468050"/>
              <a:ext cx="400300" cy="239350"/>
            </a:xfrm>
            <a:custGeom>
              <a:rect b="b" l="l" r="r" t="t"/>
              <a:pathLst>
                <a:path extrusionOk="0" h="9574" w="16012">
                  <a:moveTo>
                    <a:pt x="67" y="0"/>
                  </a:moveTo>
                  <a:cubicBezTo>
                    <a:pt x="67" y="0"/>
                    <a:pt x="0" y="1168"/>
                    <a:pt x="1668" y="2735"/>
                  </a:cubicBezTo>
                  <a:cubicBezTo>
                    <a:pt x="2735" y="3636"/>
                    <a:pt x="3936" y="4437"/>
                    <a:pt x="5204" y="5037"/>
                  </a:cubicBezTo>
                  <a:cubicBezTo>
                    <a:pt x="7005" y="5871"/>
                    <a:pt x="14877" y="9574"/>
                    <a:pt x="14877" y="9574"/>
                  </a:cubicBezTo>
                  <a:cubicBezTo>
                    <a:pt x="14877" y="9574"/>
                    <a:pt x="15344" y="9374"/>
                    <a:pt x="16011" y="8239"/>
                  </a:cubicBezTo>
                  <a:cubicBezTo>
                    <a:pt x="13943" y="7639"/>
                    <a:pt x="7238" y="4670"/>
                    <a:pt x="5070" y="3636"/>
                  </a:cubicBezTo>
                  <a:cubicBezTo>
                    <a:pt x="1234" y="1802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3123225" y="2099450"/>
              <a:ext cx="406150" cy="450325"/>
            </a:xfrm>
            <a:custGeom>
              <a:rect b="b" l="l" r="r" t="t"/>
              <a:pathLst>
                <a:path extrusionOk="0" h="18013" w="16246">
                  <a:moveTo>
                    <a:pt x="3103" y="0"/>
                  </a:moveTo>
                  <a:lnTo>
                    <a:pt x="2469" y="100"/>
                  </a:lnTo>
                  <a:lnTo>
                    <a:pt x="668" y="267"/>
                  </a:lnTo>
                  <a:cubicBezTo>
                    <a:pt x="468" y="2435"/>
                    <a:pt x="1" y="7839"/>
                    <a:pt x="1202" y="11375"/>
                  </a:cubicBezTo>
                  <a:cubicBezTo>
                    <a:pt x="2736" y="16012"/>
                    <a:pt x="7273" y="17613"/>
                    <a:pt x="9441" y="17913"/>
                  </a:cubicBezTo>
                  <a:cubicBezTo>
                    <a:pt x="10046" y="17984"/>
                    <a:pt x="10671" y="18013"/>
                    <a:pt x="11286" y="18013"/>
                  </a:cubicBezTo>
                  <a:cubicBezTo>
                    <a:pt x="13856" y="18013"/>
                    <a:pt x="16246" y="17513"/>
                    <a:pt x="16246" y="17513"/>
                  </a:cubicBezTo>
                  <a:lnTo>
                    <a:pt x="15278" y="15845"/>
                  </a:lnTo>
                  <a:cubicBezTo>
                    <a:pt x="14244" y="16212"/>
                    <a:pt x="13177" y="16445"/>
                    <a:pt x="12076" y="16545"/>
                  </a:cubicBezTo>
                  <a:cubicBezTo>
                    <a:pt x="11921" y="16564"/>
                    <a:pt x="11745" y="16573"/>
                    <a:pt x="11553" y="16573"/>
                  </a:cubicBezTo>
                  <a:cubicBezTo>
                    <a:pt x="9305" y="16573"/>
                    <a:pt x="4750" y="15278"/>
                    <a:pt x="3337" y="11775"/>
                  </a:cubicBezTo>
                  <a:cubicBezTo>
                    <a:pt x="1802" y="8039"/>
                    <a:pt x="2569" y="3736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3345050" y="2226100"/>
              <a:ext cx="419500" cy="126875"/>
            </a:xfrm>
            <a:custGeom>
              <a:rect b="b" l="l" r="r" t="t"/>
              <a:pathLst>
                <a:path extrusionOk="0" h="5075" w="16780">
                  <a:moveTo>
                    <a:pt x="10156" y="1"/>
                  </a:moveTo>
                  <a:cubicBezTo>
                    <a:pt x="9719" y="1"/>
                    <a:pt x="9249" y="36"/>
                    <a:pt x="8740" y="105"/>
                  </a:cubicBezTo>
                  <a:lnTo>
                    <a:pt x="1" y="1172"/>
                  </a:lnTo>
                  <a:cubicBezTo>
                    <a:pt x="1" y="1172"/>
                    <a:pt x="6205" y="905"/>
                    <a:pt x="9441" y="905"/>
                  </a:cubicBezTo>
                  <a:cubicBezTo>
                    <a:pt x="12677" y="939"/>
                    <a:pt x="13844" y="2707"/>
                    <a:pt x="14578" y="3674"/>
                  </a:cubicBezTo>
                  <a:lnTo>
                    <a:pt x="15679" y="5075"/>
                  </a:lnTo>
                  <a:lnTo>
                    <a:pt x="16780" y="4775"/>
                  </a:lnTo>
                  <a:cubicBezTo>
                    <a:pt x="16780" y="4775"/>
                    <a:pt x="14912" y="2540"/>
                    <a:pt x="13677" y="1339"/>
                  </a:cubicBezTo>
                  <a:cubicBezTo>
                    <a:pt x="12749" y="411"/>
                    <a:pt x="11642" y="1"/>
                    <a:pt x="1015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3633600" y="2134475"/>
              <a:ext cx="58400" cy="125950"/>
            </a:xfrm>
            <a:custGeom>
              <a:rect b="b" l="l" r="r" t="t"/>
              <a:pathLst>
                <a:path extrusionOk="0" h="5038" w="2336">
                  <a:moveTo>
                    <a:pt x="1702" y="0"/>
                  </a:moveTo>
                  <a:cubicBezTo>
                    <a:pt x="1702" y="1635"/>
                    <a:pt x="1101" y="3203"/>
                    <a:pt x="0" y="4403"/>
                  </a:cubicBezTo>
                  <a:lnTo>
                    <a:pt x="1001" y="5037"/>
                  </a:lnTo>
                  <a:cubicBezTo>
                    <a:pt x="2335" y="2969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4099775" y="2694875"/>
              <a:ext cx="201000" cy="191225"/>
            </a:xfrm>
            <a:custGeom>
              <a:rect b="b" l="l" r="r" t="t"/>
              <a:pathLst>
                <a:path extrusionOk="0" h="7649" w="8040">
                  <a:moveTo>
                    <a:pt x="4036" y="0"/>
                  </a:moveTo>
                  <a:lnTo>
                    <a:pt x="0" y="6238"/>
                  </a:lnTo>
                  <a:cubicBezTo>
                    <a:pt x="1368" y="7072"/>
                    <a:pt x="2268" y="7472"/>
                    <a:pt x="3736" y="7639"/>
                  </a:cubicBezTo>
                  <a:cubicBezTo>
                    <a:pt x="3810" y="7646"/>
                    <a:pt x="3883" y="7649"/>
                    <a:pt x="3955" y="7649"/>
                  </a:cubicBezTo>
                  <a:cubicBezTo>
                    <a:pt x="5366" y="7649"/>
                    <a:pt x="6607" y="6450"/>
                    <a:pt x="7305" y="5371"/>
                  </a:cubicBezTo>
                  <a:cubicBezTo>
                    <a:pt x="8039" y="4270"/>
                    <a:pt x="7872" y="3303"/>
                    <a:pt x="7172" y="2335"/>
                  </a:cubicBezTo>
                  <a:cubicBezTo>
                    <a:pt x="6505" y="1335"/>
                    <a:pt x="5571" y="701"/>
                    <a:pt x="4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3885450" y="2591375"/>
              <a:ext cx="411150" cy="282600"/>
            </a:xfrm>
            <a:custGeom>
              <a:rect b="b" l="l" r="r" t="t"/>
              <a:pathLst>
                <a:path extrusionOk="0" h="11304" w="16446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3885450" y="2591375"/>
              <a:ext cx="411150" cy="282600"/>
            </a:xfrm>
            <a:custGeom>
              <a:rect b="b" l="l" r="r" t="t"/>
              <a:pathLst>
                <a:path extrusionOk="0" h="11304" w="16446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4078075" y="2678200"/>
              <a:ext cx="218525" cy="195950"/>
            </a:xfrm>
            <a:custGeom>
              <a:rect b="b" l="l" r="r" t="t"/>
              <a:pathLst>
                <a:path extrusionOk="0" h="7838" w="8741">
                  <a:moveTo>
                    <a:pt x="3036" y="0"/>
                  </a:moveTo>
                  <a:cubicBezTo>
                    <a:pt x="3070" y="34"/>
                    <a:pt x="5071" y="1001"/>
                    <a:pt x="5038" y="1701"/>
                  </a:cubicBezTo>
                  <a:cubicBezTo>
                    <a:pt x="5038" y="2157"/>
                    <a:pt x="4562" y="2317"/>
                    <a:pt x="4138" y="2317"/>
                  </a:cubicBezTo>
                  <a:cubicBezTo>
                    <a:pt x="3878" y="2317"/>
                    <a:pt x="3638" y="2257"/>
                    <a:pt x="3537" y="2168"/>
                  </a:cubicBezTo>
                  <a:cubicBezTo>
                    <a:pt x="1735" y="4136"/>
                    <a:pt x="1902" y="5571"/>
                    <a:pt x="1902" y="5571"/>
                  </a:cubicBezTo>
                  <a:cubicBezTo>
                    <a:pt x="1902" y="5571"/>
                    <a:pt x="3303" y="6572"/>
                    <a:pt x="2703" y="7072"/>
                  </a:cubicBezTo>
                  <a:cubicBezTo>
                    <a:pt x="2581" y="7173"/>
                    <a:pt x="2410" y="7214"/>
                    <a:pt x="2211" y="7214"/>
                  </a:cubicBezTo>
                  <a:cubicBezTo>
                    <a:pt x="1425" y="7214"/>
                    <a:pt x="214" y="6571"/>
                    <a:pt x="1" y="6438"/>
                  </a:cubicBezTo>
                  <a:lnTo>
                    <a:pt x="1" y="6438"/>
                  </a:lnTo>
                  <a:cubicBezTo>
                    <a:pt x="134" y="6572"/>
                    <a:pt x="468" y="6705"/>
                    <a:pt x="668" y="6805"/>
                  </a:cubicBezTo>
                  <a:cubicBezTo>
                    <a:pt x="1991" y="7555"/>
                    <a:pt x="2789" y="7838"/>
                    <a:pt x="3641" y="7838"/>
                  </a:cubicBezTo>
                  <a:cubicBezTo>
                    <a:pt x="4077" y="7838"/>
                    <a:pt x="4528" y="7763"/>
                    <a:pt x="5071" y="7639"/>
                  </a:cubicBezTo>
                  <a:cubicBezTo>
                    <a:pt x="6672" y="7272"/>
                    <a:pt x="8740" y="5070"/>
                    <a:pt x="7473" y="2936"/>
                  </a:cubicBezTo>
                  <a:cubicBezTo>
                    <a:pt x="6472" y="1201"/>
                    <a:pt x="5104" y="667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3882100" y="2723495"/>
              <a:ext cx="264650" cy="119975"/>
            </a:xfrm>
            <a:custGeom>
              <a:rect b="b" l="l" r="r" t="t"/>
              <a:pathLst>
                <a:path extrusionOk="0" h="4799" w="10586">
                  <a:moveTo>
                    <a:pt x="168" y="0"/>
                  </a:moveTo>
                  <a:lnTo>
                    <a:pt x="168" y="0"/>
                  </a:lnTo>
                  <a:cubicBezTo>
                    <a:pt x="1" y="501"/>
                    <a:pt x="2069" y="1535"/>
                    <a:pt x="4070" y="2602"/>
                  </a:cubicBezTo>
                  <a:cubicBezTo>
                    <a:pt x="5938" y="3269"/>
                    <a:pt x="7306" y="4303"/>
                    <a:pt x="9007" y="4737"/>
                  </a:cubicBezTo>
                  <a:cubicBezTo>
                    <a:pt x="9190" y="4780"/>
                    <a:pt x="9358" y="4799"/>
                    <a:pt x="9507" y="4799"/>
                  </a:cubicBezTo>
                  <a:cubicBezTo>
                    <a:pt x="10289" y="4799"/>
                    <a:pt x="10585" y="4288"/>
                    <a:pt x="9941" y="4036"/>
                  </a:cubicBezTo>
                  <a:cubicBezTo>
                    <a:pt x="9174" y="3736"/>
                    <a:pt x="8173" y="3669"/>
                    <a:pt x="6706" y="3202"/>
                  </a:cubicBezTo>
                  <a:cubicBezTo>
                    <a:pt x="5038" y="2669"/>
                    <a:pt x="3370" y="1501"/>
                    <a:pt x="1836" y="767"/>
                  </a:cubicBezTo>
                  <a:cubicBezTo>
                    <a:pt x="1836" y="767"/>
                    <a:pt x="1435" y="601"/>
                    <a:pt x="1302" y="534"/>
                  </a:cubicBezTo>
                  <a:cubicBezTo>
                    <a:pt x="1302" y="534"/>
                    <a:pt x="535" y="1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3942975" y="2600120"/>
              <a:ext cx="239500" cy="151950"/>
            </a:xfrm>
            <a:custGeom>
              <a:rect b="b" l="l" r="r" t="t"/>
              <a:pathLst>
                <a:path extrusionOk="0" h="6078" w="9580">
                  <a:moveTo>
                    <a:pt x="304" y="0"/>
                  </a:moveTo>
                  <a:cubicBezTo>
                    <a:pt x="172" y="0"/>
                    <a:pt x="68" y="32"/>
                    <a:pt x="1" y="98"/>
                  </a:cubicBezTo>
                  <a:cubicBezTo>
                    <a:pt x="501" y="565"/>
                    <a:pt x="1002" y="966"/>
                    <a:pt x="1535" y="1366"/>
                  </a:cubicBezTo>
                  <a:cubicBezTo>
                    <a:pt x="2970" y="2267"/>
                    <a:pt x="5238" y="3734"/>
                    <a:pt x="6606" y="4435"/>
                  </a:cubicBezTo>
                  <a:cubicBezTo>
                    <a:pt x="7973" y="5169"/>
                    <a:pt x="8107" y="5502"/>
                    <a:pt x="8807" y="5969"/>
                  </a:cubicBezTo>
                  <a:cubicBezTo>
                    <a:pt x="8923" y="6044"/>
                    <a:pt x="9026" y="6077"/>
                    <a:pt x="9113" y="6077"/>
                  </a:cubicBezTo>
                  <a:cubicBezTo>
                    <a:pt x="9531" y="6077"/>
                    <a:pt x="9580" y="5320"/>
                    <a:pt x="8807" y="4768"/>
                  </a:cubicBezTo>
                  <a:cubicBezTo>
                    <a:pt x="7840" y="4101"/>
                    <a:pt x="5905" y="3334"/>
                    <a:pt x="4237" y="2233"/>
                  </a:cubicBezTo>
                  <a:cubicBezTo>
                    <a:pt x="3403" y="1700"/>
                    <a:pt x="2870" y="1333"/>
                    <a:pt x="2002" y="732"/>
                  </a:cubicBezTo>
                  <a:cubicBezTo>
                    <a:pt x="1352" y="282"/>
                    <a:pt x="70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4118100" y="2726975"/>
              <a:ext cx="48400" cy="98025"/>
            </a:xfrm>
            <a:custGeom>
              <a:rect b="b" l="l" r="r" t="t"/>
              <a:pathLst>
                <a:path extrusionOk="0" h="3921" w="1936">
                  <a:moveTo>
                    <a:pt x="1752" y="1"/>
                  </a:moveTo>
                  <a:cubicBezTo>
                    <a:pt x="1711" y="1"/>
                    <a:pt x="1669" y="17"/>
                    <a:pt x="1635" y="51"/>
                  </a:cubicBezTo>
                  <a:cubicBezTo>
                    <a:pt x="735" y="1085"/>
                    <a:pt x="168" y="2352"/>
                    <a:pt x="1" y="3720"/>
                  </a:cubicBezTo>
                  <a:cubicBezTo>
                    <a:pt x="1" y="3820"/>
                    <a:pt x="68" y="3887"/>
                    <a:pt x="168" y="3920"/>
                  </a:cubicBezTo>
                  <a:cubicBezTo>
                    <a:pt x="268" y="3920"/>
                    <a:pt x="368" y="3820"/>
                    <a:pt x="368" y="3720"/>
                  </a:cubicBezTo>
                  <a:cubicBezTo>
                    <a:pt x="501" y="2486"/>
                    <a:pt x="1035" y="1285"/>
                    <a:pt x="1869" y="351"/>
                  </a:cubicBezTo>
                  <a:cubicBezTo>
                    <a:pt x="1869" y="317"/>
                    <a:pt x="1902" y="317"/>
                    <a:pt x="1902" y="284"/>
                  </a:cubicBezTo>
                  <a:cubicBezTo>
                    <a:pt x="1936" y="217"/>
                    <a:pt x="1936" y="117"/>
                    <a:pt x="1869" y="51"/>
                  </a:cubicBezTo>
                  <a:cubicBezTo>
                    <a:pt x="1836" y="17"/>
                    <a:pt x="1794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4076425" y="2700500"/>
              <a:ext cx="56725" cy="112825"/>
            </a:xfrm>
            <a:custGeom>
              <a:rect b="b" l="l" r="r" t="t"/>
              <a:pathLst>
                <a:path extrusionOk="0" h="4513" w="2269">
                  <a:moveTo>
                    <a:pt x="2085" y="1"/>
                  </a:moveTo>
                  <a:cubicBezTo>
                    <a:pt x="2043" y="1"/>
                    <a:pt x="2002" y="26"/>
                    <a:pt x="1968" y="76"/>
                  </a:cubicBezTo>
                  <a:cubicBezTo>
                    <a:pt x="934" y="1276"/>
                    <a:pt x="267" y="2744"/>
                    <a:pt x="0" y="4279"/>
                  </a:cubicBezTo>
                  <a:cubicBezTo>
                    <a:pt x="0" y="4379"/>
                    <a:pt x="67" y="4479"/>
                    <a:pt x="167" y="4512"/>
                  </a:cubicBezTo>
                  <a:cubicBezTo>
                    <a:pt x="267" y="4512"/>
                    <a:pt x="334" y="4412"/>
                    <a:pt x="367" y="4312"/>
                  </a:cubicBezTo>
                  <a:cubicBezTo>
                    <a:pt x="601" y="2844"/>
                    <a:pt x="1234" y="1477"/>
                    <a:pt x="2202" y="342"/>
                  </a:cubicBezTo>
                  <a:cubicBezTo>
                    <a:pt x="2202" y="309"/>
                    <a:pt x="2235" y="309"/>
                    <a:pt x="2235" y="276"/>
                  </a:cubicBezTo>
                  <a:cubicBezTo>
                    <a:pt x="2268" y="209"/>
                    <a:pt x="2268" y="109"/>
                    <a:pt x="2202" y="76"/>
                  </a:cubicBezTo>
                  <a:cubicBezTo>
                    <a:pt x="2168" y="26"/>
                    <a:pt x="212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4043050" y="2679450"/>
              <a:ext cx="57575" cy="127200"/>
            </a:xfrm>
            <a:custGeom>
              <a:rect b="b" l="l" r="r" t="t"/>
              <a:pathLst>
                <a:path extrusionOk="0" h="5088" w="2303">
                  <a:moveTo>
                    <a:pt x="2119" y="0"/>
                  </a:moveTo>
                  <a:cubicBezTo>
                    <a:pt x="2077" y="0"/>
                    <a:pt x="2036" y="17"/>
                    <a:pt x="2002" y="50"/>
                  </a:cubicBezTo>
                  <a:cubicBezTo>
                    <a:pt x="1902" y="117"/>
                    <a:pt x="201" y="2385"/>
                    <a:pt x="1" y="4887"/>
                  </a:cubicBezTo>
                  <a:cubicBezTo>
                    <a:pt x="1" y="4987"/>
                    <a:pt x="68" y="5087"/>
                    <a:pt x="168" y="5087"/>
                  </a:cubicBezTo>
                  <a:cubicBezTo>
                    <a:pt x="268" y="5087"/>
                    <a:pt x="334" y="5020"/>
                    <a:pt x="334" y="4954"/>
                  </a:cubicBezTo>
                  <a:cubicBezTo>
                    <a:pt x="368" y="4920"/>
                    <a:pt x="368" y="4887"/>
                    <a:pt x="368" y="4887"/>
                  </a:cubicBezTo>
                  <a:cubicBezTo>
                    <a:pt x="568" y="2552"/>
                    <a:pt x="2236" y="317"/>
                    <a:pt x="2236" y="317"/>
                  </a:cubicBezTo>
                  <a:cubicBezTo>
                    <a:pt x="2302" y="250"/>
                    <a:pt x="2302" y="117"/>
                    <a:pt x="2236" y="50"/>
                  </a:cubicBezTo>
                  <a:cubicBezTo>
                    <a:pt x="2202" y="17"/>
                    <a:pt x="2161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4012200" y="2663600"/>
              <a:ext cx="59225" cy="121350"/>
            </a:xfrm>
            <a:custGeom>
              <a:rect b="b" l="l" r="r" t="t"/>
              <a:pathLst>
                <a:path extrusionOk="0" h="4854" w="2369">
                  <a:moveTo>
                    <a:pt x="2202" y="0"/>
                  </a:moveTo>
                  <a:cubicBezTo>
                    <a:pt x="2152" y="0"/>
                    <a:pt x="2102" y="17"/>
                    <a:pt x="2069" y="50"/>
                  </a:cubicBezTo>
                  <a:cubicBezTo>
                    <a:pt x="868" y="1318"/>
                    <a:pt x="134" y="2919"/>
                    <a:pt x="1" y="4654"/>
                  </a:cubicBezTo>
                  <a:cubicBezTo>
                    <a:pt x="1" y="4754"/>
                    <a:pt x="67" y="4854"/>
                    <a:pt x="167" y="4854"/>
                  </a:cubicBezTo>
                  <a:cubicBezTo>
                    <a:pt x="234" y="4821"/>
                    <a:pt x="301" y="4787"/>
                    <a:pt x="334" y="4720"/>
                  </a:cubicBezTo>
                  <a:cubicBezTo>
                    <a:pt x="368" y="4687"/>
                    <a:pt x="368" y="4654"/>
                    <a:pt x="368" y="4620"/>
                  </a:cubicBezTo>
                  <a:cubicBezTo>
                    <a:pt x="501" y="3019"/>
                    <a:pt x="1168" y="1518"/>
                    <a:pt x="2269" y="351"/>
                  </a:cubicBezTo>
                  <a:cubicBezTo>
                    <a:pt x="2369" y="284"/>
                    <a:pt x="2369" y="151"/>
                    <a:pt x="2336" y="50"/>
                  </a:cubicBezTo>
                  <a:cubicBezTo>
                    <a:pt x="2302" y="17"/>
                    <a:pt x="2252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3971350" y="2644425"/>
              <a:ext cx="60900" cy="120525"/>
            </a:xfrm>
            <a:custGeom>
              <a:rect b="b" l="l" r="r" t="t"/>
              <a:pathLst>
                <a:path extrusionOk="0" h="4821" w="2436">
                  <a:moveTo>
                    <a:pt x="2268" y="0"/>
                  </a:moveTo>
                  <a:cubicBezTo>
                    <a:pt x="2218" y="0"/>
                    <a:pt x="2168" y="17"/>
                    <a:pt x="2135" y="50"/>
                  </a:cubicBezTo>
                  <a:cubicBezTo>
                    <a:pt x="2068" y="117"/>
                    <a:pt x="134" y="2052"/>
                    <a:pt x="0" y="4654"/>
                  </a:cubicBezTo>
                  <a:cubicBezTo>
                    <a:pt x="0" y="4754"/>
                    <a:pt x="100" y="4820"/>
                    <a:pt x="200" y="4820"/>
                  </a:cubicBezTo>
                  <a:cubicBezTo>
                    <a:pt x="267" y="4820"/>
                    <a:pt x="334" y="4787"/>
                    <a:pt x="367" y="4720"/>
                  </a:cubicBezTo>
                  <a:cubicBezTo>
                    <a:pt x="367" y="4687"/>
                    <a:pt x="367" y="4654"/>
                    <a:pt x="367" y="4620"/>
                  </a:cubicBezTo>
                  <a:cubicBezTo>
                    <a:pt x="500" y="2218"/>
                    <a:pt x="2368" y="350"/>
                    <a:pt x="2368" y="350"/>
                  </a:cubicBezTo>
                  <a:cubicBezTo>
                    <a:pt x="2435" y="250"/>
                    <a:pt x="2435" y="150"/>
                    <a:pt x="2402" y="50"/>
                  </a:cubicBezTo>
                  <a:cubicBezTo>
                    <a:pt x="2368" y="17"/>
                    <a:pt x="2318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3061525" y="973675"/>
              <a:ext cx="265225" cy="570425"/>
            </a:xfrm>
            <a:custGeom>
              <a:rect b="b" l="l" r="r" t="t"/>
              <a:pathLst>
                <a:path extrusionOk="0" h="22817" w="10609">
                  <a:moveTo>
                    <a:pt x="6445" y="1"/>
                  </a:moveTo>
                  <a:cubicBezTo>
                    <a:pt x="5312" y="1"/>
                    <a:pt x="4127" y="529"/>
                    <a:pt x="3036" y="1600"/>
                  </a:cubicBezTo>
                  <a:cubicBezTo>
                    <a:pt x="2269" y="2334"/>
                    <a:pt x="1902" y="3435"/>
                    <a:pt x="2069" y="4502"/>
                  </a:cubicBezTo>
                  <a:cubicBezTo>
                    <a:pt x="2102" y="5069"/>
                    <a:pt x="2436" y="5670"/>
                    <a:pt x="2269" y="6237"/>
                  </a:cubicBezTo>
                  <a:cubicBezTo>
                    <a:pt x="2069" y="6804"/>
                    <a:pt x="1735" y="7338"/>
                    <a:pt x="1335" y="7771"/>
                  </a:cubicBezTo>
                  <a:cubicBezTo>
                    <a:pt x="434" y="8772"/>
                    <a:pt x="0" y="10073"/>
                    <a:pt x="67" y="11374"/>
                  </a:cubicBezTo>
                  <a:cubicBezTo>
                    <a:pt x="134" y="12508"/>
                    <a:pt x="1001" y="13042"/>
                    <a:pt x="1335" y="13976"/>
                  </a:cubicBezTo>
                  <a:cubicBezTo>
                    <a:pt x="1602" y="14943"/>
                    <a:pt x="1502" y="15944"/>
                    <a:pt x="1001" y="16811"/>
                  </a:cubicBezTo>
                  <a:cubicBezTo>
                    <a:pt x="601" y="17378"/>
                    <a:pt x="367" y="18012"/>
                    <a:pt x="267" y="18679"/>
                  </a:cubicBezTo>
                  <a:cubicBezTo>
                    <a:pt x="134" y="19613"/>
                    <a:pt x="367" y="20547"/>
                    <a:pt x="968" y="21281"/>
                  </a:cubicBezTo>
                  <a:cubicBezTo>
                    <a:pt x="1735" y="22115"/>
                    <a:pt x="2969" y="22415"/>
                    <a:pt x="4037" y="22649"/>
                  </a:cubicBezTo>
                  <a:lnTo>
                    <a:pt x="4137" y="22682"/>
                  </a:lnTo>
                  <a:cubicBezTo>
                    <a:pt x="4475" y="22776"/>
                    <a:pt x="4824" y="22817"/>
                    <a:pt x="5172" y="22817"/>
                  </a:cubicBezTo>
                  <a:cubicBezTo>
                    <a:pt x="5441" y="22817"/>
                    <a:pt x="5709" y="22792"/>
                    <a:pt x="5971" y="22749"/>
                  </a:cubicBezTo>
                  <a:cubicBezTo>
                    <a:pt x="6105" y="22749"/>
                    <a:pt x="6238" y="22715"/>
                    <a:pt x="6372" y="22649"/>
                  </a:cubicBezTo>
                  <a:cubicBezTo>
                    <a:pt x="6438" y="22582"/>
                    <a:pt x="6538" y="22549"/>
                    <a:pt x="6605" y="22515"/>
                  </a:cubicBezTo>
                  <a:cubicBezTo>
                    <a:pt x="6872" y="22448"/>
                    <a:pt x="7106" y="22382"/>
                    <a:pt x="7339" y="22282"/>
                  </a:cubicBezTo>
                  <a:cubicBezTo>
                    <a:pt x="8306" y="21915"/>
                    <a:pt x="9107" y="21281"/>
                    <a:pt x="9741" y="20447"/>
                  </a:cubicBezTo>
                  <a:cubicBezTo>
                    <a:pt x="10041" y="20080"/>
                    <a:pt x="10208" y="19646"/>
                    <a:pt x="10241" y="19146"/>
                  </a:cubicBezTo>
                  <a:cubicBezTo>
                    <a:pt x="10241" y="18412"/>
                    <a:pt x="9607" y="17778"/>
                    <a:pt x="9607" y="17078"/>
                  </a:cubicBezTo>
                  <a:cubicBezTo>
                    <a:pt x="9574" y="16344"/>
                    <a:pt x="10108" y="15744"/>
                    <a:pt x="10308" y="15043"/>
                  </a:cubicBezTo>
                  <a:cubicBezTo>
                    <a:pt x="10608" y="13976"/>
                    <a:pt x="10108" y="12842"/>
                    <a:pt x="9507" y="11908"/>
                  </a:cubicBezTo>
                  <a:cubicBezTo>
                    <a:pt x="8907" y="10974"/>
                    <a:pt x="8173" y="10073"/>
                    <a:pt x="7973" y="9006"/>
                  </a:cubicBezTo>
                  <a:cubicBezTo>
                    <a:pt x="7873" y="8472"/>
                    <a:pt x="7906" y="7905"/>
                    <a:pt x="8040" y="7371"/>
                  </a:cubicBezTo>
                  <a:cubicBezTo>
                    <a:pt x="8106" y="7104"/>
                    <a:pt x="8173" y="6837"/>
                    <a:pt x="8306" y="6570"/>
                  </a:cubicBezTo>
                  <a:cubicBezTo>
                    <a:pt x="8507" y="6170"/>
                    <a:pt x="8673" y="5737"/>
                    <a:pt x="8807" y="5336"/>
                  </a:cubicBezTo>
                  <a:cubicBezTo>
                    <a:pt x="8907" y="4602"/>
                    <a:pt x="8907" y="3902"/>
                    <a:pt x="8807" y="3201"/>
                  </a:cubicBezTo>
                  <a:cubicBezTo>
                    <a:pt x="8773" y="2634"/>
                    <a:pt x="8907" y="1533"/>
                    <a:pt x="8640" y="733"/>
                  </a:cubicBezTo>
                  <a:cubicBezTo>
                    <a:pt x="7964" y="246"/>
                    <a:pt x="7217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3175125" y="995775"/>
              <a:ext cx="84900" cy="82975"/>
            </a:xfrm>
            <a:custGeom>
              <a:rect b="b" l="l" r="r" t="t"/>
              <a:pathLst>
                <a:path extrusionOk="0" h="3319" w="3396">
                  <a:moveTo>
                    <a:pt x="2869" y="1"/>
                  </a:moveTo>
                  <a:cubicBezTo>
                    <a:pt x="1600" y="1"/>
                    <a:pt x="1" y="2154"/>
                    <a:pt x="1194" y="3318"/>
                  </a:cubicBezTo>
                  <a:lnTo>
                    <a:pt x="3395" y="149"/>
                  </a:lnTo>
                  <a:cubicBezTo>
                    <a:pt x="3234" y="47"/>
                    <a:pt x="3055" y="1"/>
                    <a:pt x="2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3450975" y="1433125"/>
              <a:ext cx="334425" cy="560425"/>
            </a:xfrm>
            <a:custGeom>
              <a:rect b="b" l="l" r="r" t="t"/>
              <a:pathLst>
                <a:path extrusionOk="0" h="22417" w="13377">
                  <a:moveTo>
                    <a:pt x="1935" y="1"/>
                  </a:moveTo>
                  <a:cubicBezTo>
                    <a:pt x="1935" y="1"/>
                    <a:pt x="667" y="9408"/>
                    <a:pt x="501" y="13077"/>
                  </a:cubicBezTo>
                  <a:cubicBezTo>
                    <a:pt x="367" y="16713"/>
                    <a:pt x="0" y="17280"/>
                    <a:pt x="2902" y="18781"/>
                  </a:cubicBezTo>
                  <a:cubicBezTo>
                    <a:pt x="4804" y="19782"/>
                    <a:pt x="10274" y="22417"/>
                    <a:pt x="10274" y="22417"/>
                  </a:cubicBezTo>
                  <a:lnTo>
                    <a:pt x="13376" y="18547"/>
                  </a:lnTo>
                  <a:lnTo>
                    <a:pt x="8573" y="14711"/>
                  </a:lnTo>
                  <a:cubicBezTo>
                    <a:pt x="8573" y="14711"/>
                    <a:pt x="7672" y="6506"/>
                    <a:pt x="7105" y="3904"/>
                  </a:cubicBezTo>
                  <a:cubicBezTo>
                    <a:pt x="6505" y="1202"/>
                    <a:pt x="4503" y="1"/>
                    <a:pt x="19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3130750" y="1433125"/>
              <a:ext cx="579600" cy="805325"/>
            </a:xfrm>
            <a:custGeom>
              <a:rect b="b" l="l" r="r" t="t"/>
              <a:pathLst>
                <a:path extrusionOk="0" h="32213" w="23184">
                  <a:moveTo>
                    <a:pt x="14744" y="1"/>
                  </a:moveTo>
                  <a:lnTo>
                    <a:pt x="12509" y="68"/>
                  </a:lnTo>
                  <a:cubicBezTo>
                    <a:pt x="10141" y="201"/>
                    <a:pt x="7772" y="535"/>
                    <a:pt x="5437" y="1035"/>
                  </a:cubicBezTo>
                  <a:cubicBezTo>
                    <a:pt x="5437" y="1035"/>
                    <a:pt x="3136" y="1702"/>
                    <a:pt x="2035" y="2002"/>
                  </a:cubicBezTo>
                  <a:cubicBezTo>
                    <a:pt x="1334" y="4337"/>
                    <a:pt x="1368" y="7406"/>
                    <a:pt x="867" y="14511"/>
                  </a:cubicBezTo>
                  <a:cubicBezTo>
                    <a:pt x="400" y="21516"/>
                    <a:pt x="0" y="30423"/>
                    <a:pt x="0" y="30423"/>
                  </a:cubicBezTo>
                  <a:cubicBezTo>
                    <a:pt x="2351" y="31598"/>
                    <a:pt x="4935" y="32212"/>
                    <a:pt x="7532" y="32212"/>
                  </a:cubicBezTo>
                  <a:cubicBezTo>
                    <a:pt x="8988" y="32212"/>
                    <a:pt x="10449" y="32019"/>
                    <a:pt x="11875" y="31624"/>
                  </a:cubicBezTo>
                  <a:cubicBezTo>
                    <a:pt x="18113" y="29956"/>
                    <a:pt x="22083" y="26420"/>
                    <a:pt x="22416" y="22917"/>
                  </a:cubicBezTo>
                  <a:cubicBezTo>
                    <a:pt x="21249" y="21183"/>
                    <a:pt x="20415" y="19682"/>
                    <a:pt x="20415" y="19682"/>
                  </a:cubicBezTo>
                  <a:cubicBezTo>
                    <a:pt x="20415" y="19682"/>
                    <a:pt x="20448" y="16780"/>
                    <a:pt x="20415" y="14678"/>
                  </a:cubicBezTo>
                  <a:cubicBezTo>
                    <a:pt x="22449" y="12977"/>
                    <a:pt x="23183" y="10141"/>
                    <a:pt x="22183" y="7706"/>
                  </a:cubicBezTo>
                  <a:cubicBezTo>
                    <a:pt x="20882" y="4738"/>
                    <a:pt x="16278" y="1469"/>
                    <a:pt x="14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276675" y="1790050"/>
              <a:ext cx="242700" cy="106850"/>
            </a:xfrm>
            <a:custGeom>
              <a:rect b="b" l="l" r="r" t="t"/>
              <a:pathLst>
                <a:path extrusionOk="0" h="4274" w="9708">
                  <a:moveTo>
                    <a:pt x="1" y="1"/>
                  </a:moveTo>
                  <a:cubicBezTo>
                    <a:pt x="1" y="1"/>
                    <a:pt x="1" y="3937"/>
                    <a:pt x="4370" y="4237"/>
                  </a:cubicBezTo>
                  <a:cubicBezTo>
                    <a:pt x="4573" y="4261"/>
                    <a:pt x="4775" y="4273"/>
                    <a:pt x="4975" y="4273"/>
                  </a:cubicBezTo>
                  <a:cubicBezTo>
                    <a:pt x="6983" y="4273"/>
                    <a:pt x="8828" y="3082"/>
                    <a:pt x="9708" y="1202"/>
                  </a:cubicBezTo>
                  <a:lnTo>
                    <a:pt x="9708" y="1202"/>
                  </a:lnTo>
                  <a:cubicBezTo>
                    <a:pt x="9707" y="1202"/>
                    <a:pt x="8199" y="3253"/>
                    <a:pt x="4981" y="3253"/>
                  </a:cubicBezTo>
                  <a:cubicBezTo>
                    <a:pt x="4815" y="3253"/>
                    <a:pt x="4645" y="3248"/>
                    <a:pt x="4470" y="3236"/>
                  </a:cubicBezTo>
                  <a:cubicBezTo>
                    <a:pt x="835" y="29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3431800" y="2163650"/>
              <a:ext cx="803925" cy="314225"/>
            </a:xfrm>
            <a:custGeom>
              <a:rect b="b" l="l" r="r" t="t"/>
              <a:pathLst>
                <a:path extrusionOk="0" h="12569" w="32157">
                  <a:moveTo>
                    <a:pt x="32156" y="1"/>
                  </a:moveTo>
                  <a:lnTo>
                    <a:pt x="11675" y="11843"/>
                  </a:lnTo>
                  <a:lnTo>
                    <a:pt x="0" y="5004"/>
                  </a:lnTo>
                  <a:lnTo>
                    <a:pt x="0" y="5371"/>
                  </a:lnTo>
                  <a:cubicBezTo>
                    <a:pt x="0" y="5772"/>
                    <a:pt x="200" y="6139"/>
                    <a:pt x="534" y="6339"/>
                  </a:cubicBezTo>
                  <a:lnTo>
                    <a:pt x="11108" y="12443"/>
                  </a:lnTo>
                  <a:cubicBezTo>
                    <a:pt x="11275" y="12526"/>
                    <a:pt x="11467" y="12568"/>
                    <a:pt x="11658" y="12568"/>
                  </a:cubicBezTo>
                  <a:cubicBezTo>
                    <a:pt x="11850" y="12568"/>
                    <a:pt x="12042" y="12526"/>
                    <a:pt x="12209" y="12443"/>
                  </a:cubicBezTo>
                  <a:lnTo>
                    <a:pt x="31589" y="1235"/>
                  </a:lnTo>
                  <a:cubicBezTo>
                    <a:pt x="31923" y="1035"/>
                    <a:pt x="32156" y="668"/>
                    <a:pt x="32156" y="268"/>
                  </a:cubicBezTo>
                  <a:lnTo>
                    <a:pt x="3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3430950" y="1995825"/>
              <a:ext cx="804775" cy="463900"/>
            </a:xfrm>
            <a:custGeom>
              <a:rect b="b" l="l" r="r" t="t"/>
              <a:pathLst>
                <a:path extrusionOk="0" h="18556" w="32191">
                  <a:moveTo>
                    <a:pt x="20349" y="1"/>
                  </a:moveTo>
                  <a:cubicBezTo>
                    <a:pt x="20232" y="1"/>
                    <a:pt x="20115" y="26"/>
                    <a:pt x="20015" y="76"/>
                  </a:cubicBezTo>
                  <a:lnTo>
                    <a:pt x="101" y="11584"/>
                  </a:lnTo>
                  <a:cubicBezTo>
                    <a:pt x="1" y="11651"/>
                    <a:pt x="1" y="11784"/>
                    <a:pt x="101" y="11851"/>
                  </a:cubicBezTo>
                  <a:lnTo>
                    <a:pt x="11709" y="18556"/>
                  </a:lnTo>
                  <a:lnTo>
                    <a:pt x="32190" y="6714"/>
                  </a:lnTo>
                  <a:lnTo>
                    <a:pt x="20682" y="76"/>
                  </a:lnTo>
                  <a:cubicBezTo>
                    <a:pt x="20582" y="26"/>
                    <a:pt x="20465" y="1"/>
                    <a:pt x="20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3566050" y="2084425"/>
              <a:ext cx="607950" cy="351125"/>
            </a:xfrm>
            <a:custGeom>
              <a:rect b="b" l="l" r="r" t="t"/>
              <a:pathLst>
                <a:path extrusionOk="0" h="14045" w="24318">
                  <a:moveTo>
                    <a:pt x="18113" y="1"/>
                  </a:moveTo>
                  <a:lnTo>
                    <a:pt x="1" y="10442"/>
                  </a:lnTo>
                  <a:lnTo>
                    <a:pt x="6172" y="14044"/>
                  </a:lnTo>
                  <a:lnTo>
                    <a:pt x="24318" y="3537"/>
                  </a:lnTo>
                  <a:lnTo>
                    <a:pt x="18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3644450" y="2106950"/>
              <a:ext cx="216825" cy="125125"/>
            </a:xfrm>
            <a:custGeom>
              <a:rect b="b" l="l" r="r" t="t"/>
              <a:pathLst>
                <a:path extrusionOk="0" h="5005" w="8673">
                  <a:moveTo>
                    <a:pt x="5504" y="1"/>
                  </a:moveTo>
                  <a:lnTo>
                    <a:pt x="0" y="3169"/>
                  </a:lnTo>
                  <a:lnTo>
                    <a:pt x="100" y="3236"/>
                  </a:lnTo>
                  <a:lnTo>
                    <a:pt x="3136" y="5004"/>
                  </a:lnTo>
                  <a:lnTo>
                    <a:pt x="8540" y="1902"/>
                  </a:lnTo>
                  <a:lnTo>
                    <a:pt x="8673" y="1835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3646950" y="2110275"/>
              <a:ext cx="211000" cy="121800"/>
            </a:xfrm>
            <a:custGeom>
              <a:rect b="b" l="l" r="r" t="t"/>
              <a:pathLst>
                <a:path extrusionOk="0" h="4872" w="8440">
                  <a:moveTo>
                    <a:pt x="5404" y="1"/>
                  </a:moveTo>
                  <a:lnTo>
                    <a:pt x="0" y="3103"/>
                  </a:lnTo>
                  <a:lnTo>
                    <a:pt x="3036" y="4871"/>
                  </a:lnTo>
                  <a:lnTo>
                    <a:pt x="8440" y="1769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3723675" y="2163650"/>
              <a:ext cx="512050" cy="314425"/>
            </a:xfrm>
            <a:custGeom>
              <a:rect b="b" l="l" r="r" t="t"/>
              <a:pathLst>
                <a:path extrusionOk="0" h="12577" w="20482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3723675" y="2163650"/>
              <a:ext cx="512050" cy="314425"/>
            </a:xfrm>
            <a:custGeom>
              <a:rect b="b" l="l" r="r" t="t"/>
              <a:pathLst>
                <a:path extrusionOk="0" h="12577" w="20482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3707825" y="1896800"/>
              <a:ext cx="386500" cy="252875"/>
            </a:xfrm>
            <a:custGeom>
              <a:rect b="b" l="l" r="r" t="t"/>
              <a:pathLst>
                <a:path extrusionOk="0" h="10115" w="15460">
                  <a:moveTo>
                    <a:pt x="3102" y="0"/>
                  </a:moveTo>
                  <a:lnTo>
                    <a:pt x="0" y="3870"/>
                  </a:lnTo>
                  <a:cubicBezTo>
                    <a:pt x="334" y="4070"/>
                    <a:pt x="701" y="4270"/>
                    <a:pt x="1001" y="4504"/>
                  </a:cubicBezTo>
                  <a:cubicBezTo>
                    <a:pt x="1535" y="4837"/>
                    <a:pt x="2035" y="6005"/>
                    <a:pt x="3269" y="6472"/>
                  </a:cubicBezTo>
                  <a:cubicBezTo>
                    <a:pt x="4870" y="7139"/>
                    <a:pt x="6838" y="7139"/>
                    <a:pt x="7005" y="7606"/>
                  </a:cubicBezTo>
                  <a:cubicBezTo>
                    <a:pt x="7005" y="7906"/>
                    <a:pt x="7039" y="8206"/>
                    <a:pt x="7105" y="8507"/>
                  </a:cubicBezTo>
                  <a:cubicBezTo>
                    <a:pt x="6805" y="8340"/>
                    <a:pt x="6505" y="8273"/>
                    <a:pt x="6171" y="8240"/>
                  </a:cubicBezTo>
                  <a:cubicBezTo>
                    <a:pt x="6158" y="8238"/>
                    <a:pt x="6145" y="8238"/>
                    <a:pt x="6132" y="8238"/>
                  </a:cubicBezTo>
                  <a:cubicBezTo>
                    <a:pt x="5835" y="8238"/>
                    <a:pt x="5440" y="8582"/>
                    <a:pt x="5504" y="8773"/>
                  </a:cubicBezTo>
                  <a:cubicBezTo>
                    <a:pt x="5571" y="8940"/>
                    <a:pt x="5838" y="9107"/>
                    <a:pt x="5971" y="9240"/>
                  </a:cubicBezTo>
                  <a:cubicBezTo>
                    <a:pt x="6138" y="9341"/>
                    <a:pt x="6638" y="9774"/>
                    <a:pt x="6705" y="9841"/>
                  </a:cubicBezTo>
                  <a:cubicBezTo>
                    <a:pt x="7113" y="10016"/>
                    <a:pt x="7546" y="10114"/>
                    <a:pt x="8004" y="10114"/>
                  </a:cubicBezTo>
                  <a:cubicBezTo>
                    <a:pt x="8071" y="10114"/>
                    <a:pt x="8138" y="10112"/>
                    <a:pt x="8206" y="10108"/>
                  </a:cubicBezTo>
                  <a:cubicBezTo>
                    <a:pt x="8440" y="10074"/>
                    <a:pt x="8640" y="9908"/>
                    <a:pt x="8706" y="9707"/>
                  </a:cubicBezTo>
                  <a:cubicBezTo>
                    <a:pt x="8807" y="9741"/>
                    <a:pt x="8940" y="9774"/>
                    <a:pt x="9073" y="9841"/>
                  </a:cubicBezTo>
                  <a:cubicBezTo>
                    <a:pt x="9163" y="9871"/>
                    <a:pt x="9260" y="9887"/>
                    <a:pt x="9357" y="9887"/>
                  </a:cubicBezTo>
                  <a:cubicBezTo>
                    <a:pt x="9477" y="9887"/>
                    <a:pt x="9597" y="9863"/>
                    <a:pt x="9707" y="9808"/>
                  </a:cubicBezTo>
                  <a:cubicBezTo>
                    <a:pt x="9841" y="9741"/>
                    <a:pt x="9907" y="9607"/>
                    <a:pt x="9941" y="9507"/>
                  </a:cubicBezTo>
                  <a:cubicBezTo>
                    <a:pt x="10208" y="9474"/>
                    <a:pt x="10474" y="9441"/>
                    <a:pt x="10741" y="9341"/>
                  </a:cubicBezTo>
                  <a:cubicBezTo>
                    <a:pt x="11108" y="9174"/>
                    <a:pt x="11142" y="8707"/>
                    <a:pt x="11208" y="8373"/>
                  </a:cubicBezTo>
                  <a:cubicBezTo>
                    <a:pt x="11308" y="7940"/>
                    <a:pt x="11342" y="7473"/>
                    <a:pt x="11275" y="7039"/>
                  </a:cubicBezTo>
                  <a:lnTo>
                    <a:pt x="11275" y="7039"/>
                  </a:lnTo>
                  <a:cubicBezTo>
                    <a:pt x="12342" y="7706"/>
                    <a:pt x="13176" y="8974"/>
                    <a:pt x="14477" y="9240"/>
                  </a:cubicBezTo>
                  <a:cubicBezTo>
                    <a:pt x="14562" y="9259"/>
                    <a:pt x="14651" y="9268"/>
                    <a:pt x="14737" y="9268"/>
                  </a:cubicBezTo>
                  <a:cubicBezTo>
                    <a:pt x="15127" y="9268"/>
                    <a:pt x="15460" y="9077"/>
                    <a:pt x="15078" y="8640"/>
                  </a:cubicBezTo>
                  <a:cubicBezTo>
                    <a:pt x="14444" y="7706"/>
                    <a:pt x="13677" y="6905"/>
                    <a:pt x="13143" y="5938"/>
                  </a:cubicBezTo>
                  <a:cubicBezTo>
                    <a:pt x="12576" y="5338"/>
                    <a:pt x="11975" y="4771"/>
                    <a:pt x="11308" y="4237"/>
                  </a:cubicBezTo>
                  <a:cubicBezTo>
                    <a:pt x="9440" y="2836"/>
                    <a:pt x="8973" y="2836"/>
                    <a:pt x="6572" y="2002"/>
                  </a:cubicBezTo>
                  <a:cubicBezTo>
                    <a:pt x="5304" y="1568"/>
                    <a:pt x="4103" y="901"/>
                    <a:pt x="31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3731175" y="1815900"/>
              <a:ext cx="579600" cy="650000"/>
            </a:xfrm>
            <a:custGeom>
              <a:rect b="b" l="l" r="r" t="t"/>
              <a:pathLst>
                <a:path extrusionOk="0" h="26000" w="23184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3731175" y="1815900"/>
              <a:ext cx="579600" cy="650000"/>
            </a:xfrm>
            <a:custGeom>
              <a:rect b="b" l="l" r="r" t="t"/>
              <a:pathLst>
                <a:path extrusionOk="0" h="26000" w="23184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3723675" y="1810900"/>
              <a:ext cx="577925" cy="653000"/>
            </a:xfrm>
            <a:custGeom>
              <a:rect b="b" l="l" r="r" t="t"/>
              <a:pathLst>
                <a:path extrusionOk="0" h="26120" w="23117">
                  <a:moveTo>
                    <a:pt x="22850" y="1"/>
                  </a:moveTo>
                  <a:lnTo>
                    <a:pt x="2735" y="11609"/>
                  </a:lnTo>
                  <a:cubicBezTo>
                    <a:pt x="2502" y="11776"/>
                    <a:pt x="2335" y="12009"/>
                    <a:pt x="2268" y="12310"/>
                  </a:cubicBezTo>
                  <a:lnTo>
                    <a:pt x="0" y="25953"/>
                  </a:lnTo>
                  <a:lnTo>
                    <a:pt x="133" y="26019"/>
                  </a:lnTo>
                  <a:cubicBezTo>
                    <a:pt x="167" y="26053"/>
                    <a:pt x="234" y="26086"/>
                    <a:pt x="300" y="26119"/>
                  </a:cubicBezTo>
                  <a:lnTo>
                    <a:pt x="2569" y="12476"/>
                  </a:lnTo>
                  <a:cubicBezTo>
                    <a:pt x="2635" y="12176"/>
                    <a:pt x="2802" y="11943"/>
                    <a:pt x="3069" y="11809"/>
                  </a:cubicBezTo>
                  <a:lnTo>
                    <a:pt x="23117" y="234"/>
                  </a:lnTo>
                  <a:cubicBezTo>
                    <a:pt x="23016" y="134"/>
                    <a:pt x="22916" y="67"/>
                    <a:pt x="2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4000325" y="2103375"/>
              <a:ext cx="89125" cy="90575"/>
            </a:xfrm>
            <a:custGeom>
              <a:rect b="b" l="l" r="r" t="t"/>
              <a:pathLst>
                <a:path extrusionOk="0" h="3623" w="3565">
                  <a:moveTo>
                    <a:pt x="2896" y="1"/>
                  </a:moveTo>
                  <a:cubicBezTo>
                    <a:pt x="2663" y="1"/>
                    <a:pt x="2372" y="89"/>
                    <a:pt x="2043" y="277"/>
                  </a:cubicBezTo>
                  <a:cubicBezTo>
                    <a:pt x="1109" y="811"/>
                    <a:pt x="242" y="1945"/>
                    <a:pt x="109" y="2779"/>
                  </a:cubicBezTo>
                  <a:cubicBezTo>
                    <a:pt x="1" y="3320"/>
                    <a:pt x="243" y="3622"/>
                    <a:pt x="682" y="3622"/>
                  </a:cubicBezTo>
                  <a:cubicBezTo>
                    <a:pt x="920" y="3622"/>
                    <a:pt x="1215" y="3533"/>
                    <a:pt x="1543" y="3346"/>
                  </a:cubicBezTo>
                  <a:cubicBezTo>
                    <a:pt x="2477" y="2812"/>
                    <a:pt x="3344" y="1678"/>
                    <a:pt x="3478" y="844"/>
                  </a:cubicBezTo>
                  <a:cubicBezTo>
                    <a:pt x="3564" y="303"/>
                    <a:pt x="3328" y="1"/>
                    <a:pt x="2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3005650" y="1484000"/>
              <a:ext cx="756075" cy="805400"/>
            </a:xfrm>
            <a:custGeom>
              <a:rect b="b" l="l" r="r" t="t"/>
              <a:pathLst>
                <a:path extrusionOk="0" h="32216" w="30243">
                  <a:moveTo>
                    <a:pt x="7072" y="1"/>
                  </a:moveTo>
                  <a:cubicBezTo>
                    <a:pt x="4137" y="1035"/>
                    <a:pt x="3603" y="2002"/>
                    <a:pt x="3069" y="3970"/>
                  </a:cubicBezTo>
                  <a:cubicBezTo>
                    <a:pt x="2069" y="7706"/>
                    <a:pt x="1135" y="13677"/>
                    <a:pt x="668" y="18848"/>
                  </a:cubicBezTo>
                  <a:cubicBezTo>
                    <a:pt x="401" y="21516"/>
                    <a:pt x="1" y="22483"/>
                    <a:pt x="3603" y="24251"/>
                  </a:cubicBezTo>
                  <a:cubicBezTo>
                    <a:pt x="7539" y="26219"/>
                    <a:pt x="10441" y="27153"/>
                    <a:pt x="14311" y="28521"/>
                  </a:cubicBezTo>
                  <a:cubicBezTo>
                    <a:pt x="14878" y="28755"/>
                    <a:pt x="15912" y="29889"/>
                    <a:pt x="17213" y="29989"/>
                  </a:cubicBezTo>
                  <a:cubicBezTo>
                    <a:pt x="17434" y="30010"/>
                    <a:pt x="17657" y="30019"/>
                    <a:pt x="17879" y="30019"/>
                  </a:cubicBezTo>
                  <a:cubicBezTo>
                    <a:pt x="18946" y="30019"/>
                    <a:pt x="19982" y="29815"/>
                    <a:pt x="20595" y="29815"/>
                  </a:cubicBezTo>
                  <a:cubicBezTo>
                    <a:pt x="20854" y="29815"/>
                    <a:pt x="21038" y="29852"/>
                    <a:pt x="21116" y="29955"/>
                  </a:cubicBezTo>
                  <a:cubicBezTo>
                    <a:pt x="21216" y="30256"/>
                    <a:pt x="21316" y="30523"/>
                    <a:pt x="21483" y="30789"/>
                  </a:cubicBezTo>
                  <a:cubicBezTo>
                    <a:pt x="21316" y="30773"/>
                    <a:pt x="21149" y="30764"/>
                    <a:pt x="20986" y="30764"/>
                  </a:cubicBezTo>
                  <a:cubicBezTo>
                    <a:pt x="20824" y="30764"/>
                    <a:pt x="20665" y="30773"/>
                    <a:pt x="20515" y="30789"/>
                  </a:cubicBezTo>
                  <a:cubicBezTo>
                    <a:pt x="20215" y="30856"/>
                    <a:pt x="19881" y="31323"/>
                    <a:pt x="20048" y="31523"/>
                  </a:cubicBezTo>
                  <a:cubicBezTo>
                    <a:pt x="20215" y="31657"/>
                    <a:pt x="20415" y="31757"/>
                    <a:pt x="20615" y="31823"/>
                  </a:cubicBezTo>
                  <a:cubicBezTo>
                    <a:pt x="20782" y="31890"/>
                    <a:pt x="21382" y="32157"/>
                    <a:pt x="21449" y="32190"/>
                  </a:cubicBezTo>
                  <a:cubicBezTo>
                    <a:pt x="21583" y="32207"/>
                    <a:pt x="21716" y="32215"/>
                    <a:pt x="21848" y="32215"/>
                  </a:cubicBezTo>
                  <a:cubicBezTo>
                    <a:pt x="22246" y="32215"/>
                    <a:pt x="22633" y="32140"/>
                    <a:pt x="22984" y="31990"/>
                  </a:cubicBezTo>
                  <a:cubicBezTo>
                    <a:pt x="23217" y="31890"/>
                    <a:pt x="23351" y="31690"/>
                    <a:pt x="23351" y="31457"/>
                  </a:cubicBezTo>
                  <a:cubicBezTo>
                    <a:pt x="23484" y="31457"/>
                    <a:pt x="23584" y="31457"/>
                    <a:pt x="23717" y="31490"/>
                  </a:cubicBezTo>
                  <a:cubicBezTo>
                    <a:pt x="23951" y="31490"/>
                    <a:pt x="24184" y="31390"/>
                    <a:pt x="24351" y="31256"/>
                  </a:cubicBezTo>
                  <a:cubicBezTo>
                    <a:pt x="24418" y="31156"/>
                    <a:pt x="24485" y="31023"/>
                    <a:pt x="24485" y="30889"/>
                  </a:cubicBezTo>
                  <a:cubicBezTo>
                    <a:pt x="24718" y="30823"/>
                    <a:pt x="24985" y="30689"/>
                    <a:pt x="25185" y="30523"/>
                  </a:cubicBezTo>
                  <a:cubicBezTo>
                    <a:pt x="25485" y="30222"/>
                    <a:pt x="25385" y="29822"/>
                    <a:pt x="25352" y="29455"/>
                  </a:cubicBezTo>
                  <a:cubicBezTo>
                    <a:pt x="25219" y="28788"/>
                    <a:pt x="25052" y="28121"/>
                    <a:pt x="24818" y="27520"/>
                  </a:cubicBezTo>
                  <a:lnTo>
                    <a:pt x="24818" y="27520"/>
                  </a:lnTo>
                  <a:cubicBezTo>
                    <a:pt x="25419" y="27620"/>
                    <a:pt x="25986" y="27787"/>
                    <a:pt x="26553" y="28021"/>
                  </a:cubicBezTo>
                  <a:cubicBezTo>
                    <a:pt x="27220" y="28354"/>
                    <a:pt x="27887" y="28621"/>
                    <a:pt x="28621" y="28821"/>
                  </a:cubicBezTo>
                  <a:cubicBezTo>
                    <a:pt x="28699" y="28837"/>
                    <a:pt x="28782" y="28844"/>
                    <a:pt x="28866" y="28844"/>
                  </a:cubicBezTo>
                  <a:cubicBezTo>
                    <a:pt x="29509" y="28844"/>
                    <a:pt x="30243" y="28418"/>
                    <a:pt x="29388" y="27887"/>
                  </a:cubicBezTo>
                  <a:cubicBezTo>
                    <a:pt x="28454" y="27320"/>
                    <a:pt x="27420" y="26386"/>
                    <a:pt x="26853" y="26186"/>
                  </a:cubicBezTo>
                  <a:cubicBezTo>
                    <a:pt x="26286" y="25953"/>
                    <a:pt x="24651" y="25386"/>
                    <a:pt x="23918" y="25119"/>
                  </a:cubicBezTo>
                  <a:cubicBezTo>
                    <a:pt x="22583" y="24685"/>
                    <a:pt x="21583" y="24818"/>
                    <a:pt x="19047" y="24752"/>
                  </a:cubicBezTo>
                  <a:cubicBezTo>
                    <a:pt x="16679" y="24718"/>
                    <a:pt x="14411" y="24018"/>
                    <a:pt x="12443" y="22717"/>
                  </a:cubicBezTo>
                  <a:cubicBezTo>
                    <a:pt x="10641" y="21583"/>
                    <a:pt x="8907" y="20349"/>
                    <a:pt x="7272" y="19014"/>
                  </a:cubicBezTo>
                  <a:lnTo>
                    <a:pt x="9074" y="9641"/>
                  </a:lnTo>
                  <a:cubicBezTo>
                    <a:pt x="9341" y="8173"/>
                    <a:pt x="9974" y="1735"/>
                    <a:pt x="7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3610250" y="2146150"/>
              <a:ext cx="24200" cy="27550"/>
            </a:xfrm>
            <a:custGeom>
              <a:rect b="b" l="l" r="r" t="t"/>
              <a:pathLst>
                <a:path extrusionOk="0" h="1102" w="968">
                  <a:moveTo>
                    <a:pt x="0" y="0"/>
                  </a:moveTo>
                  <a:lnTo>
                    <a:pt x="0" y="0"/>
                  </a:lnTo>
                  <a:cubicBezTo>
                    <a:pt x="267" y="301"/>
                    <a:pt x="467" y="667"/>
                    <a:pt x="634" y="1034"/>
                  </a:cubicBezTo>
                  <a:lnTo>
                    <a:pt x="968" y="1101"/>
                  </a:lnTo>
                  <a:cubicBezTo>
                    <a:pt x="734" y="634"/>
                    <a:pt x="401" y="10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3583575" y="2158650"/>
              <a:ext cx="34200" cy="97600"/>
            </a:xfrm>
            <a:custGeom>
              <a:rect b="b" l="l" r="r" t="t"/>
              <a:pathLst>
                <a:path extrusionOk="0" h="3904" w="1368">
                  <a:moveTo>
                    <a:pt x="0" y="1"/>
                  </a:moveTo>
                  <a:lnTo>
                    <a:pt x="0" y="1"/>
                  </a:lnTo>
                  <a:cubicBezTo>
                    <a:pt x="133" y="134"/>
                    <a:pt x="234" y="268"/>
                    <a:pt x="334" y="434"/>
                  </a:cubicBezTo>
                  <a:cubicBezTo>
                    <a:pt x="400" y="568"/>
                    <a:pt x="500" y="735"/>
                    <a:pt x="567" y="901"/>
                  </a:cubicBezTo>
                  <a:cubicBezTo>
                    <a:pt x="701" y="1202"/>
                    <a:pt x="801" y="1535"/>
                    <a:pt x="867" y="1869"/>
                  </a:cubicBezTo>
                  <a:cubicBezTo>
                    <a:pt x="967" y="2202"/>
                    <a:pt x="1067" y="2569"/>
                    <a:pt x="1134" y="2903"/>
                  </a:cubicBezTo>
                  <a:cubicBezTo>
                    <a:pt x="1234" y="3236"/>
                    <a:pt x="1301" y="3570"/>
                    <a:pt x="1334" y="3903"/>
                  </a:cubicBezTo>
                  <a:cubicBezTo>
                    <a:pt x="1368" y="3570"/>
                    <a:pt x="1368" y="3203"/>
                    <a:pt x="1301" y="2869"/>
                  </a:cubicBezTo>
                  <a:cubicBezTo>
                    <a:pt x="1234" y="2502"/>
                    <a:pt x="1168" y="2169"/>
                    <a:pt x="1067" y="1802"/>
                  </a:cubicBezTo>
                  <a:cubicBezTo>
                    <a:pt x="1001" y="1468"/>
                    <a:pt x="867" y="1135"/>
                    <a:pt x="701" y="801"/>
                  </a:cubicBezTo>
                  <a:cubicBezTo>
                    <a:pt x="534" y="468"/>
                    <a:pt x="300" y="2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3556875" y="2173675"/>
              <a:ext cx="32550" cy="97575"/>
            </a:xfrm>
            <a:custGeom>
              <a:rect b="b" l="l" r="r" t="t"/>
              <a:pathLst>
                <a:path extrusionOk="0" h="3903" w="1302">
                  <a:moveTo>
                    <a:pt x="1" y="0"/>
                  </a:moveTo>
                  <a:cubicBezTo>
                    <a:pt x="134" y="134"/>
                    <a:pt x="201" y="267"/>
                    <a:pt x="267" y="434"/>
                  </a:cubicBezTo>
                  <a:cubicBezTo>
                    <a:pt x="334" y="601"/>
                    <a:pt x="401" y="734"/>
                    <a:pt x="468" y="901"/>
                  </a:cubicBezTo>
                  <a:cubicBezTo>
                    <a:pt x="568" y="1234"/>
                    <a:pt x="701" y="1568"/>
                    <a:pt x="768" y="1901"/>
                  </a:cubicBezTo>
                  <a:cubicBezTo>
                    <a:pt x="968" y="2535"/>
                    <a:pt x="1168" y="3169"/>
                    <a:pt x="1302" y="3903"/>
                  </a:cubicBezTo>
                  <a:cubicBezTo>
                    <a:pt x="1302" y="3536"/>
                    <a:pt x="1268" y="3202"/>
                    <a:pt x="1201" y="2835"/>
                  </a:cubicBezTo>
                  <a:cubicBezTo>
                    <a:pt x="1168" y="2502"/>
                    <a:pt x="1068" y="2168"/>
                    <a:pt x="968" y="1835"/>
                  </a:cubicBezTo>
                  <a:cubicBezTo>
                    <a:pt x="868" y="1501"/>
                    <a:pt x="768" y="1168"/>
                    <a:pt x="601" y="834"/>
                  </a:cubicBezTo>
                  <a:cubicBezTo>
                    <a:pt x="468" y="534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3517675" y="2251700"/>
              <a:ext cx="30900" cy="17050"/>
            </a:xfrm>
            <a:custGeom>
              <a:rect b="b" l="l" r="r" t="t"/>
              <a:pathLst>
                <a:path extrusionOk="0" h="682" w="1236">
                  <a:moveTo>
                    <a:pt x="618" y="1"/>
                  </a:moveTo>
                  <a:cubicBezTo>
                    <a:pt x="579" y="1"/>
                    <a:pt x="540" y="5"/>
                    <a:pt x="501" y="15"/>
                  </a:cubicBezTo>
                  <a:cubicBezTo>
                    <a:pt x="456" y="6"/>
                    <a:pt x="412" y="2"/>
                    <a:pt x="367" y="2"/>
                  </a:cubicBezTo>
                  <a:cubicBezTo>
                    <a:pt x="245" y="2"/>
                    <a:pt x="123" y="33"/>
                    <a:pt x="1" y="81"/>
                  </a:cubicBezTo>
                  <a:cubicBezTo>
                    <a:pt x="134" y="81"/>
                    <a:pt x="301" y="81"/>
                    <a:pt x="434" y="115"/>
                  </a:cubicBezTo>
                  <a:cubicBezTo>
                    <a:pt x="547" y="115"/>
                    <a:pt x="636" y="186"/>
                    <a:pt x="782" y="229"/>
                  </a:cubicBezTo>
                  <a:lnTo>
                    <a:pt x="782" y="229"/>
                  </a:lnTo>
                  <a:cubicBezTo>
                    <a:pt x="795" y="268"/>
                    <a:pt x="815" y="308"/>
                    <a:pt x="835" y="348"/>
                  </a:cubicBezTo>
                  <a:cubicBezTo>
                    <a:pt x="835" y="415"/>
                    <a:pt x="901" y="448"/>
                    <a:pt x="935" y="515"/>
                  </a:cubicBezTo>
                  <a:cubicBezTo>
                    <a:pt x="1002" y="582"/>
                    <a:pt x="1135" y="648"/>
                    <a:pt x="1235" y="682"/>
                  </a:cubicBezTo>
                  <a:cubicBezTo>
                    <a:pt x="1168" y="582"/>
                    <a:pt x="1102" y="515"/>
                    <a:pt x="1035" y="415"/>
                  </a:cubicBezTo>
                  <a:cubicBezTo>
                    <a:pt x="1035" y="382"/>
                    <a:pt x="1002" y="315"/>
                    <a:pt x="1002" y="282"/>
                  </a:cubicBezTo>
                  <a:cubicBezTo>
                    <a:pt x="968" y="248"/>
                    <a:pt x="968" y="215"/>
                    <a:pt x="1002" y="148"/>
                  </a:cubicBezTo>
                  <a:lnTo>
                    <a:pt x="1002" y="81"/>
                  </a:lnTo>
                  <a:lnTo>
                    <a:pt x="901" y="48"/>
                  </a:lnTo>
                  <a:cubicBezTo>
                    <a:pt x="807" y="24"/>
                    <a:pt x="713" y="1"/>
                    <a:pt x="6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3149075" y="948600"/>
              <a:ext cx="474550" cy="427025"/>
            </a:xfrm>
            <a:custGeom>
              <a:rect b="b" l="l" r="r" t="t"/>
              <a:pathLst>
                <a:path extrusionOk="0" h="17081" w="18982">
                  <a:moveTo>
                    <a:pt x="10028" y="0"/>
                  </a:moveTo>
                  <a:cubicBezTo>
                    <a:pt x="5954" y="0"/>
                    <a:pt x="1961" y="2684"/>
                    <a:pt x="2236" y="5572"/>
                  </a:cubicBezTo>
                  <a:cubicBezTo>
                    <a:pt x="401" y="6573"/>
                    <a:pt x="1" y="11109"/>
                    <a:pt x="2703" y="14145"/>
                  </a:cubicBezTo>
                  <a:cubicBezTo>
                    <a:pt x="4237" y="15846"/>
                    <a:pt x="5405" y="17080"/>
                    <a:pt x="5405" y="17080"/>
                  </a:cubicBezTo>
                  <a:lnTo>
                    <a:pt x="6706" y="12710"/>
                  </a:lnTo>
                  <a:cubicBezTo>
                    <a:pt x="6706" y="12710"/>
                    <a:pt x="8009" y="13060"/>
                    <a:pt x="9754" y="13060"/>
                  </a:cubicBezTo>
                  <a:cubicBezTo>
                    <a:pt x="12151" y="13060"/>
                    <a:pt x="15380" y="12401"/>
                    <a:pt x="17213" y="9275"/>
                  </a:cubicBezTo>
                  <a:cubicBezTo>
                    <a:pt x="18981" y="6206"/>
                    <a:pt x="18648" y="1936"/>
                    <a:pt x="15245" y="1903"/>
                  </a:cubicBezTo>
                  <a:cubicBezTo>
                    <a:pt x="13753" y="557"/>
                    <a:pt x="11882" y="0"/>
                    <a:pt x="100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3185775" y="1054550"/>
              <a:ext cx="393650" cy="490725"/>
            </a:xfrm>
            <a:custGeom>
              <a:rect b="b" l="l" r="r" t="t"/>
              <a:pathLst>
                <a:path extrusionOk="0" h="19629" w="15746">
                  <a:moveTo>
                    <a:pt x="13230" y="1"/>
                  </a:moveTo>
                  <a:cubicBezTo>
                    <a:pt x="12326" y="1"/>
                    <a:pt x="11929" y="1368"/>
                    <a:pt x="10875" y="1568"/>
                  </a:cubicBezTo>
                  <a:cubicBezTo>
                    <a:pt x="10387" y="1657"/>
                    <a:pt x="9962" y="1691"/>
                    <a:pt x="9587" y="1691"/>
                  </a:cubicBezTo>
                  <a:cubicBezTo>
                    <a:pt x="8386" y="1691"/>
                    <a:pt x="7691" y="1342"/>
                    <a:pt x="7029" y="1342"/>
                  </a:cubicBezTo>
                  <a:cubicBezTo>
                    <a:pt x="6739" y="1342"/>
                    <a:pt x="6455" y="1409"/>
                    <a:pt x="6138" y="1601"/>
                  </a:cubicBezTo>
                  <a:cubicBezTo>
                    <a:pt x="6372" y="5283"/>
                    <a:pt x="5326" y="6686"/>
                    <a:pt x="4323" y="6686"/>
                  </a:cubicBezTo>
                  <a:cubicBezTo>
                    <a:pt x="4181" y="6686"/>
                    <a:pt x="4040" y="6658"/>
                    <a:pt x="3903" y="6604"/>
                  </a:cubicBezTo>
                  <a:cubicBezTo>
                    <a:pt x="3533" y="5795"/>
                    <a:pt x="2811" y="5290"/>
                    <a:pt x="2080" y="5290"/>
                  </a:cubicBezTo>
                  <a:cubicBezTo>
                    <a:pt x="1756" y="5290"/>
                    <a:pt x="1431" y="5389"/>
                    <a:pt x="1135" y="5604"/>
                  </a:cubicBezTo>
                  <a:cubicBezTo>
                    <a:pt x="167" y="6271"/>
                    <a:pt x="1" y="8005"/>
                    <a:pt x="1202" y="9406"/>
                  </a:cubicBezTo>
                  <a:cubicBezTo>
                    <a:pt x="1537" y="9866"/>
                    <a:pt x="2051" y="10101"/>
                    <a:pt x="2569" y="10101"/>
                  </a:cubicBezTo>
                  <a:cubicBezTo>
                    <a:pt x="3029" y="10101"/>
                    <a:pt x="3492" y="9916"/>
                    <a:pt x="3837" y="9540"/>
                  </a:cubicBezTo>
                  <a:lnTo>
                    <a:pt x="4204" y="16011"/>
                  </a:lnTo>
                  <a:cubicBezTo>
                    <a:pt x="4204" y="16011"/>
                    <a:pt x="5792" y="19628"/>
                    <a:pt x="9686" y="19628"/>
                  </a:cubicBezTo>
                  <a:cubicBezTo>
                    <a:pt x="9939" y="19628"/>
                    <a:pt x="10202" y="19613"/>
                    <a:pt x="10475" y="19580"/>
                  </a:cubicBezTo>
                  <a:cubicBezTo>
                    <a:pt x="14745" y="19047"/>
                    <a:pt x="10308" y="15444"/>
                    <a:pt x="10308" y="15444"/>
                  </a:cubicBezTo>
                  <a:lnTo>
                    <a:pt x="10275" y="13876"/>
                  </a:lnTo>
                  <a:lnTo>
                    <a:pt x="10275" y="13876"/>
                  </a:lnTo>
                  <a:cubicBezTo>
                    <a:pt x="10485" y="13898"/>
                    <a:pt x="10696" y="13909"/>
                    <a:pt x="10906" y="13909"/>
                  </a:cubicBezTo>
                  <a:cubicBezTo>
                    <a:pt x="11660" y="13909"/>
                    <a:pt x="12405" y="13770"/>
                    <a:pt x="13110" y="13509"/>
                  </a:cubicBezTo>
                  <a:cubicBezTo>
                    <a:pt x="14177" y="13042"/>
                    <a:pt x="15445" y="11641"/>
                    <a:pt x="15578" y="8106"/>
                  </a:cubicBezTo>
                  <a:cubicBezTo>
                    <a:pt x="15745" y="3202"/>
                    <a:pt x="14845" y="700"/>
                    <a:pt x="13744" y="133"/>
                  </a:cubicBezTo>
                  <a:cubicBezTo>
                    <a:pt x="13554" y="41"/>
                    <a:pt x="13385" y="1"/>
                    <a:pt x="132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3229375" y="1262100"/>
              <a:ext cx="33975" cy="29300"/>
            </a:xfrm>
            <a:custGeom>
              <a:rect b="b" l="l" r="r" t="t"/>
              <a:pathLst>
                <a:path extrusionOk="0" h="1172" w="1359">
                  <a:moveTo>
                    <a:pt x="595" y="0"/>
                  </a:moveTo>
                  <a:cubicBezTo>
                    <a:pt x="292" y="0"/>
                    <a:pt x="56" y="225"/>
                    <a:pt x="25" y="537"/>
                  </a:cubicBezTo>
                  <a:cubicBezTo>
                    <a:pt x="1" y="898"/>
                    <a:pt x="288" y="1172"/>
                    <a:pt x="601" y="1172"/>
                  </a:cubicBezTo>
                  <a:cubicBezTo>
                    <a:pt x="722" y="1172"/>
                    <a:pt x="847" y="1131"/>
                    <a:pt x="959" y="1038"/>
                  </a:cubicBezTo>
                  <a:cubicBezTo>
                    <a:pt x="1359" y="704"/>
                    <a:pt x="1159" y="70"/>
                    <a:pt x="658" y="4"/>
                  </a:cubicBezTo>
                  <a:cubicBezTo>
                    <a:pt x="637" y="2"/>
                    <a:pt x="616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3303375" y="1319725"/>
              <a:ext cx="140125" cy="105100"/>
            </a:xfrm>
            <a:custGeom>
              <a:rect b="b" l="l" r="r" t="t"/>
              <a:pathLst>
                <a:path extrusionOk="0" h="4204" w="5605">
                  <a:moveTo>
                    <a:pt x="200" y="0"/>
                  </a:moveTo>
                  <a:cubicBezTo>
                    <a:pt x="200" y="1"/>
                    <a:pt x="0" y="2069"/>
                    <a:pt x="1001" y="2836"/>
                  </a:cubicBezTo>
                  <a:cubicBezTo>
                    <a:pt x="2368" y="3870"/>
                    <a:pt x="5604" y="4203"/>
                    <a:pt x="5604" y="4203"/>
                  </a:cubicBezTo>
                  <a:lnTo>
                    <a:pt x="5571" y="3269"/>
                  </a:lnTo>
                  <a:cubicBezTo>
                    <a:pt x="1668" y="2969"/>
                    <a:pt x="600" y="1335"/>
                    <a:pt x="2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3421775" y="1293025"/>
              <a:ext cx="60075" cy="39550"/>
            </a:xfrm>
            <a:custGeom>
              <a:rect b="b" l="l" r="r" t="t"/>
              <a:pathLst>
                <a:path extrusionOk="0" h="1582" w="2403">
                  <a:moveTo>
                    <a:pt x="268" y="1"/>
                  </a:moveTo>
                  <a:lnTo>
                    <a:pt x="268" y="1"/>
                  </a:lnTo>
                  <a:cubicBezTo>
                    <a:pt x="1" y="568"/>
                    <a:pt x="268" y="1268"/>
                    <a:pt x="868" y="1502"/>
                  </a:cubicBezTo>
                  <a:cubicBezTo>
                    <a:pt x="1006" y="1556"/>
                    <a:pt x="1148" y="1581"/>
                    <a:pt x="1288" y="1581"/>
                  </a:cubicBezTo>
                  <a:cubicBezTo>
                    <a:pt x="1755" y="1581"/>
                    <a:pt x="2197" y="1297"/>
                    <a:pt x="2402" y="8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3425950" y="1306375"/>
              <a:ext cx="29225" cy="25875"/>
            </a:xfrm>
            <a:custGeom>
              <a:rect b="b" l="l" r="r" t="t"/>
              <a:pathLst>
                <a:path extrusionOk="0" h="1035" w="1169">
                  <a:moveTo>
                    <a:pt x="1" y="1"/>
                  </a:moveTo>
                  <a:lnTo>
                    <a:pt x="1" y="1"/>
                  </a:lnTo>
                  <a:cubicBezTo>
                    <a:pt x="34" y="434"/>
                    <a:pt x="301" y="801"/>
                    <a:pt x="701" y="935"/>
                  </a:cubicBezTo>
                  <a:cubicBezTo>
                    <a:pt x="834" y="1001"/>
                    <a:pt x="1001" y="1035"/>
                    <a:pt x="1168" y="1035"/>
                  </a:cubicBezTo>
                  <a:cubicBezTo>
                    <a:pt x="1035" y="468"/>
                    <a:pt x="568" y="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3395100" y="1194600"/>
              <a:ext cx="38150" cy="32950"/>
            </a:xfrm>
            <a:custGeom>
              <a:rect b="b" l="l" r="r" t="t"/>
              <a:pathLst>
                <a:path extrusionOk="0" h="1318" w="1526">
                  <a:moveTo>
                    <a:pt x="673" y="1"/>
                  </a:moveTo>
                  <a:cubicBezTo>
                    <a:pt x="660" y="1"/>
                    <a:pt x="647" y="1"/>
                    <a:pt x="634" y="2"/>
                  </a:cubicBezTo>
                  <a:cubicBezTo>
                    <a:pt x="267" y="35"/>
                    <a:pt x="0" y="335"/>
                    <a:pt x="0" y="702"/>
                  </a:cubicBezTo>
                  <a:cubicBezTo>
                    <a:pt x="22" y="1075"/>
                    <a:pt x="346" y="1318"/>
                    <a:pt x="670" y="1318"/>
                  </a:cubicBezTo>
                  <a:cubicBezTo>
                    <a:pt x="839" y="1318"/>
                    <a:pt x="1009" y="1251"/>
                    <a:pt x="1134" y="1103"/>
                  </a:cubicBezTo>
                  <a:cubicBezTo>
                    <a:pt x="1526" y="679"/>
                    <a:pt x="1216" y="1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3513075" y="1186675"/>
              <a:ext cx="33825" cy="32225"/>
            </a:xfrm>
            <a:custGeom>
              <a:rect b="b" l="l" r="r" t="t"/>
              <a:pathLst>
                <a:path extrusionOk="0" h="1289" w="1353">
                  <a:moveTo>
                    <a:pt x="681" y="1"/>
                  </a:moveTo>
                  <a:cubicBezTo>
                    <a:pt x="343" y="1"/>
                    <a:pt x="1" y="235"/>
                    <a:pt x="18" y="686"/>
                  </a:cubicBezTo>
                  <a:cubicBezTo>
                    <a:pt x="50" y="1032"/>
                    <a:pt x="318" y="1289"/>
                    <a:pt x="657" y="1289"/>
                  </a:cubicBezTo>
                  <a:cubicBezTo>
                    <a:pt x="677" y="1289"/>
                    <a:pt x="698" y="1288"/>
                    <a:pt x="719" y="1286"/>
                  </a:cubicBezTo>
                  <a:cubicBezTo>
                    <a:pt x="1052" y="1286"/>
                    <a:pt x="1352" y="986"/>
                    <a:pt x="1319" y="619"/>
                  </a:cubicBezTo>
                  <a:cubicBezTo>
                    <a:pt x="1303" y="202"/>
                    <a:pt x="994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3518525" y="1131200"/>
              <a:ext cx="39200" cy="20925"/>
            </a:xfrm>
            <a:custGeom>
              <a:rect b="b" l="l" r="r" t="t"/>
              <a:pathLst>
                <a:path extrusionOk="0" h="837" w="1568">
                  <a:moveTo>
                    <a:pt x="741" y="0"/>
                  </a:moveTo>
                  <a:cubicBezTo>
                    <a:pt x="334" y="0"/>
                    <a:pt x="0" y="323"/>
                    <a:pt x="0" y="736"/>
                  </a:cubicBezTo>
                  <a:lnTo>
                    <a:pt x="1568" y="837"/>
                  </a:lnTo>
                  <a:cubicBezTo>
                    <a:pt x="1568" y="403"/>
                    <a:pt x="1234" y="36"/>
                    <a:pt x="801" y="3"/>
                  </a:cubicBezTo>
                  <a:cubicBezTo>
                    <a:pt x="781" y="1"/>
                    <a:pt x="761" y="0"/>
                    <a:pt x="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3375925" y="1130175"/>
              <a:ext cx="40875" cy="22775"/>
            </a:xfrm>
            <a:custGeom>
              <a:rect b="b" l="l" r="r" t="t"/>
              <a:pathLst>
                <a:path extrusionOk="0" h="911" w="1635">
                  <a:moveTo>
                    <a:pt x="879" y="1"/>
                  </a:moveTo>
                  <a:cubicBezTo>
                    <a:pt x="842" y="1"/>
                    <a:pt x="805" y="4"/>
                    <a:pt x="767" y="10"/>
                  </a:cubicBezTo>
                  <a:cubicBezTo>
                    <a:pt x="300" y="77"/>
                    <a:pt x="0" y="477"/>
                    <a:pt x="33" y="911"/>
                  </a:cubicBezTo>
                  <a:lnTo>
                    <a:pt x="1635" y="711"/>
                  </a:lnTo>
                  <a:cubicBezTo>
                    <a:pt x="1574" y="287"/>
                    <a:pt x="1239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464300" y="1182950"/>
              <a:ext cx="60925" cy="99275"/>
            </a:xfrm>
            <a:custGeom>
              <a:rect b="b" l="l" r="r" t="t"/>
              <a:pathLst>
                <a:path extrusionOk="0" h="3971" w="2437">
                  <a:moveTo>
                    <a:pt x="1" y="1"/>
                  </a:moveTo>
                  <a:lnTo>
                    <a:pt x="535" y="3970"/>
                  </a:lnTo>
                  <a:lnTo>
                    <a:pt x="2436" y="3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5072950" y="2461150"/>
              <a:ext cx="552100" cy="319850"/>
            </a:xfrm>
            <a:custGeom>
              <a:rect b="b" l="l" r="r" t="t"/>
              <a:pathLst>
                <a:path extrusionOk="0" h="12794" w="22084">
                  <a:moveTo>
                    <a:pt x="11042" y="1"/>
                  </a:moveTo>
                  <a:cubicBezTo>
                    <a:pt x="8215" y="1"/>
                    <a:pt x="5388" y="626"/>
                    <a:pt x="3237" y="1877"/>
                  </a:cubicBezTo>
                  <a:cubicBezTo>
                    <a:pt x="2536" y="2278"/>
                    <a:pt x="1936" y="2745"/>
                    <a:pt x="1369" y="3312"/>
                  </a:cubicBezTo>
                  <a:lnTo>
                    <a:pt x="1" y="3078"/>
                  </a:lnTo>
                  <a:lnTo>
                    <a:pt x="1" y="6414"/>
                  </a:lnTo>
                  <a:cubicBezTo>
                    <a:pt x="1" y="8048"/>
                    <a:pt x="1068" y="9650"/>
                    <a:pt x="3237" y="10917"/>
                  </a:cubicBezTo>
                  <a:cubicBezTo>
                    <a:pt x="5388" y="12168"/>
                    <a:pt x="8215" y="12793"/>
                    <a:pt x="11042" y="12793"/>
                  </a:cubicBezTo>
                  <a:cubicBezTo>
                    <a:pt x="13869" y="12793"/>
                    <a:pt x="16696" y="12168"/>
                    <a:pt x="18848" y="10917"/>
                  </a:cubicBezTo>
                  <a:cubicBezTo>
                    <a:pt x="21016" y="9650"/>
                    <a:pt x="22083" y="8048"/>
                    <a:pt x="22083" y="6414"/>
                  </a:cubicBezTo>
                  <a:lnTo>
                    <a:pt x="22083" y="3078"/>
                  </a:lnTo>
                  <a:lnTo>
                    <a:pt x="20716" y="3312"/>
                  </a:lnTo>
                  <a:cubicBezTo>
                    <a:pt x="20149" y="2745"/>
                    <a:pt x="19548" y="2278"/>
                    <a:pt x="18848" y="1877"/>
                  </a:cubicBezTo>
                  <a:cubicBezTo>
                    <a:pt x="16696" y="626"/>
                    <a:pt x="13869" y="1"/>
                    <a:pt x="11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5072950" y="2377975"/>
              <a:ext cx="552100" cy="319425"/>
            </a:xfrm>
            <a:custGeom>
              <a:rect b="b" l="l" r="r" t="t"/>
              <a:pathLst>
                <a:path extrusionOk="0" h="12777" w="22084">
                  <a:moveTo>
                    <a:pt x="11042" y="1"/>
                  </a:moveTo>
                  <a:cubicBezTo>
                    <a:pt x="4938" y="1"/>
                    <a:pt x="1" y="2869"/>
                    <a:pt x="1" y="6372"/>
                  </a:cubicBezTo>
                  <a:cubicBezTo>
                    <a:pt x="1" y="9908"/>
                    <a:pt x="4938" y="12776"/>
                    <a:pt x="11042" y="12776"/>
                  </a:cubicBezTo>
                  <a:cubicBezTo>
                    <a:pt x="17146" y="12776"/>
                    <a:pt x="22083" y="9908"/>
                    <a:pt x="22083" y="6372"/>
                  </a:cubicBezTo>
                  <a:cubicBezTo>
                    <a:pt x="22083" y="2869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5163850" y="2480250"/>
              <a:ext cx="112625" cy="71200"/>
            </a:xfrm>
            <a:custGeom>
              <a:rect b="b" l="l" r="r" t="t"/>
              <a:pathLst>
                <a:path extrusionOk="0" h="2848" w="4505">
                  <a:moveTo>
                    <a:pt x="1827" y="573"/>
                  </a:moveTo>
                  <a:cubicBezTo>
                    <a:pt x="1874" y="573"/>
                    <a:pt x="1922" y="575"/>
                    <a:pt x="1969" y="580"/>
                  </a:cubicBezTo>
                  <a:cubicBezTo>
                    <a:pt x="2469" y="580"/>
                    <a:pt x="2970" y="713"/>
                    <a:pt x="3403" y="947"/>
                  </a:cubicBezTo>
                  <a:cubicBezTo>
                    <a:pt x="3737" y="1147"/>
                    <a:pt x="3937" y="1380"/>
                    <a:pt x="3937" y="1614"/>
                  </a:cubicBezTo>
                  <a:cubicBezTo>
                    <a:pt x="3904" y="1780"/>
                    <a:pt x="3770" y="1947"/>
                    <a:pt x="3603" y="2014"/>
                  </a:cubicBezTo>
                  <a:cubicBezTo>
                    <a:pt x="3240" y="2166"/>
                    <a:pt x="2848" y="2241"/>
                    <a:pt x="2457" y="2241"/>
                  </a:cubicBezTo>
                  <a:cubicBezTo>
                    <a:pt x="1988" y="2241"/>
                    <a:pt x="1520" y="2132"/>
                    <a:pt x="1102" y="1914"/>
                  </a:cubicBezTo>
                  <a:cubicBezTo>
                    <a:pt x="768" y="1714"/>
                    <a:pt x="601" y="1480"/>
                    <a:pt x="601" y="1247"/>
                  </a:cubicBezTo>
                  <a:cubicBezTo>
                    <a:pt x="601" y="1047"/>
                    <a:pt x="735" y="880"/>
                    <a:pt x="901" y="813"/>
                  </a:cubicBezTo>
                  <a:cubicBezTo>
                    <a:pt x="1192" y="668"/>
                    <a:pt x="1508" y="573"/>
                    <a:pt x="1827" y="573"/>
                  </a:cubicBezTo>
                  <a:close/>
                  <a:moveTo>
                    <a:pt x="2003" y="0"/>
                  </a:moveTo>
                  <a:cubicBezTo>
                    <a:pt x="1529" y="0"/>
                    <a:pt x="1052" y="103"/>
                    <a:pt x="601" y="313"/>
                  </a:cubicBezTo>
                  <a:cubicBezTo>
                    <a:pt x="234" y="480"/>
                    <a:pt x="1" y="846"/>
                    <a:pt x="1" y="1280"/>
                  </a:cubicBezTo>
                  <a:cubicBezTo>
                    <a:pt x="34" y="1780"/>
                    <a:pt x="368" y="2214"/>
                    <a:pt x="835" y="2414"/>
                  </a:cubicBezTo>
                  <a:cubicBezTo>
                    <a:pt x="1335" y="2714"/>
                    <a:pt x="1936" y="2848"/>
                    <a:pt x="2536" y="2848"/>
                  </a:cubicBezTo>
                  <a:cubicBezTo>
                    <a:pt x="3003" y="2848"/>
                    <a:pt x="3470" y="2748"/>
                    <a:pt x="3904" y="2548"/>
                  </a:cubicBezTo>
                  <a:cubicBezTo>
                    <a:pt x="4271" y="2381"/>
                    <a:pt x="4504" y="2014"/>
                    <a:pt x="4504" y="1580"/>
                  </a:cubicBezTo>
                  <a:cubicBezTo>
                    <a:pt x="4471" y="1080"/>
                    <a:pt x="4137" y="646"/>
                    <a:pt x="3670" y="446"/>
                  </a:cubicBezTo>
                  <a:cubicBezTo>
                    <a:pt x="3157" y="153"/>
                    <a:pt x="2583" y="0"/>
                    <a:pt x="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5328975" y="2575775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3" y="591"/>
                    <a:pt x="2104" y="590"/>
                    <a:pt x="2154" y="590"/>
                  </a:cubicBezTo>
                  <a:cubicBezTo>
                    <a:pt x="2598" y="590"/>
                    <a:pt x="3017" y="719"/>
                    <a:pt x="3436" y="928"/>
                  </a:cubicBezTo>
                  <a:cubicBezTo>
                    <a:pt x="3770" y="1128"/>
                    <a:pt x="3970" y="1362"/>
                    <a:pt x="3970" y="1595"/>
                  </a:cubicBezTo>
                  <a:cubicBezTo>
                    <a:pt x="3937" y="1762"/>
                    <a:pt x="3803" y="1929"/>
                    <a:pt x="3636" y="2029"/>
                  </a:cubicBezTo>
                  <a:cubicBezTo>
                    <a:pt x="3280" y="2178"/>
                    <a:pt x="2897" y="2253"/>
                    <a:pt x="2514" y="2253"/>
                  </a:cubicBezTo>
                  <a:cubicBezTo>
                    <a:pt x="203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89" y="1"/>
                  </a:moveTo>
                  <a:cubicBezTo>
                    <a:pt x="1597" y="1"/>
                    <a:pt x="1101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7" y="2229"/>
                    <a:pt x="834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503" y="2763"/>
                    <a:pt x="3903" y="2563"/>
                  </a:cubicBezTo>
                  <a:cubicBezTo>
                    <a:pt x="4270" y="2363"/>
                    <a:pt x="4537" y="1996"/>
                    <a:pt x="4537" y="1595"/>
                  </a:cubicBezTo>
                  <a:cubicBezTo>
                    <a:pt x="4504" y="1095"/>
                    <a:pt x="4170" y="661"/>
                    <a:pt x="3703" y="428"/>
                  </a:cubicBezTo>
                  <a:cubicBezTo>
                    <a:pt x="3205" y="143"/>
                    <a:pt x="2650" y="1"/>
                    <a:pt x="2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5253925" y="2530575"/>
              <a:ext cx="98425" cy="65925"/>
            </a:xfrm>
            <a:custGeom>
              <a:rect b="b" l="l" r="r" t="t"/>
              <a:pathLst>
                <a:path extrusionOk="0" h="2637" w="3937">
                  <a:moveTo>
                    <a:pt x="267" y="1"/>
                  </a:moveTo>
                  <a:lnTo>
                    <a:pt x="0" y="501"/>
                  </a:lnTo>
                  <a:lnTo>
                    <a:pt x="3636" y="2636"/>
                  </a:lnTo>
                  <a:lnTo>
                    <a:pt x="3937" y="21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5255600" y="2498900"/>
              <a:ext cx="193475" cy="51725"/>
            </a:xfrm>
            <a:custGeom>
              <a:rect b="b" l="l" r="r" t="t"/>
              <a:pathLst>
                <a:path extrusionOk="0" h="2069" w="7739">
                  <a:moveTo>
                    <a:pt x="7439" y="0"/>
                  </a:moveTo>
                  <a:cubicBezTo>
                    <a:pt x="5690" y="993"/>
                    <a:pt x="4042" y="1483"/>
                    <a:pt x="2317" y="1483"/>
                  </a:cubicBezTo>
                  <a:cubicBezTo>
                    <a:pt x="1606" y="1483"/>
                    <a:pt x="883" y="1400"/>
                    <a:pt x="134" y="1235"/>
                  </a:cubicBezTo>
                  <a:lnTo>
                    <a:pt x="0" y="1802"/>
                  </a:lnTo>
                  <a:cubicBezTo>
                    <a:pt x="767" y="1968"/>
                    <a:pt x="1535" y="2069"/>
                    <a:pt x="2335" y="2069"/>
                  </a:cubicBezTo>
                  <a:cubicBezTo>
                    <a:pt x="4236" y="2035"/>
                    <a:pt x="6104" y="1501"/>
                    <a:pt x="7739" y="501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5393200" y="2477650"/>
              <a:ext cx="104250" cy="53775"/>
            </a:xfrm>
            <a:custGeom>
              <a:rect b="b" l="l" r="r" t="t"/>
              <a:pathLst>
                <a:path extrusionOk="0" h="2151" w="4170">
                  <a:moveTo>
                    <a:pt x="1874" y="1"/>
                  </a:moveTo>
                  <a:cubicBezTo>
                    <a:pt x="1468" y="1"/>
                    <a:pt x="1057" y="85"/>
                    <a:pt x="667" y="250"/>
                  </a:cubicBezTo>
                  <a:cubicBezTo>
                    <a:pt x="0" y="650"/>
                    <a:pt x="100" y="1317"/>
                    <a:pt x="867" y="1784"/>
                  </a:cubicBezTo>
                  <a:cubicBezTo>
                    <a:pt x="1307" y="2023"/>
                    <a:pt x="1808" y="2150"/>
                    <a:pt x="2308" y="2150"/>
                  </a:cubicBezTo>
                  <a:cubicBezTo>
                    <a:pt x="2718" y="2150"/>
                    <a:pt x="3127" y="2065"/>
                    <a:pt x="3503" y="1884"/>
                  </a:cubicBezTo>
                  <a:cubicBezTo>
                    <a:pt x="4170" y="1518"/>
                    <a:pt x="4103" y="817"/>
                    <a:pt x="3302" y="383"/>
                  </a:cubicBezTo>
                  <a:cubicBezTo>
                    <a:pt x="2862" y="127"/>
                    <a:pt x="237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3085700" y="3608650"/>
              <a:ext cx="552925" cy="319000"/>
            </a:xfrm>
            <a:custGeom>
              <a:rect b="b" l="l" r="r" t="t"/>
              <a:pathLst>
                <a:path extrusionOk="0" h="12760" w="22117">
                  <a:moveTo>
                    <a:pt x="11046" y="1"/>
                  </a:moveTo>
                  <a:cubicBezTo>
                    <a:pt x="8215" y="1"/>
                    <a:pt x="5388" y="626"/>
                    <a:pt x="3236" y="1877"/>
                  </a:cubicBezTo>
                  <a:cubicBezTo>
                    <a:pt x="2569" y="2244"/>
                    <a:pt x="1936" y="2744"/>
                    <a:pt x="1402" y="3278"/>
                  </a:cubicBezTo>
                  <a:lnTo>
                    <a:pt x="1" y="3078"/>
                  </a:lnTo>
                  <a:lnTo>
                    <a:pt x="1" y="6413"/>
                  </a:lnTo>
                  <a:cubicBezTo>
                    <a:pt x="1" y="8048"/>
                    <a:pt x="1102" y="9649"/>
                    <a:pt x="3236" y="10883"/>
                  </a:cubicBezTo>
                  <a:cubicBezTo>
                    <a:pt x="5388" y="12134"/>
                    <a:pt x="8215" y="12760"/>
                    <a:pt x="11046" y="12760"/>
                  </a:cubicBezTo>
                  <a:cubicBezTo>
                    <a:pt x="13877" y="12760"/>
                    <a:pt x="16713" y="12134"/>
                    <a:pt x="18881" y="10883"/>
                  </a:cubicBezTo>
                  <a:cubicBezTo>
                    <a:pt x="21016" y="9649"/>
                    <a:pt x="22083" y="8048"/>
                    <a:pt x="22117" y="6413"/>
                  </a:cubicBezTo>
                  <a:lnTo>
                    <a:pt x="22117" y="3078"/>
                  </a:lnTo>
                  <a:lnTo>
                    <a:pt x="20716" y="3311"/>
                  </a:lnTo>
                  <a:cubicBezTo>
                    <a:pt x="20182" y="2744"/>
                    <a:pt x="19548" y="2244"/>
                    <a:pt x="18881" y="1877"/>
                  </a:cubicBezTo>
                  <a:cubicBezTo>
                    <a:pt x="16713" y="626"/>
                    <a:pt x="13877" y="1"/>
                    <a:pt x="1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3085700" y="3525475"/>
              <a:ext cx="552925" cy="318575"/>
            </a:xfrm>
            <a:custGeom>
              <a:rect b="b" l="l" r="r" t="t"/>
              <a:pathLst>
                <a:path extrusionOk="0" h="12743" w="22117">
                  <a:moveTo>
                    <a:pt x="11042" y="0"/>
                  </a:moveTo>
                  <a:cubicBezTo>
                    <a:pt x="4938" y="0"/>
                    <a:pt x="1" y="2835"/>
                    <a:pt x="1" y="6371"/>
                  </a:cubicBezTo>
                  <a:cubicBezTo>
                    <a:pt x="1" y="9907"/>
                    <a:pt x="4938" y="12743"/>
                    <a:pt x="11042" y="12743"/>
                  </a:cubicBezTo>
                  <a:cubicBezTo>
                    <a:pt x="17146" y="12743"/>
                    <a:pt x="22117" y="9907"/>
                    <a:pt x="22117" y="6371"/>
                  </a:cubicBezTo>
                  <a:cubicBezTo>
                    <a:pt x="22117" y="2835"/>
                    <a:pt x="17146" y="0"/>
                    <a:pt x="1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3190775" y="3618200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27" y="588"/>
                  </a:moveTo>
                  <a:cubicBezTo>
                    <a:pt x="1874" y="588"/>
                    <a:pt x="1921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1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8"/>
                    <a:pt x="601" y="1462"/>
                    <a:pt x="601" y="1261"/>
                  </a:cubicBezTo>
                  <a:cubicBezTo>
                    <a:pt x="601" y="1061"/>
                    <a:pt x="735" y="894"/>
                    <a:pt x="935" y="828"/>
                  </a:cubicBezTo>
                  <a:cubicBezTo>
                    <a:pt x="1196" y="682"/>
                    <a:pt x="1508" y="588"/>
                    <a:pt x="1827" y="588"/>
                  </a:cubicBezTo>
                  <a:close/>
                  <a:moveTo>
                    <a:pt x="2064" y="0"/>
                  </a:moveTo>
                  <a:cubicBezTo>
                    <a:pt x="1574" y="0"/>
                    <a:pt x="1086" y="109"/>
                    <a:pt x="635" y="327"/>
                  </a:cubicBezTo>
                  <a:cubicBezTo>
                    <a:pt x="268" y="494"/>
                    <a:pt x="1" y="861"/>
                    <a:pt x="1" y="1261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2"/>
                    <a:pt x="3904" y="2529"/>
                  </a:cubicBezTo>
                  <a:cubicBezTo>
                    <a:pt x="4271" y="2362"/>
                    <a:pt x="4504" y="1995"/>
                    <a:pt x="4537" y="1595"/>
                  </a:cubicBezTo>
                  <a:cubicBezTo>
                    <a:pt x="4471" y="1095"/>
                    <a:pt x="4137" y="628"/>
                    <a:pt x="3703" y="427"/>
                  </a:cubicBezTo>
                  <a:cubicBezTo>
                    <a:pt x="3188" y="143"/>
                    <a:pt x="262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3335050" y="3589000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0" y="591"/>
                    <a:pt x="2098" y="590"/>
                    <a:pt x="2146" y="590"/>
                  </a:cubicBezTo>
                  <a:cubicBezTo>
                    <a:pt x="2570" y="590"/>
                    <a:pt x="3014" y="719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3" y="1762"/>
                    <a:pt x="3803" y="1929"/>
                    <a:pt x="3603" y="2029"/>
                  </a:cubicBezTo>
                  <a:cubicBezTo>
                    <a:pt x="3247" y="2178"/>
                    <a:pt x="2870" y="2253"/>
                    <a:pt x="2494" y="2253"/>
                  </a:cubicBezTo>
                  <a:cubicBezTo>
                    <a:pt x="202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75" y="1"/>
                  </a:moveTo>
                  <a:cubicBezTo>
                    <a:pt x="1581" y="1"/>
                    <a:pt x="1086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8" y="2229"/>
                    <a:pt x="835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470" y="2763"/>
                    <a:pt x="3903" y="2563"/>
                  </a:cubicBezTo>
                  <a:cubicBezTo>
                    <a:pt x="4270" y="2363"/>
                    <a:pt x="4504" y="1996"/>
                    <a:pt x="4537" y="1595"/>
                  </a:cubicBezTo>
                  <a:cubicBezTo>
                    <a:pt x="4470" y="1095"/>
                    <a:pt x="4170" y="661"/>
                    <a:pt x="3703" y="428"/>
                  </a:cubicBezTo>
                  <a:cubicBezTo>
                    <a:pt x="3205" y="143"/>
                    <a:pt x="2641" y="1"/>
                    <a:pt x="2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3368400" y="3727025"/>
              <a:ext cx="104275" cy="54000"/>
            </a:xfrm>
            <a:custGeom>
              <a:rect b="b" l="l" r="r" t="t"/>
              <a:pathLst>
                <a:path extrusionOk="0" h="2160" w="4171">
                  <a:moveTo>
                    <a:pt x="1893" y="0"/>
                  </a:moveTo>
                  <a:cubicBezTo>
                    <a:pt x="1473" y="0"/>
                    <a:pt x="1053" y="93"/>
                    <a:pt x="668" y="277"/>
                  </a:cubicBezTo>
                  <a:cubicBezTo>
                    <a:pt x="1" y="678"/>
                    <a:pt x="68" y="1345"/>
                    <a:pt x="868" y="1812"/>
                  </a:cubicBezTo>
                  <a:cubicBezTo>
                    <a:pt x="1292" y="2042"/>
                    <a:pt x="1764" y="2159"/>
                    <a:pt x="2242" y="2159"/>
                  </a:cubicBezTo>
                  <a:cubicBezTo>
                    <a:pt x="2666" y="2159"/>
                    <a:pt x="3096" y="2067"/>
                    <a:pt x="3503" y="1879"/>
                  </a:cubicBezTo>
                  <a:cubicBezTo>
                    <a:pt x="4171" y="1512"/>
                    <a:pt x="4070" y="811"/>
                    <a:pt x="3303" y="378"/>
                  </a:cubicBezTo>
                  <a:cubicBezTo>
                    <a:pt x="2872" y="126"/>
                    <a:pt x="2383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3280025" y="3639725"/>
              <a:ext cx="212675" cy="122600"/>
            </a:xfrm>
            <a:custGeom>
              <a:rect b="b" l="l" r="r" t="t"/>
              <a:pathLst>
                <a:path extrusionOk="0" h="4904" w="8507">
                  <a:moveTo>
                    <a:pt x="6104" y="0"/>
                  </a:moveTo>
                  <a:lnTo>
                    <a:pt x="5804" y="500"/>
                  </a:lnTo>
                  <a:lnTo>
                    <a:pt x="6972" y="1168"/>
                  </a:lnTo>
                  <a:cubicBezTo>
                    <a:pt x="7572" y="1535"/>
                    <a:pt x="7906" y="1968"/>
                    <a:pt x="7906" y="2402"/>
                  </a:cubicBezTo>
                  <a:cubicBezTo>
                    <a:pt x="7872" y="2769"/>
                    <a:pt x="7639" y="3102"/>
                    <a:pt x="7272" y="3269"/>
                  </a:cubicBezTo>
                  <a:lnTo>
                    <a:pt x="5604" y="4236"/>
                  </a:lnTo>
                  <a:lnTo>
                    <a:pt x="300" y="1168"/>
                  </a:lnTo>
                  <a:lnTo>
                    <a:pt x="0" y="1668"/>
                  </a:lnTo>
                  <a:lnTo>
                    <a:pt x="5604" y="4904"/>
                  </a:lnTo>
                  <a:lnTo>
                    <a:pt x="7572" y="3769"/>
                  </a:lnTo>
                  <a:cubicBezTo>
                    <a:pt x="8106" y="3503"/>
                    <a:pt x="8473" y="2969"/>
                    <a:pt x="8506" y="2368"/>
                  </a:cubicBezTo>
                  <a:cubicBezTo>
                    <a:pt x="8506" y="1735"/>
                    <a:pt x="8039" y="1101"/>
                    <a:pt x="7239" y="667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02175" y="2646300"/>
              <a:ext cx="552925" cy="319000"/>
            </a:xfrm>
            <a:custGeom>
              <a:rect b="b" l="l" r="r" t="t"/>
              <a:pathLst>
                <a:path extrusionOk="0" h="12760" w="22117">
                  <a:moveTo>
                    <a:pt x="11071" y="0"/>
                  </a:moveTo>
                  <a:cubicBezTo>
                    <a:pt x="8240" y="0"/>
                    <a:pt x="5404" y="626"/>
                    <a:pt x="3236" y="1877"/>
                  </a:cubicBezTo>
                  <a:cubicBezTo>
                    <a:pt x="2569" y="2244"/>
                    <a:pt x="1935" y="2711"/>
                    <a:pt x="1401" y="3278"/>
                  </a:cubicBezTo>
                  <a:lnTo>
                    <a:pt x="0" y="3044"/>
                  </a:lnTo>
                  <a:lnTo>
                    <a:pt x="0" y="6380"/>
                  </a:lnTo>
                  <a:cubicBezTo>
                    <a:pt x="0" y="8014"/>
                    <a:pt x="1101" y="9649"/>
                    <a:pt x="3236" y="10883"/>
                  </a:cubicBezTo>
                  <a:cubicBezTo>
                    <a:pt x="5404" y="12134"/>
                    <a:pt x="8240" y="12759"/>
                    <a:pt x="11071" y="12759"/>
                  </a:cubicBezTo>
                  <a:cubicBezTo>
                    <a:pt x="13902" y="12759"/>
                    <a:pt x="16729" y="12134"/>
                    <a:pt x="18881" y="10883"/>
                  </a:cubicBezTo>
                  <a:cubicBezTo>
                    <a:pt x="21015" y="9616"/>
                    <a:pt x="22116" y="8014"/>
                    <a:pt x="22116" y="6380"/>
                  </a:cubicBezTo>
                  <a:lnTo>
                    <a:pt x="22116" y="3044"/>
                  </a:lnTo>
                  <a:lnTo>
                    <a:pt x="20749" y="3278"/>
                  </a:lnTo>
                  <a:cubicBezTo>
                    <a:pt x="20181" y="2711"/>
                    <a:pt x="19581" y="2244"/>
                    <a:pt x="18881" y="1877"/>
                  </a:cubicBezTo>
                  <a:cubicBezTo>
                    <a:pt x="16729" y="626"/>
                    <a:pt x="13902" y="0"/>
                    <a:pt x="1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802175" y="2562275"/>
              <a:ext cx="552925" cy="319425"/>
            </a:xfrm>
            <a:custGeom>
              <a:rect b="b" l="l" r="r" t="t"/>
              <a:pathLst>
                <a:path extrusionOk="0" h="12777" w="22117">
                  <a:moveTo>
                    <a:pt x="11075" y="1"/>
                  </a:moveTo>
                  <a:cubicBezTo>
                    <a:pt x="4971" y="1"/>
                    <a:pt x="0" y="2869"/>
                    <a:pt x="0" y="6372"/>
                  </a:cubicBezTo>
                  <a:cubicBezTo>
                    <a:pt x="0" y="9908"/>
                    <a:pt x="4971" y="12776"/>
                    <a:pt x="11075" y="12776"/>
                  </a:cubicBezTo>
                  <a:cubicBezTo>
                    <a:pt x="17179" y="12776"/>
                    <a:pt x="22116" y="9908"/>
                    <a:pt x="22116" y="6372"/>
                  </a:cubicBezTo>
                  <a:cubicBezTo>
                    <a:pt x="22116" y="2869"/>
                    <a:pt x="17179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866375" y="2670850"/>
              <a:ext cx="112625" cy="71575"/>
            </a:xfrm>
            <a:custGeom>
              <a:rect b="b" l="l" r="r" t="t"/>
              <a:pathLst>
                <a:path extrusionOk="0" h="2863" w="4505">
                  <a:moveTo>
                    <a:pt x="1827" y="588"/>
                  </a:moveTo>
                  <a:cubicBezTo>
                    <a:pt x="1874" y="588"/>
                    <a:pt x="1922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01" y="1061"/>
                    <a:pt x="735" y="895"/>
                    <a:pt x="935" y="828"/>
                  </a:cubicBezTo>
                  <a:cubicBezTo>
                    <a:pt x="1196" y="683"/>
                    <a:pt x="1508" y="588"/>
                    <a:pt x="1827" y="588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3"/>
                    <a:pt x="3904" y="2562"/>
                  </a:cubicBezTo>
                  <a:cubicBezTo>
                    <a:pt x="4271" y="2362"/>
                    <a:pt x="4504" y="1995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3032325" y="2766750"/>
              <a:ext cx="112625" cy="70900"/>
            </a:xfrm>
            <a:custGeom>
              <a:rect b="b" l="l" r="r" t="t"/>
              <a:pathLst>
                <a:path extrusionOk="0" h="2836" w="4505">
                  <a:moveTo>
                    <a:pt x="1969" y="561"/>
                  </a:moveTo>
                  <a:cubicBezTo>
                    <a:pt x="2469" y="561"/>
                    <a:pt x="2970" y="695"/>
                    <a:pt x="3403" y="928"/>
                  </a:cubicBezTo>
                  <a:cubicBezTo>
                    <a:pt x="3737" y="1128"/>
                    <a:pt x="3937" y="1362"/>
                    <a:pt x="3937" y="1562"/>
                  </a:cubicBezTo>
                  <a:cubicBezTo>
                    <a:pt x="3904" y="1762"/>
                    <a:pt x="3804" y="1929"/>
                    <a:pt x="3604" y="2029"/>
                  </a:cubicBezTo>
                  <a:cubicBezTo>
                    <a:pt x="3247" y="2177"/>
                    <a:pt x="2864" y="2253"/>
                    <a:pt x="2481" y="2253"/>
                  </a:cubicBezTo>
                  <a:cubicBezTo>
                    <a:pt x="2004" y="2253"/>
                    <a:pt x="1527" y="2136"/>
                    <a:pt x="1102" y="1895"/>
                  </a:cubicBezTo>
                  <a:cubicBezTo>
                    <a:pt x="768" y="1695"/>
                    <a:pt x="568" y="1462"/>
                    <a:pt x="568" y="1262"/>
                  </a:cubicBezTo>
                  <a:cubicBezTo>
                    <a:pt x="601" y="1061"/>
                    <a:pt x="735" y="895"/>
                    <a:pt x="902" y="795"/>
                  </a:cubicBezTo>
                  <a:cubicBezTo>
                    <a:pt x="1235" y="628"/>
                    <a:pt x="1602" y="561"/>
                    <a:pt x="1969" y="561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293" y="2673"/>
                    <a:pt x="1834" y="2834"/>
                    <a:pt x="2383" y="2834"/>
                  </a:cubicBezTo>
                  <a:cubicBezTo>
                    <a:pt x="2434" y="2834"/>
                    <a:pt x="2485" y="2832"/>
                    <a:pt x="2536" y="2829"/>
                  </a:cubicBezTo>
                  <a:cubicBezTo>
                    <a:pt x="2594" y="2834"/>
                    <a:pt x="2653" y="2836"/>
                    <a:pt x="2711" y="2836"/>
                  </a:cubicBezTo>
                  <a:cubicBezTo>
                    <a:pt x="3119" y="2836"/>
                    <a:pt x="3520" y="2734"/>
                    <a:pt x="3870" y="2529"/>
                  </a:cubicBezTo>
                  <a:cubicBezTo>
                    <a:pt x="4237" y="2362"/>
                    <a:pt x="4504" y="1996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56450" y="2721550"/>
              <a:ext cx="98425" cy="65075"/>
            </a:xfrm>
            <a:custGeom>
              <a:rect b="b" l="l" r="r" t="t"/>
              <a:pathLst>
                <a:path extrusionOk="0" h="2603" w="3937">
                  <a:moveTo>
                    <a:pt x="301" y="1"/>
                  </a:moveTo>
                  <a:lnTo>
                    <a:pt x="0" y="501"/>
                  </a:lnTo>
                  <a:lnTo>
                    <a:pt x="3636" y="2603"/>
                  </a:lnTo>
                  <a:lnTo>
                    <a:pt x="3937" y="21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3178275" y="2682400"/>
              <a:ext cx="113450" cy="71000"/>
            </a:xfrm>
            <a:custGeom>
              <a:rect b="b" l="l" r="r" t="t"/>
              <a:pathLst>
                <a:path extrusionOk="0" h="2840" w="4538">
                  <a:moveTo>
                    <a:pt x="1969" y="566"/>
                  </a:moveTo>
                  <a:cubicBezTo>
                    <a:pt x="2469" y="566"/>
                    <a:pt x="2969" y="666"/>
                    <a:pt x="3436" y="933"/>
                  </a:cubicBezTo>
                  <a:cubicBezTo>
                    <a:pt x="3770" y="1100"/>
                    <a:pt x="3970" y="1367"/>
                    <a:pt x="3970" y="1567"/>
                  </a:cubicBezTo>
                  <a:cubicBezTo>
                    <a:pt x="3937" y="1767"/>
                    <a:pt x="3803" y="1934"/>
                    <a:pt x="3636" y="2000"/>
                  </a:cubicBezTo>
                  <a:cubicBezTo>
                    <a:pt x="3254" y="2169"/>
                    <a:pt x="2858" y="2253"/>
                    <a:pt x="2467" y="2253"/>
                  </a:cubicBezTo>
                  <a:cubicBezTo>
                    <a:pt x="2005" y="2253"/>
                    <a:pt x="1550" y="2135"/>
                    <a:pt x="1135" y="1900"/>
                  </a:cubicBezTo>
                  <a:cubicBezTo>
                    <a:pt x="801" y="1700"/>
                    <a:pt x="601" y="1467"/>
                    <a:pt x="601" y="1233"/>
                  </a:cubicBezTo>
                  <a:cubicBezTo>
                    <a:pt x="634" y="1033"/>
                    <a:pt x="734" y="866"/>
                    <a:pt x="934" y="800"/>
                  </a:cubicBezTo>
                  <a:cubicBezTo>
                    <a:pt x="1235" y="633"/>
                    <a:pt x="1602" y="566"/>
                    <a:pt x="1969" y="566"/>
                  </a:cubicBezTo>
                  <a:close/>
                  <a:moveTo>
                    <a:pt x="2033" y="0"/>
                  </a:moveTo>
                  <a:cubicBezTo>
                    <a:pt x="1553" y="0"/>
                    <a:pt x="1076" y="101"/>
                    <a:pt x="634" y="299"/>
                  </a:cubicBezTo>
                  <a:cubicBezTo>
                    <a:pt x="267" y="499"/>
                    <a:pt x="0" y="866"/>
                    <a:pt x="0" y="1267"/>
                  </a:cubicBezTo>
                  <a:cubicBezTo>
                    <a:pt x="34" y="1767"/>
                    <a:pt x="367" y="2201"/>
                    <a:pt x="834" y="2434"/>
                  </a:cubicBezTo>
                  <a:cubicBezTo>
                    <a:pt x="1368" y="2701"/>
                    <a:pt x="1935" y="2834"/>
                    <a:pt x="2536" y="2834"/>
                  </a:cubicBezTo>
                  <a:cubicBezTo>
                    <a:pt x="2584" y="2838"/>
                    <a:pt x="2632" y="2839"/>
                    <a:pt x="2680" y="2839"/>
                  </a:cubicBezTo>
                  <a:cubicBezTo>
                    <a:pt x="3099" y="2839"/>
                    <a:pt x="3514" y="2714"/>
                    <a:pt x="3903" y="2534"/>
                  </a:cubicBezTo>
                  <a:cubicBezTo>
                    <a:pt x="4270" y="2367"/>
                    <a:pt x="4504" y="2000"/>
                    <a:pt x="4537" y="1600"/>
                  </a:cubicBezTo>
                  <a:cubicBezTo>
                    <a:pt x="4470" y="1066"/>
                    <a:pt x="4170" y="633"/>
                    <a:pt x="3703" y="433"/>
                  </a:cubicBezTo>
                  <a:cubicBezTo>
                    <a:pt x="3178" y="143"/>
                    <a:pt x="260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2998975" y="2633350"/>
              <a:ext cx="202675" cy="69050"/>
            </a:xfrm>
            <a:custGeom>
              <a:rect b="b" l="l" r="r" t="t"/>
              <a:pathLst>
                <a:path extrusionOk="0" h="2762" w="8107">
                  <a:moveTo>
                    <a:pt x="2647" y="0"/>
                  </a:moveTo>
                  <a:cubicBezTo>
                    <a:pt x="1868" y="0"/>
                    <a:pt x="1126" y="161"/>
                    <a:pt x="568" y="493"/>
                  </a:cubicBezTo>
                  <a:lnTo>
                    <a:pt x="1" y="827"/>
                  </a:lnTo>
                  <a:lnTo>
                    <a:pt x="301" y="1327"/>
                  </a:lnTo>
                  <a:lnTo>
                    <a:pt x="835" y="994"/>
                  </a:lnTo>
                  <a:cubicBezTo>
                    <a:pt x="1330" y="723"/>
                    <a:pt x="1987" y="588"/>
                    <a:pt x="2673" y="588"/>
                  </a:cubicBezTo>
                  <a:cubicBezTo>
                    <a:pt x="3512" y="588"/>
                    <a:pt x="4392" y="790"/>
                    <a:pt x="5071" y="1194"/>
                  </a:cubicBezTo>
                  <a:lnTo>
                    <a:pt x="7806" y="2762"/>
                  </a:lnTo>
                  <a:lnTo>
                    <a:pt x="8106" y="2261"/>
                  </a:lnTo>
                  <a:lnTo>
                    <a:pt x="5371" y="693"/>
                  </a:lnTo>
                  <a:cubicBezTo>
                    <a:pt x="4586" y="237"/>
                    <a:pt x="3590" y="0"/>
                    <a:pt x="2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2977300" y="2623375"/>
              <a:ext cx="90925" cy="51500"/>
            </a:xfrm>
            <a:custGeom>
              <a:rect b="b" l="l" r="r" t="t"/>
              <a:pathLst>
                <a:path extrusionOk="0" h="2060" w="3637">
                  <a:moveTo>
                    <a:pt x="391" y="0"/>
                  </a:moveTo>
                  <a:cubicBezTo>
                    <a:pt x="286" y="0"/>
                    <a:pt x="201" y="44"/>
                    <a:pt x="201" y="125"/>
                  </a:cubicBezTo>
                  <a:lnTo>
                    <a:pt x="34" y="1860"/>
                  </a:lnTo>
                  <a:cubicBezTo>
                    <a:pt x="0" y="1960"/>
                    <a:pt x="167" y="2060"/>
                    <a:pt x="334" y="2060"/>
                  </a:cubicBezTo>
                  <a:lnTo>
                    <a:pt x="3336" y="1960"/>
                  </a:lnTo>
                  <a:cubicBezTo>
                    <a:pt x="3570" y="1960"/>
                    <a:pt x="3636" y="1793"/>
                    <a:pt x="3470" y="1693"/>
                  </a:cubicBezTo>
                  <a:lnTo>
                    <a:pt x="601" y="58"/>
                  </a:lnTo>
                  <a:cubicBezTo>
                    <a:pt x="535" y="19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3861250" y="3271950"/>
              <a:ext cx="441175" cy="914025"/>
            </a:xfrm>
            <a:custGeom>
              <a:rect b="b" l="l" r="r" t="t"/>
              <a:pathLst>
                <a:path extrusionOk="0" h="36561" w="17647">
                  <a:moveTo>
                    <a:pt x="17181" y="1"/>
                  </a:moveTo>
                  <a:cubicBezTo>
                    <a:pt x="17050" y="1"/>
                    <a:pt x="16924" y="45"/>
                    <a:pt x="16813" y="134"/>
                  </a:cubicBezTo>
                  <a:lnTo>
                    <a:pt x="835" y="9341"/>
                  </a:lnTo>
                  <a:cubicBezTo>
                    <a:pt x="335" y="9674"/>
                    <a:pt x="34" y="10174"/>
                    <a:pt x="1" y="10775"/>
                  </a:cubicBezTo>
                  <a:lnTo>
                    <a:pt x="1" y="35793"/>
                  </a:lnTo>
                  <a:cubicBezTo>
                    <a:pt x="1" y="35926"/>
                    <a:pt x="34" y="36093"/>
                    <a:pt x="101" y="36226"/>
                  </a:cubicBezTo>
                  <a:cubicBezTo>
                    <a:pt x="134" y="36327"/>
                    <a:pt x="201" y="36427"/>
                    <a:pt x="301" y="36493"/>
                  </a:cubicBezTo>
                  <a:lnTo>
                    <a:pt x="368" y="36527"/>
                  </a:lnTo>
                  <a:lnTo>
                    <a:pt x="468" y="36560"/>
                  </a:lnTo>
                  <a:lnTo>
                    <a:pt x="568" y="36560"/>
                  </a:lnTo>
                  <a:cubicBezTo>
                    <a:pt x="668" y="36560"/>
                    <a:pt x="735" y="36527"/>
                    <a:pt x="835" y="36460"/>
                  </a:cubicBezTo>
                  <a:lnTo>
                    <a:pt x="16813" y="27253"/>
                  </a:lnTo>
                  <a:cubicBezTo>
                    <a:pt x="17313" y="26920"/>
                    <a:pt x="17614" y="26386"/>
                    <a:pt x="17647" y="25786"/>
                  </a:cubicBezTo>
                  <a:lnTo>
                    <a:pt x="17647" y="568"/>
                  </a:lnTo>
                  <a:cubicBezTo>
                    <a:pt x="17647" y="534"/>
                    <a:pt x="17647" y="501"/>
                    <a:pt x="17614" y="468"/>
                  </a:cubicBezTo>
                  <a:cubicBezTo>
                    <a:pt x="17614" y="434"/>
                    <a:pt x="17614" y="401"/>
                    <a:pt x="17614" y="401"/>
                  </a:cubicBezTo>
                  <a:cubicBezTo>
                    <a:pt x="17614" y="367"/>
                    <a:pt x="17614" y="334"/>
                    <a:pt x="17614" y="301"/>
                  </a:cubicBezTo>
                  <a:cubicBezTo>
                    <a:pt x="17580" y="267"/>
                    <a:pt x="17580" y="234"/>
                    <a:pt x="17547" y="201"/>
                  </a:cubicBezTo>
                  <a:cubicBezTo>
                    <a:pt x="17547" y="201"/>
                    <a:pt x="17547" y="167"/>
                    <a:pt x="17513" y="167"/>
                  </a:cubicBezTo>
                  <a:cubicBezTo>
                    <a:pt x="17513" y="167"/>
                    <a:pt x="17513" y="134"/>
                    <a:pt x="17513" y="134"/>
                  </a:cubicBezTo>
                  <a:lnTo>
                    <a:pt x="17447" y="67"/>
                  </a:lnTo>
                  <a:cubicBezTo>
                    <a:pt x="17413" y="67"/>
                    <a:pt x="17413" y="67"/>
                    <a:pt x="17380" y="34"/>
                  </a:cubicBezTo>
                  <a:cubicBezTo>
                    <a:pt x="17313" y="12"/>
                    <a:pt x="17247" y="1"/>
                    <a:pt x="1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3807900" y="3241300"/>
              <a:ext cx="487875" cy="367575"/>
            </a:xfrm>
            <a:custGeom>
              <a:rect b="b" l="l" r="r" t="t"/>
              <a:pathLst>
                <a:path extrusionOk="0" h="14703" w="19515">
                  <a:moveTo>
                    <a:pt x="17166" y="1"/>
                  </a:moveTo>
                  <a:cubicBezTo>
                    <a:pt x="17039" y="1"/>
                    <a:pt x="16913" y="45"/>
                    <a:pt x="16812" y="126"/>
                  </a:cubicBezTo>
                  <a:lnTo>
                    <a:pt x="834" y="9332"/>
                  </a:lnTo>
                  <a:cubicBezTo>
                    <a:pt x="334" y="9666"/>
                    <a:pt x="33" y="10200"/>
                    <a:pt x="0" y="10767"/>
                  </a:cubicBezTo>
                  <a:lnTo>
                    <a:pt x="0" y="13469"/>
                  </a:lnTo>
                  <a:lnTo>
                    <a:pt x="2135" y="14703"/>
                  </a:lnTo>
                  <a:lnTo>
                    <a:pt x="2135" y="11968"/>
                  </a:lnTo>
                  <a:cubicBezTo>
                    <a:pt x="2168" y="11400"/>
                    <a:pt x="2469" y="10867"/>
                    <a:pt x="2969" y="10533"/>
                  </a:cubicBezTo>
                  <a:lnTo>
                    <a:pt x="18947" y="1327"/>
                  </a:lnTo>
                  <a:cubicBezTo>
                    <a:pt x="19045" y="1248"/>
                    <a:pt x="19154" y="1216"/>
                    <a:pt x="19268" y="1216"/>
                  </a:cubicBezTo>
                  <a:cubicBezTo>
                    <a:pt x="19348" y="1216"/>
                    <a:pt x="19431" y="1232"/>
                    <a:pt x="19514" y="1260"/>
                  </a:cubicBezTo>
                  <a:cubicBezTo>
                    <a:pt x="19314" y="1160"/>
                    <a:pt x="17579" y="159"/>
                    <a:pt x="17413" y="59"/>
                  </a:cubicBezTo>
                  <a:cubicBezTo>
                    <a:pt x="17334" y="20"/>
                    <a:pt x="17249" y="1"/>
                    <a:pt x="171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861250" y="3271500"/>
              <a:ext cx="441175" cy="337375"/>
            </a:xfrm>
            <a:custGeom>
              <a:rect b="b" l="l" r="r" t="t"/>
              <a:pathLst>
                <a:path extrusionOk="0" h="13495" w="17647">
                  <a:moveTo>
                    <a:pt x="17197" y="1"/>
                  </a:moveTo>
                  <a:cubicBezTo>
                    <a:pt x="17083" y="1"/>
                    <a:pt x="16952" y="39"/>
                    <a:pt x="16813" y="119"/>
                  </a:cubicBezTo>
                  <a:lnTo>
                    <a:pt x="835" y="9325"/>
                  </a:lnTo>
                  <a:cubicBezTo>
                    <a:pt x="335" y="9659"/>
                    <a:pt x="34" y="10192"/>
                    <a:pt x="1" y="10760"/>
                  </a:cubicBezTo>
                  <a:lnTo>
                    <a:pt x="1" y="13495"/>
                  </a:lnTo>
                  <a:lnTo>
                    <a:pt x="17614" y="3321"/>
                  </a:lnTo>
                  <a:lnTo>
                    <a:pt x="17647" y="586"/>
                  </a:lnTo>
                  <a:cubicBezTo>
                    <a:pt x="17647" y="211"/>
                    <a:pt x="17466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814550" y="3241825"/>
              <a:ext cx="481225" cy="278650"/>
            </a:xfrm>
            <a:custGeom>
              <a:rect b="b" l="l" r="r" t="t"/>
              <a:pathLst>
                <a:path extrusionOk="0" h="11146" w="19249">
                  <a:moveTo>
                    <a:pt x="16856" y="0"/>
                  </a:moveTo>
                  <a:cubicBezTo>
                    <a:pt x="16744" y="0"/>
                    <a:pt x="16636" y="33"/>
                    <a:pt x="16546" y="105"/>
                  </a:cubicBezTo>
                  <a:lnTo>
                    <a:pt x="568" y="9345"/>
                  </a:lnTo>
                  <a:cubicBezTo>
                    <a:pt x="335" y="9478"/>
                    <a:pt x="134" y="9712"/>
                    <a:pt x="1" y="9945"/>
                  </a:cubicBezTo>
                  <a:lnTo>
                    <a:pt x="2136" y="11146"/>
                  </a:lnTo>
                  <a:cubicBezTo>
                    <a:pt x="2269" y="10879"/>
                    <a:pt x="2469" y="10679"/>
                    <a:pt x="2703" y="10512"/>
                  </a:cubicBezTo>
                  <a:lnTo>
                    <a:pt x="18681" y="1306"/>
                  </a:lnTo>
                  <a:cubicBezTo>
                    <a:pt x="18789" y="1241"/>
                    <a:pt x="18910" y="1204"/>
                    <a:pt x="19037" y="1204"/>
                  </a:cubicBezTo>
                  <a:cubicBezTo>
                    <a:pt x="19106" y="1204"/>
                    <a:pt x="19177" y="1215"/>
                    <a:pt x="19248" y="1239"/>
                  </a:cubicBezTo>
                  <a:cubicBezTo>
                    <a:pt x="19048" y="1172"/>
                    <a:pt x="17313" y="171"/>
                    <a:pt x="17147" y="71"/>
                  </a:cubicBezTo>
                  <a:cubicBezTo>
                    <a:pt x="17054" y="25"/>
                    <a:pt x="16954" y="0"/>
                    <a:pt x="16856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07900" y="3489600"/>
              <a:ext cx="60050" cy="119275"/>
            </a:xfrm>
            <a:custGeom>
              <a:rect b="b" l="l" r="r" t="t"/>
              <a:pathLst>
                <a:path extrusionOk="0" h="4771" w="2402">
                  <a:moveTo>
                    <a:pt x="267" y="1"/>
                  </a:moveTo>
                  <a:cubicBezTo>
                    <a:pt x="100" y="268"/>
                    <a:pt x="33" y="534"/>
                    <a:pt x="0" y="835"/>
                  </a:cubicBezTo>
                  <a:lnTo>
                    <a:pt x="0" y="3537"/>
                  </a:lnTo>
                  <a:lnTo>
                    <a:pt x="2135" y="4771"/>
                  </a:lnTo>
                  <a:lnTo>
                    <a:pt x="2135" y="2069"/>
                  </a:lnTo>
                  <a:cubicBezTo>
                    <a:pt x="2135" y="1769"/>
                    <a:pt x="2235" y="1468"/>
                    <a:pt x="2402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4174001" y="3357650"/>
              <a:ext cx="23375" cy="38500"/>
            </a:xfrm>
            <a:custGeom>
              <a:rect b="b" l="l" r="r" t="t"/>
              <a:pathLst>
                <a:path extrusionOk="0" h="1540" w="935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5"/>
                    <a:pt x="1" y="642"/>
                    <a:pt x="1" y="1042"/>
                  </a:cubicBezTo>
                  <a:cubicBezTo>
                    <a:pt x="1" y="1365"/>
                    <a:pt x="111" y="1540"/>
                    <a:pt x="278" y="1540"/>
                  </a:cubicBezTo>
                  <a:cubicBezTo>
                    <a:pt x="335" y="1540"/>
                    <a:pt x="399" y="1519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4215701" y="3333450"/>
              <a:ext cx="24200" cy="38050"/>
            </a:xfrm>
            <a:custGeom>
              <a:rect b="b" l="l" r="r" t="t"/>
              <a:pathLst>
                <a:path extrusionOk="0" h="1522" w="968">
                  <a:moveTo>
                    <a:pt x="626" y="1"/>
                  </a:moveTo>
                  <a:cubicBezTo>
                    <a:pt x="577" y="1"/>
                    <a:pt x="524" y="14"/>
                    <a:pt x="467" y="42"/>
                  </a:cubicBezTo>
                  <a:cubicBezTo>
                    <a:pt x="167" y="276"/>
                    <a:pt x="0" y="643"/>
                    <a:pt x="0" y="1010"/>
                  </a:cubicBezTo>
                  <a:cubicBezTo>
                    <a:pt x="0" y="1346"/>
                    <a:pt x="141" y="1522"/>
                    <a:pt x="312" y="1522"/>
                  </a:cubicBezTo>
                  <a:cubicBezTo>
                    <a:pt x="362" y="1522"/>
                    <a:pt x="415" y="1507"/>
                    <a:pt x="467" y="1477"/>
                  </a:cubicBezTo>
                  <a:cubicBezTo>
                    <a:pt x="768" y="1243"/>
                    <a:pt x="968" y="876"/>
                    <a:pt x="934" y="476"/>
                  </a:cubicBezTo>
                  <a:cubicBezTo>
                    <a:pt x="934" y="187"/>
                    <a:pt x="81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4257375" y="3308825"/>
              <a:ext cx="23375" cy="38850"/>
            </a:xfrm>
            <a:custGeom>
              <a:rect b="b" l="l" r="r" t="t"/>
              <a:pathLst>
                <a:path extrusionOk="0" h="1554" w="935">
                  <a:moveTo>
                    <a:pt x="647" y="1"/>
                  </a:moveTo>
                  <a:cubicBezTo>
                    <a:pt x="592" y="1"/>
                    <a:pt x="532" y="20"/>
                    <a:pt x="468" y="60"/>
                  </a:cubicBezTo>
                  <a:cubicBezTo>
                    <a:pt x="167" y="293"/>
                    <a:pt x="1" y="660"/>
                    <a:pt x="1" y="1061"/>
                  </a:cubicBezTo>
                  <a:cubicBezTo>
                    <a:pt x="1" y="1365"/>
                    <a:pt x="116" y="1553"/>
                    <a:pt x="289" y="1553"/>
                  </a:cubicBezTo>
                  <a:cubicBezTo>
                    <a:pt x="343" y="1553"/>
                    <a:pt x="403" y="1534"/>
                    <a:pt x="468" y="1494"/>
                  </a:cubicBezTo>
                  <a:cubicBezTo>
                    <a:pt x="768" y="1261"/>
                    <a:pt x="935" y="894"/>
                    <a:pt x="935" y="494"/>
                  </a:cubicBezTo>
                  <a:cubicBezTo>
                    <a:pt x="935" y="190"/>
                    <a:pt x="81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3808725" y="3578000"/>
              <a:ext cx="60900" cy="606300"/>
            </a:xfrm>
            <a:custGeom>
              <a:rect b="b" l="l" r="r" t="t"/>
              <a:pathLst>
                <a:path extrusionOk="0" h="24252" w="2436">
                  <a:moveTo>
                    <a:pt x="0" y="1"/>
                  </a:moveTo>
                  <a:lnTo>
                    <a:pt x="0" y="22350"/>
                  </a:lnTo>
                  <a:cubicBezTo>
                    <a:pt x="0" y="22483"/>
                    <a:pt x="34" y="22617"/>
                    <a:pt x="67" y="22750"/>
                  </a:cubicBezTo>
                  <a:cubicBezTo>
                    <a:pt x="134" y="22850"/>
                    <a:pt x="234" y="22950"/>
                    <a:pt x="334" y="23050"/>
                  </a:cubicBezTo>
                  <a:lnTo>
                    <a:pt x="2302" y="24185"/>
                  </a:lnTo>
                  <a:lnTo>
                    <a:pt x="2436" y="24251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35" y="23818"/>
                    <a:pt x="2102" y="23684"/>
                    <a:pt x="2102" y="23551"/>
                  </a:cubicBezTo>
                  <a:lnTo>
                    <a:pt x="2102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103925" y="3559850"/>
              <a:ext cx="148475" cy="95250"/>
            </a:xfrm>
            <a:custGeom>
              <a:rect b="b" l="l" r="r" t="t"/>
              <a:pathLst>
                <a:path extrusionOk="0" h="3810" w="5939">
                  <a:moveTo>
                    <a:pt x="5745" y="1"/>
                  </a:moveTo>
                  <a:cubicBezTo>
                    <a:pt x="5709" y="1"/>
                    <a:pt x="5673" y="9"/>
                    <a:pt x="5638" y="26"/>
                  </a:cubicBezTo>
                  <a:lnTo>
                    <a:pt x="268" y="3128"/>
                  </a:lnTo>
                  <a:cubicBezTo>
                    <a:pt x="101" y="3228"/>
                    <a:pt x="1" y="3429"/>
                    <a:pt x="1" y="3629"/>
                  </a:cubicBezTo>
                  <a:cubicBezTo>
                    <a:pt x="1" y="3742"/>
                    <a:pt x="63" y="3809"/>
                    <a:pt x="154" y="3809"/>
                  </a:cubicBezTo>
                  <a:cubicBezTo>
                    <a:pt x="198" y="3809"/>
                    <a:pt x="248" y="3794"/>
                    <a:pt x="301" y="3762"/>
                  </a:cubicBezTo>
                  <a:lnTo>
                    <a:pt x="5638" y="693"/>
                  </a:lnTo>
                  <a:cubicBezTo>
                    <a:pt x="5805" y="560"/>
                    <a:pt x="5905" y="393"/>
                    <a:pt x="5938" y="193"/>
                  </a:cubicBezTo>
                  <a:cubicBezTo>
                    <a:pt x="5938" y="69"/>
                    <a:pt x="5847" y="1"/>
                    <a:pt x="5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03100" y="3501775"/>
              <a:ext cx="148475" cy="94950"/>
            </a:xfrm>
            <a:custGeom>
              <a:rect b="b" l="l" r="r" t="t"/>
              <a:pathLst>
                <a:path extrusionOk="0" h="3798" w="5939">
                  <a:moveTo>
                    <a:pt x="5785" y="0"/>
                  </a:moveTo>
                  <a:cubicBezTo>
                    <a:pt x="5741" y="0"/>
                    <a:pt x="5691" y="15"/>
                    <a:pt x="5638" y="47"/>
                  </a:cubicBezTo>
                  <a:lnTo>
                    <a:pt x="301" y="3116"/>
                  </a:lnTo>
                  <a:cubicBezTo>
                    <a:pt x="134" y="3216"/>
                    <a:pt x="34" y="3417"/>
                    <a:pt x="1" y="3617"/>
                  </a:cubicBezTo>
                  <a:cubicBezTo>
                    <a:pt x="1" y="3730"/>
                    <a:pt x="62" y="3797"/>
                    <a:pt x="154" y="3797"/>
                  </a:cubicBezTo>
                  <a:cubicBezTo>
                    <a:pt x="197" y="3797"/>
                    <a:pt x="247" y="3782"/>
                    <a:pt x="301" y="3750"/>
                  </a:cubicBezTo>
                  <a:lnTo>
                    <a:pt x="5638" y="681"/>
                  </a:lnTo>
                  <a:cubicBezTo>
                    <a:pt x="5805" y="581"/>
                    <a:pt x="5938" y="381"/>
                    <a:pt x="5938" y="181"/>
                  </a:cubicBezTo>
                  <a:cubicBezTo>
                    <a:pt x="5938" y="68"/>
                    <a:pt x="5877" y="0"/>
                    <a:pt x="5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4103100" y="3443425"/>
              <a:ext cx="148475" cy="95725"/>
            </a:xfrm>
            <a:custGeom>
              <a:rect b="b" l="l" r="r" t="t"/>
              <a:pathLst>
                <a:path extrusionOk="0" h="3829" w="5939">
                  <a:moveTo>
                    <a:pt x="5780" y="1"/>
                  </a:moveTo>
                  <a:cubicBezTo>
                    <a:pt x="5738" y="1"/>
                    <a:pt x="5690" y="16"/>
                    <a:pt x="5638" y="46"/>
                  </a:cubicBezTo>
                  <a:lnTo>
                    <a:pt x="301" y="3149"/>
                  </a:lnTo>
                  <a:cubicBezTo>
                    <a:pt x="134" y="3249"/>
                    <a:pt x="34" y="3416"/>
                    <a:pt x="1" y="3616"/>
                  </a:cubicBezTo>
                  <a:cubicBezTo>
                    <a:pt x="1" y="3754"/>
                    <a:pt x="64" y="3828"/>
                    <a:pt x="158" y="3828"/>
                  </a:cubicBezTo>
                  <a:cubicBezTo>
                    <a:pt x="201" y="3828"/>
                    <a:pt x="249" y="3813"/>
                    <a:pt x="301" y="3782"/>
                  </a:cubicBezTo>
                  <a:lnTo>
                    <a:pt x="5638" y="680"/>
                  </a:lnTo>
                  <a:cubicBezTo>
                    <a:pt x="5805" y="580"/>
                    <a:pt x="5938" y="413"/>
                    <a:pt x="5938" y="213"/>
                  </a:cubicBezTo>
                  <a:cubicBezTo>
                    <a:pt x="5938" y="75"/>
                    <a:pt x="5875" y="1"/>
                    <a:pt x="5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4024700" y="3752825"/>
              <a:ext cx="227700" cy="141575"/>
            </a:xfrm>
            <a:custGeom>
              <a:rect b="b" l="l" r="r" t="t"/>
              <a:pathLst>
                <a:path extrusionOk="0" h="5663" w="9108">
                  <a:moveTo>
                    <a:pt x="8935" y="0"/>
                  </a:moveTo>
                  <a:cubicBezTo>
                    <a:pt x="8893" y="0"/>
                    <a:pt x="8849" y="15"/>
                    <a:pt x="8807" y="46"/>
                  </a:cubicBezTo>
                  <a:lnTo>
                    <a:pt x="268" y="4983"/>
                  </a:lnTo>
                  <a:cubicBezTo>
                    <a:pt x="101" y="5083"/>
                    <a:pt x="1" y="5250"/>
                    <a:pt x="1" y="5450"/>
                  </a:cubicBezTo>
                  <a:cubicBezTo>
                    <a:pt x="1" y="5588"/>
                    <a:pt x="65" y="5663"/>
                    <a:pt x="159" y="5663"/>
                  </a:cubicBezTo>
                  <a:cubicBezTo>
                    <a:pt x="201" y="5663"/>
                    <a:pt x="250" y="5648"/>
                    <a:pt x="301" y="5617"/>
                  </a:cubicBezTo>
                  <a:lnTo>
                    <a:pt x="8807" y="680"/>
                  </a:lnTo>
                  <a:cubicBezTo>
                    <a:pt x="8974" y="580"/>
                    <a:pt x="9074" y="413"/>
                    <a:pt x="9107" y="213"/>
                  </a:cubicBezTo>
                  <a:cubicBezTo>
                    <a:pt x="9107" y="75"/>
                    <a:pt x="9028" y="0"/>
                    <a:pt x="8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4023875" y="3882075"/>
              <a:ext cx="228525" cy="141075"/>
            </a:xfrm>
            <a:custGeom>
              <a:rect b="b" l="l" r="r" t="t"/>
              <a:pathLst>
                <a:path extrusionOk="0" h="5643" w="9141">
                  <a:moveTo>
                    <a:pt x="8968" y="0"/>
                  </a:moveTo>
                  <a:cubicBezTo>
                    <a:pt x="8926" y="0"/>
                    <a:pt x="8882" y="15"/>
                    <a:pt x="8840" y="46"/>
                  </a:cubicBezTo>
                  <a:lnTo>
                    <a:pt x="301" y="4950"/>
                  </a:lnTo>
                  <a:cubicBezTo>
                    <a:pt x="134" y="5083"/>
                    <a:pt x="34" y="5250"/>
                    <a:pt x="1" y="5450"/>
                  </a:cubicBezTo>
                  <a:cubicBezTo>
                    <a:pt x="1" y="5574"/>
                    <a:pt x="74" y="5643"/>
                    <a:pt x="180" y="5643"/>
                  </a:cubicBezTo>
                  <a:cubicBezTo>
                    <a:pt x="217" y="5643"/>
                    <a:pt x="258" y="5634"/>
                    <a:pt x="301" y="5617"/>
                  </a:cubicBezTo>
                  <a:lnTo>
                    <a:pt x="8840" y="714"/>
                  </a:lnTo>
                  <a:cubicBezTo>
                    <a:pt x="9007" y="580"/>
                    <a:pt x="9107" y="413"/>
                    <a:pt x="9140" y="213"/>
                  </a:cubicBezTo>
                  <a:cubicBezTo>
                    <a:pt x="9140" y="75"/>
                    <a:pt x="9061" y="0"/>
                    <a:pt x="8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912125" y="3694400"/>
              <a:ext cx="217675" cy="135800"/>
            </a:xfrm>
            <a:custGeom>
              <a:rect b="b" l="l" r="r" t="t"/>
              <a:pathLst>
                <a:path extrusionOk="0" h="5432" w="8707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912125" y="3694400"/>
              <a:ext cx="217675" cy="135800"/>
            </a:xfrm>
            <a:custGeom>
              <a:rect b="b" l="l" r="r" t="t"/>
              <a:pathLst>
                <a:path extrusionOk="0" h="5432" w="8707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912125" y="3836175"/>
              <a:ext cx="83425" cy="58250"/>
            </a:xfrm>
            <a:custGeom>
              <a:rect b="b" l="l" r="r" t="t"/>
              <a:pathLst>
                <a:path extrusionOk="0" h="2330" w="3337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3912125" y="3836175"/>
              <a:ext cx="83425" cy="58250"/>
            </a:xfrm>
            <a:custGeom>
              <a:rect b="b" l="l" r="r" t="t"/>
              <a:pathLst>
                <a:path extrusionOk="0" h="2330" w="3337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3912125" y="390042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912125" y="390042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912125" y="3965450"/>
              <a:ext cx="83425" cy="57700"/>
            </a:xfrm>
            <a:custGeom>
              <a:rect b="b" l="l" r="r" t="t"/>
              <a:pathLst>
                <a:path extrusionOk="0" h="2308" w="3337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912125" y="3965450"/>
              <a:ext cx="83425" cy="57700"/>
            </a:xfrm>
            <a:custGeom>
              <a:rect b="b" l="l" r="r" t="t"/>
              <a:pathLst>
                <a:path extrusionOk="0" h="2308" w="3337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4024700" y="3817825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4024700" y="3817825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3912125" y="40296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3912125" y="40296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4144800" y="3625200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4144800" y="3625200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4024700" y="3688575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4024700" y="3688575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3912125" y="3618875"/>
              <a:ext cx="46725" cy="106750"/>
            </a:xfrm>
            <a:custGeom>
              <a:rect b="b" l="l" r="r" t="t"/>
              <a:pathLst>
                <a:path extrusionOk="0" h="4270" w="1869">
                  <a:moveTo>
                    <a:pt x="1802" y="0"/>
                  </a:moveTo>
                  <a:lnTo>
                    <a:pt x="1769" y="33"/>
                  </a:lnTo>
                  <a:lnTo>
                    <a:pt x="134" y="2702"/>
                  </a:lnTo>
                  <a:cubicBezTo>
                    <a:pt x="101" y="2735"/>
                    <a:pt x="67" y="2802"/>
                    <a:pt x="34" y="2869"/>
                  </a:cubicBezTo>
                  <a:cubicBezTo>
                    <a:pt x="1" y="2902"/>
                    <a:pt x="1" y="2969"/>
                    <a:pt x="1" y="3036"/>
                  </a:cubicBezTo>
                  <a:lnTo>
                    <a:pt x="1" y="3303"/>
                  </a:lnTo>
                  <a:cubicBezTo>
                    <a:pt x="1" y="3336"/>
                    <a:pt x="1" y="3403"/>
                    <a:pt x="34" y="3436"/>
                  </a:cubicBezTo>
                  <a:cubicBezTo>
                    <a:pt x="67" y="3469"/>
                    <a:pt x="101" y="3503"/>
                    <a:pt x="134" y="3503"/>
                  </a:cubicBezTo>
                  <a:lnTo>
                    <a:pt x="1769" y="4270"/>
                  </a:lnTo>
                  <a:lnTo>
                    <a:pt x="1802" y="4270"/>
                  </a:lnTo>
                  <a:cubicBezTo>
                    <a:pt x="1835" y="4237"/>
                    <a:pt x="1835" y="4203"/>
                    <a:pt x="1869" y="4170"/>
                  </a:cubicBezTo>
                  <a:cubicBezTo>
                    <a:pt x="1869" y="4136"/>
                    <a:pt x="1869" y="4103"/>
                    <a:pt x="1869" y="4070"/>
                  </a:cubicBezTo>
                  <a:lnTo>
                    <a:pt x="1869" y="3069"/>
                  </a:lnTo>
                  <a:cubicBezTo>
                    <a:pt x="1869" y="2969"/>
                    <a:pt x="1869" y="2902"/>
                    <a:pt x="1835" y="2902"/>
                  </a:cubicBezTo>
                  <a:cubicBezTo>
                    <a:pt x="1802" y="2869"/>
                    <a:pt x="1769" y="2869"/>
                    <a:pt x="1735" y="2869"/>
                  </a:cubicBezTo>
                  <a:lnTo>
                    <a:pt x="1035" y="2569"/>
                  </a:lnTo>
                  <a:lnTo>
                    <a:pt x="1735" y="1468"/>
                  </a:lnTo>
                  <a:cubicBezTo>
                    <a:pt x="1769" y="1435"/>
                    <a:pt x="1802" y="1401"/>
                    <a:pt x="1835" y="1334"/>
                  </a:cubicBezTo>
                  <a:cubicBezTo>
                    <a:pt x="1869" y="1268"/>
                    <a:pt x="1869" y="1201"/>
                    <a:pt x="1869" y="1134"/>
                  </a:cubicBezTo>
                  <a:lnTo>
                    <a:pt x="1869" y="100"/>
                  </a:lnTo>
                  <a:cubicBezTo>
                    <a:pt x="1869" y="67"/>
                    <a:pt x="1869" y="33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967175" y="3566325"/>
              <a:ext cx="55050" cy="167450"/>
            </a:xfrm>
            <a:custGeom>
              <a:rect b="b" l="l" r="r" t="t"/>
              <a:pathLst>
                <a:path extrusionOk="0" h="6698" w="2202">
                  <a:moveTo>
                    <a:pt x="2135" y="1"/>
                  </a:moveTo>
                  <a:lnTo>
                    <a:pt x="1568" y="334"/>
                  </a:lnTo>
                  <a:cubicBezTo>
                    <a:pt x="1501" y="368"/>
                    <a:pt x="1468" y="401"/>
                    <a:pt x="1435" y="468"/>
                  </a:cubicBezTo>
                  <a:cubicBezTo>
                    <a:pt x="1435" y="501"/>
                    <a:pt x="1401" y="568"/>
                    <a:pt x="1401" y="634"/>
                  </a:cubicBezTo>
                  <a:lnTo>
                    <a:pt x="0" y="6539"/>
                  </a:lnTo>
                  <a:cubicBezTo>
                    <a:pt x="0" y="6572"/>
                    <a:pt x="0" y="6572"/>
                    <a:pt x="0" y="6605"/>
                  </a:cubicBezTo>
                  <a:cubicBezTo>
                    <a:pt x="0" y="6639"/>
                    <a:pt x="0" y="6672"/>
                    <a:pt x="34" y="6672"/>
                  </a:cubicBezTo>
                  <a:cubicBezTo>
                    <a:pt x="50" y="6689"/>
                    <a:pt x="59" y="6697"/>
                    <a:pt x="67" y="6697"/>
                  </a:cubicBezTo>
                  <a:cubicBezTo>
                    <a:pt x="75" y="6697"/>
                    <a:pt x="84" y="6689"/>
                    <a:pt x="100" y="6672"/>
                  </a:cubicBezTo>
                  <a:lnTo>
                    <a:pt x="634" y="6372"/>
                  </a:lnTo>
                  <a:cubicBezTo>
                    <a:pt x="701" y="6339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4" y="6072"/>
                  </a:cubicBezTo>
                  <a:lnTo>
                    <a:pt x="2202" y="167"/>
                  </a:lnTo>
                  <a:cubicBezTo>
                    <a:pt x="2202" y="134"/>
                    <a:pt x="2202" y="101"/>
                    <a:pt x="2202" y="101"/>
                  </a:cubicBezTo>
                  <a:cubicBezTo>
                    <a:pt x="2202" y="67"/>
                    <a:pt x="2202" y="34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4030550" y="3575500"/>
              <a:ext cx="47550" cy="106550"/>
            </a:xfrm>
            <a:custGeom>
              <a:rect b="b" l="l" r="r" t="t"/>
              <a:pathLst>
                <a:path extrusionOk="0" h="4262" w="1902">
                  <a:moveTo>
                    <a:pt x="67" y="1"/>
                  </a:moveTo>
                  <a:cubicBezTo>
                    <a:pt x="34" y="34"/>
                    <a:pt x="34" y="34"/>
                    <a:pt x="34" y="67"/>
                  </a:cubicBezTo>
                  <a:cubicBezTo>
                    <a:pt x="0" y="101"/>
                    <a:pt x="0" y="134"/>
                    <a:pt x="0" y="201"/>
                  </a:cubicBezTo>
                  <a:lnTo>
                    <a:pt x="0" y="1201"/>
                  </a:lnTo>
                  <a:cubicBezTo>
                    <a:pt x="0" y="1268"/>
                    <a:pt x="0" y="1335"/>
                    <a:pt x="34" y="1368"/>
                  </a:cubicBezTo>
                  <a:lnTo>
                    <a:pt x="134" y="1402"/>
                  </a:lnTo>
                  <a:lnTo>
                    <a:pt x="834" y="1668"/>
                  </a:lnTo>
                  <a:lnTo>
                    <a:pt x="134" y="2803"/>
                  </a:lnTo>
                  <a:cubicBezTo>
                    <a:pt x="101" y="2836"/>
                    <a:pt x="67" y="2869"/>
                    <a:pt x="34" y="2936"/>
                  </a:cubicBezTo>
                  <a:cubicBezTo>
                    <a:pt x="0" y="3003"/>
                    <a:pt x="0" y="3069"/>
                    <a:pt x="0" y="3136"/>
                  </a:cubicBezTo>
                  <a:lnTo>
                    <a:pt x="0" y="4170"/>
                  </a:lnTo>
                  <a:cubicBezTo>
                    <a:pt x="0" y="4204"/>
                    <a:pt x="0" y="4237"/>
                    <a:pt x="34" y="4237"/>
                  </a:cubicBezTo>
                  <a:cubicBezTo>
                    <a:pt x="34" y="4254"/>
                    <a:pt x="42" y="4262"/>
                    <a:pt x="51" y="4262"/>
                  </a:cubicBezTo>
                  <a:cubicBezTo>
                    <a:pt x="59" y="4262"/>
                    <a:pt x="67" y="4254"/>
                    <a:pt x="67" y="4237"/>
                  </a:cubicBezTo>
                  <a:lnTo>
                    <a:pt x="101" y="4237"/>
                  </a:lnTo>
                  <a:cubicBezTo>
                    <a:pt x="101" y="4237"/>
                    <a:pt x="101" y="4237"/>
                    <a:pt x="134" y="4204"/>
                  </a:cubicBezTo>
                  <a:lnTo>
                    <a:pt x="1768" y="1568"/>
                  </a:lnTo>
                  <a:cubicBezTo>
                    <a:pt x="1802" y="1502"/>
                    <a:pt x="1835" y="1435"/>
                    <a:pt x="1868" y="1402"/>
                  </a:cubicBezTo>
                  <a:cubicBezTo>
                    <a:pt x="1868" y="1335"/>
                    <a:pt x="1902" y="1268"/>
                    <a:pt x="1902" y="1235"/>
                  </a:cubicBezTo>
                  <a:lnTo>
                    <a:pt x="1902" y="968"/>
                  </a:lnTo>
                  <a:cubicBezTo>
                    <a:pt x="1902" y="901"/>
                    <a:pt x="1868" y="868"/>
                    <a:pt x="1868" y="834"/>
                  </a:cubicBezTo>
                  <a:cubicBezTo>
                    <a:pt x="1835" y="801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5424875" y="749275"/>
              <a:ext cx="440350" cy="914050"/>
            </a:xfrm>
            <a:custGeom>
              <a:rect b="b" l="l" r="r" t="t"/>
              <a:pathLst>
                <a:path extrusionOk="0" h="36562" w="17614">
                  <a:moveTo>
                    <a:pt x="17151" y="1"/>
                  </a:moveTo>
                  <a:cubicBezTo>
                    <a:pt x="17027" y="1"/>
                    <a:pt x="16899" y="37"/>
                    <a:pt x="16813" y="102"/>
                  </a:cubicBezTo>
                  <a:lnTo>
                    <a:pt x="835" y="9342"/>
                  </a:lnTo>
                  <a:cubicBezTo>
                    <a:pt x="334" y="9642"/>
                    <a:pt x="34" y="10176"/>
                    <a:pt x="1" y="10776"/>
                  </a:cubicBezTo>
                  <a:lnTo>
                    <a:pt x="1" y="35794"/>
                  </a:lnTo>
                  <a:cubicBezTo>
                    <a:pt x="1" y="35928"/>
                    <a:pt x="1" y="36061"/>
                    <a:pt x="67" y="36195"/>
                  </a:cubicBezTo>
                  <a:cubicBezTo>
                    <a:pt x="134" y="36328"/>
                    <a:pt x="201" y="36395"/>
                    <a:pt x="301" y="36495"/>
                  </a:cubicBezTo>
                  <a:cubicBezTo>
                    <a:pt x="301" y="36495"/>
                    <a:pt x="334" y="36495"/>
                    <a:pt x="368" y="36528"/>
                  </a:cubicBezTo>
                  <a:cubicBezTo>
                    <a:pt x="401" y="36528"/>
                    <a:pt x="401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01" y="36461"/>
                  </a:cubicBezTo>
                  <a:lnTo>
                    <a:pt x="16779" y="27221"/>
                  </a:lnTo>
                  <a:cubicBezTo>
                    <a:pt x="17280" y="26921"/>
                    <a:pt x="17580" y="26388"/>
                    <a:pt x="17613" y="25787"/>
                  </a:cubicBezTo>
                  <a:lnTo>
                    <a:pt x="17613" y="569"/>
                  </a:lnTo>
                  <a:cubicBezTo>
                    <a:pt x="17613" y="536"/>
                    <a:pt x="17613" y="502"/>
                    <a:pt x="17580" y="469"/>
                  </a:cubicBezTo>
                  <a:cubicBezTo>
                    <a:pt x="17580" y="436"/>
                    <a:pt x="17580" y="402"/>
                    <a:pt x="17580" y="402"/>
                  </a:cubicBezTo>
                  <a:lnTo>
                    <a:pt x="17580" y="302"/>
                  </a:lnTo>
                  <a:cubicBezTo>
                    <a:pt x="17580" y="269"/>
                    <a:pt x="17547" y="235"/>
                    <a:pt x="17547" y="202"/>
                  </a:cubicBezTo>
                  <a:lnTo>
                    <a:pt x="17513" y="169"/>
                  </a:lnTo>
                  <a:lnTo>
                    <a:pt x="17480" y="135"/>
                  </a:lnTo>
                  <a:cubicBezTo>
                    <a:pt x="17480" y="102"/>
                    <a:pt x="17446" y="102"/>
                    <a:pt x="17413" y="69"/>
                  </a:cubicBezTo>
                  <a:cubicBezTo>
                    <a:pt x="17413" y="69"/>
                    <a:pt x="17380" y="35"/>
                    <a:pt x="17346" y="35"/>
                  </a:cubicBezTo>
                  <a:cubicBezTo>
                    <a:pt x="17287" y="12"/>
                    <a:pt x="17220" y="1"/>
                    <a:pt x="1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5371500" y="718675"/>
              <a:ext cx="487050" cy="367575"/>
            </a:xfrm>
            <a:custGeom>
              <a:rect b="b" l="l" r="r" t="t"/>
              <a:pathLst>
                <a:path extrusionOk="0" h="14703" w="19482">
                  <a:moveTo>
                    <a:pt x="17167" y="0"/>
                  </a:moveTo>
                  <a:cubicBezTo>
                    <a:pt x="17039" y="0"/>
                    <a:pt x="16914" y="44"/>
                    <a:pt x="16813" y="125"/>
                  </a:cubicBezTo>
                  <a:lnTo>
                    <a:pt x="835" y="9332"/>
                  </a:lnTo>
                  <a:cubicBezTo>
                    <a:pt x="334" y="9665"/>
                    <a:pt x="34" y="10199"/>
                    <a:pt x="1" y="10766"/>
                  </a:cubicBezTo>
                  <a:lnTo>
                    <a:pt x="1" y="13468"/>
                  </a:lnTo>
                  <a:lnTo>
                    <a:pt x="2102" y="14702"/>
                  </a:lnTo>
                  <a:lnTo>
                    <a:pt x="2102" y="11967"/>
                  </a:lnTo>
                  <a:cubicBezTo>
                    <a:pt x="2136" y="11400"/>
                    <a:pt x="2469" y="10866"/>
                    <a:pt x="2936" y="10533"/>
                  </a:cubicBezTo>
                  <a:lnTo>
                    <a:pt x="18914" y="1326"/>
                  </a:lnTo>
                  <a:cubicBezTo>
                    <a:pt x="19015" y="1245"/>
                    <a:pt x="19141" y="1201"/>
                    <a:pt x="19261" y="1201"/>
                  </a:cubicBezTo>
                  <a:cubicBezTo>
                    <a:pt x="19339" y="1201"/>
                    <a:pt x="19416" y="1220"/>
                    <a:pt x="19481" y="1259"/>
                  </a:cubicBezTo>
                  <a:cubicBezTo>
                    <a:pt x="19315" y="1159"/>
                    <a:pt x="17547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5424050" y="748875"/>
              <a:ext cx="441175" cy="337375"/>
            </a:xfrm>
            <a:custGeom>
              <a:rect b="b" l="l" r="r" t="t"/>
              <a:pathLst>
                <a:path extrusionOk="0" h="13495" w="17647">
                  <a:moveTo>
                    <a:pt x="17197" y="0"/>
                  </a:moveTo>
                  <a:cubicBezTo>
                    <a:pt x="17082" y="0"/>
                    <a:pt x="16952" y="38"/>
                    <a:pt x="16812" y="118"/>
                  </a:cubicBezTo>
                  <a:lnTo>
                    <a:pt x="834" y="9325"/>
                  </a:lnTo>
                  <a:cubicBezTo>
                    <a:pt x="367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46" y="3287"/>
                  </a:lnTo>
                  <a:lnTo>
                    <a:pt x="17646" y="585"/>
                  </a:lnTo>
                  <a:cubicBezTo>
                    <a:pt x="17646" y="211"/>
                    <a:pt x="17466" y="0"/>
                    <a:pt x="17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5377350" y="718675"/>
              <a:ext cx="481200" cy="279175"/>
            </a:xfrm>
            <a:custGeom>
              <a:rect b="b" l="l" r="r" t="t"/>
              <a:pathLst>
                <a:path extrusionOk="0" h="11167" w="19248">
                  <a:moveTo>
                    <a:pt x="16933" y="0"/>
                  </a:moveTo>
                  <a:cubicBezTo>
                    <a:pt x="16805" y="0"/>
                    <a:pt x="16680" y="44"/>
                    <a:pt x="16579" y="125"/>
                  </a:cubicBezTo>
                  <a:lnTo>
                    <a:pt x="601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35" y="11166"/>
                  </a:lnTo>
                  <a:cubicBezTo>
                    <a:pt x="2269" y="10900"/>
                    <a:pt x="2469" y="10699"/>
                    <a:pt x="2736" y="10533"/>
                  </a:cubicBezTo>
                  <a:lnTo>
                    <a:pt x="18680" y="1326"/>
                  </a:lnTo>
                  <a:cubicBezTo>
                    <a:pt x="18781" y="1245"/>
                    <a:pt x="18907" y="1201"/>
                    <a:pt x="19027" y="1201"/>
                  </a:cubicBezTo>
                  <a:cubicBezTo>
                    <a:pt x="19105" y="1201"/>
                    <a:pt x="19182" y="1220"/>
                    <a:pt x="19247" y="1259"/>
                  </a:cubicBezTo>
                  <a:cubicBezTo>
                    <a:pt x="19081" y="1159"/>
                    <a:pt x="17313" y="159"/>
                    <a:pt x="17179" y="58"/>
                  </a:cubicBezTo>
                  <a:cubicBezTo>
                    <a:pt x="17100" y="19"/>
                    <a:pt x="17016" y="0"/>
                    <a:pt x="16933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5371500" y="966975"/>
              <a:ext cx="59250" cy="119275"/>
            </a:xfrm>
            <a:custGeom>
              <a:rect b="b" l="l" r="r" t="t"/>
              <a:pathLst>
                <a:path extrusionOk="0" h="4771" w="2370">
                  <a:moveTo>
                    <a:pt x="234" y="0"/>
                  </a:moveTo>
                  <a:cubicBezTo>
                    <a:pt x="101" y="267"/>
                    <a:pt x="1" y="534"/>
                    <a:pt x="1" y="834"/>
                  </a:cubicBezTo>
                  <a:lnTo>
                    <a:pt x="1" y="3536"/>
                  </a:lnTo>
                  <a:lnTo>
                    <a:pt x="2136" y="4770"/>
                  </a:lnTo>
                  <a:lnTo>
                    <a:pt x="2136" y="2035"/>
                  </a:lnTo>
                  <a:cubicBezTo>
                    <a:pt x="2136" y="1768"/>
                    <a:pt x="2202" y="1468"/>
                    <a:pt x="2369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5735925" y="835000"/>
              <a:ext cx="23375" cy="38400"/>
            </a:xfrm>
            <a:custGeom>
              <a:rect b="b" l="l" r="r" t="t"/>
              <a:pathLst>
                <a:path extrusionOk="0" h="1536" w="935">
                  <a:moveTo>
                    <a:pt x="625" y="1"/>
                  </a:moveTo>
                  <a:cubicBezTo>
                    <a:pt x="576" y="1"/>
                    <a:pt x="524" y="14"/>
                    <a:pt x="468" y="42"/>
                  </a:cubicBezTo>
                  <a:cubicBezTo>
                    <a:pt x="168" y="276"/>
                    <a:pt x="1" y="643"/>
                    <a:pt x="1" y="1043"/>
                  </a:cubicBezTo>
                  <a:cubicBezTo>
                    <a:pt x="1" y="1347"/>
                    <a:pt x="136" y="1535"/>
                    <a:pt x="303" y="1535"/>
                  </a:cubicBezTo>
                  <a:cubicBezTo>
                    <a:pt x="356" y="1535"/>
                    <a:pt x="412" y="1517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1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778475" y="810475"/>
              <a:ext cx="23375" cy="38375"/>
            </a:xfrm>
            <a:custGeom>
              <a:rect b="b" l="l" r="r" t="t"/>
              <a:pathLst>
                <a:path extrusionOk="0" h="1535" w="935">
                  <a:moveTo>
                    <a:pt x="636" y="1"/>
                  </a:moveTo>
                  <a:cubicBezTo>
                    <a:pt x="584" y="1"/>
                    <a:pt x="527" y="18"/>
                    <a:pt x="467" y="56"/>
                  </a:cubicBezTo>
                  <a:cubicBezTo>
                    <a:pt x="167" y="289"/>
                    <a:pt x="0" y="656"/>
                    <a:pt x="0" y="1023"/>
                  </a:cubicBezTo>
                  <a:cubicBezTo>
                    <a:pt x="0" y="1359"/>
                    <a:pt x="120" y="1535"/>
                    <a:pt x="299" y="1535"/>
                  </a:cubicBezTo>
                  <a:cubicBezTo>
                    <a:pt x="350" y="1535"/>
                    <a:pt x="407" y="1520"/>
                    <a:pt x="467" y="1490"/>
                  </a:cubicBezTo>
                  <a:cubicBezTo>
                    <a:pt x="767" y="1257"/>
                    <a:pt x="934" y="890"/>
                    <a:pt x="934" y="489"/>
                  </a:cubicBezTo>
                  <a:cubicBezTo>
                    <a:pt x="934" y="205"/>
                    <a:pt x="814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5820150" y="786200"/>
              <a:ext cx="24225" cy="38475"/>
            </a:xfrm>
            <a:custGeom>
              <a:rect b="b" l="l" r="r" t="t"/>
              <a:pathLst>
                <a:path extrusionOk="0" h="1539" w="969">
                  <a:moveTo>
                    <a:pt x="647" y="0"/>
                  </a:moveTo>
                  <a:cubicBezTo>
                    <a:pt x="592" y="0"/>
                    <a:pt x="532" y="19"/>
                    <a:pt x="468" y="59"/>
                  </a:cubicBezTo>
                  <a:cubicBezTo>
                    <a:pt x="168" y="293"/>
                    <a:pt x="1" y="660"/>
                    <a:pt x="1" y="1027"/>
                  </a:cubicBezTo>
                  <a:cubicBezTo>
                    <a:pt x="1" y="1363"/>
                    <a:pt x="141" y="1539"/>
                    <a:pt x="313" y="1539"/>
                  </a:cubicBezTo>
                  <a:cubicBezTo>
                    <a:pt x="363" y="1539"/>
                    <a:pt x="415" y="1524"/>
                    <a:pt x="468" y="1494"/>
                  </a:cubicBezTo>
                  <a:cubicBezTo>
                    <a:pt x="768" y="1260"/>
                    <a:pt x="968" y="893"/>
                    <a:pt x="935" y="493"/>
                  </a:cubicBezTo>
                  <a:cubicBezTo>
                    <a:pt x="935" y="189"/>
                    <a:pt x="81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5371500" y="1055375"/>
              <a:ext cx="60900" cy="605450"/>
            </a:xfrm>
            <a:custGeom>
              <a:rect b="b" l="l" r="r" t="t"/>
              <a:pathLst>
                <a:path extrusionOk="0" h="24218" w="2436">
                  <a:moveTo>
                    <a:pt x="1" y="0"/>
                  </a:moveTo>
                  <a:lnTo>
                    <a:pt x="1" y="22316"/>
                  </a:lnTo>
                  <a:cubicBezTo>
                    <a:pt x="1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6" y="24184"/>
                  </a:lnTo>
                  <a:lnTo>
                    <a:pt x="2436" y="24217"/>
                  </a:lnTo>
                  <a:cubicBezTo>
                    <a:pt x="2336" y="24151"/>
                    <a:pt x="2269" y="24051"/>
                    <a:pt x="2202" y="23951"/>
                  </a:cubicBezTo>
                  <a:cubicBezTo>
                    <a:pt x="2136" y="23817"/>
                    <a:pt x="2136" y="23684"/>
                    <a:pt x="2136" y="23517"/>
                  </a:cubicBezTo>
                  <a:lnTo>
                    <a:pt x="2136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5666725" y="1036700"/>
              <a:ext cx="147625" cy="95725"/>
            </a:xfrm>
            <a:custGeom>
              <a:rect b="b" l="l" r="r" t="t"/>
              <a:pathLst>
                <a:path extrusionOk="0" h="3829" w="5905">
                  <a:moveTo>
                    <a:pt x="5758" y="1"/>
                  </a:moveTo>
                  <a:cubicBezTo>
                    <a:pt x="5720" y="1"/>
                    <a:pt x="5679" y="16"/>
                    <a:pt x="5638" y="47"/>
                  </a:cubicBezTo>
                  <a:lnTo>
                    <a:pt x="300" y="3149"/>
                  </a:lnTo>
                  <a:cubicBezTo>
                    <a:pt x="134" y="3249"/>
                    <a:pt x="0" y="3416"/>
                    <a:pt x="0" y="3616"/>
                  </a:cubicBezTo>
                  <a:cubicBezTo>
                    <a:pt x="0" y="3754"/>
                    <a:pt x="64" y="3829"/>
                    <a:pt x="158" y="3829"/>
                  </a:cubicBezTo>
                  <a:cubicBezTo>
                    <a:pt x="200" y="3829"/>
                    <a:pt x="249" y="3814"/>
                    <a:pt x="300" y="3783"/>
                  </a:cubicBezTo>
                  <a:lnTo>
                    <a:pt x="5638" y="680"/>
                  </a:lnTo>
                  <a:cubicBezTo>
                    <a:pt x="5804" y="580"/>
                    <a:pt x="5904" y="413"/>
                    <a:pt x="5904" y="213"/>
                  </a:cubicBezTo>
                  <a:cubicBezTo>
                    <a:pt x="5904" y="75"/>
                    <a:pt x="5841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666725" y="978825"/>
              <a:ext cx="147625" cy="95250"/>
            </a:xfrm>
            <a:custGeom>
              <a:rect b="b" l="l" r="r" t="t"/>
              <a:pathLst>
                <a:path extrusionOk="0" h="3810" w="5905">
                  <a:moveTo>
                    <a:pt x="5739" y="1"/>
                  </a:moveTo>
                  <a:cubicBezTo>
                    <a:pt x="5707" y="1"/>
                    <a:pt x="5672" y="9"/>
                    <a:pt x="5638" y="27"/>
                  </a:cubicBezTo>
                  <a:lnTo>
                    <a:pt x="300" y="3129"/>
                  </a:lnTo>
                  <a:cubicBezTo>
                    <a:pt x="100" y="3229"/>
                    <a:pt x="0" y="3429"/>
                    <a:pt x="0" y="3629"/>
                  </a:cubicBezTo>
                  <a:cubicBezTo>
                    <a:pt x="0" y="3742"/>
                    <a:pt x="62" y="3810"/>
                    <a:pt x="154" y="3810"/>
                  </a:cubicBezTo>
                  <a:cubicBezTo>
                    <a:pt x="197" y="3810"/>
                    <a:pt x="247" y="3795"/>
                    <a:pt x="300" y="3763"/>
                  </a:cubicBezTo>
                  <a:lnTo>
                    <a:pt x="5638" y="694"/>
                  </a:lnTo>
                  <a:cubicBezTo>
                    <a:pt x="5804" y="594"/>
                    <a:pt x="5904" y="393"/>
                    <a:pt x="5904" y="193"/>
                  </a:cubicBezTo>
                  <a:cubicBezTo>
                    <a:pt x="5904" y="70"/>
                    <a:pt x="5831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5666725" y="920750"/>
              <a:ext cx="147625" cy="95750"/>
            </a:xfrm>
            <a:custGeom>
              <a:rect b="b" l="l" r="r" t="t"/>
              <a:pathLst>
                <a:path extrusionOk="0" h="3830" w="5905">
                  <a:moveTo>
                    <a:pt x="5761" y="1"/>
                  </a:moveTo>
                  <a:cubicBezTo>
                    <a:pt x="5723" y="1"/>
                    <a:pt x="5680" y="16"/>
                    <a:pt x="5638" y="48"/>
                  </a:cubicBezTo>
                  <a:lnTo>
                    <a:pt x="300" y="3150"/>
                  </a:lnTo>
                  <a:cubicBezTo>
                    <a:pt x="100" y="3250"/>
                    <a:pt x="0" y="3417"/>
                    <a:pt x="0" y="3617"/>
                  </a:cubicBezTo>
                  <a:cubicBezTo>
                    <a:pt x="0" y="3755"/>
                    <a:pt x="64" y="3830"/>
                    <a:pt x="158" y="3830"/>
                  </a:cubicBezTo>
                  <a:cubicBezTo>
                    <a:pt x="200" y="3830"/>
                    <a:pt x="249" y="3815"/>
                    <a:pt x="300" y="3784"/>
                  </a:cubicBezTo>
                  <a:lnTo>
                    <a:pt x="5638" y="682"/>
                  </a:lnTo>
                  <a:cubicBezTo>
                    <a:pt x="5804" y="582"/>
                    <a:pt x="5904" y="415"/>
                    <a:pt x="5904" y="181"/>
                  </a:cubicBezTo>
                  <a:cubicBezTo>
                    <a:pt x="5904" y="68"/>
                    <a:pt x="5843" y="1"/>
                    <a:pt x="5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5587500" y="1230150"/>
              <a:ext cx="226850" cy="141625"/>
            </a:xfrm>
            <a:custGeom>
              <a:rect b="b" l="l" r="r" t="t"/>
              <a:pathLst>
                <a:path extrusionOk="0" h="5665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84"/>
                    <a:pt x="0" y="5251"/>
                    <a:pt x="0" y="5451"/>
                  </a:cubicBezTo>
                  <a:cubicBezTo>
                    <a:pt x="0" y="5589"/>
                    <a:pt x="64" y="5664"/>
                    <a:pt x="147" y="5664"/>
                  </a:cubicBezTo>
                  <a:cubicBezTo>
                    <a:pt x="185" y="5664"/>
                    <a:pt x="226" y="5649"/>
                    <a:pt x="267" y="5618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8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5587500" y="1359400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1"/>
                    <a:pt x="0" y="5252"/>
                    <a:pt x="0" y="5452"/>
                  </a:cubicBezTo>
                  <a:cubicBezTo>
                    <a:pt x="0" y="5575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8"/>
                  </a:cubicBezTo>
                  <a:lnTo>
                    <a:pt x="8807" y="682"/>
                  </a:lnTo>
                  <a:cubicBezTo>
                    <a:pt x="8973" y="582"/>
                    <a:pt x="9073" y="381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547575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547575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5475750" y="1313550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5475750" y="1313550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5475750" y="13777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5475750" y="13777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5475750" y="1442500"/>
              <a:ext cx="83425" cy="58025"/>
            </a:xfrm>
            <a:custGeom>
              <a:rect b="b" l="l" r="r" t="t"/>
              <a:pathLst>
                <a:path extrusionOk="0" h="2321" w="3337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5475750" y="1442500"/>
              <a:ext cx="83425" cy="58025"/>
            </a:xfrm>
            <a:custGeom>
              <a:rect b="b" l="l" r="r" t="t"/>
              <a:pathLst>
                <a:path extrusionOk="0" h="2321" w="3337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5587500" y="1295200"/>
              <a:ext cx="226850" cy="140800"/>
            </a:xfrm>
            <a:custGeom>
              <a:rect b="b" l="l" r="r" t="t"/>
              <a:pathLst>
                <a:path extrusionOk="0" h="5632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5587500" y="1295200"/>
              <a:ext cx="226850" cy="140800"/>
            </a:xfrm>
            <a:custGeom>
              <a:rect b="b" l="l" r="r" t="t"/>
              <a:pathLst>
                <a:path extrusionOk="0" h="5632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5475750" y="1507025"/>
              <a:ext cx="83425" cy="58200"/>
            </a:xfrm>
            <a:custGeom>
              <a:rect b="b" l="l" r="r" t="t"/>
              <a:pathLst>
                <a:path extrusionOk="0" h="2328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5475750" y="1507025"/>
              <a:ext cx="83425" cy="58200"/>
            </a:xfrm>
            <a:custGeom>
              <a:rect b="b" l="l" r="r" t="t"/>
              <a:pathLst>
                <a:path extrusionOk="0" h="2328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5707575" y="1100925"/>
              <a:ext cx="106775" cy="71550"/>
            </a:xfrm>
            <a:custGeom>
              <a:rect b="b" l="l" r="r" t="t"/>
              <a:pathLst>
                <a:path extrusionOk="0" h="2862" w="4271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5707575" y="1100925"/>
              <a:ext cx="106775" cy="71550"/>
            </a:xfrm>
            <a:custGeom>
              <a:rect b="b" l="l" r="r" t="t"/>
              <a:pathLst>
                <a:path extrusionOk="0" h="2862" w="4271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5587500" y="1165925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5587500" y="1165925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5474925" y="1096225"/>
              <a:ext cx="47550" cy="106775"/>
            </a:xfrm>
            <a:custGeom>
              <a:rect b="b" l="l" r="r" t="t"/>
              <a:pathLst>
                <a:path extrusionOk="0" h="4271" w="1902">
                  <a:moveTo>
                    <a:pt x="1801" y="1"/>
                  </a:moveTo>
                  <a:cubicBezTo>
                    <a:pt x="1801" y="1"/>
                    <a:pt x="1801" y="34"/>
                    <a:pt x="1768" y="34"/>
                  </a:cubicBezTo>
                  <a:lnTo>
                    <a:pt x="133" y="2703"/>
                  </a:lnTo>
                  <a:cubicBezTo>
                    <a:pt x="100" y="2736"/>
                    <a:pt x="67" y="2803"/>
                    <a:pt x="33" y="2869"/>
                  </a:cubicBezTo>
                  <a:cubicBezTo>
                    <a:pt x="33" y="2903"/>
                    <a:pt x="0" y="2969"/>
                    <a:pt x="33" y="3036"/>
                  </a:cubicBezTo>
                  <a:lnTo>
                    <a:pt x="33" y="3303"/>
                  </a:lnTo>
                  <a:cubicBezTo>
                    <a:pt x="0" y="3370"/>
                    <a:pt x="33" y="3403"/>
                    <a:pt x="33" y="3436"/>
                  </a:cubicBezTo>
                  <a:cubicBezTo>
                    <a:pt x="67" y="3470"/>
                    <a:pt x="100" y="3503"/>
                    <a:pt x="133" y="3503"/>
                  </a:cubicBezTo>
                  <a:lnTo>
                    <a:pt x="1768" y="4270"/>
                  </a:lnTo>
                  <a:lnTo>
                    <a:pt x="1835" y="4270"/>
                  </a:lnTo>
                  <a:cubicBezTo>
                    <a:pt x="1868" y="4237"/>
                    <a:pt x="1868" y="4237"/>
                    <a:pt x="1868" y="4204"/>
                  </a:cubicBezTo>
                  <a:cubicBezTo>
                    <a:pt x="1901" y="4170"/>
                    <a:pt x="1901" y="4137"/>
                    <a:pt x="1901" y="4070"/>
                  </a:cubicBezTo>
                  <a:lnTo>
                    <a:pt x="1901" y="3069"/>
                  </a:lnTo>
                  <a:cubicBezTo>
                    <a:pt x="1901" y="2969"/>
                    <a:pt x="1901" y="2903"/>
                    <a:pt x="1868" y="2903"/>
                  </a:cubicBezTo>
                  <a:cubicBezTo>
                    <a:pt x="1835" y="2869"/>
                    <a:pt x="1801" y="2869"/>
                    <a:pt x="1768" y="2869"/>
                  </a:cubicBezTo>
                  <a:lnTo>
                    <a:pt x="1067" y="2569"/>
                  </a:lnTo>
                  <a:lnTo>
                    <a:pt x="1768" y="1468"/>
                  </a:lnTo>
                  <a:cubicBezTo>
                    <a:pt x="1801" y="1435"/>
                    <a:pt x="1835" y="1368"/>
                    <a:pt x="1868" y="1335"/>
                  </a:cubicBezTo>
                  <a:cubicBezTo>
                    <a:pt x="1901" y="1268"/>
                    <a:pt x="1901" y="1201"/>
                    <a:pt x="1901" y="1135"/>
                  </a:cubicBezTo>
                  <a:lnTo>
                    <a:pt x="1901" y="67"/>
                  </a:lnTo>
                  <a:cubicBezTo>
                    <a:pt x="1901" y="67"/>
                    <a:pt x="1901" y="34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5529950" y="1043700"/>
              <a:ext cx="55900" cy="167625"/>
            </a:xfrm>
            <a:custGeom>
              <a:rect b="b" l="l" r="r" t="t"/>
              <a:pathLst>
                <a:path extrusionOk="0" h="6705" w="2236">
                  <a:moveTo>
                    <a:pt x="2135" y="0"/>
                  </a:moveTo>
                  <a:lnTo>
                    <a:pt x="1568" y="334"/>
                  </a:lnTo>
                  <a:cubicBezTo>
                    <a:pt x="1535" y="367"/>
                    <a:pt x="1502" y="400"/>
                    <a:pt x="1468" y="467"/>
                  </a:cubicBezTo>
                  <a:cubicBezTo>
                    <a:pt x="1435" y="500"/>
                    <a:pt x="1402" y="567"/>
                    <a:pt x="1402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34" y="6672"/>
                    <a:pt x="34" y="6705"/>
                  </a:cubicBezTo>
                  <a:lnTo>
                    <a:pt x="101" y="6705"/>
                  </a:lnTo>
                  <a:lnTo>
                    <a:pt x="634" y="6371"/>
                  </a:lnTo>
                  <a:cubicBezTo>
                    <a:pt x="701" y="6338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5" y="6071"/>
                  </a:cubicBezTo>
                  <a:lnTo>
                    <a:pt x="2236" y="167"/>
                  </a:lnTo>
                  <a:cubicBezTo>
                    <a:pt x="2236" y="133"/>
                    <a:pt x="2236" y="100"/>
                    <a:pt x="2236" y="100"/>
                  </a:cubicBezTo>
                  <a:cubicBezTo>
                    <a:pt x="2236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5593325" y="1052850"/>
              <a:ext cx="47575" cy="105950"/>
            </a:xfrm>
            <a:custGeom>
              <a:rect b="b" l="l" r="r" t="t"/>
              <a:pathLst>
                <a:path extrusionOk="0" h="4238" w="1903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34" y="101"/>
                    <a:pt x="1" y="134"/>
                    <a:pt x="1" y="168"/>
                  </a:cubicBezTo>
                  <a:lnTo>
                    <a:pt x="1" y="1202"/>
                  </a:lnTo>
                  <a:cubicBezTo>
                    <a:pt x="1" y="1302"/>
                    <a:pt x="34" y="1335"/>
                    <a:pt x="67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lnTo>
                    <a:pt x="67" y="2936"/>
                  </a:lnTo>
                  <a:cubicBezTo>
                    <a:pt x="34" y="3003"/>
                    <a:pt x="1" y="3070"/>
                    <a:pt x="1" y="3137"/>
                  </a:cubicBezTo>
                  <a:lnTo>
                    <a:pt x="1" y="4171"/>
                  </a:lnTo>
                  <a:cubicBezTo>
                    <a:pt x="1" y="4171"/>
                    <a:pt x="1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9" y="1535"/>
                  </a:lnTo>
                  <a:cubicBezTo>
                    <a:pt x="1802" y="1502"/>
                    <a:pt x="1835" y="1435"/>
                    <a:pt x="1869" y="1369"/>
                  </a:cubicBezTo>
                  <a:cubicBezTo>
                    <a:pt x="1869" y="1335"/>
                    <a:pt x="1902" y="1269"/>
                    <a:pt x="1902" y="1202"/>
                  </a:cubicBezTo>
                  <a:lnTo>
                    <a:pt x="1902" y="968"/>
                  </a:lnTo>
                  <a:cubicBezTo>
                    <a:pt x="1902" y="902"/>
                    <a:pt x="1869" y="868"/>
                    <a:pt x="1869" y="835"/>
                  </a:cubicBezTo>
                  <a:cubicBezTo>
                    <a:pt x="1835" y="802"/>
                    <a:pt x="1802" y="768"/>
                    <a:pt x="1769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5798475" y="1237500"/>
              <a:ext cx="321925" cy="383800"/>
            </a:xfrm>
            <a:custGeom>
              <a:rect b="b" l="l" r="r" t="t"/>
              <a:pathLst>
                <a:path extrusionOk="0" h="15352" w="12877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5798475" y="1237500"/>
              <a:ext cx="321925" cy="383800"/>
            </a:xfrm>
            <a:custGeom>
              <a:rect b="b" l="l" r="r" t="t"/>
              <a:pathLst>
                <a:path extrusionOk="0" h="15352" w="12877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5800975" y="1377250"/>
              <a:ext cx="96775" cy="236050"/>
            </a:xfrm>
            <a:custGeom>
              <a:rect b="b" l="l" r="r" t="t"/>
              <a:pathLst>
                <a:path extrusionOk="0" h="9442" w="3871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5800975" y="1377250"/>
              <a:ext cx="96775" cy="236050"/>
            </a:xfrm>
            <a:custGeom>
              <a:rect b="b" l="l" r="r" t="t"/>
              <a:pathLst>
                <a:path extrusionOk="0" h="9442" w="3871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5851025" y="1267675"/>
              <a:ext cx="269375" cy="353825"/>
            </a:xfrm>
            <a:custGeom>
              <a:rect b="b" l="l" r="r" t="t"/>
              <a:pathLst>
                <a:path extrusionOk="0" h="14153" w="10775">
                  <a:moveTo>
                    <a:pt x="7609" y="1"/>
                  </a:moveTo>
                  <a:cubicBezTo>
                    <a:pt x="6843" y="1"/>
                    <a:pt x="5978" y="274"/>
                    <a:pt x="5070" y="848"/>
                  </a:cubicBezTo>
                  <a:cubicBezTo>
                    <a:pt x="2202" y="2716"/>
                    <a:pt x="0" y="7019"/>
                    <a:pt x="167" y="10455"/>
                  </a:cubicBezTo>
                  <a:cubicBezTo>
                    <a:pt x="282" y="12815"/>
                    <a:pt x="1498" y="14152"/>
                    <a:pt x="3179" y="14152"/>
                  </a:cubicBezTo>
                  <a:cubicBezTo>
                    <a:pt x="3944" y="14152"/>
                    <a:pt x="4806" y="13875"/>
                    <a:pt x="5704" y="13290"/>
                  </a:cubicBezTo>
                  <a:cubicBezTo>
                    <a:pt x="8606" y="11422"/>
                    <a:pt x="10775" y="7119"/>
                    <a:pt x="10608" y="3683"/>
                  </a:cubicBezTo>
                  <a:cubicBezTo>
                    <a:pt x="10493" y="1322"/>
                    <a:pt x="9291" y="1"/>
                    <a:pt x="7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5874550" y="1304275"/>
              <a:ext cx="213325" cy="263150"/>
            </a:xfrm>
            <a:custGeom>
              <a:rect b="b" l="l" r="r" t="t"/>
              <a:pathLst>
                <a:path extrusionOk="0" h="10526" w="8533">
                  <a:moveTo>
                    <a:pt x="6976" y="1"/>
                  </a:moveTo>
                  <a:cubicBezTo>
                    <a:pt x="6672" y="1"/>
                    <a:pt x="6374" y="174"/>
                    <a:pt x="6231" y="485"/>
                  </a:cubicBezTo>
                  <a:lnTo>
                    <a:pt x="2762" y="7657"/>
                  </a:lnTo>
                  <a:lnTo>
                    <a:pt x="2562" y="7423"/>
                  </a:lnTo>
                  <a:cubicBezTo>
                    <a:pt x="2495" y="7390"/>
                    <a:pt x="2428" y="7323"/>
                    <a:pt x="2362" y="7290"/>
                  </a:cubicBezTo>
                  <a:lnTo>
                    <a:pt x="1761" y="6923"/>
                  </a:lnTo>
                  <a:cubicBezTo>
                    <a:pt x="1586" y="6782"/>
                    <a:pt x="1404" y="6722"/>
                    <a:pt x="1230" y="6722"/>
                  </a:cubicBezTo>
                  <a:cubicBezTo>
                    <a:pt x="542" y="6722"/>
                    <a:pt x="1" y="7664"/>
                    <a:pt x="694" y="8224"/>
                  </a:cubicBezTo>
                  <a:lnTo>
                    <a:pt x="2228" y="9892"/>
                  </a:lnTo>
                  <a:cubicBezTo>
                    <a:pt x="2295" y="9958"/>
                    <a:pt x="2362" y="9992"/>
                    <a:pt x="2428" y="10058"/>
                  </a:cubicBezTo>
                  <a:lnTo>
                    <a:pt x="3029" y="10392"/>
                  </a:lnTo>
                  <a:cubicBezTo>
                    <a:pt x="3162" y="10459"/>
                    <a:pt x="3296" y="10525"/>
                    <a:pt x="3429" y="10525"/>
                  </a:cubicBezTo>
                  <a:lnTo>
                    <a:pt x="3596" y="10525"/>
                  </a:lnTo>
                  <a:cubicBezTo>
                    <a:pt x="3863" y="10492"/>
                    <a:pt x="4096" y="10292"/>
                    <a:pt x="4230" y="10058"/>
                  </a:cubicBezTo>
                  <a:lnTo>
                    <a:pt x="8332" y="1586"/>
                  </a:lnTo>
                  <a:cubicBezTo>
                    <a:pt x="8533" y="1185"/>
                    <a:pt x="8399" y="685"/>
                    <a:pt x="7999" y="485"/>
                  </a:cubicBezTo>
                  <a:lnTo>
                    <a:pt x="7398" y="118"/>
                  </a:lnTo>
                  <a:lnTo>
                    <a:pt x="7332" y="85"/>
                  </a:lnTo>
                  <a:cubicBezTo>
                    <a:pt x="7218" y="28"/>
                    <a:pt x="7097" y="1"/>
                    <a:pt x="6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5887700" y="1503175"/>
              <a:ext cx="63400" cy="61750"/>
            </a:xfrm>
            <a:custGeom>
              <a:rect b="b" l="l" r="r" t="t"/>
              <a:pathLst>
                <a:path extrusionOk="0" h="2470" w="2536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5887700" y="1503175"/>
              <a:ext cx="63400" cy="61750"/>
            </a:xfrm>
            <a:custGeom>
              <a:rect b="b" l="l" r="r" t="t"/>
              <a:pathLst>
                <a:path extrusionOk="0" h="2470" w="2536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5943575" y="1309725"/>
              <a:ext cx="106775" cy="200150"/>
            </a:xfrm>
            <a:custGeom>
              <a:rect b="b" l="l" r="r" t="t"/>
              <a:pathLst>
                <a:path extrusionOk="0" h="8006" w="4271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5943575" y="1309725"/>
              <a:ext cx="106775" cy="200150"/>
            </a:xfrm>
            <a:custGeom>
              <a:rect b="b" l="l" r="r" t="t"/>
              <a:pathLst>
                <a:path extrusionOk="0" h="8006" w="4271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5892450" y="1313450"/>
              <a:ext cx="196250" cy="253975"/>
            </a:xfrm>
            <a:custGeom>
              <a:rect b="b" l="l" r="r" t="t"/>
              <a:pathLst>
                <a:path extrusionOk="0" h="10159" w="7850">
                  <a:moveTo>
                    <a:pt x="6873" y="0"/>
                  </a:moveTo>
                  <a:cubicBezTo>
                    <a:pt x="6556" y="0"/>
                    <a:pt x="6259" y="174"/>
                    <a:pt x="6115" y="485"/>
                  </a:cubicBezTo>
                  <a:lnTo>
                    <a:pt x="2546" y="7857"/>
                  </a:lnTo>
                  <a:lnTo>
                    <a:pt x="1846" y="7090"/>
                  </a:lnTo>
                  <a:cubicBezTo>
                    <a:pt x="1656" y="6884"/>
                    <a:pt x="1436" y="6798"/>
                    <a:pt x="1224" y="6798"/>
                  </a:cubicBezTo>
                  <a:cubicBezTo>
                    <a:pt x="576" y="6798"/>
                    <a:pt x="0" y="7596"/>
                    <a:pt x="578" y="8224"/>
                  </a:cubicBezTo>
                  <a:lnTo>
                    <a:pt x="2146" y="9892"/>
                  </a:lnTo>
                  <a:cubicBezTo>
                    <a:pt x="2279" y="10058"/>
                    <a:pt x="2479" y="10158"/>
                    <a:pt x="2713" y="10158"/>
                  </a:cubicBezTo>
                  <a:lnTo>
                    <a:pt x="2880" y="10158"/>
                  </a:lnTo>
                  <a:cubicBezTo>
                    <a:pt x="3147" y="10125"/>
                    <a:pt x="3380" y="9958"/>
                    <a:pt x="3514" y="9691"/>
                  </a:cubicBezTo>
                  <a:lnTo>
                    <a:pt x="7616" y="1219"/>
                  </a:lnTo>
                  <a:cubicBezTo>
                    <a:pt x="7850" y="818"/>
                    <a:pt x="7683" y="285"/>
                    <a:pt x="7250" y="85"/>
                  </a:cubicBezTo>
                  <a:cubicBezTo>
                    <a:pt x="7126" y="28"/>
                    <a:pt x="6998" y="0"/>
                    <a:pt x="6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4083925" y="749275"/>
              <a:ext cx="441175" cy="914050"/>
            </a:xfrm>
            <a:custGeom>
              <a:rect b="b" l="l" r="r" t="t"/>
              <a:pathLst>
                <a:path extrusionOk="0" h="36562" w="17647">
                  <a:moveTo>
                    <a:pt x="17159" y="1"/>
                  </a:moveTo>
                  <a:cubicBezTo>
                    <a:pt x="17042" y="1"/>
                    <a:pt x="16920" y="37"/>
                    <a:pt x="16812" y="102"/>
                  </a:cubicBezTo>
                  <a:lnTo>
                    <a:pt x="834" y="9342"/>
                  </a:lnTo>
                  <a:cubicBezTo>
                    <a:pt x="334" y="9642"/>
                    <a:pt x="34" y="10176"/>
                    <a:pt x="0" y="10776"/>
                  </a:cubicBezTo>
                  <a:lnTo>
                    <a:pt x="0" y="35794"/>
                  </a:lnTo>
                  <a:cubicBezTo>
                    <a:pt x="0" y="35928"/>
                    <a:pt x="34" y="36061"/>
                    <a:pt x="67" y="36195"/>
                  </a:cubicBezTo>
                  <a:cubicBezTo>
                    <a:pt x="134" y="36328"/>
                    <a:pt x="200" y="36395"/>
                    <a:pt x="301" y="36495"/>
                  </a:cubicBezTo>
                  <a:cubicBezTo>
                    <a:pt x="334" y="36495"/>
                    <a:pt x="334" y="36495"/>
                    <a:pt x="367" y="36528"/>
                  </a:cubicBezTo>
                  <a:cubicBezTo>
                    <a:pt x="401" y="36528"/>
                    <a:pt x="434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34" y="36461"/>
                  </a:cubicBezTo>
                  <a:lnTo>
                    <a:pt x="16812" y="27221"/>
                  </a:lnTo>
                  <a:cubicBezTo>
                    <a:pt x="17279" y="26921"/>
                    <a:pt x="17580" y="26388"/>
                    <a:pt x="17646" y="25787"/>
                  </a:cubicBezTo>
                  <a:lnTo>
                    <a:pt x="17646" y="569"/>
                  </a:lnTo>
                  <a:cubicBezTo>
                    <a:pt x="17613" y="536"/>
                    <a:pt x="17613" y="502"/>
                    <a:pt x="17613" y="469"/>
                  </a:cubicBezTo>
                  <a:cubicBezTo>
                    <a:pt x="17613" y="436"/>
                    <a:pt x="17613" y="402"/>
                    <a:pt x="17613" y="402"/>
                  </a:cubicBezTo>
                  <a:cubicBezTo>
                    <a:pt x="17613" y="369"/>
                    <a:pt x="17580" y="336"/>
                    <a:pt x="17580" y="302"/>
                  </a:cubicBezTo>
                  <a:cubicBezTo>
                    <a:pt x="17580" y="269"/>
                    <a:pt x="17546" y="235"/>
                    <a:pt x="17546" y="202"/>
                  </a:cubicBezTo>
                  <a:cubicBezTo>
                    <a:pt x="17513" y="202"/>
                    <a:pt x="17513" y="169"/>
                    <a:pt x="17513" y="169"/>
                  </a:cubicBezTo>
                  <a:lnTo>
                    <a:pt x="17479" y="135"/>
                  </a:lnTo>
                  <a:lnTo>
                    <a:pt x="17413" y="69"/>
                  </a:lnTo>
                  <a:cubicBezTo>
                    <a:pt x="17413" y="69"/>
                    <a:pt x="17379" y="35"/>
                    <a:pt x="17346" y="35"/>
                  </a:cubicBezTo>
                  <a:cubicBezTo>
                    <a:pt x="17287" y="12"/>
                    <a:pt x="17224" y="1"/>
                    <a:pt x="17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4030550" y="718675"/>
              <a:ext cx="487050" cy="367575"/>
            </a:xfrm>
            <a:custGeom>
              <a:rect b="b" l="l" r="r" t="t"/>
              <a:pathLst>
                <a:path extrusionOk="0" h="14703" w="19482">
                  <a:moveTo>
                    <a:pt x="17167" y="0"/>
                  </a:moveTo>
                  <a:cubicBezTo>
                    <a:pt x="17039" y="0"/>
                    <a:pt x="16913" y="44"/>
                    <a:pt x="16812" y="125"/>
                  </a:cubicBezTo>
                  <a:lnTo>
                    <a:pt x="834" y="9332"/>
                  </a:lnTo>
                  <a:cubicBezTo>
                    <a:pt x="334" y="9665"/>
                    <a:pt x="34" y="10199"/>
                    <a:pt x="0" y="10766"/>
                  </a:cubicBezTo>
                  <a:lnTo>
                    <a:pt x="0" y="13468"/>
                  </a:lnTo>
                  <a:lnTo>
                    <a:pt x="2135" y="14702"/>
                  </a:lnTo>
                  <a:lnTo>
                    <a:pt x="2135" y="11967"/>
                  </a:lnTo>
                  <a:cubicBezTo>
                    <a:pt x="2169" y="11400"/>
                    <a:pt x="2469" y="10866"/>
                    <a:pt x="2969" y="10533"/>
                  </a:cubicBezTo>
                  <a:lnTo>
                    <a:pt x="18947" y="1326"/>
                  </a:lnTo>
                  <a:cubicBezTo>
                    <a:pt x="19028" y="1245"/>
                    <a:pt x="19146" y="1201"/>
                    <a:pt x="19263" y="1201"/>
                  </a:cubicBezTo>
                  <a:cubicBezTo>
                    <a:pt x="19339" y="1201"/>
                    <a:pt x="19415" y="1220"/>
                    <a:pt x="19481" y="1259"/>
                  </a:cubicBezTo>
                  <a:cubicBezTo>
                    <a:pt x="19314" y="1159"/>
                    <a:pt x="17546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4083925" y="748875"/>
              <a:ext cx="440325" cy="337375"/>
            </a:xfrm>
            <a:custGeom>
              <a:rect b="b" l="l" r="r" t="t"/>
              <a:pathLst>
                <a:path extrusionOk="0" h="13495" w="17613">
                  <a:moveTo>
                    <a:pt x="17163" y="0"/>
                  </a:moveTo>
                  <a:cubicBezTo>
                    <a:pt x="17049" y="0"/>
                    <a:pt x="16918" y="38"/>
                    <a:pt x="16779" y="118"/>
                  </a:cubicBezTo>
                  <a:lnTo>
                    <a:pt x="834" y="9325"/>
                  </a:lnTo>
                  <a:cubicBezTo>
                    <a:pt x="334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13" y="3287"/>
                  </a:lnTo>
                  <a:lnTo>
                    <a:pt x="17613" y="585"/>
                  </a:lnTo>
                  <a:cubicBezTo>
                    <a:pt x="17613" y="211"/>
                    <a:pt x="17432" y="0"/>
                    <a:pt x="17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4037225" y="718675"/>
              <a:ext cx="480375" cy="279175"/>
            </a:xfrm>
            <a:custGeom>
              <a:rect b="b" l="l" r="r" t="t"/>
              <a:pathLst>
                <a:path extrusionOk="0" h="11167" w="19215">
                  <a:moveTo>
                    <a:pt x="16900" y="0"/>
                  </a:moveTo>
                  <a:cubicBezTo>
                    <a:pt x="16772" y="0"/>
                    <a:pt x="16646" y="44"/>
                    <a:pt x="16545" y="125"/>
                  </a:cubicBezTo>
                  <a:lnTo>
                    <a:pt x="567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02" y="11166"/>
                  </a:lnTo>
                  <a:cubicBezTo>
                    <a:pt x="2235" y="10900"/>
                    <a:pt x="2435" y="10699"/>
                    <a:pt x="2702" y="10533"/>
                  </a:cubicBezTo>
                  <a:lnTo>
                    <a:pt x="18680" y="1326"/>
                  </a:lnTo>
                  <a:cubicBezTo>
                    <a:pt x="18761" y="1245"/>
                    <a:pt x="18879" y="1201"/>
                    <a:pt x="18996" y="1201"/>
                  </a:cubicBezTo>
                  <a:cubicBezTo>
                    <a:pt x="19072" y="1201"/>
                    <a:pt x="19148" y="1220"/>
                    <a:pt x="19214" y="1259"/>
                  </a:cubicBezTo>
                  <a:cubicBezTo>
                    <a:pt x="19047" y="1159"/>
                    <a:pt x="17279" y="159"/>
                    <a:pt x="17146" y="58"/>
                  </a:cubicBezTo>
                  <a:cubicBezTo>
                    <a:pt x="17067" y="19"/>
                    <a:pt x="16983" y="0"/>
                    <a:pt x="1690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4030550" y="966975"/>
              <a:ext cx="59225" cy="119275"/>
            </a:xfrm>
            <a:custGeom>
              <a:rect b="b" l="l" r="r" t="t"/>
              <a:pathLst>
                <a:path extrusionOk="0" h="4771" w="2369">
                  <a:moveTo>
                    <a:pt x="267" y="0"/>
                  </a:moveTo>
                  <a:cubicBezTo>
                    <a:pt x="101" y="267"/>
                    <a:pt x="0" y="534"/>
                    <a:pt x="0" y="834"/>
                  </a:cubicBezTo>
                  <a:lnTo>
                    <a:pt x="0" y="3536"/>
                  </a:lnTo>
                  <a:lnTo>
                    <a:pt x="2135" y="4770"/>
                  </a:lnTo>
                  <a:lnTo>
                    <a:pt x="2135" y="2035"/>
                  </a:lnTo>
                  <a:cubicBezTo>
                    <a:pt x="2135" y="1768"/>
                    <a:pt x="2235" y="1468"/>
                    <a:pt x="2369" y="12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4394975" y="835000"/>
              <a:ext cx="24200" cy="38400"/>
            </a:xfrm>
            <a:custGeom>
              <a:rect b="b" l="l" r="r" t="t"/>
              <a:pathLst>
                <a:path extrusionOk="0" h="1536" w="968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6"/>
                    <a:pt x="1" y="643"/>
                    <a:pt x="1" y="1043"/>
                  </a:cubicBezTo>
                  <a:cubicBezTo>
                    <a:pt x="1" y="1347"/>
                    <a:pt x="135" y="1535"/>
                    <a:pt x="302" y="1535"/>
                  </a:cubicBezTo>
                  <a:cubicBezTo>
                    <a:pt x="355" y="1535"/>
                    <a:pt x="411" y="1517"/>
                    <a:pt x="468" y="1476"/>
                  </a:cubicBezTo>
                  <a:cubicBezTo>
                    <a:pt x="768" y="1243"/>
                    <a:pt x="968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4437500" y="810475"/>
              <a:ext cx="23375" cy="38375"/>
            </a:xfrm>
            <a:custGeom>
              <a:rect b="b" l="l" r="r" t="t"/>
              <a:pathLst>
                <a:path extrusionOk="0" h="1535" w="935">
                  <a:moveTo>
                    <a:pt x="636" y="1"/>
                  </a:moveTo>
                  <a:cubicBezTo>
                    <a:pt x="585" y="1"/>
                    <a:pt x="528" y="18"/>
                    <a:pt x="468" y="56"/>
                  </a:cubicBezTo>
                  <a:cubicBezTo>
                    <a:pt x="168" y="289"/>
                    <a:pt x="1" y="656"/>
                    <a:pt x="1" y="1023"/>
                  </a:cubicBezTo>
                  <a:cubicBezTo>
                    <a:pt x="1" y="1359"/>
                    <a:pt x="121" y="1535"/>
                    <a:pt x="299" y="1535"/>
                  </a:cubicBezTo>
                  <a:cubicBezTo>
                    <a:pt x="351" y="1535"/>
                    <a:pt x="408" y="1520"/>
                    <a:pt x="468" y="1490"/>
                  </a:cubicBezTo>
                  <a:cubicBezTo>
                    <a:pt x="768" y="1257"/>
                    <a:pt x="935" y="890"/>
                    <a:pt x="935" y="489"/>
                  </a:cubicBezTo>
                  <a:cubicBezTo>
                    <a:pt x="935" y="205"/>
                    <a:pt x="81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4479200" y="786200"/>
              <a:ext cx="24200" cy="38475"/>
            </a:xfrm>
            <a:custGeom>
              <a:rect b="b" l="l" r="r" t="t"/>
              <a:pathLst>
                <a:path extrusionOk="0" h="1539" w="968">
                  <a:moveTo>
                    <a:pt x="666" y="0"/>
                  </a:moveTo>
                  <a:cubicBezTo>
                    <a:pt x="613" y="0"/>
                    <a:pt x="557" y="19"/>
                    <a:pt x="501" y="59"/>
                  </a:cubicBezTo>
                  <a:cubicBezTo>
                    <a:pt x="201" y="293"/>
                    <a:pt x="1" y="660"/>
                    <a:pt x="34" y="1027"/>
                  </a:cubicBezTo>
                  <a:cubicBezTo>
                    <a:pt x="34" y="1363"/>
                    <a:pt x="154" y="1539"/>
                    <a:pt x="332" y="1539"/>
                  </a:cubicBezTo>
                  <a:cubicBezTo>
                    <a:pt x="384" y="1539"/>
                    <a:pt x="441" y="1524"/>
                    <a:pt x="501" y="1494"/>
                  </a:cubicBezTo>
                  <a:cubicBezTo>
                    <a:pt x="768" y="1260"/>
                    <a:pt x="968" y="893"/>
                    <a:pt x="968" y="493"/>
                  </a:cubicBezTo>
                  <a:cubicBezTo>
                    <a:pt x="968" y="189"/>
                    <a:pt x="833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4030550" y="1055375"/>
              <a:ext cx="60900" cy="605450"/>
            </a:xfrm>
            <a:custGeom>
              <a:rect b="b" l="l" r="r" t="t"/>
              <a:pathLst>
                <a:path extrusionOk="0" h="24218" w="2436">
                  <a:moveTo>
                    <a:pt x="0" y="0"/>
                  </a:moveTo>
                  <a:lnTo>
                    <a:pt x="0" y="22316"/>
                  </a:lnTo>
                  <a:cubicBezTo>
                    <a:pt x="0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5" y="24184"/>
                  </a:lnTo>
                  <a:lnTo>
                    <a:pt x="2436" y="24217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69" y="23817"/>
                    <a:pt x="2135" y="23684"/>
                    <a:pt x="2135" y="23517"/>
                  </a:cubicBezTo>
                  <a:lnTo>
                    <a:pt x="21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4325750" y="1036700"/>
              <a:ext cx="148475" cy="95725"/>
            </a:xfrm>
            <a:custGeom>
              <a:rect b="b" l="l" r="r" t="t"/>
              <a:pathLst>
                <a:path extrusionOk="0" h="3829" w="5939">
                  <a:moveTo>
                    <a:pt x="5781" y="1"/>
                  </a:moveTo>
                  <a:cubicBezTo>
                    <a:pt x="5738" y="1"/>
                    <a:pt x="5690" y="16"/>
                    <a:pt x="5638" y="47"/>
                  </a:cubicBezTo>
                  <a:lnTo>
                    <a:pt x="301" y="3149"/>
                  </a:lnTo>
                  <a:cubicBezTo>
                    <a:pt x="134" y="3249"/>
                    <a:pt x="1" y="3416"/>
                    <a:pt x="1" y="3616"/>
                  </a:cubicBezTo>
                  <a:cubicBezTo>
                    <a:pt x="1" y="3754"/>
                    <a:pt x="65" y="3829"/>
                    <a:pt x="159" y="3829"/>
                  </a:cubicBezTo>
                  <a:cubicBezTo>
                    <a:pt x="201" y="3829"/>
                    <a:pt x="249" y="3814"/>
                    <a:pt x="301" y="3783"/>
                  </a:cubicBezTo>
                  <a:lnTo>
                    <a:pt x="5638" y="680"/>
                  </a:lnTo>
                  <a:cubicBezTo>
                    <a:pt x="5805" y="580"/>
                    <a:pt x="5905" y="413"/>
                    <a:pt x="5938" y="213"/>
                  </a:cubicBezTo>
                  <a:cubicBezTo>
                    <a:pt x="5938" y="75"/>
                    <a:pt x="5875" y="1"/>
                    <a:pt x="5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4325750" y="978825"/>
              <a:ext cx="148475" cy="95250"/>
            </a:xfrm>
            <a:custGeom>
              <a:rect b="b" l="l" r="r" t="t"/>
              <a:pathLst>
                <a:path extrusionOk="0" h="3810" w="5939">
                  <a:moveTo>
                    <a:pt x="5759" y="1"/>
                  </a:moveTo>
                  <a:cubicBezTo>
                    <a:pt x="5722" y="1"/>
                    <a:pt x="5681" y="9"/>
                    <a:pt x="5638" y="27"/>
                  </a:cubicBezTo>
                  <a:lnTo>
                    <a:pt x="301" y="3129"/>
                  </a:lnTo>
                  <a:cubicBezTo>
                    <a:pt x="134" y="3229"/>
                    <a:pt x="1" y="3429"/>
                    <a:pt x="1" y="3629"/>
                  </a:cubicBezTo>
                  <a:cubicBezTo>
                    <a:pt x="1" y="3742"/>
                    <a:pt x="63" y="3810"/>
                    <a:pt x="154" y="3810"/>
                  </a:cubicBezTo>
                  <a:cubicBezTo>
                    <a:pt x="198" y="3810"/>
                    <a:pt x="248" y="3795"/>
                    <a:pt x="301" y="3763"/>
                  </a:cubicBezTo>
                  <a:lnTo>
                    <a:pt x="5638" y="694"/>
                  </a:lnTo>
                  <a:cubicBezTo>
                    <a:pt x="5805" y="594"/>
                    <a:pt x="5905" y="393"/>
                    <a:pt x="5938" y="193"/>
                  </a:cubicBezTo>
                  <a:cubicBezTo>
                    <a:pt x="5938" y="70"/>
                    <a:pt x="5865" y="1"/>
                    <a:pt x="5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4325750" y="920750"/>
              <a:ext cx="148475" cy="95750"/>
            </a:xfrm>
            <a:custGeom>
              <a:rect b="b" l="l" r="r" t="t"/>
              <a:pathLst>
                <a:path extrusionOk="0" h="3830" w="5939">
                  <a:moveTo>
                    <a:pt x="5785" y="1"/>
                  </a:moveTo>
                  <a:cubicBezTo>
                    <a:pt x="5742" y="1"/>
                    <a:pt x="5692" y="16"/>
                    <a:pt x="5638" y="48"/>
                  </a:cubicBezTo>
                  <a:lnTo>
                    <a:pt x="301" y="3150"/>
                  </a:lnTo>
                  <a:cubicBezTo>
                    <a:pt x="134" y="3250"/>
                    <a:pt x="1" y="3417"/>
                    <a:pt x="1" y="3617"/>
                  </a:cubicBezTo>
                  <a:cubicBezTo>
                    <a:pt x="1" y="3755"/>
                    <a:pt x="65" y="3830"/>
                    <a:pt x="159" y="3830"/>
                  </a:cubicBezTo>
                  <a:cubicBezTo>
                    <a:pt x="201" y="3830"/>
                    <a:pt x="249" y="3815"/>
                    <a:pt x="301" y="3784"/>
                  </a:cubicBezTo>
                  <a:lnTo>
                    <a:pt x="5638" y="682"/>
                  </a:lnTo>
                  <a:cubicBezTo>
                    <a:pt x="5805" y="582"/>
                    <a:pt x="5905" y="415"/>
                    <a:pt x="5938" y="181"/>
                  </a:cubicBezTo>
                  <a:cubicBezTo>
                    <a:pt x="5938" y="68"/>
                    <a:pt x="5877" y="1"/>
                    <a:pt x="5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4246525" y="1230150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89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4246525" y="1359400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1"/>
                    <a:pt x="1" y="5252"/>
                    <a:pt x="1" y="5452"/>
                  </a:cubicBezTo>
                  <a:cubicBezTo>
                    <a:pt x="1" y="5575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8"/>
                  </a:cubicBezTo>
                  <a:lnTo>
                    <a:pt x="8807" y="682"/>
                  </a:lnTo>
                  <a:cubicBezTo>
                    <a:pt x="8974" y="582"/>
                    <a:pt x="9074" y="381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413480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413480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4134800" y="1313550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4134800" y="1313550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4134800" y="1377775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4134800" y="1377775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4134800" y="1442500"/>
              <a:ext cx="83400" cy="58025"/>
            </a:xfrm>
            <a:custGeom>
              <a:rect b="b" l="l" r="r" t="t"/>
              <a:pathLst>
                <a:path extrusionOk="0" h="2321" w="3336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4134800" y="1442500"/>
              <a:ext cx="83400" cy="58025"/>
            </a:xfrm>
            <a:custGeom>
              <a:rect b="b" l="l" r="r" t="t"/>
              <a:pathLst>
                <a:path extrusionOk="0" h="2321" w="3336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4246525" y="1295200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4246525" y="1295200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4134800" y="1507025"/>
              <a:ext cx="83400" cy="58200"/>
            </a:xfrm>
            <a:custGeom>
              <a:rect b="b" l="l" r="r" t="t"/>
              <a:pathLst>
                <a:path extrusionOk="0" h="2328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4134800" y="1507025"/>
              <a:ext cx="83400" cy="58200"/>
            </a:xfrm>
            <a:custGeom>
              <a:rect b="b" l="l" r="r" t="t"/>
              <a:pathLst>
                <a:path extrusionOk="0" h="2328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4366625" y="1100925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4366625" y="1100925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4246525" y="1165925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4246525" y="1165925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4134800" y="1096225"/>
              <a:ext cx="47550" cy="105925"/>
            </a:xfrm>
            <a:custGeom>
              <a:rect b="b" l="l" r="r" t="t"/>
              <a:pathLst>
                <a:path extrusionOk="0" h="4237" w="1902">
                  <a:moveTo>
                    <a:pt x="1768" y="1"/>
                  </a:moveTo>
                  <a:lnTo>
                    <a:pt x="1768" y="34"/>
                  </a:lnTo>
                  <a:lnTo>
                    <a:pt x="100" y="2703"/>
                  </a:lnTo>
                  <a:cubicBezTo>
                    <a:pt x="67" y="2736"/>
                    <a:pt x="33" y="2803"/>
                    <a:pt x="33" y="2869"/>
                  </a:cubicBezTo>
                  <a:cubicBezTo>
                    <a:pt x="0" y="2903"/>
                    <a:pt x="0" y="2969"/>
                    <a:pt x="0" y="3036"/>
                  </a:cubicBezTo>
                  <a:lnTo>
                    <a:pt x="0" y="3303"/>
                  </a:lnTo>
                  <a:cubicBezTo>
                    <a:pt x="0" y="3336"/>
                    <a:pt x="0" y="3370"/>
                    <a:pt x="33" y="3436"/>
                  </a:cubicBezTo>
                  <a:cubicBezTo>
                    <a:pt x="67" y="3470"/>
                    <a:pt x="100" y="3470"/>
                    <a:pt x="134" y="3503"/>
                  </a:cubicBezTo>
                  <a:lnTo>
                    <a:pt x="1768" y="4237"/>
                  </a:lnTo>
                  <a:lnTo>
                    <a:pt x="1801" y="4237"/>
                  </a:lnTo>
                  <a:cubicBezTo>
                    <a:pt x="1835" y="4237"/>
                    <a:pt x="1868" y="4204"/>
                    <a:pt x="1868" y="4170"/>
                  </a:cubicBezTo>
                  <a:cubicBezTo>
                    <a:pt x="1901" y="4137"/>
                    <a:pt x="1901" y="4104"/>
                    <a:pt x="1901" y="4070"/>
                  </a:cubicBezTo>
                  <a:lnTo>
                    <a:pt x="1901" y="3036"/>
                  </a:lnTo>
                  <a:cubicBezTo>
                    <a:pt x="1901" y="2969"/>
                    <a:pt x="1901" y="2869"/>
                    <a:pt x="1868" y="2869"/>
                  </a:cubicBezTo>
                  <a:cubicBezTo>
                    <a:pt x="1835" y="2869"/>
                    <a:pt x="1801" y="2836"/>
                    <a:pt x="1768" y="2836"/>
                  </a:cubicBezTo>
                  <a:lnTo>
                    <a:pt x="1068" y="2569"/>
                  </a:lnTo>
                  <a:lnTo>
                    <a:pt x="1735" y="1468"/>
                  </a:lnTo>
                  <a:cubicBezTo>
                    <a:pt x="1768" y="1435"/>
                    <a:pt x="1801" y="1368"/>
                    <a:pt x="1801" y="1335"/>
                  </a:cubicBezTo>
                  <a:cubicBezTo>
                    <a:pt x="1868" y="1268"/>
                    <a:pt x="1868" y="1201"/>
                    <a:pt x="1868" y="1135"/>
                  </a:cubicBezTo>
                  <a:lnTo>
                    <a:pt x="1868" y="67"/>
                  </a:lnTo>
                  <a:cubicBezTo>
                    <a:pt x="1868" y="67"/>
                    <a:pt x="1868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4189825" y="1043700"/>
              <a:ext cx="55075" cy="167425"/>
            </a:xfrm>
            <a:custGeom>
              <a:rect b="b" l="l" r="r" t="t"/>
              <a:pathLst>
                <a:path extrusionOk="0" h="6697" w="2203">
                  <a:moveTo>
                    <a:pt x="2102" y="0"/>
                  </a:moveTo>
                  <a:lnTo>
                    <a:pt x="1568" y="334"/>
                  </a:lnTo>
                  <a:cubicBezTo>
                    <a:pt x="1502" y="367"/>
                    <a:pt x="1468" y="400"/>
                    <a:pt x="1435" y="467"/>
                  </a:cubicBezTo>
                  <a:cubicBezTo>
                    <a:pt x="1402" y="500"/>
                    <a:pt x="1402" y="567"/>
                    <a:pt x="1368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1" y="6672"/>
                    <a:pt x="34" y="6672"/>
                  </a:cubicBezTo>
                  <a:cubicBezTo>
                    <a:pt x="34" y="6688"/>
                    <a:pt x="42" y="6697"/>
                    <a:pt x="51" y="6697"/>
                  </a:cubicBezTo>
                  <a:cubicBezTo>
                    <a:pt x="59" y="6697"/>
                    <a:pt x="67" y="6688"/>
                    <a:pt x="67" y="6672"/>
                  </a:cubicBezTo>
                  <a:lnTo>
                    <a:pt x="634" y="6371"/>
                  </a:lnTo>
                  <a:cubicBezTo>
                    <a:pt x="668" y="6338"/>
                    <a:pt x="735" y="6305"/>
                    <a:pt x="735" y="6238"/>
                  </a:cubicBezTo>
                  <a:cubicBezTo>
                    <a:pt x="768" y="6205"/>
                    <a:pt x="801" y="6138"/>
                    <a:pt x="801" y="6071"/>
                  </a:cubicBezTo>
                  <a:lnTo>
                    <a:pt x="2202" y="167"/>
                  </a:lnTo>
                  <a:cubicBezTo>
                    <a:pt x="2202" y="133"/>
                    <a:pt x="2202" y="100"/>
                    <a:pt x="2202" y="100"/>
                  </a:cubicBezTo>
                  <a:cubicBezTo>
                    <a:pt x="2202" y="67"/>
                    <a:pt x="2202" y="33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4252375" y="1052850"/>
              <a:ext cx="47550" cy="105950"/>
            </a:xfrm>
            <a:custGeom>
              <a:rect b="b" l="l" r="r" t="t"/>
              <a:pathLst>
                <a:path extrusionOk="0" h="4238" w="1902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202"/>
                  </a:lnTo>
                  <a:cubicBezTo>
                    <a:pt x="0" y="1302"/>
                    <a:pt x="0" y="1335"/>
                    <a:pt x="34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cubicBezTo>
                    <a:pt x="101" y="2836"/>
                    <a:pt x="67" y="2870"/>
                    <a:pt x="34" y="2936"/>
                  </a:cubicBezTo>
                  <a:cubicBezTo>
                    <a:pt x="0" y="3003"/>
                    <a:pt x="0" y="3070"/>
                    <a:pt x="0" y="3137"/>
                  </a:cubicBezTo>
                  <a:lnTo>
                    <a:pt x="0" y="4171"/>
                  </a:lnTo>
                  <a:cubicBezTo>
                    <a:pt x="0" y="4171"/>
                    <a:pt x="0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8" y="1535"/>
                  </a:lnTo>
                  <a:cubicBezTo>
                    <a:pt x="1802" y="1502"/>
                    <a:pt x="1835" y="1435"/>
                    <a:pt x="1868" y="1369"/>
                  </a:cubicBezTo>
                  <a:cubicBezTo>
                    <a:pt x="1902" y="1335"/>
                    <a:pt x="1902" y="1269"/>
                    <a:pt x="1902" y="1202"/>
                  </a:cubicBezTo>
                  <a:lnTo>
                    <a:pt x="1868" y="968"/>
                  </a:lnTo>
                  <a:cubicBezTo>
                    <a:pt x="1902" y="902"/>
                    <a:pt x="1868" y="868"/>
                    <a:pt x="1868" y="835"/>
                  </a:cubicBezTo>
                  <a:cubicBezTo>
                    <a:pt x="1835" y="802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4409150" y="1177350"/>
              <a:ext cx="347775" cy="443750"/>
            </a:xfrm>
            <a:custGeom>
              <a:rect b="b" l="l" r="r" t="t"/>
              <a:pathLst>
                <a:path extrusionOk="0" h="17750" w="13911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4409150" y="1177350"/>
              <a:ext cx="347775" cy="443750"/>
            </a:xfrm>
            <a:custGeom>
              <a:rect b="b" l="l" r="r" t="t"/>
              <a:pathLst>
                <a:path extrusionOk="0" h="17750" w="13911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409150" y="1495675"/>
              <a:ext cx="125950" cy="125975"/>
            </a:xfrm>
            <a:custGeom>
              <a:rect b="b" l="l" r="r" t="t"/>
              <a:pathLst>
                <a:path extrusionOk="0" h="5039" w="5038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4409150" y="1495675"/>
              <a:ext cx="125950" cy="125975"/>
            </a:xfrm>
            <a:custGeom>
              <a:rect b="b" l="l" r="r" t="t"/>
              <a:pathLst>
                <a:path extrusionOk="0" h="5039" w="5038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4455400" y="1205375"/>
              <a:ext cx="301525" cy="415950"/>
            </a:xfrm>
            <a:custGeom>
              <a:rect b="b" l="l" r="r" t="t"/>
              <a:pathLst>
                <a:path extrusionOk="0" h="16638" w="12061">
                  <a:moveTo>
                    <a:pt x="6281" y="1"/>
                  </a:moveTo>
                  <a:cubicBezTo>
                    <a:pt x="5836" y="1"/>
                    <a:pt x="5421" y="394"/>
                    <a:pt x="5156" y="1172"/>
                  </a:cubicBezTo>
                  <a:lnTo>
                    <a:pt x="352" y="15048"/>
                  </a:lnTo>
                  <a:cubicBezTo>
                    <a:pt x="0" y="16057"/>
                    <a:pt x="226" y="16637"/>
                    <a:pt x="855" y="16637"/>
                  </a:cubicBezTo>
                  <a:cubicBezTo>
                    <a:pt x="1120" y="16637"/>
                    <a:pt x="1457" y="16534"/>
                    <a:pt x="1853" y="16316"/>
                  </a:cubicBezTo>
                  <a:lnTo>
                    <a:pt x="10293" y="11413"/>
                  </a:lnTo>
                  <a:cubicBezTo>
                    <a:pt x="11627" y="10645"/>
                    <a:pt x="12061" y="8944"/>
                    <a:pt x="11293" y="7610"/>
                  </a:cubicBezTo>
                  <a:lnTo>
                    <a:pt x="7457" y="938"/>
                  </a:lnTo>
                  <a:cubicBezTo>
                    <a:pt x="7096" y="311"/>
                    <a:pt x="6677" y="1"/>
                    <a:pt x="6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4580950" y="1271550"/>
              <a:ext cx="59225" cy="180575"/>
            </a:xfrm>
            <a:custGeom>
              <a:rect b="b" l="l" r="r" t="t"/>
              <a:pathLst>
                <a:path extrusionOk="0" h="7223" w="2369">
                  <a:moveTo>
                    <a:pt x="1701" y="1"/>
                  </a:moveTo>
                  <a:cubicBezTo>
                    <a:pt x="1676" y="1"/>
                    <a:pt x="1651" y="9"/>
                    <a:pt x="1635" y="26"/>
                  </a:cubicBezTo>
                  <a:lnTo>
                    <a:pt x="234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300" y="6731"/>
                  </a:lnTo>
                  <a:cubicBezTo>
                    <a:pt x="300" y="6797"/>
                    <a:pt x="334" y="6864"/>
                    <a:pt x="367" y="6898"/>
                  </a:cubicBezTo>
                  <a:lnTo>
                    <a:pt x="901" y="7198"/>
                  </a:lnTo>
                  <a:cubicBezTo>
                    <a:pt x="934" y="7214"/>
                    <a:pt x="968" y="7223"/>
                    <a:pt x="1001" y="7223"/>
                  </a:cubicBezTo>
                  <a:cubicBezTo>
                    <a:pt x="1034" y="7223"/>
                    <a:pt x="1068" y="7214"/>
                    <a:pt x="1101" y="7198"/>
                  </a:cubicBezTo>
                  <a:lnTo>
                    <a:pt x="1801" y="6797"/>
                  </a:lnTo>
                  <a:cubicBezTo>
                    <a:pt x="1968" y="6697"/>
                    <a:pt x="2035" y="6531"/>
                    <a:pt x="2068" y="6364"/>
                  </a:cubicBezTo>
                  <a:lnTo>
                    <a:pt x="2369" y="526"/>
                  </a:lnTo>
                  <a:cubicBezTo>
                    <a:pt x="2369" y="460"/>
                    <a:pt x="2335" y="393"/>
                    <a:pt x="2302" y="360"/>
                  </a:cubicBezTo>
                  <a:lnTo>
                    <a:pt x="1768" y="26"/>
                  </a:lnTo>
                  <a:cubicBezTo>
                    <a:pt x="1751" y="9"/>
                    <a:pt x="1726" y="1"/>
                    <a:pt x="1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4580950" y="1297200"/>
              <a:ext cx="22525" cy="154300"/>
            </a:xfrm>
            <a:custGeom>
              <a:rect b="b" l="l" r="r" t="t"/>
              <a:pathLst>
                <a:path extrusionOk="0" h="6172" w="901">
                  <a:moveTo>
                    <a:pt x="67" y="1"/>
                  </a:moveTo>
                  <a:cubicBezTo>
                    <a:pt x="34" y="67"/>
                    <a:pt x="0" y="167"/>
                    <a:pt x="0" y="234"/>
                  </a:cubicBezTo>
                  <a:lnTo>
                    <a:pt x="300" y="5705"/>
                  </a:lnTo>
                  <a:cubicBezTo>
                    <a:pt x="300" y="5771"/>
                    <a:pt x="334" y="5838"/>
                    <a:pt x="367" y="5872"/>
                  </a:cubicBezTo>
                  <a:cubicBezTo>
                    <a:pt x="434" y="5905"/>
                    <a:pt x="801" y="6105"/>
                    <a:pt x="901" y="6172"/>
                  </a:cubicBezTo>
                  <a:cubicBezTo>
                    <a:pt x="867" y="6138"/>
                    <a:pt x="834" y="6072"/>
                    <a:pt x="834" y="6038"/>
                  </a:cubicBezTo>
                  <a:lnTo>
                    <a:pt x="534" y="534"/>
                  </a:lnTo>
                  <a:cubicBezTo>
                    <a:pt x="534" y="468"/>
                    <a:pt x="567" y="368"/>
                    <a:pt x="601" y="3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4585100" y="1454500"/>
              <a:ext cx="51750" cy="62075"/>
            </a:xfrm>
            <a:custGeom>
              <a:rect b="b" l="l" r="r" t="t"/>
              <a:pathLst>
                <a:path extrusionOk="0" h="2483" w="207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4585100" y="1454500"/>
              <a:ext cx="51750" cy="62075"/>
            </a:xfrm>
            <a:custGeom>
              <a:rect b="b" l="l" r="r" t="t"/>
              <a:pathLst>
                <a:path extrusionOk="0" h="2483" w="207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4594275" y="1279875"/>
              <a:ext cx="45900" cy="171825"/>
            </a:xfrm>
            <a:custGeom>
              <a:rect b="b" l="l" r="r" t="t"/>
              <a:pathLst>
                <a:path extrusionOk="0" h="6873" w="1836">
                  <a:moveTo>
                    <a:pt x="1701" y="0"/>
                  </a:moveTo>
                  <a:cubicBezTo>
                    <a:pt x="1671" y="0"/>
                    <a:pt x="1638" y="9"/>
                    <a:pt x="1602" y="27"/>
                  </a:cubicBezTo>
                  <a:lnTo>
                    <a:pt x="234" y="827"/>
                  </a:lnTo>
                  <a:cubicBezTo>
                    <a:pt x="101" y="927"/>
                    <a:pt x="1" y="1061"/>
                    <a:pt x="1" y="1227"/>
                  </a:cubicBezTo>
                  <a:lnTo>
                    <a:pt x="301" y="6698"/>
                  </a:lnTo>
                  <a:cubicBezTo>
                    <a:pt x="277" y="6794"/>
                    <a:pt x="356" y="6872"/>
                    <a:pt x="452" y="6872"/>
                  </a:cubicBezTo>
                  <a:cubicBezTo>
                    <a:pt x="490" y="6872"/>
                    <a:pt x="530" y="6860"/>
                    <a:pt x="568" y="6831"/>
                  </a:cubicBezTo>
                  <a:lnTo>
                    <a:pt x="1302" y="6431"/>
                  </a:lnTo>
                  <a:cubicBezTo>
                    <a:pt x="1435" y="6331"/>
                    <a:pt x="1535" y="6164"/>
                    <a:pt x="1535" y="5997"/>
                  </a:cubicBezTo>
                  <a:lnTo>
                    <a:pt x="1836" y="160"/>
                  </a:lnTo>
                  <a:cubicBezTo>
                    <a:pt x="1836" y="62"/>
                    <a:pt x="178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4603450" y="1451475"/>
              <a:ext cx="1700" cy="25"/>
            </a:xfrm>
            <a:custGeom>
              <a:rect b="b" l="l" r="r" t="t"/>
              <a:pathLst>
                <a:path extrusionOk="0" h="1" w="68">
                  <a:moveTo>
                    <a:pt x="1" y="1"/>
                  </a:moveTo>
                  <a:cubicBezTo>
                    <a:pt x="34" y="1"/>
                    <a:pt x="34" y="1"/>
                    <a:pt x="68" y="1"/>
                  </a:cubicBezTo>
                  <a:lnTo>
                    <a:pt x="68" y="1"/>
                  </a:lnTo>
                  <a:cubicBezTo>
                    <a:pt x="34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4598450" y="1462450"/>
              <a:ext cx="37550" cy="53950"/>
            </a:xfrm>
            <a:custGeom>
              <a:rect b="b" l="l" r="r" t="t"/>
              <a:pathLst>
                <a:path extrusionOk="0" h="2158" w="1502">
                  <a:moveTo>
                    <a:pt x="1075" y="1"/>
                  </a:moveTo>
                  <a:cubicBezTo>
                    <a:pt x="985" y="1"/>
                    <a:pt x="883" y="30"/>
                    <a:pt x="768" y="95"/>
                  </a:cubicBezTo>
                  <a:cubicBezTo>
                    <a:pt x="301" y="396"/>
                    <a:pt x="1" y="929"/>
                    <a:pt x="1" y="1496"/>
                  </a:cubicBezTo>
                  <a:cubicBezTo>
                    <a:pt x="1" y="1875"/>
                    <a:pt x="172" y="2158"/>
                    <a:pt x="458" y="2158"/>
                  </a:cubicBezTo>
                  <a:cubicBezTo>
                    <a:pt x="550" y="2158"/>
                    <a:pt x="654" y="2129"/>
                    <a:pt x="768" y="2064"/>
                  </a:cubicBezTo>
                  <a:cubicBezTo>
                    <a:pt x="1202" y="1730"/>
                    <a:pt x="1502" y="1196"/>
                    <a:pt x="1502" y="629"/>
                  </a:cubicBezTo>
                  <a:cubicBezTo>
                    <a:pt x="1502" y="277"/>
                    <a:pt x="135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1522100" y="789000"/>
              <a:ext cx="1137500" cy="1358550"/>
            </a:xfrm>
            <a:custGeom>
              <a:rect b="b" l="l" r="r" t="t"/>
              <a:pathLst>
                <a:path extrusionOk="0" h="54342" w="45500">
                  <a:moveTo>
                    <a:pt x="28456" y="1"/>
                  </a:moveTo>
                  <a:cubicBezTo>
                    <a:pt x="25821" y="1"/>
                    <a:pt x="22842" y="868"/>
                    <a:pt x="19681" y="2683"/>
                  </a:cubicBezTo>
                  <a:cubicBezTo>
                    <a:pt x="8806" y="8954"/>
                    <a:pt x="0" y="24231"/>
                    <a:pt x="0" y="36774"/>
                  </a:cubicBezTo>
                  <a:cubicBezTo>
                    <a:pt x="0" y="43012"/>
                    <a:pt x="2202" y="47415"/>
                    <a:pt x="5738" y="49483"/>
                  </a:cubicBezTo>
                  <a:lnTo>
                    <a:pt x="11542" y="52819"/>
                  </a:lnTo>
                  <a:cubicBezTo>
                    <a:pt x="13110" y="53815"/>
                    <a:pt x="14967" y="54342"/>
                    <a:pt x="17033" y="54342"/>
                  </a:cubicBezTo>
                  <a:cubicBezTo>
                    <a:pt x="19669" y="54342"/>
                    <a:pt x="22643" y="53484"/>
                    <a:pt x="25785" y="51651"/>
                  </a:cubicBezTo>
                  <a:cubicBezTo>
                    <a:pt x="36660" y="45380"/>
                    <a:pt x="45466" y="30136"/>
                    <a:pt x="45466" y="17560"/>
                  </a:cubicBezTo>
                  <a:cubicBezTo>
                    <a:pt x="45499" y="11055"/>
                    <a:pt x="43098" y="6552"/>
                    <a:pt x="39295" y="4617"/>
                  </a:cubicBezTo>
                  <a:lnTo>
                    <a:pt x="33491" y="1282"/>
                  </a:lnTo>
                  <a:cubicBezTo>
                    <a:pt x="32023" y="437"/>
                    <a:pt x="30326" y="1"/>
                    <a:pt x="28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1522100" y="1543225"/>
              <a:ext cx="454500" cy="566250"/>
            </a:xfrm>
            <a:custGeom>
              <a:rect b="b" l="l" r="r" t="t"/>
              <a:pathLst>
                <a:path extrusionOk="0" h="22650" w="18180">
                  <a:moveTo>
                    <a:pt x="734" y="0"/>
                  </a:moveTo>
                  <a:cubicBezTo>
                    <a:pt x="267" y="2168"/>
                    <a:pt x="0" y="4370"/>
                    <a:pt x="0" y="6605"/>
                  </a:cubicBezTo>
                  <a:cubicBezTo>
                    <a:pt x="0" y="12843"/>
                    <a:pt x="2202" y="17246"/>
                    <a:pt x="5738" y="19314"/>
                  </a:cubicBezTo>
                  <a:lnTo>
                    <a:pt x="11575" y="22650"/>
                  </a:lnTo>
                  <a:lnTo>
                    <a:pt x="13310" y="19748"/>
                  </a:lnTo>
                  <a:lnTo>
                    <a:pt x="18180" y="1004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1692225" y="894275"/>
              <a:ext cx="950700" cy="1236875"/>
            </a:xfrm>
            <a:custGeom>
              <a:rect b="b" l="l" r="r" t="t"/>
              <a:pathLst>
                <a:path extrusionOk="0" h="49475" w="38028">
                  <a:moveTo>
                    <a:pt x="28095" y="1"/>
                  </a:moveTo>
                  <a:cubicBezTo>
                    <a:pt x="27992" y="1"/>
                    <a:pt x="27890" y="3"/>
                    <a:pt x="27787" y="6"/>
                  </a:cubicBezTo>
                  <a:cubicBezTo>
                    <a:pt x="25185" y="6"/>
                    <a:pt x="22316" y="873"/>
                    <a:pt x="19347" y="2608"/>
                  </a:cubicBezTo>
                  <a:cubicBezTo>
                    <a:pt x="8706" y="8746"/>
                    <a:pt x="0" y="23790"/>
                    <a:pt x="0" y="36099"/>
                  </a:cubicBezTo>
                  <a:cubicBezTo>
                    <a:pt x="0" y="44371"/>
                    <a:pt x="3903" y="49475"/>
                    <a:pt x="10207" y="49475"/>
                  </a:cubicBezTo>
                  <a:cubicBezTo>
                    <a:pt x="12843" y="49475"/>
                    <a:pt x="15678" y="48608"/>
                    <a:pt x="18680" y="46873"/>
                  </a:cubicBezTo>
                  <a:cubicBezTo>
                    <a:pt x="29354" y="40735"/>
                    <a:pt x="38027" y="25691"/>
                    <a:pt x="38027" y="13382"/>
                  </a:cubicBezTo>
                  <a:cubicBezTo>
                    <a:pt x="38027" y="9246"/>
                    <a:pt x="37026" y="5777"/>
                    <a:pt x="35158" y="3442"/>
                  </a:cubicBezTo>
                  <a:cubicBezTo>
                    <a:pt x="33422" y="1287"/>
                    <a:pt x="30848" y="1"/>
                    <a:pt x="28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1675525" y="876900"/>
              <a:ext cx="984075" cy="1270950"/>
            </a:xfrm>
            <a:custGeom>
              <a:rect b="b" l="l" r="r" t="t"/>
              <a:pathLst>
                <a:path extrusionOk="0" h="50838" w="39363">
                  <a:moveTo>
                    <a:pt x="28671" y="1366"/>
                  </a:moveTo>
                  <a:cubicBezTo>
                    <a:pt x="31258" y="1366"/>
                    <a:pt x="33670" y="2525"/>
                    <a:pt x="35293" y="4537"/>
                  </a:cubicBezTo>
                  <a:cubicBezTo>
                    <a:pt x="37061" y="6772"/>
                    <a:pt x="38028" y="10075"/>
                    <a:pt x="38028" y="14077"/>
                  </a:cubicBezTo>
                  <a:cubicBezTo>
                    <a:pt x="38028" y="26153"/>
                    <a:pt x="29489" y="40963"/>
                    <a:pt x="19014" y="47001"/>
                  </a:cubicBezTo>
                  <a:cubicBezTo>
                    <a:pt x="16179" y="48669"/>
                    <a:pt x="13344" y="49503"/>
                    <a:pt x="10875" y="49503"/>
                  </a:cubicBezTo>
                  <a:cubicBezTo>
                    <a:pt x="10773" y="49507"/>
                    <a:pt x="10671" y="49509"/>
                    <a:pt x="10570" y="49509"/>
                  </a:cubicBezTo>
                  <a:cubicBezTo>
                    <a:pt x="8045" y="49509"/>
                    <a:pt x="5642" y="48322"/>
                    <a:pt x="4070" y="46334"/>
                  </a:cubicBezTo>
                  <a:cubicBezTo>
                    <a:pt x="2269" y="44099"/>
                    <a:pt x="1335" y="40796"/>
                    <a:pt x="1335" y="36794"/>
                  </a:cubicBezTo>
                  <a:cubicBezTo>
                    <a:pt x="1335" y="24718"/>
                    <a:pt x="9875" y="9908"/>
                    <a:pt x="20349" y="3870"/>
                  </a:cubicBezTo>
                  <a:cubicBezTo>
                    <a:pt x="23184" y="2202"/>
                    <a:pt x="25986" y="1368"/>
                    <a:pt x="28455" y="1368"/>
                  </a:cubicBezTo>
                  <a:cubicBezTo>
                    <a:pt x="28527" y="1366"/>
                    <a:pt x="28599" y="1366"/>
                    <a:pt x="28671" y="1366"/>
                  </a:cubicBezTo>
                  <a:close/>
                  <a:moveTo>
                    <a:pt x="28455" y="1"/>
                  </a:moveTo>
                  <a:cubicBezTo>
                    <a:pt x="25819" y="1"/>
                    <a:pt x="22851" y="868"/>
                    <a:pt x="19682" y="2703"/>
                  </a:cubicBezTo>
                  <a:cubicBezTo>
                    <a:pt x="8807" y="8974"/>
                    <a:pt x="1" y="24251"/>
                    <a:pt x="1" y="36794"/>
                  </a:cubicBezTo>
                  <a:cubicBezTo>
                    <a:pt x="1" y="45700"/>
                    <a:pt x="4437" y="50837"/>
                    <a:pt x="10875" y="50837"/>
                  </a:cubicBezTo>
                  <a:cubicBezTo>
                    <a:pt x="13544" y="50837"/>
                    <a:pt x="16513" y="49970"/>
                    <a:pt x="19682" y="48135"/>
                  </a:cubicBezTo>
                  <a:cubicBezTo>
                    <a:pt x="30556" y="41864"/>
                    <a:pt x="39362" y="26620"/>
                    <a:pt x="39362" y="14077"/>
                  </a:cubicBezTo>
                  <a:cubicBezTo>
                    <a:pt x="39362" y="5171"/>
                    <a:pt x="34926" y="1"/>
                    <a:pt x="28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1924050" y="1107350"/>
              <a:ext cx="522800" cy="836350"/>
            </a:xfrm>
            <a:custGeom>
              <a:rect b="b" l="l" r="r" t="t"/>
              <a:pathLst>
                <a:path extrusionOk="0" h="33454" w="20912">
                  <a:moveTo>
                    <a:pt x="4326" y="7053"/>
                  </a:moveTo>
                  <a:cubicBezTo>
                    <a:pt x="4968" y="7053"/>
                    <a:pt x="5438" y="7653"/>
                    <a:pt x="5438" y="8629"/>
                  </a:cubicBezTo>
                  <a:cubicBezTo>
                    <a:pt x="5438" y="9963"/>
                    <a:pt x="4604" y="11531"/>
                    <a:pt x="3636" y="12065"/>
                  </a:cubicBezTo>
                  <a:cubicBezTo>
                    <a:pt x="3377" y="12220"/>
                    <a:pt x="3132" y="12293"/>
                    <a:pt x="2910" y="12293"/>
                  </a:cubicBezTo>
                  <a:cubicBezTo>
                    <a:pt x="2275" y="12293"/>
                    <a:pt x="1835" y="11695"/>
                    <a:pt x="1835" y="10730"/>
                  </a:cubicBezTo>
                  <a:cubicBezTo>
                    <a:pt x="1835" y="9396"/>
                    <a:pt x="2636" y="7862"/>
                    <a:pt x="3636" y="7261"/>
                  </a:cubicBezTo>
                  <a:cubicBezTo>
                    <a:pt x="3878" y="7119"/>
                    <a:pt x="4112" y="7053"/>
                    <a:pt x="4326" y="7053"/>
                  </a:cubicBezTo>
                  <a:close/>
                  <a:moveTo>
                    <a:pt x="17982" y="17689"/>
                  </a:moveTo>
                  <a:cubicBezTo>
                    <a:pt x="18618" y="17689"/>
                    <a:pt x="19081" y="18276"/>
                    <a:pt x="19081" y="19270"/>
                  </a:cubicBezTo>
                  <a:cubicBezTo>
                    <a:pt x="19081" y="20604"/>
                    <a:pt x="18280" y="22138"/>
                    <a:pt x="17279" y="22705"/>
                  </a:cubicBezTo>
                  <a:cubicBezTo>
                    <a:pt x="17024" y="22850"/>
                    <a:pt x="16782" y="22919"/>
                    <a:pt x="16563" y="22919"/>
                  </a:cubicBezTo>
                  <a:cubicBezTo>
                    <a:pt x="15922" y="22919"/>
                    <a:pt x="15478" y="22332"/>
                    <a:pt x="15478" y="21338"/>
                  </a:cubicBezTo>
                  <a:cubicBezTo>
                    <a:pt x="15478" y="20037"/>
                    <a:pt x="16279" y="18469"/>
                    <a:pt x="17279" y="17902"/>
                  </a:cubicBezTo>
                  <a:cubicBezTo>
                    <a:pt x="17526" y="17757"/>
                    <a:pt x="17764" y="17689"/>
                    <a:pt x="17982" y="17689"/>
                  </a:cubicBezTo>
                  <a:close/>
                  <a:moveTo>
                    <a:pt x="13592" y="1"/>
                  </a:moveTo>
                  <a:cubicBezTo>
                    <a:pt x="13483" y="1"/>
                    <a:pt x="13352" y="85"/>
                    <a:pt x="13243" y="256"/>
                  </a:cubicBezTo>
                  <a:lnTo>
                    <a:pt x="9907" y="5693"/>
                  </a:lnTo>
                  <a:cubicBezTo>
                    <a:pt x="9741" y="5994"/>
                    <a:pt x="9741" y="6360"/>
                    <a:pt x="9907" y="6427"/>
                  </a:cubicBezTo>
                  <a:lnTo>
                    <a:pt x="13243" y="7962"/>
                  </a:lnTo>
                  <a:cubicBezTo>
                    <a:pt x="13268" y="7972"/>
                    <a:pt x="13294" y="7977"/>
                    <a:pt x="13320" y="7977"/>
                  </a:cubicBezTo>
                  <a:cubicBezTo>
                    <a:pt x="13543" y="7977"/>
                    <a:pt x="13810" y="7619"/>
                    <a:pt x="13810" y="7261"/>
                  </a:cubicBezTo>
                  <a:lnTo>
                    <a:pt x="13810" y="5193"/>
                  </a:lnTo>
                  <a:cubicBezTo>
                    <a:pt x="13960" y="5162"/>
                    <a:pt x="14106" y="5147"/>
                    <a:pt x="14247" y="5147"/>
                  </a:cubicBezTo>
                  <a:cubicBezTo>
                    <a:pt x="15491" y="5147"/>
                    <a:pt x="16379" y="6311"/>
                    <a:pt x="16379" y="8228"/>
                  </a:cubicBezTo>
                  <a:lnTo>
                    <a:pt x="16379" y="16167"/>
                  </a:lnTo>
                  <a:cubicBezTo>
                    <a:pt x="14677" y="17802"/>
                    <a:pt x="13710" y="20037"/>
                    <a:pt x="13643" y="22405"/>
                  </a:cubicBezTo>
                  <a:cubicBezTo>
                    <a:pt x="13643" y="24375"/>
                    <a:pt x="14557" y="25562"/>
                    <a:pt x="15854" y="25562"/>
                  </a:cubicBezTo>
                  <a:cubicBezTo>
                    <a:pt x="16292" y="25562"/>
                    <a:pt x="16774" y="25427"/>
                    <a:pt x="17279" y="25141"/>
                  </a:cubicBezTo>
                  <a:cubicBezTo>
                    <a:pt x="19281" y="23973"/>
                    <a:pt x="20882" y="20871"/>
                    <a:pt x="20882" y="18202"/>
                  </a:cubicBezTo>
                  <a:cubicBezTo>
                    <a:pt x="20911" y="16234"/>
                    <a:pt x="20010" y="15068"/>
                    <a:pt x="18723" y="15068"/>
                  </a:cubicBezTo>
                  <a:cubicBezTo>
                    <a:pt x="18549" y="15068"/>
                    <a:pt x="18367" y="15090"/>
                    <a:pt x="18180" y="15133"/>
                  </a:cubicBezTo>
                  <a:lnTo>
                    <a:pt x="18180" y="7161"/>
                  </a:lnTo>
                  <a:cubicBezTo>
                    <a:pt x="18180" y="4251"/>
                    <a:pt x="16866" y="2492"/>
                    <a:pt x="14966" y="2492"/>
                  </a:cubicBezTo>
                  <a:cubicBezTo>
                    <a:pt x="14601" y="2492"/>
                    <a:pt x="14214" y="2557"/>
                    <a:pt x="13810" y="2691"/>
                  </a:cubicBezTo>
                  <a:lnTo>
                    <a:pt x="13810" y="323"/>
                  </a:lnTo>
                  <a:cubicBezTo>
                    <a:pt x="13810" y="110"/>
                    <a:pt x="13716" y="1"/>
                    <a:pt x="13592" y="1"/>
                  </a:cubicBezTo>
                  <a:close/>
                  <a:moveTo>
                    <a:pt x="4341" y="25594"/>
                  </a:moveTo>
                  <a:cubicBezTo>
                    <a:pt x="4976" y="25594"/>
                    <a:pt x="5438" y="26174"/>
                    <a:pt x="5438" y="27142"/>
                  </a:cubicBezTo>
                  <a:cubicBezTo>
                    <a:pt x="5438" y="28476"/>
                    <a:pt x="4604" y="30011"/>
                    <a:pt x="3636" y="30611"/>
                  </a:cubicBezTo>
                  <a:cubicBezTo>
                    <a:pt x="3386" y="30753"/>
                    <a:pt x="3148" y="30820"/>
                    <a:pt x="2933" y="30820"/>
                  </a:cubicBezTo>
                  <a:cubicBezTo>
                    <a:pt x="2285" y="30820"/>
                    <a:pt x="1835" y="30219"/>
                    <a:pt x="1835" y="29243"/>
                  </a:cubicBezTo>
                  <a:cubicBezTo>
                    <a:pt x="1835" y="27909"/>
                    <a:pt x="2636" y="26375"/>
                    <a:pt x="3636" y="25808"/>
                  </a:cubicBezTo>
                  <a:cubicBezTo>
                    <a:pt x="3884" y="25663"/>
                    <a:pt x="4123" y="25594"/>
                    <a:pt x="4341" y="25594"/>
                  </a:cubicBezTo>
                  <a:close/>
                  <a:moveTo>
                    <a:pt x="5048" y="4419"/>
                  </a:moveTo>
                  <a:cubicBezTo>
                    <a:pt x="4605" y="4419"/>
                    <a:pt x="4116" y="4560"/>
                    <a:pt x="3603" y="4859"/>
                  </a:cubicBezTo>
                  <a:cubicBezTo>
                    <a:pt x="1601" y="6027"/>
                    <a:pt x="0" y="9096"/>
                    <a:pt x="0" y="11764"/>
                  </a:cubicBezTo>
                  <a:cubicBezTo>
                    <a:pt x="0" y="13737"/>
                    <a:pt x="884" y="14931"/>
                    <a:pt x="2170" y="14931"/>
                  </a:cubicBezTo>
                  <a:cubicBezTo>
                    <a:pt x="2341" y="14931"/>
                    <a:pt x="2519" y="14910"/>
                    <a:pt x="2702" y="14867"/>
                  </a:cubicBezTo>
                  <a:lnTo>
                    <a:pt x="2702" y="24040"/>
                  </a:lnTo>
                  <a:cubicBezTo>
                    <a:pt x="1034" y="25708"/>
                    <a:pt x="67" y="27943"/>
                    <a:pt x="0" y="30278"/>
                  </a:cubicBezTo>
                  <a:cubicBezTo>
                    <a:pt x="0" y="32262"/>
                    <a:pt x="904" y="33454"/>
                    <a:pt x="2191" y="33454"/>
                  </a:cubicBezTo>
                  <a:cubicBezTo>
                    <a:pt x="2634" y="33454"/>
                    <a:pt x="3123" y="33312"/>
                    <a:pt x="3636" y="33013"/>
                  </a:cubicBezTo>
                  <a:cubicBezTo>
                    <a:pt x="5604" y="31879"/>
                    <a:pt x="7239" y="28776"/>
                    <a:pt x="7239" y="26108"/>
                  </a:cubicBezTo>
                  <a:cubicBezTo>
                    <a:pt x="7239" y="24135"/>
                    <a:pt x="6329" y="22942"/>
                    <a:pt x="5060" y="22942"/>
                  </a:cubicBezTo>
                  <a:cubicBezTo>
                    <a:pt x="4891" y="22942"/>
                    <a:pt x="4717" y="22963"/>
                    <a:pt x="4537" y="23006"/>
                  </a:cubicBezTo>
                  <a:lnTo>
                    <a:pt x="4537" y="13832"/>
                  </a:lnTo>
                  <a:cubicBezTo>
                    <a:pt x="6205" y="12165"/>
                    <a:pt x="7172" y="9930"/>
                    <a:pt x="7239" y="7595"/>
                  </a:cubicBezTo>
                  <a:cubicBezTo>
                    <a:pt x="7239" y="5610"/>
                    <a:pt x="6335" y="4419"/>
                    <a:pt x="5048" y="4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4474200" y="2873950"/>
              <a:ext cx="1046600" cy="907150"/>
            </a:xfrm>
            <a:custGeom>
              <a:rect b="b" l="l" r="r" t="t"/>
              <a:pathLst>
                <a:path extrusionOk="0" h="36286" w="41864">
                  <a:moveTo>
                    <a:pt x="38862" y="1"/>
                  </a:moveTo>
                  <a:cubicBezTo>
                    <a:pt x="38495" y="1"/>
                    <a:pt x="38128" y="93"/>
                    <a:pt x="37794" y="276"/>
                  </a:cubicBezTo>
                  <a:lnTo>
                    <a:pt x="1068" y="21458"/>
                  </a:lnTo>
                  <a:cubicBezTo>
                    <a:pt x="434" y="21891"/>
                    <a:pt x="34" y="22559"/>
                    <a:pt x="0" y="23326"/>
                  </a:cubicBezTo>
                  <a:lnTo>
                    <a:pt x="0" y="33700"/>
                  </a:lnTo>
                  <a:cubicBezTo>
                    <a:pt x="34" y="34434"/>
                    <a:pt x="434" y="35134"/>
                    <a:pt x="1068" y="35535"/>
                  </a:cubicBezTo>
                  <a:lnTo>
                    <a:pt x="1935" y="36035"/>
                  </a:lnTo>
                  <a:cubicBezTo>
                    <a:pt x="2269" y="36202"/>
                    <a:pt x="2636" y="36285"/>
                    <a:pt x="3003" y="36285"/>
                  </a:cubicBezTo>
                  <a:cubicBezTo>
                    <a:pt x="3370" y="36285"/>
                    <a:pt x="3736" y="36202"/>
                    <a:pt x="4070" y="36035"/>
                  </a:cubicBezTo>
                  <a:lnTo>
                    <a:pt x="40796" y="14853"/>
                  </a:lnTo>
                  <a:cubicBezTo>
                    <a:pt x="41430" y="14419"/>
                    <a:pt x="41830" y="13752"/>
                    <a:pt x="41864" y="12985"/>
                  </a:cubicBezTo>
                  <a:lnTo>
                    <a:pt x="41864" y="2611"/>
                  </a:lnTo>
                  <a:cubicBezTo>
                    <a:pt x="41830" y="1844"/>
                    <a:pt x="41430" y="1177"/>
                    <a:pt x="40796" y="776"/>
                  </a:cubicBezTo>
                  <a:lnTo>
                    <a:pt x="39929" y="276"/>
                  </a:lnTo>
                  <a:cubicBezTo>
                    <a:pt x="39595" y="93"/>
                    <a:pt x="39228" y="1"/>
                    <a:pt x="38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4473375" y="3431225"/>
              <a:ext cx="97575" cy="349950"/>
            </a:xfrm>
            <a:custGeom>
              <a:rect b="b" l="l" r="r" t="t"/>
              <a:pathLst>
                <a:path extrusionOk="0" h="13998" w="3903">
                  <a:moveTo>
                    <a:pt x="334" y="1"/>
                  </a:moveTo>
                  <a:cubicBezTo>
                    <a:pt x="134" y="301"/>
                    <a:pt x="33" y="668"/>
                    <a:pt x="0" y="1035"/>
                  </a:cubicBezTo>
                  <a:lnTo>
                    <a:pt x="33" y="11409"/>
                  </a:lnTo>
                  <a:cubicBezTo>
                    <a:pt x="67" y="12143"/>
                    <a:pt x="467" y="12843"/>
                    <a:pt x="1101" y="13244"/>
                  </a:cubicBezTo>
                  <a:lnTo>
                    <a:pt x="1968" y="13744"/>
                  </a:lnTo>
                  <a:cubicBezTo>
                    <a:pt x="2306" y="13913"/>
                    <a:pt x="2675" y="13997"/>
                    <a:pt x="3047" y="13997"/>
                  </a:cubicBezTo>
                  <a:cubicBezTo>
                    <a:pt x="3336" y="13997"/>
                    <a:pt x="3626" y="13946"/>
                    <a:pt x="3903" y="13844"/>
                  </a:cubicBezTo>
                  <a:lnTo>
                    <a:pt x="3903" y="13844"/>
                  </a:lnTo>
                  <a:cubicBezTo>
                    <a:pt x="3804" y="13877"/>
                    <a:pt x="3711" y="13893"/>
                    <a:pt x="3625" y="13893"/>
                  </a:cubicBezTo>
                  <a:cubicBezTo>
                    <a:pt x="3272" y="13893"/>
                    <a:pt x="3036" y="13626"/>
                    <a:pt x="3036" y="13144"/>
                  </a:cubicBezTo>
                  <a:lnTo>
                    <a:pt x="3036" y="2803"/>
                  </a:lnTo>
                  <a:cubicBezTo>
                    <a:pt x="3036" y="2402"/>
                    <a:pt x="3136" y="2069"/>
                    <a:pt x="3336" y="17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4482550" y="2873750"/>
              <a:ext cx="1037425" cy="600025"/>
            </a:xfrm>
            <a:custGeom>
              <a:rect b="b" l="l" r="r" t="t"/>
              <a:pathLst>
                <a:path extrusionOk="0" h="24001" w="41497">
                  <a:moveTo>
                    <a:pt x="38528" y="0"/>
                  </a:moveTo>
                  <a:cubicBezTo>
                    <a:pt x="38161" y="0"/>
                    <a:pt x="37794" y="84"/>
                    <a:pt x="37460" y="251"/>
                  </a:cubicBezTo>
                  <a:lnTo>
                    <a:pt x="734" y="21466"/>
                  </a:lnTo>
                  <a:cubicBezTo>
                    <a:pt x="434" y="21666"/>
                    <a:pt x="167" y="21933"/>
                    <a:pt x="0" y="22266"/>
                  </a:cubicBezTo>
                  <a:lnTo>
                    <a:pt x="3002" y="24001"/>
                  </a:lnTo>
                  <a:cubicBezTo>
                    <a:pt x="3169" y="23701"/>
                    <a:pt x="3436" y="23401"/>
                    <a:pt x="3736" y="23200"/>
                  </a:cubicBezTo>
                  <a:lnTo>
                    <a:pt x="40462" y="2019"/>
                  </a:lnTo>
                  <a:cubicBezTo>
                    <a:pt x="40643" y="1910"/>
                    <a:pt x="40811" y="1858"/>
                    <a:pt x="40957" y="1858"/>
                  </a:cubicBezTo>
                  <a:cubicBezTo>
                    <a:pt x="41217" y="1858"/>
                    <a:pt x="41411" y="2020"/>
                    <a:pt x="41496" y="2319"/>
                  </a:cubicBezTo>
                  <a:cubicBezTo>
                    <a:pt x="41396" y="1685"/>
                    <a:pt x="40996" y="1118"/>
                    <a:pt x="40462" y="784"/>
                  </a:cubicBezTo>
                  <a:lnTo>
                    <a:pt x="39595" y="251"/>
                  </a:lnTo>
                  <a:cubicBezTo>
                    <a:pt x="39261" y="84"/>
                    <a:pt x="38894" y="0"/>
                    <a:pt x="3852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4619300" y="3482275"/>
              <a:ext cx="62575" cy="185325"/>
            </a:xfrm>
            <a:custGeom>
              <a:rect b="b" l="l" r="r" t="t"/>
              <a:pathLst>
                <a:path extrusionOk="0" h="7413" w="2503">
                  <a:moveTo>
                    <a:pt x="1390" y="1181"/>
                  </a:moveTo>
                  <a:cubicBezTo>
                    <a:pt x="1448" y="1181"/>
                    <a:pt x="1513" y="1206"/>
                    <a:pt x="1568" y="1261"/>
                  </a:cubicBezTo>
                  <a:cubicBezTo>
                    <a:pt x="1668" y="1461"/>
                    <a:pt x="1702" y="1695"/>
                    <a:pt x="1702" y="1928"/>
                  </a:cubicBezTo>
                  <a:cubicBezTo>
                    <a:pt x="1702" y="2195"/>
                    <a:pt x="1668" y="2495"/>
                    <a:pt x="1568" y="2762"/>
                  </a:cubicBezTo>
                  <a:cubicBezTo>
                    <a:pt x="1502" y="2929"/>
                    <a:pt x="1402" y="3062"/>
                    <a:pt x="1268" y="3129"/>
                  </a:cubicBezTo>
                  <a:lnTo>
                    <a:pt x="835" y="3396"/>
                  </a:lnTo>
                  <a:lnTo>
                    <a:pt x="835" y="1495"/>
                  </a:lnTo>
                  <a:lnTo>
                    <a:pt x="1268" y="1228"/>
                  </a:lnTo>
                  <a:cubicBezTo>
                    <a:pt x="1298" y="1198"/>
                    <a:pt x="1342" y="1181"/>
                    <a:pt x="1390" y="1181"/>
                  </a:cubicBezTo>
                  <a:close/>
                  <a:moveTo>
                    <a:pt x="1728" y="1"/>
                  </a:moveTo>
                  <a:cubicBezTo>
                    <a:pt x="1572" y="1"/>
                    <a:pt x="1415" y="50"/>
                    <a:pt x="1268" y="160"/>
                  </a:cubicBezTo>
                  <a:lnTo>
                    <a:pt x="234" y="761"/>
                  </a:lnTo>
                  <a:cubicBezTo>
                    <a:pt x="167" y="794"/>
                    <a:pt x="101" y="861"/>
                    <a:pt x="67" y="928"/>
                  </a:cubicBezTo>
                  <a:cubicBezTo>
                    <a:pt x="34" y="1028"/>
                    <a:pt x="1" y="1128"/>
                    <a:pt x="34" y="1228"/>
                  </a:cubicBezTo>
                  <a:lnTo>
                    <a:pt x="34" y="7232"/>
                  </a:lnTo>
                  <a:cubicBezTo>
                    <a:pt x="34" y="7352"/>
                    <a:pt x="58" y="7412"/>
                    <a:pt x="128" y="7412"/>
                  </a:cubicBezTo>
                  <a:cubicBezTo>
                    <a:pt x="174" y="7412"/>
                    <a:pt x="241" y="7386"/>
                    <a:pt x="334" y="7332"/>
                  </a:cubicBezTo>
                  <a:lnTo>
                    <a:pt x="501" y="7232"/>
                  </a:lnTo>
                  <a:cubicBezTo>
                    <a:pt x="701" y="7165"/>
                    <a:pt x="835" y="6965"/>
                    <a:pt x="835" y="6765"/>
                  </a:cubicBezTo>
                  <a:lnTo>
                    <a:pt x="835" y="4430"/>
                  </a:lnTo>
                  <a:lnTo>
                    <a:pt x="1335" y="4130"/>
                  </a:lnTo>
                  <a:cubicBezTo>
                    <a:pt x="1502" y="4030"/>
                    <a:pt x="1668" y="3896"/>
                    <a:pt x="1802" y="3730"/>
                  </a:cubicBezTo>
                  <a:cubicBezTo>
                    <a:pt x="2002" y="3463"/>
                    <a:pt x="2169" y="3162"/>
                    <a:pt x="2269" y="2862"/>
                  </a:cubicBezTo>
                  <a:cubicBezTo>
                    <a:pt x="2402" y="2395"/>
                    <a:pt x="2502" y="1928"/>
                    <a:pt x="2469" y="1461"/>
                  </a:cubicBezTo>
                  <a:cubicBezTo>
                    <a:pt x="2469" y="694"/>
                    <a:pt x="2369" y="227"/>
                    <a:pt x="2102" y="94"/>
                  </a:cubicBezTo>
                  <a:cubicBezTo>
                    <a:pt x="1982" y="34"/>
                    <a:pt x="1855" y="1"/>
                    <a:pt x="1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4692700" y="3422550"/>
              <a:ext cx="71725" cy="191225"/>
            </a:xfrm>
            <a:custGeom>
              <a:rect b="b" l="l" r="r" t="t"/>
              <a:pathLst>
                <a:path extrusionOk="0" h="7649" w="2869">
                  <a:moveTo>
                    <a:pt x="2761" y="1"/>
                  </a:moveTo>
                  <a:cubicBezTo>
                    <a:pt x="2713" y="1"/>
                    <a:pt x="2649" y="28"/>
                    <a:pt x="2569" y="81"/>
                  </a:cubicBezTo>
                  <a:lnTo>
                    <a:pt x="2368" y="181"/>
                  </a:lnTo>
                  <a:cubicBezTo>
                    <a:pt x="2202" y="248"/>
                    <a:pt x="2068" y="448"/>
                    <a:pt x="2068" y="648"/>
                  </a:cubicBezTo>
                  <a:lnTo>
                    <a:pt x="2068" y="5051"/>
                  </a:lnTo>
                  <a:cubicBezTo>
                    <a:pt x="2068" y="5318"/>
                    <a:pt x="2001" y="5585"/>
                    <a:pt x="1901" y="5818"/>
                  </a:cubicBezTo>
                  <a:cubicBezTo>
                    <a:pt x="1801" y="6052"/>
                    <a:pt x="1635" y="6219"/>
                    <a:pt x="1434" y="6352"/>
                  </a:cubicBezTo>
                  <a:cubicBezTo>
                    <a:pt x="1368" y="6419"/>
                    <a:pt x="1284" y="6452"/>
                    <a:pt x="1201" y="6452"/>
                  </a:cubicBezTo>
                  <a:cubicBezTo>
                    <a:pt x="1118" y="6452"/>
                    <a:pt x="1034" y="6419"/>
                    <a:pt x="967" y="6352"/>
                  </a:cubicBezTo>
                  <a:cubicBezTo>
                    <a:pt x="867" y="6185"/>
                    <a:pt x="801" y="5985"/>
                    <a:pt x="801" y="5752"/>
                  </a:cubicBezTo>
                  <a:lnTo>
                    <a:pt x="801" y="1348"/>
                  </a:lnTo>
                  <a:cubicBezTo>
                    <a:pt x="801" y="1251"/>
                    <a:pt x="767" y="1199"/>
                    <a:pt x="699" y="1199"/>
                  </a:cubicBezTo>
                  <a:cubicBezTo>
                    <a:pt x="650" y="1199"/>
                    <a:pt x="584" y="1226"/>
                    <a:pt x="500" y="1282"/>
                  </a:cubicBezTo>
                  <a:lnTo>
                    <a:pt x="300" y="1382"/>
                  </a:lnTo>
                  <a:cubicBezTo>
                    <a:pt x="133" y="1449"/>
                    <a:pt x="0" y="1649"/>
                    <a:pt x="0" y="1849"/>
                  </a:cubicBezTo>
                  <a:lnTo>
                    <a:pt x="0" y="6285"/>
                  </a:lnTo>
                  <a:cubicBezTo>
                    <a:pt x="0" y="6919"/>
                    <a:pt x="133" y="7319"/>
                    <a:pt x="367" y="7520"/>
                  </a:cubicBezTo>
                  <a:cubicBezTo>
                    <a:pt x="481" y="7605"/>
                    <a:pt x="614" y="7648"/>
                    <a:pt x="763" y="7648"/>
                  </a:cubicBezTo>
                  <a:cubicBezTo>
                    <a:pt x="961" y="7648"/>
                    <a:pt x="1187" y="7572"/>
                    <a:pt x="1434" y="7419"/>
                  </a:cubicBezTo>
                  <a:cubicBezTo>
                    <a:pt x="1901" y="7153"/>
                    <a:pt x="2268" y="6752"/>
                    <a:pt x="2502" y="6285"/>
                  </a:cubicBezTo>
                  <a:cubicBezTo>
                    <a:pt x="2769" y="5752"/>
                    <a:pt x="2869" y="5185"/>
                    <a:pt x="2869" y="4617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4782750" y="3400050"/>
              <a:ext cx="50900" cy="172775"/>
            </a:xfrm>
            <a:custGeom>
              <a:rect b="b" l="l" r="r" t="t"/>
              <a:pathLst>
                <a:path extrusionOk="0" h="6911" w="2036">
                  <a:moveTo>
                    <a:pt x="714" y="0"/>
                  </a:moveTo>
                  <a:cubicBezTo>
                    <a:pt x="663" y="0"/>
                    <a:pt x="608" y="31"/>
                    <a:pt x="534" y="80"/>
                  </a:cubicBezTo>
                  <a:lnTo>
                    <a:pt x="334" y="180"/>
                  </a:lnTo>
                  <a:cubicBezTo>
                    <a:pt x="134" y="280"/>
                    <a:pt x="34" y="447"/>
                    <a:pt x="34" y="647"/>
                  </a:cubicBezTo>
                  <a:lnTo>
                    <a:pt x="34" y="6652"/>
                  </a:lnTo>
                  <a:cubicBezTo>
                    <a:pt x="1" y="6752"/>
                    <a:pt x="34" y="6818"/>
                    <a:pt x="67" y="6885"/>
                  </a:cubicBezTo>
                  <a:cubicBezTo>
                    <a:pt x="84" y="6902"/>
                    <a:pt x="109" y="6910"/>
                    <a:pt x="134" y="6910"/>
                  </a:cubicBezTo>
                  <a:cubicBezTo>
                    <a:pt x="159" y="6910"/>
                    <a:pt x="184" y="6902"/>
                    <a:pt x="201" y="6885"/>
                  </a:cubicBezTo>
                  <a:lnTo>
                    <a:pt x="1869" y="5918"/>
                  </a:lnTo>
                  <a:cubicBezTo>
                    <a:pt x="1935" y="5884"/>
                    <a:pt x="1969" y="5818"/>
                    <a:pt x="2002" y="5751"/>
                  </a:cubicBezTo>
                  <a:cubicBezTo>
                    <a:pt x="2035" y="5651"/>
                    <a:pt x="2035" y="5551"/>
                    <a:pt x="2035" y="5417"/>
                  </a:cubicBezTo>
                  <a:lnTo>
                    <a:pt x="2035" y="5184"/>
                  </a:lnTo>
                  <a:cubicBezTo>
                    <a:pt x="2035" y="5084"/>
                    <a:pt x="2035" y="4984"/>
                    <a:pt x="2002" y="4884"/>
                  </a:cubicBezTo>
                  <a:cubicBezTo>
                    <a:pt x="1985" y="4867"/>
                    <a:pt x="1969" y="4859"/>
                    <a:pt x="1948" y="4859"/>
                  </a:cubicBezTo>
                  <a:cubicBezTo>
                    <a:pt x="1927" y="4859"/>
                    <a:pt x="1902" y="4867"/>
                    <a:pt x="1869" y="4884"/>
                  </a:cubicBezTo>
                  <a:lnTo>
                    <a:pt x="835" y="5484"/>
                  </a:lnTo>
                  <a:lnTo>
                    <a:pt x="835" y="180"/>
                  </a:lnTo>
                  <a:cubicBezTo>
                    <a:pt x="835" y="80"/>
                    <a:pt x="801" y="14"/>
                    <a:pt x="768" y="14"/>
                  </a:cubicBezTo>
                  <a:cubicBezTo>
                    <a:pt x="750" y="5"/>
                    <a:pt x="73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4845300" y="3363675"/>
              <a:ext cx="50900" cy="173275"/>
            </a:xfrm>
            <a:custGeom>
              <a:rect b="b" l="l" r="r" t="t"/>
              <a:pathLst>
                <a:path extrusionOk="0" h="6931" w="2036">
                  <a:moveTo>
                    <a:pt x="768" y="1"/>
                  </a:moveTo>
                  <a:cubicBezTo>
                    <a:pt x="701" y="1"/>
                    <a:pt x="634" y="34"/>
                    <a:pt x="534" y="68"/>
                  </a:cubicBezTo>
                  <a:lnTo>
                    <a:pt x="334" y="201"/>
                  </a:lnTo>
                  <a:cubicBezTo>
                    <a:pt x="167" y="268"/>
                    <a:pt x="34" y="434"/>
                    <a:pt x="34" y="635"/>
                  </a:cubicBezTo>
                  <a:lnTo>
                    <a:pt x="34" y="6672"/>
                  </a:lnTo>
                  <a:cubicBezTo>
                    <a:pt x="0" y="6739"/>
                    <a:pt x="34" y="6839"/>
                    <a:pt x="67" y="6906"/>
                  </a:cubicBezTo>
                  <a:cubicBezTo>
                    <a:pt x="84" y="6922"/>
                    <a:pt x="100" y="6931"/>
                    <a:pt x="121" y="6931"/>
                  </a:cubicBezTo>
                  <a:cubicBezTo>
                    <a:pt x="142" y="6931"/>
                    <a:pt x="167" y="6922"/>
                    <a:pt x="201" y="6906"/>
                  </a:cubicBezTo>
                  <a:lnTo>
                    <a:pt x="1868" y="5938"/>
                  </a:lnTo>
                  <a:cubicBezTo>
                    <a:pt x="1935" y="5905"/>
                    <a:pt x="1968" y="5838"/>
                    <a:pt x="2002" y="5772"/>
                  </a:cubicBezTo>
                  <a:cubicBezTo>
                    <a:pt x="2035" y="5672"/>
                    <a:pt x="2035" y="5571"/>
                    <a:pt x="2035" y="5438"/>
                  </a:cubicBezTo>
                  <a:lnTo>
                    <a:pt x="2035" y="5205"/>
                  </a:lnTo>
                  <a:cubicBezTo>
                    <a:pt x="2035" y="5104"/>
                    <a:pt x="2035" y="5004"/>
                    <a:pt x="2002" y="4904"/>
                  </a:cubicBezTo>
                  <a:cubicBezTo>
                    <a:pt x="1978" y="4881"/>
                    <a:pt x="1955" y="4857"/>
                    <a:pt x="1919" y="4857"/>
                  </a:cubicBezTo>
                  <a:cubicBezTo>
                    <a:pt x="1905" y="4857"/>
                    <a:pt x="1888" y="4861"/>
                    <a:pt x="1868" y="4871"/>
                  </a:cubicBezTo>
                  <a:lnTo>
                    <a:pt x="834" y="5505"/>
                  </a:lnTo>
                  <a:lnTo>
                    <a:pt x="834" y="168"/>
                  </a:lnTo>
                  <a:cubicBezTo>
                    <a:pt x="834" y="68"/>
                    <a:pt x="801" y="34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4928700" y="3302900"/>
              <a:ext cx="66725" cy="185625"/>
            </a:xfrm>
            <a:custGeom>
              <a:rect b="b" l="l" r="r" t="t"/>
              <a:pathLst>
                <a:path extrusionOk="0" h="7425" w="2669">
                  <a:moveTo>
                    <a:pt x="1397" y="1218"/>
                  </a:moveTo>
                  <a:cubicBezTo>
                    <a:pt x="1458" y="1218"/>
                    <a:pt x="1513" y="1243"/>
                    <a:pt x="1568" y="1298"/>
                  </a:cubicBezTo>
                  <a:cubicBezTo>
                    <a:pt x="1635" y="1464"/>
                    <a:pt x="1701" y="1698"/>
                    <a:pt x="1668" y="1898"/>
                  </a:cubicBezTo>
                  <a:cubicBezTo>
                    <a:pt x="1668" y="2132"/>
                    <a:pt x="1635" y="2398"/>
                    <a:pt x="1568" y="2632"/>
                  </a:cubicBezTo>
                  <a:cubicBezTo>
                    <a:pt x="1501" y="2799"/>
                    <a:pt x="1401" y="2966"/>
                    <a:pt x="1268" y="3066"/>
                  </a:cubicBezTo>
                  <a:lnTo>
                    <a:pt x="834" y="3299"/>
                  </a:lnTo>
                  <a:lnTo>
                    <a:pt x="834" y="1498"/>
                  </a:lnTo>
                  <a:lnTo>
                    <a:pt x="1234" y="1264"/>
                  </a:lnTo>
                  <a:cubicBezTo>
                    <a:pt x="1294" y="1234"/>
                    <a:pt x="1348" y="1218"/>
                    <a:pt x="1397" y="1218"/>
                  </a:cubicBezTo>
                  <a:close/>
                  <a:moveTo>
                    <a:pt x="1834" y="1"/>
                  </a:moveTo>
                  <a:cubicBezTo>
                    <a:pt x="1667" y="1"/>
                    <a:pt x="1468" y="66"/>
                    <a:pt x="1234" y="197"/>
                  </a:cubicBezTo>
                  <a:lnTo>
                    <a:pt x="234" y="764"/>
                  </a:lnTo>
                  <a:cubicBezTo>
                    <a:pt x="167" y="797"/>
                    <a:pt x="100" y="864"/>
                    <a:pt x="67" y="964"/>
                  </a:cubicBezTo>
                  <a:cubicBezTo>
                    <a:pt x="33" y="1031"/>
                    <a:pt x="0" y="1131"/>
                    <a:pt x="33" y="1264"/>
                  </a:cubicBezTo>
                  <a:lnTo>
                    <a:pt x="33" y="7269"/>
                  </a:lnTo>
                  <a:cubicBezTo>
                    <a:pt x="33" y="7373"/>
                    <a:pt x="73" y="7425"/>
                    <a:pt x="151" y="7425"/>
                  </a:cubicBezTo>
                  <a:cubicBezTo>
                    <a:pt x="198" y="7425"/>
                    <a:pt x="259" y="7406"/>
                    <a:pt x="334" y="7369"/>
                  </a:cubicBezTo>
                  <a:lnTo>
                    <a:pt x="500" y="7269"/>
                  </a:lnTo>
                  <a:cubicBezTo>
                    <a:pt x="701" y="7169"/>
                    <a:pt x="801" y="7002"/>
                    <a:pt x="834" y="6802"/>
                  </a:cubicBezTo>
                  <a:lnTo>
                    <a:pt x="834" y="4467"/>
                  </a:lnTo>
                  <a:lnTo>
                    <a:pt x="1068" y="4333"/>
                  </a:lnTo>
                  <a:cubicBezTo>
                    <a:pt x="1129" y="4292"/>
                    <a:pt x="1191" y="4263"/>
                    <a:pt x="1245" y="4263"/>
                  </a:cubicBezTo>
                  <a:cubicBezTo>
                    <a:pt x="1279" y="4263"/>
                    <a:pt x="1309" y="4274"/>
                    <a:pt x="1334" y="4300"/>
                  </a:cubicBezTo>
                  <a:cubicBezTo>
                    <a:pt x="1434" y="4400"/>
                    <a:pt x="1501" y="4500"/>
                    <a:pt x="1501" y="4633"/>
                  </a:cubicBezTo>
                  <a:lnTo>
                    <a:pt x="1868" y="6268"/>
                  </a:lnTo>
                  <a:cubicBezTo>
                    <a:pt x="1868" y="6339"/>
                    <a:pt x="1897" y="6373"/>
                    <a:pt x="1954" y="6373"/>
                  </a:cubicBezTo>
                  <a:cubicBezTo>
                    <a:pt x="2004" y="6373"/>
                    <a:pt x="2075" y="6348"/>
                    <a:pt x="2168" y="6301"/>
                  </a:cubicBezTo>
                  <a:lnTo>
                    <a:pt x="2335" y="6168"/>
                  </a:lnTo>
                  <a:cubicBezTo>
                    <a:pt x="2569" y="6068"/>
                    <a:pt x="2669" y="5901"/>
                    <a:pt x="2669" y="5768"/>
                  </a:cubicBezTo>
                  <a:cubicBezTo>
                    <a:pt x="2669" y="5734"/>
                    <a:pt x="2669" y="5734"/>
                    <a:pt x="2669" y="5701"/>
                  </a:cubicBezTo>
                  <a:lnTo>
                    <a:pt x="2669" y="5667"/>
                  </a:lnTo>
                  <a:lnTo>
                    <a:pt x="2302" y="4033"/>
                  </a:lnTo>
                  <a:cubicBezTo>
                    <a:pt x="2202" y="3566"/>
                    <a:pt x="2068" y="3299"/>
                    <a:pt x="1901" y="3266"/>
                  </a:cubicBezTo>
                  <a:lnTo>
                    <a:pt x="1901" y="3232"/>
                  </a:lnTo>
                  <a:cubicBezTo>
                    <a:pt x="2302" y="2665"/>
                    <a:pt x="2502" y="1965"/>
                    <a:pt x="2469" y="1298"/>
                  </a:cubicBezTo>
                  <a:cubicBezTo>
                    <a:pt x="2469" y="433"/>
                    <a:pt x="226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5007925" y="3250475"/>
              <a:ext cx="54225" cy="192575"/>
            </a:xfrm>
            <a:custGeom>
              <a:rect b="b" l="l" r="r" t="t"/>
              <a:pathLst>
                <a:path extrusionOk="0" h="7703" w="2169">
                  <a:moveTo>
                    <a:pt x="2081" y="1"/>
                  </a:moveTo>
                  <a:cubicBezTo>
                    <a:pt x="2060" y="1"/>
                    <a:pt x="2035" y="9"/>
                    <a:pt x="2001" y="26"/>
                  </a:cubicBezTo>
                  <a:lnTo>
                    <a:pt x="234" y="1060"/>
                  </a:lnTo>
                  <a:cubicBezTo>
                    <a:pt x="167" y="1093"/>
                    <a:pt x="100" y="1160"/>
                    <a:pt x="67" y="1226"/>
                  </a:cubicBezTo>
                  <a:cubicBezTo>
                    <a:pt x="33" y="1327"/>
                    <a:pt x="0" y="1427"/>
                    <a:pt x="0" y="1527"/>
                  </a:cubicBezTo>
                  <a:lnTo>
                    <a:pt x="0" y="7431"/>
                  </a:lnTo>
                  <a:cubicBezTo>
                    <a:pt x="0" y="7531"/>
                    <a:pt x="33" y="7598"/>
                    <a:pt x="67" y="7664"/>
                  </a:cubicBezTo>
                  <a:cubicBezTo>
                    <a:pt x="81" y="7693"/>
                    <a:pt x="95" y="7703"/>
                    <a:pt x="114" y="7703"/>
                  </a:cubicBezTo>
                  <a:cubicBezTo>
                    <a:pt x="140" y="7703"/>
                    <a:pt x="176" y="7684"/>
                    <a:pt x="234" y="7664"/>
                  </a:cubicBezTo>
                  <a:lnTo>
                    <a:pt x="2035" y="6630"/>
                  </a:lnTo>
                  <a:cubicBezTo>
                    <a:pt x="2068" y="6597"/>
                    <a:pt x="2135" y="6530"/>
                    <a:pt x="2135" y="6464"/>
                  </a:cubicBezTo>
                  <a:cubicBezTo>
                    <a:pt x="2168" y="6363"/>
                    <a:pt x="2168" y="6263"/>
                    <a:pt x="2168" y="6130"/>
                  </a:cubicBezTo>
                  <a:lnTo>
                    <a:pt x="2168" y="5896"/>
                  </a:lnTo>
                  <a:cubicBezTo>
                    <a:pt x="2168" y="5796"/>
                    <a:pt x="2168" y="5696"/>
                    <a:pt x="2135" y="5596"/>
                  </a:cubicBezTo>
                  <a:cubicBezTo>
                    <a:pt x="2102" y="5563"/>
                    <a:pt x="2068" y="5563"/>
                    <a:pt x="2035" y="5563"/>
                  </a:cubicBezTo>
                  <a:lnTo>
                    <a:pt x="834" y="6263"/>
                  </a:lnTo>
                  <a:lnTo>
                    <a:pt x="834" y="4462"/>
                  </a:lnTo>
                  <a:lnTo>
                    <a:pt x="1901" y="3862"/>
                  </a:lnTo>
                  <a:cubicBezTo>
                    <a:pt x="1935" y="3795"/>
                    <a:pt x="2001" y="3762"/>
                    <a:pt x="2001" y="3662"/>
                  </a:cubicBezTo>
                  <a:cubicBezTo>
                    <a:pt x="2035" y="3561"/>
                    <a:pt x="2035" y="3461"/>
                    <a:pt x="2035" y="3361"/>
                  </a:cubicBezTo>
                  <a:lnTo>
                    <a:pt x="2035" y="3094"/>
                  </a:lnTo>
                  <a:cubicBezTo>
                    <a:pt x="2035" y="2994"/>
                    <a:pt x="2035" y="2928"/>
                    <a:pt x="2001" y="2828"/>
                  </a:cubicBezTo>
                  <a:cubicBezTo>
                    <a:pt x="2001" y="2789"/>
                    <a:pt x="1979" y="2772"/>
                    <a:pt x="1953" y="2772"/>
                  </a:cubicBezTo>
                  <a:cubicBezTo>
                    <a:pt x="1935" y="2772"/>
                    <a:pt x="1915" y="2780"/>
                    <a:pt x="1901" y="2794"/>
                  </a:cubicBezTo>
                  <a:lnTo>
                    <a:pt x="834" y="3395"/>
                  </a:lnTo>
                  <a:lnTo>
                    <a:pt x="834" y="1760"/>
                  </a:lnTo>
                  <a:lnTo>
                    <a:pt x="2001" y="1060"/>
                  </a:lnTo>
                  <a:cubicBezTo>
                    <a:pt x="2068" y="1026"/>
                    <a:pt x="2135" y="960"/>
                    <a:pt x="2135" y="893"/>
                  </a:cubicBezTo>
                  <a:cubicBezTo>
                    <a:pt x="2168" y="793"/>
                    <a:pt x="2168" y="693"/>
                    <a:pt x="2168" y="559"/>
                  </a:cubicBezTo>
                  <a:lnTo>
                    <a:pt x="2168" y="326"/>
                  </a:lnTo>
                  <a:cubicBezTo>
                    <a:pt x="2168" y="226"/>
                    <a:pt x="2168" y="126"/>
                    <a:pt x="2135" y="26"/>
                  </a:cubicBezTo>
                  <a:cubicBezTo>
                    <a:pt x="2118" y="9"/>
                    <a:pt x="2102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5074625" y="3211775"/>
              <a:ext cx="84250" cy="189450"/>
            </a:xfrm>
            <a:custGeom>
              <a:rect b="b" l="l" r="r" t="t"/>
              <a:pathLst>
                <a:path extrusionOk="0" h="7578" w="3370">
                  <a:moveTo>
                    <a:pt x="1852" y="1184"/>
                  </a:moveTo>
                  <a:cubicBezTo>
                    <a:pt x="1984" y="1184"/>
                    <a:pt x="2083" y="1281"/>
                    <a:pt x="2169" y="1474"/>
                  </a:cubicBezTo>
                  <a:cubicBezTo>
                    <a:pt x="2336" y="2007"/>
                    <a:pt x="2369" y="2574"/>
                    <a:pt x="2336" y="3141"/>
                  </a:cubicBezTo>
                  <a:cubicBezTo>
                    <a:pt x="2369" y="3775"/>
                    <a:pt x="2302" y="4409"/>
                    <a:pt x="2169" y="5043"/>
                  </a:cubicBezTo>
                  <a:cubicBezTo>
                    <a:pt x="2102" y="5410"/>
                    <a:pt x="1902" y="5710"/>
                    <a:pt x="1602" y="5910"/>
                  </a:cubicBezTo>
                  <a:cubicBezTo>
                    <a:pt x="1535" y="5966"/>
                    <a:pt x="1457" y="5992"/>
                    <a:pt x="1381" y="5992"/>
                  </a:cubicBezTo>
                  <a:cubicBezTo>
                    <a:pt x="1227" y="5992"/>
                    <a:pt x="1079" y="5888"/>
                    <a:pt x="1035" y="5710"/>
                  </a:cubicBezTo>
                  <a:cubicBezTo>
                    <a:pt x="868" y="5176"/>
                    <a:pt x="801" y="4576"/>
                    <a:pt x="868" y="4009"/>
                  </a:cubicBezTo>
                  <a:cubicBezTo>
                    <a:pt x="835" y="3375"/>
                    <a:pt x="901" y="2741"/>
                    <a:pt x="1035" y="2141"/>
                  </a:cubicBezTo>
                  <a:cubicBezTo>
                    <a:pt x="1101" y="1774"/>
                    <a:pt x="1302" y="1474"/>
                    <a:pt x="1602" y="1273"/>
                  </a:cubicBezTo>
                  <a:cubicBezTo>
                    <a:pt x="1697" y="1214"/>
                    <a:pt x="1780" y="1184"/>
                    <a:pt x="1852" y="1184"/>
                  </a:cubicBezTo>
                  <a:close/>
                  <a:moveTo>
                    <a:pt x="2220" y="0"/>
                  </a:moveTo>
                  <a:cubicBezTo>
                    <a:pt x="2039" y="0"/>
                    <a:pt x="1833" y="69"/>
                    <a:pt x="1602" y="206"/>
                  </a:cubicBezTo>
                  <a:cubicBezTo>
                    <a:pt x="534" y="806"/>
                    <a:pt x="1" y="2241"/>
                    <a:pt x="1" y="4476"/>
                  </a:cubicBezTo>
                  <a:cubicBezTo>
                    <a:pt x="1" y="5143"/>
                    <a:pt x="67" y="5777"/>
                    <a:pt x="234" y="6410"/>
                  </a:cubicBezTo>
                  <a:cubicBezTo>
                    <a:pt x="401" y="6844"/>
                    <a:pt x="601" y="7078"/>
                    <a:pt x="901" y="7144"/>
                  </a:cubicBezTo>
                  <a:cubicBezTo>
                    <a:pt x="1468" y="7244"/>
                    <a:pt x="2002" y="7378"/>
                    <a:pt x="2502" y="7511"/>
                  </a:cubicBezTo>
                  <a:cubicBezTo>
                    <a:pt x="2669" y="7578"/>
                    <a:pt x="2836" y="7578"/>
                    <a:pt x="3003" y="7578"/>
                  </a:cubicBezTo>
                  <a:cubicBezTo>
                    <a:pt x="3069" y="7511"/>
                    <a:pt x="3136" y="7444"/>
                    <a:pt x="3136" y="7344"/>
                  </a:cubicBezTo>
                  <a:cubicBezTo>
                    <a:pt x="3203" y="7211"/>
                    <a:pt x="3270" y="7078"/>
                    <a:pt x="3303" y="6911"/>
                  </a:cubicBezTo>
                  <a:cubicBezTo>
                    <a:pt x="3336" y="6811"/>
                    <a:pt x="3336" y="6711"/>
                    <a:pt x="3370" y="6611"/>
                  </a:cubicBezTo>
                  <a:cubicBezTo>
                    <a:pt x="3370" y="6544"/>
                    <a:pt x="3336" y="6477"/>
                    <a:pt x="3270" y="6477"/>
                  </a:cubicBezTo>
                  <a:lnTo>
                    <a:pt x="2302" y="6310"/>
                  </a:lnTo>
                  <a:lnTo>
                    <a:pt x="2302" y="6277"/>
                  </a:lnTo>
                  <a:cubicBezTo>
                    <a:pt x="2903" y="5543"/>
                    <a:pt x="3170" y="4342"/>
                    <a:pt x="3170" y="2674"/>
                  </a:cubicBezTo>
                  <a:cubicBezTo>
                    <a:pt x="3196" y="897"/>
                    <a:pt x="2874" y="0"/>
                    <a:pt x="2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5169700" y="3147350"/>
              <a:ext cx="71750" cy="191225"/>
            </a:xfrm>
            <a:custGeom>
              <a:rect b="b" l="l" r="r" t="t"/>
              <a:pathLst>
                <a:path extrusionOk="0" h="7649" w="2870">
                  <a:moveTo>
                    <a:pt x="2754" y="1"/>
                  </a:moveTo>
                  <a:cubicBezTo>
                    <a:pt x="2701" y="1"/>
                    <a:pt x="2629" y="28"/>
                    <a:pt x="2535" y="81"/>
                  </a:cubicBezTo>
                  <a:lnTo>
                    <a:pt x="2369" y="181"/>
                  </a:lnTo>
                  <a:cubicBezTo>
                    <a:pt x="2169" y="248"/>
                    <a:pt x="2068" y="448"/>
                    <a:pt x="2035" y="648"/>
                  </a:cubicBezTo>
                  <a:lnTo>
                    <a:pt x="2035" y="5051"/>
                  </a:lnTo>
                  <a:cubicBezTo>
                    <a:pt x="2068" y="5318"/>
                    <a:pt x="2002" y="5585"/>
                    <a:pt x="1868" y="5818"/>
                  </a:cubicBezTo>
                  <a:cubicBezTo>
                    <a:pt x="1802" y="6052"/>
                    <a:pt x="1635" y="6252"/>
                    <a:pt x="1435" y="6352"/>
                  </a:cubicBezTo>
                  <a:cubicBezTo>
                    <a:pt x="1335" y="6419"/>
                    <a:pt x="1251" y="6452"/>
                    <a:pt x="1176" y="6452"/>
                  </a:cubicBezTo>
                  <a:cubicBezTo>
                    <a:pt x="1101" y="6452"/>
                    <a:pt x="1034" y="6419"/>
                    <a:pt x="968" y="6352"/>
                  </a:cubicBezTo>
                  <a:cubicBezTo>
                    <a:pt x="834" y="6185"/>
                    <a:pt x="768" y="5985"/>
                    <a:pt x="801" y="5752"/>
                  </a:cubicBezTo>
                  <a:lnTo>
                    <a:pt x="801" y="1349"/>
                  </a:lnTo>
                  <a:cubicBezTo>
                    <a:pt x="801" y="1251"/>
                    <a:pt x="767" y="1200"/>
                    <a:pt x="699" y="1200"/>
                  </a:cubicBezTo>
                  <a:cubicBezTo>
                    <a:pt x="650" y="1200"/>
                    <a:pt x="584" y="1226"/>
                    <a:pt x="501" y="1282"/>
                  </a:cubicBezTo>
                  <a:lnTo>
                    <a:pt x="301" y="1382"/>
                  </a:lnTo>
                  <a:cubicBezTo>
                    <a:pt x="100" y="1449"/>
                    <a:pt x="0" y="1615"/>
                    <a:pt x="0" y="1816"/>
                  </a:cubicBezTo>
                  <a:lnTo>
                    <a:pt x="0" y="6285"/>
                  </a:lnTo>
                  <a:cubicBezTo>
                    <a:pt x="0" y="6919"/>
                    <a:pt x="100" y="7320"/>
                    <a:pt x="367" y="7520"/>
                  </a:cubicBezTo>
                  <a:cubicBezTo>
                    <a:pt x="482" y="7605"/>
                    <a:pt x="608" y="7648"/>
                    <a:pt x="752" y="7648"/>
                  </a:cubicBezTo>
                  <a:cubicBezTo>
                    <a:pt x="945" y="7648"/>
                    <a:pt x="1168" y="7572"/>
                    <a:pt x="1435" y="7420"/>
                  </a:cubicBezTo>
                  <a:cubicBezTo>
                    <a:pt x="1868" y="7153"/>
                    <a:pt x="2235" y="6752"/>
                    <a:pt x="2469" y="6285"/>
                  </a:cubicBezTo>
                  <a:cubicBezTo>
                    <a:pt x="2736" y="5785"/>
                    <a:pt x="2869" y="5185"/>
                    <a:pt x="2869" y="4618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5259750" y="3104825"/>
              <a:ext cx="54250" cy="192800"/>
            </a:xfrm>
            <a:custGeom>
              <a:rect b="b" l="l" r="r" t="t"/>
              <a:pathLst>
                <a:path extrusionOk="0" h="7712" w="2170">
                  <a:moveTo>
                    <a:pt x="2053" y="0"/>
                  </a:moveTo>
                  <a:cubicBezTo>
                    <a:pt x="2039" y="0"/>
                    <a:pt x="2022" y="4"/>
                    <a:pt x="2002" y="14"/>
                  </a:cubicBezTo>
                  <a:lnTo>
                    <a:pt x="201" y="1048"/>
                  </a:lnTo>
                  <a:cubicBezTo>
                    <a:pt x="134" y="1115"/>
                    <a:pt x="101" y="1148"/>
                    <a:pt x="68" y="1248"/>
                  </a:cubicBezTo>
                  <a:cubicBezTo>
                    <a:pt x="34" y="1315"/>
                    <a:pt x="1" y="1415"/>
                    <a:pt x="1" y="1549"/>
                  </a:cubicBezTo>
                  <a:lnTo>
                    <a:pt x="1" y="7453"/>
                  </a:lnTo>
                  <a:cubicBezTo>
                    <a:pt x="1" y="7553"/>
                    <a:pt x="1" y="7620"/>
                    <a:pt x="68" y="7686"/>
                  </a:cubicBezTo>
                  <a:cubicBezTo>
                    <a:pt x="84" y="7703"/>
                    <a:pt x="101" y="7711"/>
                    <a:pt x="122" y="7711"/>
                  </a:cubicBezTo>
                  <a:cubicBezTo>
                    <a:pt x="143" y="7711"/>
                    <a:pt x="168" y="7703"/>
                    <a:pt x="201" y="7686"/>
                  </a:cubicBezTo>
                  <a:lnTo>
                    <a:pt x="2002" y="6652"/>
                  </a:lnTo>
                  <a:cubicBezTo>
                    <a:pt x="2069" y="6619"/>
                    <a:pt x="2102" y="6552"/>
                    <a:pt x="2136" y="6485"/>
                  </a:cubicBezTo>
                  <a:cubicBezTo>
                    <a:pt x="2169" y="6385"/>
                    <a:pt x="2169" y="6252"/>
                    <a:pt x="2169" y="6152"/>
                  </a:cubicBezTo>
                  <a:lnTo>
                    <a:pt x="2169" y="5918"/>
                  </a:lnTo>
                  <a:cubicBezTo>
                    <a:pt x="2169" y="5818"/>
                    <a:pt x="2169" y="5718"/>
                    <a:pt x="2136" y="5618"/>
                  </a:cubicBezTo>
                  <a:cubicBezTo>
                    <a:pt x="2116" y="5579"/>
                    <a:pt x="2097" y="5563"/>
                    <a:pt x="2070" y="5563"/>
                  </a:cubicBezTo>
                  <a:cubicBezTo>
                    <a:pt x="2052" y="5563"/>
                    <a:pt x="2030" y="5571"/>
                    <a:pt x="2002" y="5585"/>
                  </a:cubicBezTo>
                  <a:lnTo>
                    <a:pt x="835" y="6285"/>
                  </a:lnTo>
                  <a:lnTo>
                    <a:pt x="835" y="4484"/>
                  </a:lnTo>
                  <a:lnTo>
                    <a:pt x="1869" y="3850"/>
                  </a:lnTo>
                  <a:cubicBezTo>
                    <a:pt x="1936" y="3817"/>
                    <a:pt x="1969" y="3750"/>
                    <a:pt x="2002" y="3683"/>
                  </a:cubicBezTo>
                  <a:cubicBezTo>
                    <a:pt x="2036" y="3583"/>
                    <a:pt x="2036" y="3483"/>
                    <a:pt x="2036" y="3383"/>
                  </a:cubicBezTo>
                  <a:lnTo>
                    <a:pt x="2036" y="3116"/>
                  </a:lnTo>
                  <a:cubicBezTo>
                    <a:pt x="2036" y="3016"/>
                    <a:pt x="2036" y="2916"/>
                    <a:pt x="2002" y="2849"/>
                  </a:cubicBezTo>
                  <a:cubicBezTo>
                    <a:pt x="1983" y="2810"/>
                    <a:pt x="1963" y="2794"/>
                    <a:pt x="1937" y="2794"/>
                  </a:cubicBezTo>
                  <a:cubicBezTo>
                    <a:pt x="1918" y="2794"/>
                    <a:pt x="1897" y="2802"/>
                    <a:pt x="1869" y="2816"/>
                  </a:cubicBezTo>
                  <a:lnTo>
                    <a:pt x="835" y="3417"/>
                  </a:lnTo>
                  <a:lnTo>
                    <a:pt x="835" y="1782"/>
                  </a:lnTo>
                  <a:lnTo>
                    <a:pt x="2002" y="1082"/>
                  </a:lnTo>
                  <a:cubicBezTo>
                    <a:pt x="2069" y="1048"/>
                    <a:pt x="2102" y="981"/>
                    <a:pt x="2136" y="915"/>
                  </a:cubicBezTo>
                  <a:cubicBezTo>
                    <a:pt x="2169" y="815"/>
                    <a:pt x="2169" y="681"/>
                    <a:pt x="2169" y="581"/>
                  </a:cubicBezTo>
                  <a:lnTo>
                    <a:pt x="2169" y="348"/>
                  </a:lnTo>
                  <a:cubicBezTo>
                    <a:pt x="2169" y="248"/>
                    <a:pt x="2169" y="148"/>
                    <a:pt x="2136" y="47"/>
                  </a:cubicBezTo>
                  <a:cubicBezTo>
                    <a:pt x="2112" y="24"/>
                    <a:pt x="2089" y="0"/>
                    <a:pt x="2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5324800" y="3070625"/>
              <a:ext cx="60900" cy="183325"/>
            </a:xfrm>
            <a:custGeom>
              <a:rect b="b" l="l" r="r" t="t"/>
              <a:pathLst>
                <a:path extrusionOk="0" h="7333" w="2436">
                  <a:moveTo>
                    <a:pt x="1897" y="1"/>
                  </a:moveTo>
                  <a:cubicBezTo>
                    <a:pt x="1864" y="1"/>
                    <a:pt x="1831" y="5"/>
                    <a:pt x="1802" y="14"/>
                  </a:cubicBezTo>
                  <a:cubicBezTo>
                    <a:pt x="1635" y="48"/>
                    <a:pt x="1502" y="115"/>
                    <a:pt x="1368" y="181"/>
                  </a:cubicBezTo>
                  <a:cubicBezTo>
                    <a:pt x="968" y="415"/>
                    <a:pt x="635" y="782"/>
                    <a:pt x="434" y="1215"/>
                  </a:cubicBezTo>
                  <a:cubicBezTo>
                    <a:pt x="201" y="1682"/>
                    <a:pt x="67" y="2216"/>
                    <a:pt x="101" y="2750"/>
                  </a:cubicBezTo>
                  <a:cubicBezTo>
                    <a:pt x="67" y="3017"/>
                    <a:pt x="101" y="3317"/>
                    <a:pt x="201" y="3584"/>
                  </a:cubicBezTo>
                  <a:cubicBezTo>
                    <a:pt x="268" y="3750"/>
                    <a:pt x="368" y="3917"/>
                    <a:pt x="501" y="4017"/>
                  </a:cubicBezTo>
                  <a:cubicBezTo>
                    <a:pt x="668" y="4117"/>
                    <a:pt x="835" y="4217"/>
                    <a:pt x="1035" y="4251"/>
                  </a:cubicBezTo>
                  <a:cubicBezTo>
                    <a:pt x="1202" y="4284"/>
                    <a:pt x="1335" y="4351"/>
                    <a:pt x="1468" y="4451"/>
                  </a:cubicBezTo>
                  <a:cubicBezTo>
                    <a:pt x="1569" y="4618"/>
                    <a:pt x="1635" y="4785"/>
                    <a:pt x="1602" y="4985"/>
                  </a:cubicBezTo>
                  <a:cubicBezTo>
                    <a:pt x="1635" y="5218"/>
                    <a:pt x="1569" y="5452"/>
                    <a:pt x="1468" y="5652"/>
                  </a:cubicBezTo>
                  <a:cubicBezTo>
                    <a:pt x="1368" y="5819"/>
                    <a:pt x="1235" y="5985"/>
                    <a:pt x="1068" y="6085"/>
                  </a:cubicBezTo>
                  <a:cubicBezTo>
                    <a:pt x="961" y="6150"/>
                    <a:pt x="825" y="6187"/>
                    <a:pt x="698" y="6187"/>
                  </a:cubicBezTo>
                  <a:cubicBezTo>
                    <a:pt x="628" y="6187"/>
                    <a:pt x="560" y="6176"/>
                    <a:pt x="501" y="6152"/>
                  </a:cubicBezTo>
                  <a:lnTo>
                    <a:pt x="368" y="6119"/>
                  </a:lnTo>
                  <a:cubicBezTo>
                    <a:pt x="351" y="6102"/>
                    <a:pt x="334" y="6094"/>
                    <a:pt x="318" y="6094"/>
                  </a:cubicBezTo>
                  <a:cubicBezTo>
                    <a:pt x="301" y="6094"/>
                    <a:pt x="284" y="6102"/>
                    <a:pt x="268" y="6119"/>
                  </a:cubicBezTo>
                  <a:cubicBezTo>
                    <a:pt x="168" y="6219"/>
                    <a:pt x="101" y="6319"/>
                    <a:pt x="101" y="6452"/>
                  </a:cubicBezTo>
                  <a:cubicBezTo>
                    <a:pt x="34" y="6619"/>
                    <a:pt x="34" y="6786"/>
                    <a:pt x="34" y="6953"/>
                  </a:cubicBezTo>
                  <a:cubicBezTo>
                    <a:pt x="1" y="7019"/>
                    <a:pt x="1" y="7053"/>
                    <a:pt x="34" y="7120"/>
                  </a:cubicBezTo>
                  <a:cubicBezTo>
                    <a:pt x="34" y="7153"/>
                    <a:pt x="67" y="7186"/>
                    <a:pt x="67" y="7220"/>
                  </a:cubicBezTo>
                  <a:cubicBezTo>
                    <a:pt x="168" y="7295"/>
                    <a:pt x="268" y="7332"/>
                    <a:pt x="382" y="7332"/>
                  </a:cubicBezTo>
                  <a:cubicBezTo>
                    <a:pt x="420" y="7332"/>
                    <a:pt x="459" y="7328"/>
                    <a:pt x="501" y="7320"/>
                  </a:cubicBezTo>
                  <a:cubicBezTo>
                    <a:pt x="701" y="7286"/>
                    <a:pt x="901" y="7186"/>
                    <a:pt x="1068" y="7086"/>
                  </a:cubicBezTo>
                  <a:cubicBezTo>
                    <a:pt x="1368" y="6919"/>
                    <a:pt x="1602" y="6686"/>
                    <a:pt x="1802" y="6419"/>
                  </a:cubicBezTo>
                  <a:cubicBezTo>
                    <a:pt x="2002" y="6119"/>
                    <a:pt x="2169" y="5785"/>
                    <a:pt x="2236" y="5452"/>
                  </a:cubicBezTo>
                  <a:cubicBezTo>
                    <a:pt x="2336" y="5085"/>
                    <a:pt x="2402" y="4718"/>
                    <a:pt x="2402" y="4384"/>
                  </a:cubicBezTo>
                  <a:cubicBezTo>
                    <a:pt x="2436" y="4017"/>
                    <a:pt x="2369" y="3650"/>
                    <a:pt x="2202" y="3350"/>
                  </a:cubicBezTo>
                  <a:cubicBezTo>
                    <a:pt x="2036" y="3150"/>
                    <a:pt x="1802" y="2983"/>
                    <a:pt x="1535" y="2917"/>
                  </a:cubicBezTo>
                  <a:cubicBezTo>
                    <a:pt x="1368" y="2883"/>
                    <a:pt x="1235" y="2850"/>
                    <a:pt x="1168" y="2816"/>
                  </a:cubicBezTo>
                  <a:cubicBezTo>
                    <a:pt x="1068" y="2750"/>
                    <a:pt x="1001" y="2683"/>
                    <a:pt x="968" y="2616"/>
                  </a:cubicBezTo>
                  <a:cubicBezTo>
                    <a:pt x="901" y="2483"/>
                    <a:pt x="868" y="2349"/>
                    <a:pt x="868" y="2216"/>
                  </a:cubicBezTo>
                  <a:cubicBezTo>
                    <a:pt x="868" y="2016"/>
                    <a:pt x="935" y="1816"/>
                    <a:pt x="1001" y="1649"/>
                  </a:cubicBezTo>
                  <a:cubicBezTo>
                    <a:pt x="1102" y="1449"/>
                    <a:pt x="1235" y="1315"/>
                    <a:pt x="1402" y="1215"/>
                  </a:cubicBezTo>
                  <a:cubicBezTo>
                    <a:pt x="1502" y="1140"/>
                    <a:pt x="1621" y="1103"/>
                    <a:pt x="1744" y="1103"/>
                  </a:cubicBezTo>
                  <a:cubicBezTo>
                    <a:pt x="1785" y="1103"/>
                    <a:pt x="1827" y="1107"/>
                    <a:pt x="1869" y="1115"/>
                  </a:cubicBezTo>
                  <a:lnTo>
                    <a:pt x="2002" y="1115"/>
                  </a:lnTo>
                  <a:cubicBezTo>
                    <a:pt x="2069" y="1082"/>
                    <a:pt x="2102" y="948"/>
                    <a:pt x="2169" y="748"/>
                  </a:cubicBezTo>
                  <a:cubicBezTo>
                    <a:pt x="2202" y="582"/>
                    <a:pt x="2236" y="415"/>
                    <a:pt x="2236" y="248"/>
                  </a:cubicBezTo>
                  <a:cubicBezTo>
                    <a:pt x="2236" y="148"/>
                    <a:pt x="2202" y="81"/>
                    <a:pt x="2136" y="48"/>
                  </a:cubicBezTo>
                  <a:cubicBezTo>
                    <a:pt x="2065" y="24"/>
                    <a:pt x="197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5389025" y="3023650"/>
              <a:ext cx="66725" cy="186175"/>
            </a:xfrm>
            <a:custGeom>
              <a:rect b="b" l="l" r="r" t="t"/>
              <a:pathLst>
                <a:path extrusionOk="0" h="7447" w="2669">
                  <a:moveTo>
                    <a:pt x="2565" y="0"/>
                  </a:moveTo>
                  <a:cubicBezTo>
                    <a:pt x="2544" y="0"/>
                    <a:pt x="2519" y="9"/>
                    <a:pt x="2502" y="25"/>
                  </a:cubicBezTo>
                  <a:lnTo>
                    <a:pt x="167" y="1360"/>
                  </a:lnTo>
                  <a:cubicBezTo>
                    <a:pt x="100" y="1393"/>
                    <a:pt x="67" y="1460"/>
                    <a:pt x="34" y="1527"/>
                  </a:cubicBezTo>
                  <a:cubicBezTo>
                    <a:pt x="34" y="1627"/>
                    <a:pt x="0" y="1727"/>
                    <a:pt x="0" y="1860"/>
                  </a:cubicBezTo>
                  <a:lnTo>
                    <a:pt x="0" y="2094"/>
                  </a:lnTo>
                  <a:cubicBezTo>
                    <a:pt x="0" y="2194"/>
                    <a:pt x="0" y="2294"/>
                    <a:pt x="34" y="2394"/>
                  </a:cubicBezTo>
                  <a:cubicBezTo>
                    <a:pt x="57" y="2417"/>
                    <a:pt x="81" y="2441"/>
                    <a:pt x="116" y="2441"/>
                  </a:cubicBezTo>
                  <a:cubicBezTo>
                    <a:pt x="131" y="2441"/>
                    <a:pt x="148" y="2437"/>
                    <a:pt x="167" y="2427"/>
                  </a:cubicBezTo>
                  <a:lnTo>
                    <a:pt x="934" y="1994"/>
                  </a:lnTo>
                  <a:lnTo>
                    <a:pt x="934" y="7297"/>
                  </a:lnTo>
                  <a:cubicBezTo>
                    <a:pt x="934" y="7394"/>
                    <a:pt x="968" y="7446"/>
                    <a:pt x="1036" y="7446"/>
                  </a:cubicBezTo>
                  <a:cubicBezTo>
                    <a:pt x="1085" y="7446"/>
                    <a:pt x="1151" y="7420"/>
                    <a:pt x="1234" y="7364"/>
                  </a:cubicBezTo>
                  <a:lnTo>
                    <a:pt x="1435" y="7231"/>
                  </a:lnTo>
                  <a:cubicBezTo>
                    <a:pt x="1601" y="7164"/>
                    <a:pt x="1735" y="6997"/>
                    <a:pt x="1735" y="6797"/>
                  </a:cubicBezTo>
                  <a:lnTo>
                    <a:pt x="1735" y="1493"/>
                  </a:lnTo>
                  <a:lnTo>
                    <a:pt x="2502" y="1060"/>
                  </a:lnTo>
                  <a:cubicBezTo>
                    <a:pt x="2535" y="1026"/>
                    <a:pt x="2602" y="959"/>
                    <a:pt x="2602" y="893"/>
                  </a:cubicBezTo>
                  <a:cubicBezTo>
                    <a:pt x="2635" y="793"/>
                    <a:pt x="2669" y="693"/>
                    <a:pt x="2669" y="559"/>
                  </a:cubicBezTo>
                  <a:lnTo>
                    <a:pt x="2669" y="326"/>
                  </a:lnTo>
                  <a:cubicBezTo>
                    <a:pt x="2669" y="226"/>
                    <a:pt x="2635" y="126"/>
                    <a:pt x="2602" y="25"/>
                  </a:cubicBezTo>
                  <a:cubicBezTo>
                    <a:pt x="2602" y="9"/>
                    <a:pt x="2585" y="0"/>
                    <a:pt x="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42"/>
          <p:cNvGrpSpPr/>
          <p:nvPr/>
        </p:nvGrpSpPr>
        <p:grpSpPr>
          <a:xfrm flipH="1">
            <a:off x="6812846" y="3642785"/>
            <a:ext cx="216300" cy="965800"/>
            <a:chOff x="4664716" y="3950185"/>
            <a:chExt cx="216300" cy="965800"/>
          </a:xfrm>
        </p:grpSpPr>
        <p:sp>
          <p:nvSpPr>
            <p:cNvPr id="1147" name="Google Shape;1147;p4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42"/>
          <p:cNvGrpSpPr/>
          <p:nvPr/>
        </p:nvGrpSpPr>
        <p:grpSpPr>
          <a:xfrm flipH="1">
            <a:off x="3549171" y="3347385"/>
            <a:ext cx="216300" cy="965800"/>
            <a:chOff x="4664716" y="3950185"/>
            <a:chExt cx="216300" cy="965800"/>
          </a:xfrm>
        </p:grpSpPr>
        <p:sp>
          <p:nvSpPr>
            <p:cNvPr id="1150" name="Google Shape;1150;p4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42"/>
          <p:cNvGrpSpPr/>
          <p:nvPr/>
        </p:nvGrpSpPr>
        <p:grpSpPr>
          <a:xfrm flipH="1">
            <a:off x="4660671" y="418435"/>
            <a:ext cx="216300" cy="965800"/>
            <a:chOff x="4664716" y="3950185"/>
            <a:chExt cx="216300" cy="965800"/>
          </a:xfrm>
        </p:grpSpPr>
        <p:sp>
          <p:nvSpPr>
            <p:cNvPr id="1153" name="Google Shape;1153;p4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5" name="Google Shape;11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75" y="2713250"/>
            <a:ext cx="3694948" cy="20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3"/>
          <p:cNvSpPr txBox="1"/>
          <p:nvPr>
            <p:ph type="title"/>
          </p:nvPr>
        </p:nvSpPr>
        <p:spPr>
          <a:xfrm>
            <a:off x="526350" y="1437445"/>
            <a:ext cx="38607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omandos de git que vamos a trabajar</a:t>
            </a:r>
            <a:endParaRPr/>
          </a:p>
        </p:txBody>
      </p:sp>
      <p:sp>
        <p:nvSpPr>
          <p:cNvPr id="1161" name="Google Shape;1161;p43"/>
          <p:cNvSpPr txBox="1"/>
          <p:nvPr>
            <p:ph idx="2" type="title"/>
          </p:nvPr>
        </p:nvSpPr>
        <p:spPr>
          <a:xfrm>
            <a:off x="297246" y="262600"/>
            <a:ext cx="1297500" cy="12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62" name="Google Shape;1162;p43"/>
          <p:cNvGrpSpPr/>
          <p:nvPr/>
        </p:nvGrpSpPr>
        <p:grpSpPr>
          <a:xfrm>
            <a:off x="5665606" y="1233511"/>
            <a:ext cx="2977649" cy="2674399"/>
            <a:chOff x="1327775" y="591000"/>
            <a:chExt cx="4963575" cy="4458075"/>
          </a:xfrm>
        </p:grpSpPr>
        <p:sp>
          <p:nvSpPr>
            <p:cNvPr id="1163" name="Google Shape;1163;p43"/>
            <p:cNvSpPr/>
            <p:nvPr/>
          </p:nvSpPr>
          <p:spPr>
            <a:xfrm>
              <a:off x="4944525" y="4025000"/>
              <a:ext cx="1346825" cy="778075"/>
            </a:xfrm>
            <a:custGeom>
              <a:rect b="b" l="l" r="r" t="t"/>
              <a:pathLst>
                <a:path extrusionOk="0" h="31123" w="53873">
                  <a:moveTo>
                    <a:pt x="26920" y="0"/>
                  </a:moveTo>
                  <a:cubicBezTo>
                    <a:pt x="12043" y="0"/>
                    <a:pt x="1" y="6972"/>
                    <a:pt x="1" y="15578"/>
                  </a:cubicBezTo>
                  <a:cubicBezTo>
                    <a:pt x="1" y="24151"/>
                    <a:pt x="12043" y="31122"/>
                    <a:pt x="26920" y="31122"/>
                  </a:cubicBezTo>
                  <a:cubicBezTo>
                    <a:pt x="41797" y="31122"/>
                    <a:pt x="53873" y="24151"/>
                    <a:pt x="53873" y="15578"/>
                  </a:cubicBezTo>
                  <a:cubicBezTo>
                    <a:pt x="53873" y="6972"/>
                    <a:pt x="41797" y="0"/>
                    <a:pt x="2692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1349350" y="4099000"/>
              <a:ext cx="1597950" cy="882525"/>
            </a:xfrm>
            <a:custGeom>
              <a:rect b="b" l="l" r="r" t="t"/>
              <a:pathLst>
                <a:path extrusionOk="0" h="35301" w="63918">
                  <a:moveTo>
                    <a:pt x="11950" y="1"/>
                  </a:moveTo>
                  <a:cubicBezTo>
                    <a:pt x="9064" y="1"/>
                    <a:pt x="1" y="5198"/>
                    <a:pt x="1406" y="6447"/>
                  </a:cubicBezTo>
                  <a:cubicBezTo>
                    <a:pt x="1406" y="6447"/>
                    <a:pt x="2207" y="6906"/>
                    <a:pt x="3847" y="6906"/>
                  </a:cubicBezTo>
                  <a:cubicBezTo>
                    <a:pt x="4668" y="6906"/>
                    <a:pt x="5698" y="6792"/>
                    <a:pt x="6944" y="6447"/>
                  </a:cubicBezTo>
                  <a:lnTo>
                    <a:pt x="35898" y="23192"/>
                  </a:lnTo>
                  <a:cubicBezTo>
                    <a:pt x="37699" y="24226"/>
                    <a:pt x="45571" y="25594"/>
                    <a:pt x="45571" y="25594"/>
                  </a:cubicBezTo>
                  <a:lnTo>
                    <a:pt x="60749" y="34333"/>
                  </a:lnTo>
                  <a:lnTo>
                    <a:pt x="63584" y="35301"/>
                  </a:lnTo>
                  <a:lnTo>
                    <a:pt x="63918" y="35134"/>
                  </a:lnTo>
                  <a:lnTo>
                    <a:pt x="62116" y="33533"/>
                  </a:lnTo>
                  <a:lnTo>
                    <a:pt x="46939" y="24793"/>
                  </a:lnTo>
                  <a:cubicBezTo>
                    <a:pt x="46939" y="24793"/>
                    <a:pt x="42802" y="20790"/>
                    <a:pt x="41435" y="20023"/>
                  </a:cubicBezTo>
                  <a:lnTo>
                    <a:pt x="12447" y="3245"/>
                  </a:lnTo>
                  <a:cubicBezTo>
                    <a:pt x="12447" y="3245"/>
                    <a:pt x="14115" y="1043"/>
                    <a:pt x="12447" y="76"/>
                  </a:cubicBezTo>
                  <a:cubicBezTo>
                    <a:pt x="12314" y="25"/>
                    <a:pt x="12146" y="1"/>
                    <a:pt x="1195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1327775" y="3055750"/>
              <a:ext cx="1474425" cy="848550"/>
            </a:xfrm>
            <a:custGeom>
              <a:rect b="b" l="l" r="r" t="t"/>
              <a:pathLst>
                <a:path extrusionOk="0" h="33942" w="58977">
                  <a:moveTo>
                    <a:pt x="41147" y="1"/>
                  </a:moveTo>
                  <a:cubicBezTo>
                    <a:pt x="40913" y="1"/>
                    <a:pt x="40680" y="59"/>
                    <a:pt x="40463" y="176"/>
                  </a:cubicBezTo>
                  <a:lnTo>
                    <a:pt x="401" y="23292"/>
                  </a:lnTo>
                  <a:cubicBezTo>
                    <a:pt x="1" y="23426"/>
                    <a:pt x="1" y="23960"/>
                    <a:pt x="401" y="24093"/>
                  </a:cubicBezTo>
                  <a:lnTo>
                    <a:pt x="17113" y="33767"/>
                  </a:lnTo>
                  <a:cubicBezTo>
                    <a:pt x="17330" y="33883"/>
                    <a:pt x="17563" y="33942"/>
                    <a:pt x="17797" y="33942"/>
                  </a:cubicBezTo>
                  <a:cubicBezTo>
                    <a:pt x="18030" y="33942"/>
                    <a:pt x="18264" y="33883"/>
                    <a:pt x="18481" y="33767"/>
                  </a:cubicBezTo>
                  <a:lnTo>
                    <a:pt x="58576" y="10617"/>
                  </a:lnTo>
                  <a:cubicBezTo>
                    <a:pt x="58976" y="10517"/>
                    <a:pt x="58976" y="9949"/>
                    <a:pt x="58576" y="9816"/>
                  </a:cubicBezTo>
                  <a:lnTo>
                    <a:pt x="41831" y="176"/>
                  </a:lnTo>
                  <a:cubicBezTo>
                    <a:pt x="41614" y="59"/>
                    <a:pt x="41380" y="1"/>
                    <a:pt x="4114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4260725" y="4618950"/>
              <a:ext cx="751375" cy="430125"/>
            </a:xfrm>
            <a:custGeom>
              <a:rect b="b" l="l" r="r" t="t"/>
              <a:pathLst>
                <a:path extrusionOk="0" h="17205" w="30055">
                  <a:moveTo>
                    <a:pt x="15015" y="1"/>
                  </a:moveTo>
                  <a:cubicBezTo>
                    <a:pt x="14702" y="1"/>
                    <a:pt x="14394" y="76"/>
                    <a:pt x="14110" y="226"/>
                  </a:cubicBezTo>
                  <a:lnTo>
                    <a:pt x="500" y="8065"/>
                  </a:lnTo>
                  <a:cubicBezTo>
                    <a:pt x="0" y="8232"/>
                    <a:pt x="0" y="8966"/>
                    <a:pt x="500" y="9132"/>
                  </a:cubicBezTo>
                  <a:lnTo>
                    <a:pt x="14110" y="17005"/>
                  </a:lnTo>
                  <a:cubicBezTo>
                    <a:pt x="14394" y="17138"/>
                    <a:pt x="14702" y="17205"/>
                    <a:pt x="15015" y="17205"/>
                  </a:cubicBezTo>
                  <a:cubicBezTo>
                    <a:pt x="15328" y="17205"/>
                    <a:pt x="15645" y="17138"/>
                    <a:pt x="15945" y="17005"/>
                  </a:cubicBezTo>
                  <a:lnTo>
                    <a:pt x="29554" y="9132"/>
                  </a:lnTo>
                  <a:cubicBezTo>
                    <a:pt x="30055" y="8966"/>
                    <a:pt x="30055" y="8232"/>
                    <a:pt x="29554" y="8065"/>
                  </a:cubicBezTo>
                  <a:lnTo>
                    <a:pt x="15945" y="226"/>
                  </a:lnTo>
                  <a:cubicBezTo>
                    <a:pt x="15645" y="76"/>
                    <a:pt x="15328" y="1"/>
                    <a:pt x="15015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2629550" y="803725"/>
              <a:ext cx="412825" cy="413250"/>
            </a:xfrm>
            <a:custGeom>
              <a:rect b="b" l="l" r="r" t="t"/>
              <a:pathLst>
                <a:path extrusionOk="0" h="16530" w="16513">
                  <a:moveTo>
                    <a:pt x="8278" y="4761"/>
                  </a:moveTo>
                  <a:cubicBezTo>
                    <a:pt x="9303" y="4761"/>
                    <a:pt x="10287" y="5194"/>
                    <a:pt x="10975" y="5996"/>
                  </a:cubicBezTo>
                  <a:cubicBezTo>
                    <a:pt x="11876" y="7064"/>
                    <a:pt x="12076" y="8598"/>
                    <a:pt x="11475" y="9899"/>
                  </a:cubicBezTo>
                  <a:cubicBezTo>
                    <a:pt x="11075" y="10767"/>
                    <a:pt x="10308" y="11434"/>
                    <a:pt x="9374" y="11701"/>
                  </a:cubicBezTo>
                  <a:cubicBezTo>
                    <a:pt x="9006" y="11816"/>
                    <a:pt x="8642" y="11870"/>
                    <a:pt x="8291" y="11870"/>
                  </a:cubicBezTo>
                  <a:cubicBezTo>
                    <a:pt x="5805" y="11870"/>
                    <a:pt x="3906" y="9185"/>
                    <a:pt x="5104" y="6730"/>
                  </a:cubicBezTo>
                  <a:cubicBezTo>
                    <a:pt x="5504" y="5830"/>
                    <a:pt x="6238" y="5196"/>
                    <a:pt x="7172" y="4929"/>
                  </a:cubicBezTo>
                  <a:cubicBezTo>
                    <a:pt x="7372" y="4862"/>
                    <a:pt x="7573" y="4829"/>
                    <a:pt x="7773" y="4796"/>
                  </a:cubicBezTo>
                  <a:cubicBezTo>
                    <a:pt x="7941" y="4772"/>
                    <a:pt x="8110" y="4761"/>
                    <a:pt x="8278" y="4761"/>
                  </a:cubicBezTo>
                  <a:close/>
                  <a:moveTo>
                    <a:pt x="8306" y="4330"/>
                  </a:moveTo>
                  <a:cubicBezTo>
                    <a:pt x="7906" y="4330"/>
                    <a:pt x="7492" y="4393"/>
                    <a:pt x="7072" y="4529"/>
                  </a:cubicBezTo>
                  <a:cubicBezTo>
                    <a:pt x="6005" y="4829"/>
                    <a:pt x="5171" y="5563"/>
                    <a:pt x="4704" y="6564"/>
                  </a:cubicBezTo>
                  <a:cubicBezTo>
                    <a:pt x="3388" y="9257"/>
                    <a:pt x="5396" y="12274"/>
                    <a:pt x="8268" y="12274"/>
                  </a:cubicBezTo>
                  <a:cubicBezTo>
                    <a:pt x="8456" y="12274"/>
                    <a:pt x="8646" y="12261"/>
                    <a:pt x="8840" y="12234"/>
                  </a:cubicBezTo>
                  <a:cubicBezTo>
                    <a:pt x="9040" y="12201"/>
                    <a:pt x="9274" y="12134"/>
                    <a:pt x="9474" y="12101"/>
                  </a:cubicBezTo>
                  <a:cubicBezTo>
                    <a:pt x="10508" y="11801"/>
                    <a:pt x="11375" y="11033"/>
                    <a:pt x="11842" y="10066"/>
                  </a:cubicBezTo>
                  <a:cubicBezTo>
                    <a:pt x="13153" y="7300"/>
                    <a:pt x="11057" y="4330"/>
                    <a:pt x="8306" y="4330"/>
                  </a:cubicBezTo>
                  <a:close/>
                  <a:moveTo>
                    <a:pt x="8252" y="501"/>
                  </a:moveTo>
                  <a:cubicBezTo>
                    <a:pt x="8465" y="501"/>
                    <a:pt x="8673" y="509"/>
                    <a:pt x="8873" y="526"/>
                  </a:cubicBezTo>
                  <a:cubicBezTo>
                    <a:pt x="9307" y="559"/>
                    <a:pt x="9741" y="626"/>
                    <a:pt x="10174" y="759"/>
                  </a:cubicBezTo>
                  <a:lnTo>
                    <a:pt x="10074" y="2027"/>
                  </a:lnTo>
                  <a:cubicBezTo>
                    <a:pt x="10074" y="2127"/>
                    <a:pt x="10141" y="2227"/>
                    <a:pt x="10208" y="2260"/>
                  </a:cubicBezTo>
                  <a:cubicBezTo>
                    <a:pt x="10875" y="2461"/>
                    <a:pt x="11475" y="2761"/>
                    <a:pt x="12042" y="3161"/>
                  </a:cubicBezTo>
                  <a:cubicBezTo>
                    <a:pt x="12076" y="3194"/>
                    <a:pt x="12117" y="3211"/>
                    <a:pt x="12163" y="3211"/>
                  </a:cubicBezTo>
                  <a:cubicBezTo>
                    <a:pt x="12209" y="3211"/>
                    <a:pt x="12259" y="3194"/>
                    <a:pt x="12309" y="3161"/>
                  </a:cubicBezTo>
                  <a:lnTo>
                    <a:pt x="13310" y="2327"/>
                  </a:lnTo>
                  <a:cubicBezTo>
                    <a:pt x="13977" y="2894"/>
                    <a:pt x="14544" y="3561"/>
                    <a:pt x="14978" y="4295"/>
                  </a:cubicBezTo>
                  <a:lnTo>
                    <a:pt x="14010" y="5129"/>
                  </a:lnTo>
                  <a:cubicBezTo>
                    <a:pt x="13910" y="5196"/>
                    <a:pt x="13910" y="5296"/>
                    <a:pt x="13944" y="5396"/>
                  </a:cubicBezTo>
                  <a:cubicBezTo>
                    <a:pt x="14244" y="5996"/>
                    <a:pt x="14477" y="6664"/>
                    <a:pt x="14578" y="7331"/>
                  </a:cubicBezTo>
                  <a:cubicBezTo>
                    <a:pt x="14611" y="7431"/>
                    <a:pt x="14678" y="7498"/>
                    <a:pt x="14778" y="7498"/>
                  </a:cubicBezTo>
                  <a:lnTo>
                    <a:pt x="16079" y="7598"/>
                  </a:lnTo>
                  <a:cubicBezTo>
                    <a:pt x="16112" y="8031"/>
                    <a:pt x="16112" y="8465"/>
                    <a:pt x="16079" y="8899"/>
                  </a:cubicBezTo>
                  <a:cubicBezTo>
                    <a:pt x="16045" y="9332"/>
                    <a:pt x="15979" y="9766"/>
                    <a:pt x="15878" y="10166"/>
                  </a:cubicBezTo>
                  <a:lnTo>
                    <a:pt x="15845" y="10166"/>
                  </a:lnTo>
                  <a:lnTo>
                    <a:pt x="14578" y="10066"/>
                  </a:lnTo>
                  <a:cubicBezTo>
                    <a:pt x="14477" y="10066"/>
                    <a:pt x="14377" y="10133"/>
                    <a:pt x="14377" y="10233"/>
                  </a:cubicBezTo>
                  <a:cubicBezTo>
                    <a:pt x="14144" y="10867"/>
                    <a:pt x="13844" y="11467"/>
                    <a:pt x="13443" y="12034"/>
                  </a:cubicBezTo>
                  <a:cubicBezTo>
                    <a:pt x="13377" y="12101"/>
                    <a:pt x="13377" y="12201"/>
                    <a:pt x="13443" y="12301"/>
                  </a:cubicBezTo>
                  <a:lnTo>
                    <a:pt x="14277" y="13302"/>
                  </a:lnTo>
                  <a:cubicBezTo>
                    <a:pt x="13744" y="13969"/>
                    <a:pt x="13076" y="14536"/>
                    <a:pt x="12309" y="14970"/>
                  </a:cubicBezTo>
                  <a:lnTo>
                    <a:pt x="11475" y="14002"/>
                  </a:lnTo>
                  <a:cubicBezTo>
                    <a:pt x="11433" y="13939"/>
                    <a:pt x="11377" y="13916"/>
                    <a:pt x="11325" y="13916"/>
                  </a:cubicBezTo>
                  <a:cubicBezTo>
                    <a:pt x="11295" y="13916"/>
                    <a:pt x="11266" y="13923"/>
                    <a:pt x="11242" y="13936"/>
                  </a:cubicBezTo>
                  <a:cubicBezTo>
                    <a:pt x="10608" y="14269"/>
                    <a:pt x="9941" y="14469"/>
                    <a:pt x="9274" y="14603"/>
                  </a:cubicBezTo>
                  <a:cubicBezTo>
                    <a:pt x="9174" y="14603"/>
                    <a:pt x="9107" y="14669"/>
                    <a:pt x="9107" y="14769"/>
                  </a:cubicBezTo>
                  <a:lnTo>
                    <a:pt x="9007" y="16104"/>
                  </a:lnTo>
                  <a:cubicBezTo>
                    <a:pt x="8790" y="16120"/>
                    <a:pt x="8573" y="16129"/>
                    <a:pt x="8356" y="16129"/>
                  </a:cubicBezTo>
                  <a:cubicBezTo>
                    <a:pt x="8140" y="16129"/>
                    <a:pt x="7923" y="16120"/>
                    <a:pt x="7706" y="16104"/>
                  </a:cubicBezTo>
                  <a:cubicBezTo>
                    <a:pt x="7272" y="16070"/>
                    <a:pt x="6839" y="15970"/>
                    <a:pt x="6405" y="15870"/>
                  </a:cubicBezTo>
                  <a:lnTo>
                    <a:pt x="6505" y="14569"/>
                  </a:lnTo>
                  <a:cubicBezTo>
                    <a:pt x="6505" y="14469"/>
                    <a:pt x="6438" y="14403"/>
                    <a:pt x="6372" y="14369"/>
                  </a:cubicBezTo>
                  <a:cubicBezTo>
                    <a:pt x="5705" y="14169"/>
                    <a:pt x="5104" y="13835"/>
                    <a:pt x="4537" y="13469"/>
                  </a:cubicBezTo>
                  <a:cubicBezTo>
                    <a:pt x="4504" y="13435"/>
                    <a:pt x="4437" y="13402"/>
                    <a:pt x="4404" y="13402"/>
                  </a:cubicBezTo>
                  <a:cubicBezTo>
                    <a:pt x="4370" y="13402"/>
                    <a:pt x="4337" y="13435"/>
                    <a:pt x="4304" y="13469"/>
                  </a:cubicBezTo>
                  <a:lnTo>
                    <a:pt x="3269" y="14302"/>
                  </a:lnTo>
                  <a:cubicBezTo>
                    <a:pt x="2602" y="13735"/>
                    <a:pt x="2069" y="13068"/>
                    <a:pt x="1602" y="12301"/>
                  </a:cubicBezTo>
                  <a:lnTo>
                    <a:pt x="2602" y="11467"/>
                  </a:lnTo>
                  <a:cubicBezTo>
                    <a:pt x="2669" y="11400"/>
                    <a:pt x="2702" y="11300"/>
                    <a:pt x="2636" y="11234"/>
                  </a:cubicBezTo>
                  <a:cubicBezTo>
                    <a:pt x="2335" y="10633"/>
                    <a:pt x="2102" y="9966"/>
                    <a:pt x="2002" y="9299"/>
                  </a:cubicBezTo>
                  <a:cubicBezTo>
                    <a:pt x="2002" y="9199"/>
                    <a:pt x="1902" y="9132"/>
                    <a:pt x="1802" y="9132"/>
                  </a:cubicBezTo>
                  <a:lnTo>
                    <a:pt x="501" y="9032"/>
                  </a:lnTo>
                  <a:cubicBezTo>
                    <a:pt x="467" y="8598"/>
                    <a:pt x="467" y="8165"/>
                    <a:pt x="501" y="7731"/>
                  </a:cubicBezTo>
                  <a:cubicBezTo>
                    <a:pt x="534" y="7297"/>
                    <a:pt x="601" y="6864"/>
                    <a:pt x="734" y="6430"/>
                  </a:cubicBezTo>
                  <a:lnTo>
                    <a:pt x="2035" y="6530"/>
                  </a:lnTo>
                  <a:cubicBezTo>
                    <a:pt x="2102" y="6530"/>
                    <a:pt x="2202" y="6463"/>
                    <a:pt x="2235" y="6397"/>
                  </a:cubicBezTo>
                  <a:cubicBezTo>
                    <a:pt x="2436" y="5730"/>
                    <a:pt x="2736" y="5129"/>
                    <a:pt x="3136" y="4562"/>
                  </a:cubicBezTo>
                  <a:cubicBezTo>
                    <a:pt x="3203" y="4495"/>
                    <a:pt x="3203" y="4395"/>
                    <a:pt x="3136" y="4329"/>
                  </a:cubicBezTo>
                  <a:lnTo>
                    <a:pt x="2302" y="3295"/>
                  </a:lnTo>
                  <a:cubicBezTo>
                    <a:pt x="2869" y="2627"/>
                    <a:pt x="3536" y="2060"/>
                    <a:pt x="4304" y="1627"/>
                  </a:cubicBezTo>
                  <a:lnTo>
                    <a:pt x="5137" y="2627"/>
                  </a:lnTo>
                  <a:cubicBezTo>
                    <a:pt x="5177" y="2666"/>
                    <a:pt x="5227" y="2683"/>
                    <a:pt x="5276" y="2683"/>
                  </a:cubicBezTo>
                  <a:cubicBezTo>
                    <a:pt x="5310" y="2683"/>
                    <a:pt x="5343" y="2675"/>
                    <a:pt x="5371" y="2661"/>
                  </a:cubicBezTo>
                  <a:cubicBezTo>
                    <a:pt x="5971" y="2361"/>
                    <a:pt x="6639" y="2127"/>
                    <a:pt x="7306" y="2027"/>
                  </a:cubicBezTo>
                  <a:cubicBezTo>
                    <a:pt x="7406" y="2027"/>
                    <a:pt x="7472" y="1927"/>
                    <a:pt x="7472" y="1860"/>
                  </a:cubicBezTo>
                  <a:lnTo>
                    <a:pt x="7606" y="526"/>
                  </a:lnTo>
                  <a:cubicBezTo>
                    <a:pt x="7823" y="509"/>
                    <a:pt x="8040" y="501"/>
                    <a:pt x="8252" y="501"/>
                  </a:cubicBezTo>
                  <a:close/>
                  <a:moveTo>
                    <a:pt x="8206" y="1"/>
                  </a:moveTo>
                  <a:cubicBezTo>
                    <a:pt x="7981" y="1"/>
                    <a:pt x="7756" y="9"/>
                    <a:pt x="7539" y="26"/>
                  </a:cubicBezTo>
                  <a:cubicBezTo>
                    <a:pt x="7306" y="59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4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5" y="1170"/>
                    <a:pt x="4236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6" y="2294"/>
                    <a:pt x="1969" y="2994"/>
                  </a:cubicBezTo>
                  <a:cubicBezTo>
                    <a:pt x="1835" y="3161"/>
                    <a:pt x="1835" y="3395"/>
                    <a:pt x="1969" y="3561"/>
                  </a:cubicBezTo>
                  <a:lnTo>
                    <a:pt x="2702" y="4429"/>
                  </a:lnTo>
                  <a:cubicBezTo>
                    <a:pt x="2335" y="4929"/>
                    <a:pt x="2069" y="5496"/>
                    <a:pt x="1868" y="6097"/>
                  </a:cubicBezTo>
                  <a:lnTo>
                    <a:pt x="734" y="5996"/>
                  </a:lnTo>
                  <a:cubicBezTo>
                    <a:pt x="534" y="5996"/>
                    <a:pt x="334" y="6130"/>
                    <a:pt x="301" y="6330"/>
                  </a:cubicBezTo>
                  <a:cubicBezTo>
                    <a:pt x="67" y="7197"/>
                    <a:pt x="0" y="8131"/>
                    <a:pt x="101" y="9032"/>
                  </a:cubicBezTo>
                  <a:cubicBezTo>
                    <a:pt x="101" y="9265"/>
                    <a:pt x="301" y="9432"/>
                    <a:pt x="501" y="9432"/>
                  </a:cubicBezTo>
                  <a:lnTo>
                    <a:pt x="1635" y="9499"/>
                  </a:lnTo>
                  <a:cubicBezTo>
                    <a:pt x="1735" y="10099"/>
                    <a:pt x="1935" y="10700"/>
                    <a:pt x="2202" y="11267"/>
                  </a:cubicBezTo>
                  <a:lnTo>
                    <a:pt x="1368" y="12001"/>
                  </a:lnTo>
                  <a:cubicBezTo>
                    <a:pt x="1201" y="12134"/>
                    <a:pt x="1135" y="12368"/>
                    <a:pt x="1268" y="12535"/>
                  </a:cubicBezTo>
                  <a:cubicBezTo>
                    <a:pt x="1735" y="13335"/>
                    <a:pt x="2335" y="14002"/>
                    <a:pt x="3036" y="14603"/>
                  </a:cubicBezTo>
                  <a:cubicBezTo>
                    <a:pt x="3119" y="14669"/>
                    <a:pt x="3219" y="14703"/>
                    <a:pt x="3319" y="14703"/>
                  </a:cubicBezTo>
                  <a:cubicBezTo>
                    <a:pt x="3420" y="14703"/>
                    <a:pt x="3520" y="14669"/>
                    <a:pt x="3603" y="14603"/>
                  </a:cubicBezTo>
                  <a:lnTo>
                    <a:pt x="4437" y="13869"/>
                  </a:lnTo>
                  <a:cubicBezTo>
                    <a:pt x="4971" y="14202"/>
                    <a:pt x="5504" y="14503"/>
                    <a:pt x="6105" y="14703"/>
                  </a:cubicBezTo>
                  <a:lnTo>
                    <a:pt x="6005" y="15837"/>
                  </a:lnTo>
                  <a:cubicBezTo>
                    <a:pt x="6005" y="16037"/>
                    <a:pt x="6138" y="16237"/>
                    <a:pt x="6338" y="16271"/>
                  </a:cubicBezTo>
                  <a:cubicBezTo>
                    <a:pt x="6772" y="16371"/>
                    <a:pt x="7239" y="16471"/>
                    <a:pt x="7673" y="16504"/>
                  </a:cubicBezTo>
                  <a:cubicBezTo>
                    <a:pt x="7906" y="16521"/>
                    <a:pt x="8131" y="16529"/>
                    <a:pt x="8356" y="16529"/>
                  </a:cubicBezTo>
                  <a:cubicBezTo>
                    <a:pt x="8582" y="16529"/>
                    <a:pt x="8807" y="16521"/>
                    <a:pt x="9040" y="16504"/>
                  </a:cubicBezTo>
                  <a:cubicBezTo>
                    <a:pt x="9240" y="16471"/>
                    <a:pt x="9407" y="16304"/>
                    <a:pt x="9407" y="16070"/>
                  </a:cubicBezTo>
                  <a:lnTo>
                    <a:pt x="9507" y="14936"/>
                  </a:lnTo>
                  <a:cubicBezTo>
                    <a:pt x="10108" y="14836"/>
                    <a:pt x="10708" y="14636"/>
                    <a:pt x="11242" y="14369"/>
                  </a:cubicBezTo>
                  <a:lnTo>
                    <a:pt x="12009" y="15236"/>
                  </a:lnTo>
                  <a:cubicBezTo>
                    <a:pt x="12092" y="15341"/>
                    <a:pt x="12215" y="15393"/>
                    <a:pt x="12336" y="15393"/>
                  </a:cubicBezTo>
                  <a:cubicBezTo>
                    <a:pt x="12408" y="15393"/>
                    <a:pt x="12480" y="15374"/>
                    <a:pt x="12543" y="15337"/>
                  </a:cubicBezTo>
                  <a:cubicBezTo>
                    <a:pt x="13310" y="14836"/>
                    <a:pt x="14010" y="14269"/>
                    <a:pt x="14578" y="13569"/>
                  </a:cubicBezTo>
                  <a:cubicBezTo>
                    <a:pt x="14711" y="13402"/>
                    <a:pt x="14711" y="13168"/>
                    <a:pt x="14578" y="13002"/>
                  </a:cubicBezTo>
                  <a:lnTo>
                    <a:pt x="13844" y="12134"/>
                  </a:lnTo>
                  <a:cubicBezTo>
                    <a:pt x="14211" y="11634"/>
                    <a:pt x="14477" y="11067"/>
                    <a:pt x="14678" y="10466"/>
                  </a:cubicBezTo>
                  <a:lnTo>
                    <a:pt x="15812" y="10566"/>
                  </a:lnTo>
                  <a:cubicBezTo>
                    <a:pt x="15829" y="10569"/>
                    <a:pt x="15846" y="10571"/>
                    <a:pt x="15864" y="10571"/>
                  </a:cubicBezTo>
                  <a:cubicBezTo>
                    <a:pt x="16045" y="10571"/>
                    <a:pt x="16218" y="10416"/>
                    <a:pt x="16279" y="10233"/>
                  </a:cubicBezTo>
                  <a:cubicBezTo>
                    <a:pt x="16379" y="9799"/>
                    <a:pt x="16446" y="9332"/>
                    <a:pt x="16479" y="8899"/>
                  </a:cubicBezTo>
                  <a:cubicBezTo>
                    <a:pt x="16512" y="8432"/>
                    <a:pt x="16512" y="7998"/>
                    <a:pt x="16479" y="7531"/>
                  </a:cubicBezTo>
                  <a:cubicBezTo>
                    <a:pt x="16448" y="7346"/>
                    <a:pt x="16303" y="7160"/>
                    <a:pt x="16096" y="7160"/>
                  </a:cubicBezTo>
                  <a:cubicBezTo>
                    <a:pt x="16080" y="7160"/>
                    <a:pt x="16063" y="7162"/>
                    <a:pt x="16045" y="7164"/>
                  </a:cubicBezTo>
                  <a:lnTo>
                    <a:pt x="14911" y="7064"/>
                  </a:lnTo>
                  <a:cubicBezTo>
                    <a:pt x="14811" y="6463"/>
                    <a:pt x="14611" y="5863"/>
                    <a:pt x="14344" y="5329"/>
                  </a:cubicBezTo>
                  <a:lnTo>
                    <a:pt x="15211" y="4529"/>
                  </a:lnTo>
                  <a:cubicBezTo>
                    <a:pt x="15378" y="4395"/>
                    <a:pt x="15411" y="4162"/>
                    <a:pt x="15311" y="3962"/>
                  </a:cubicBezTo>
                  <a:cubicBezTo>
                    <a:pt x="14811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327"/>
                    <a:pt x="11042" y="2027"/>
                    <a:pt x="10475" y="1827"/>
                  </a:cubicBezTo>
                  <a:lnTo>
                    <a:pt x="10541" y="693"/>
                  </a:lnTo>
                  <a:cubicBezTo>
                    <a:pt x="10575" y="493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6"/>
                  </a:cubicBezTo>
                  <a:cubicBezTo>
                    <a:pt x="8657" y="9"/>
                    <a:pt x="8431" y="1"/>
                    <a:pt x="8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5765125" y="707825"/>
              <a:ext cx="412825" cy="410725"/>
            </a:xfrm>
            <a:custGeom>
              <a:rect b="b" l="l" r="r" t="t"/>
              <a:pathLst>
                <a:path extrusionOk="0" h="16429" w="16513">
                  <a:moveTo>
                    <a:pt x="8326" y="4683"/>
                  </a:moveTo>
                  <a:cubicBezTo>
                    <a:pt x="9334" y="4683"/>
                    <a:pt x="10298" y="5135"/>
                    <a:pt x="10975" y="5896"/>
                  </a:cubicBezTo>
                  <a:cubicBezTo>
                    <a:pt x="11876" y="6964"/>
                    <a:pt x="12076" y="8498"/>
                    <a:pt x="11475" y="9799"/>
                  </a:cubicBezTo>
                  <a:cubicBezTo>
                    <a:pt x="11075" y="10666"/>
                    <a:pt x="10308" y="11334"/>
                    <a:pt x="9407" y="11600"/>
                  </a:cubicBezTo>
                  <a:cubicBezTo>
                    <a:pt x="9035" y="11716"/>
                    <a:pt x="8668" y="11770"/>
                    <a:pt x="8313" y="11770"/>
                  </a:cubicBezTo>
                  <a:cubicBezTo>
                    <a:pt x="5805" y="11770"/>
                    <a:pt x="3906" y="9085"/>
                    <a:pt x="5104" y="6630"/>
                  </a:cubicBezTo>
                  <a:cubicBezTo>
                    <a:pt x="5504" y="5763"/>
                    <a:pt x="6272" y="5096"/>
                    <a:pt x="7172" y="4829"/>
                  </a:cubicBezTo>
                  <a:cubicBezTo>
                    <a:pt x="7372" y="4762"/>
                    <a:pt x="7572" y="4729"/>
                    <a:pt x="7773" y="4695"/>
                  </a:cubicBezTo>
                  <a:lnTo>
                    <a:pt x="7773" y="4729"/>
                  </a:lnTo>
                  <a:cubicBezTo>
                    <a:pt x="7958" y="4698"/>
                    <a:pt x="8143" y="4683"/>
                    <a:pt x="8326" y="4683"/>
                  </a:cubicBezTo>
                  <a:close/>
                  <a:moveTo>
                    <a:pt x="8310" y="4232"/>
                  </a:moveTo>
                  <a:cubicBezTo>
                    <a:pt x="7908" y="4232"/>
                    <a:pt x="7493" y="4294"/>
                    <a:pt x="7072" y="4429"/>
                  </a:cubicBezTo>
                  <a:cubicBezTo>
                    <a:pt x="6038" y="4729"/>
                    <a:pt x="5171" y="5463"/>
                    <a:pt x="4704" y="6463"/>
                  </a:cubicBezTo>
                  <a:cubicBezTo>
                    <a:pt x="3420" y="9157"/>
                    <a:pt x="5429" y="12173"/>
                    <a:pt x="8274" y="12173"/>
                  </a:cubicBezTo>
                  <a:cubicBezTo>
                    <a:pt x="8459" y="12173"/>
                    <a:pt x="8648" y="12161"/>
                    <a:pt x="8840" y="12134"/>
                  </a:cubicBezTo>
                  <a:cubicBezTo>
                    <a:pt x="9074" y="12134"/>
                    <a:pt x="9274" y="12067"/>
                    <a:pt x="9507" y="12034"/>
                  </a:cubicBezTo>
                  <a:cubicBezTo>
                    <a:pt x="10541" y="11700"/>
                    <a:pt x="11409" y="10967"/>
                    <a:pt x="11842" y="9999"/>
                  </a:cubicBezTo>
                  <a:cubicBezTo>
                    <a:pt x="13212" y="7230"/>
                    <a:pt x="11092" y="4232"/>
                    <a:pt x="8310" y="4232"/>
                  </a:cubicBezTo>
                  <a:close/>
                  <a:moveTo>
                    <a:pt x="8227" y="409"/>
                  </a:moveTo>
                  <a:cubicBezTo>
                    <a:pt x="8440" y="409"/>
                    <a:pt x="8657" y="426"/>
                    <a:pt x="8873" y="459"/>
                  </a:cubicBezTo>
                  <a:cubicBezTo>
                    <a:pt x="9307" y="459"/>
                    <a:pt x="9741" y="526"/>
                    <a:pt x="10174" y="659"/>
                  </a:cubicBezTo>
                  <a:lnTo>
                    <a:pt x="10074" y="1960"/>
                  </a:lnTo>
                  <a:cubicBezTo>
                    <a:pt x="10074" y="2060"/>
                    <a:pt x="10141" y="2127"/>
                    <a:pt x="10208" y="2160"/>
                  </a:cubicBezTo>
                  <a:cubicBezTo>
                    <a:pt x="10875" y="2360"/>
                    <a:pt x="11475" y="2694"/>
                    <a:pt x="12042" y="3094"/>
                  </a:cubicBezTo>
                  <a:cubicBezTo>
                    <a:pt x="12076" y="3111"/>
                    <a:pt x="12117" y="3119"/>
                    <a:pt x="12159" y="3119"/>
                  </a:cubicBezTo>
                  <a:cubicBezTo>
                    <a:pt x="12201" y="3119"/>
                    <a:pt x="12242" y="3111"/>
                    <a:pt x="12276" y="3094"/>
                  </a:cubicBezTo>
                  <a:lnTo>
                    <a:pt x="13310" y="2260"/>
                  </a:lnTo>
                  <a:cubicBezTo>
                    <a:pt x="13977" y="2794"/>
                    <a:pt x="14544" y="3461"/>
                    <a:pt x="14978" y="4228"/>
                  </a:cubicBezTo>
                  <a:lnTo>
                    <a:pt x="13977" y="5062"/>
                  </a:lnTo>
                  <a:cubicBezTo>
                    <a:pt x="13910" y="5129"/>
                    <a:pt x="13877" y="5229"/>
                    <a:pt x="13944" y="5296"/>
                  </a:cubicBezTo>
                  <a:cubicBezTo>
                    <a:pt x="14244" y="5896"/>
                    <a:pt x="14477" y="6563"/>
                    <a:pt x="14577" y="7231"/>
                  </a:cubicBezTo>
                  <a:cubicBezTo>
                    <a:pt x="14577" y="7331"/>
                    <a:pt x="14678" y="7397"/>
                    <a:pt x="14778" y="7397"/>
                  </a:cubicBezTo>
                  <a:lnTo>
                    <a:pt x="16079" y="7531"/>
                  </a:lnTo>
                  <a:cubicBezTo>
                    <a:pt x="16112" y="7964"/>
                    <a:pt x="16112" y="8398"/>
                    <a:pt x="16079" y="8798"/>
                  </a:cubicBezTo>
                  <a:cubicBezTo>
                    <a:pt x="16045" y="9232"/>
                    <a:pt x="15978" y="9666"/>
                    <a:pt x="15878" y="10099"/>
                  </a:cubicBezTo>
                  <a:lnTo>
                    <a:pt x="15845" y="10099"/>
                  </a:lnTo>
                  <a:lnTo>
                    <a:pt x="14577" y="9999"/>
                  </a:lnTo>
                  <a:cubicBezTo>
                    <a:pt x="14477" y="9999"/>
                    <a:pt x="14377" y="10033"/>
                    <a:pt x="14344" y="10133"/>
                  </a:cubicBezTo>
                  <a:cubicBezTo>
                    <a:pt x="14144" y="10800"/>
                    <a:pt x="13844" y="11400"/>
                    <a:pt x="13443" y="11967"/>
                  </a:cubicBezTo>
                  <a:cubicBezTo>
                    <a:pt x="13377" y="12034"/>
                    <a:pt x="13377" y="12134"/>
                    <a:pt x="13443" y="12201"/>
                  </a:cubicBezTo>
                  <a:lnTo>
                    <a:pt x="14277" y="13202"/>
                  </a:lnTo>
                  <a:cubicBezTo>
                    <a:pt x="13710" y="13869"/>
                    <a:pt x="13043" y="14436"/>
                    <a:pt x="12309" y="14869"/>
                  </a:cubicBezTo>
                  <a:lnTo>
                    <a:pt x="11475" y="13902"/>
                  </a:lnTo>
                  <a:cubicBezTo>
                    <a:pt x="11434" y="13861"/>
                    <a:pt x="11380" y="13832"/>
                    <a:pt x="11321" y="13832"/>
                  </a:cubicBezTo>
                  <a:cubicBezTo>
                    <a:pt x="11285" y="13832"/>
                    <a:pt x="11247" y="13843"/>
                    <a:pt x="11208" y="13869"/>
                  </a:cubicBezTo>
                  <a:cubicBezTo>
                    <a:pt x="10608" y="14169"/>
                    <a:pt x="9941" y="14402"/>
                    <a:pt x="9274" y="14502"/>
                  </a:cubicBezTo>
                  <a:cubicBezTo>
                    <a:pt x="9174" y="14502"/>
                    <a:pt x="9107" y="14603"/>
                    <a:pt x="9107" y="14669"/>
                  </a:cubicBezTo>
                  <a:lnTo>
                    <a:pt x="9007" y="16004"/>
                  </a:lnTo>
                  <a:cubicBezTo>
                    <a:pt x="8790" y="16020"/>
                    <a:pt x="8573" y="16029"/>
                    <a:pt x="8356" y="16029"/>
                  </a:cubicBezTo>
                  <a:cubicBezTo>
                    <a:pt x="8140" y="16029"/>
                    <a:pt x="7923" y="16020"/>
                    <a:pt x="7706" y="16004"/>
                  </a:cubicBezTo>
                  <a:cubicBezTo>
                    <a:pt x="7272" y="15970"/>
                    <a:pt x="6839" y="15904"/>
                    <a:pt x="6438" y="15770"/>
                  </a:cubicBezTo>
                  <a:lnTo>
                    <a:pt x="6505" y="14469"/>
                  </a:lnTo>
                  <a:cubicBezTo>
                    <a:pt x="6538" y="14369"/>
                    <a:pt x="6472" y="14302"/>
                    <a:pt x="6372" y="14269"/>
                  </a:cubicBezTo>
                  <a:cubicBezTo>
                    <a:pt x="5704" y="14069"/>
                    <a:pt x="5104" y="13769"/>
                    <a:pt x="4570" y="13368"/>
                  </a:cubicBezTo>
                  <a:cubicBezTo>
                    <a:pt x="4523" y="13345"/>
                    <a:pt x="4493" y="13321"/>
                    <a:pt x="4455" y="13321"/>
                  </a:cubicBezTo>
                  <a:cubicBezTo>
                    <a:pt x="4440" y="13321"/>
                    <a:pt x="4423" y="13325"/>
                    <a:pt x="4404" y="13335"/>
                  </a:cubicBezTo>
                  <a:cubicBezTo>
                    <a:pt x="4370" y="13335"/>
                    <a:pt x="4337" y="13335"/>
                    <a:pt x="4303" y="13368"/>
                  </a:cubicBezTo>
                  <a:lnTo>
                    <a:pt x="3269" y="14202"/>
                  </a:lnTo>
                  <a:cubicBezTo>
                    <a:pt x="2602" y="13635"/>
                    <a:pt x="2035" y="12968"/>
                    <a:pt x="1601" y="12234"/>
                  </a:cubicBezTo>
                  <a:lnTo>
                    <a:pt x="2602" y="11400"/>
                  </a:lnTo>
                  <a:cubicBezTo>
                    <a:pt x="2669" y="11334"/>
                    <a:pt x="2669" y="11233"/>
                    <a:pt x="2636" y="11133"/>
                  </a:cubicBezTo>
                  <a:cubicBezTo>
                    <a:pt x="2335" y="10533"/>
                    <a:pt x="2102" y="9899"/>
                    <a:pt x="2002" y="9232"/>
                  </a:cubicBezTo>
                  <a:cubicBezTo>
                    <a:pt x="2002" y="9132"/>
                    <a:pt x="1902" y="9065"/>
                    <a:pt x="1802" y="9032"/>
                  </a:cubicBezTo>
                  <a:lnTo>
                    <a:pt x="501" y="8932"/>
                  </a:lnTo>
                  <a:cubicBezTo>
                    <a:pt x="467" y="8498"/>
                    <a:pt x="467" y="8065"/>
                    <a:pt x="501" y="7631"/>
                  </a:cubicBezTo>
                  <a:cubicBezTo>
                    <a:pt x="534" y="7197"/>
                    <a:pt x="601" y="6764"/>
                    <a:pt x="734" y="6363"/>
                  </a:cubicBezTo>
                  <a:lnTo>
                    <a:pt x="2002" y="6463"/>
                  </a:lnTo>
                  <a:cubicBezTo>
                    <a:pt x="2102" y="6463"/>
                    <a:pt x="2202" y="6397"/>
                    <a:pt x="2235" y="6297"/>
                  </a:cubicBezTo>
                  <a:cubicBezTo>
                    <a:pt x="2435" y="5663"/>
                    <a:pt x="2736" y="5029"/>
                    <a:pt x="3136" y="4495"/>
                  </a:cubicBezTo>
                  <a:cubicBezTo>
                    <a:pt x="3203" y="4395"/>
                    <a:pt x="3203" y="4295"/>
                    <a:pt x="3136" y="4228"/>
                  </a:cubicBezTo>
                  <a:lnTo>
                    <a:pt x="2302" y="3228"/>
                  </a:lnTo>
                  <a:cubicBezTo>
                    <a:pt x="2869" y="2561"/>
                    <a:pt x="3536" y="1994"/>
                    <a:pt x="4303" y="1560"/>
                  </a:cubicBezTo>
                  <a:lnTo>
                    <a:pt x="5137" y="2527"/>
                  </a:lnTo>
                  <a:cubicBezTo>
                    <a:pt x="5162" y="2576"/>
                    <a:pt x="5222" y="2607"/>
                    <a:pt x="5292" y="2607"/>
                  </a:cubicBezTo>
                  <a:cubicBezTo>
                    <a:pt x="5317" y="2607"/>
                    <a:pt x="5344" y="2603"/>
                    <a:pt x="5371" y="2594"/>
                  </a:cubicBezTo>
                  <a:cubicBezTo>
                    <a:pt x="5971" y="2260"/>
                    <a:pt x="6638" y="2060"/>
                    <a:pt x="7306" y="1960"/>
                  </a:cubicBezTo>
                  <a:cubicBezTo>
                    <a:pt x="7406" y="1927"/>
                    <a:pt x="7472" y="1860"/>
                    <a:pt x="7472" y="1760"/>
                  </a:cubicBezTo>
                  <a:lnTo>
                    <a:pt x="7606" y="459"/>
                  </a:lnTo>
                  <a:cubicBezTo>
                    <a:pt x="7806" y="426"/>
                    <a:pt x="8014" y="409"/>
                    <a:pt x="8227" y="409"/>
                  </a:cubicBezTo>
                  <a:close/>
                  <a:moveTo>
                    <a:pt x="8206" y="0"/>
                  </a:moveTo>
                  <a:cubicBezTo>
                    <a:pt x="7981" y="0"/>
                    <a:pt x="7756" y="9"/>
                    <a:pt x="7539" y="25"/>
                  </a:cubicBezTo>
                  <a:cubicBezTo>
                    <a:pt x="7306" y="25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3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4" y="1170"/>
                    <a:pt x="4235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5" y="2260"/>
                    <a:pt x="1968" y="2961"/>
                  </a:cubicBezTo>
                  <a:cubicBezTo>
                    <a:pt x="1802" y="3128"/>
                    <a:pt x="1802" y="3361"/>
                    <a:pt x="1968" y="3528"/>
                  </a:cubicBezTo>
                  <a:lnTo>
                    <a:pt x="2702" y="4362"/>
                  </a:lnTo>
                  <a:cubicBezTo>
                    <a:pt x="2335" y="4896"/>
                    <a:pt x="2068" y="5429"/>
                    <a:pt x="1868" y="6030"/>
                  </a:cubicBezTo>
                  <a:lnTo>
                    <a:pt x="734" y="5930"/>
                  </a:lnTo>
                  <a:cubicBezTo>
                    <a:pt x="534" y="5930"/>
                    <a:pt x="334" y="6063"/>
                    <a:pt x="267" y="6263"/>
                  </a:cubicBezTo>
                  <a:cubicBezTo>
                    <a:pt x="67" y="7131"/>
                    <a:pt x="0" y="8065"/>
                    <a:pt x="100" y="8965"/>
                  </a:cubicBezTo>
                  <a:cubicBezTo>
                    <a:pt x="100" y="9199"/>
                    <a:pt x="267" y="9365"/>
                    <a:pt x="501" y="9365"/>
                  </a:cubicBezTo>
                  <a:lnTo>
                    <a:pt x="1635" y="9432"/>
                  </a:lnTo>
                  <a:cubicBezTo>
                    <a:pt x="1735" y="10033"/>
                    <a:pt x="1935" y="10633"/>
                    <a:pt x="2202" y="11200"/>
                  </a:cubicBezTo>
                  <a:lnTo>
                    <a:pt x="1368" y="11934"/>
                  </a:lnTo>
                  <a:cubicBezTo>
                    <a:pt x="1168" y="12067"/>
                    <a:pt x="1134" y="12301"/>
                    <a:pt x="1268" y="12501"/>
                  </a:cubicBezTo>
                  <a:cubicBezTo>
                    <a:pt x="1735" y="13268"/>
                    <a:pt x="2335" y="13935"/>
                    <a:pt x="3036" y="14502"/>
                  </a:cubicBezTo>
                  <a:cubicBezTo>
                    <a:pt x="3103" y="14586"/>
                    <a:pt x="3203" y="14628"/>
                    <a:pt x="3303" y="14628"/>
                  </a:cubicBezTo>
                  <a:cubicBezTo>
                    <a:pt x="3403" y="14628"/>
                    <a:pt x="3503" y="14586"/>
                    <a:pt x="3570" y="14502"/>
                  </a:cubicBezTo>
                  <a:lnTo>
                    <a:pt x="4437" y="13769"/>
                  </a:lnTo>
                  <a:cubicBezTo>
                    <a:pt x="4971" y="14136"/>
                    <a:pt x="5504" y="14402"/>
                    <a:pt x="6105" y="14603"/>
                  </a:cubicBezTo>
                  <a:lnTo>
                    <a:pt x="6038" y="15737"/>
                  </a:lnTo>
                  <a:cubicBezTo>
                    <a:pt x="6005" y="15970"/>
                    <a:pt x="6138" y="16170"/>
                    <a:pt x="6338" y="16204"/>
                  </a:cubicBezTo>
                  <a:cubicBezTo>
                    <a:pt x="6805" y="16304"/>
                    <a:pt x="7239" y="16371"/>
                    <a:pt x="7706" y="16404"/>
                  </a:cubicBezTo>
                  <a:cubicBezTo>
                    <a:pt x="7923" y="16421"/>
                    <a:pt x="8148" y="16429"/>
                    <a:pt x="8373" y="16429"/>
                  </a:cubicBezTo>
                  <a:cubicBezTo>
                    <a:pt x="8598" y="16429"/>
                    <a:pt x="8823" y="16421"/>
                    <a:pt x="9040" y="16404"/>
                  </a:cubicBezTo>
                  <a:cubicBezTo>
                    <a:pt x="9274" y="16371"/>
                    <a:pt x="9407" y="16204"/>
                    <a:pt x="9407" y="16004"/>
                  </a:cubicBezTo>
                  <a:lnTo>
                    <a:pt x="9507" y="14869"/>
                  </a:lnTo>
                  <a:cubicBezTo>
                    <a:pt x="10108" y="14736"/>
                    <a:pt x="10708" y="14569"/>
                    <a:pt x="11242" y="14269"/>
                  </a:cubicBezTo>
                  <a:lnTo>
                    <a:pt x="12009" y="15136"/>
                  </a:lnTo>
                  <a:cubicBezTo>
                    <a:pt x="12092" y="15241"/>
                    <a:pt x="12215" y="15293"/>
                    <a:pt x="12336" y="15293"/>
                  </a:cubicBezTo>
                  <a:cubicBezTo>
                    <a:pt x="12408" y="15293"/>
                    <a:pt x="12480" y="15274"/>
                    <a:pt x="12543" y="15236"/>
                  </a:cubicBezTo>
                  <a:cubicBezTo>
                    <a:pt x="13310" y="14769"/>
                    <a:pt x="14010" y="14169"/>
                    <a:pt x="14577" y="13468"/>
                  </a:cubicBezTo>
                  <a:cubicBezTo>
                    <a:pt x="14744" y="13302"/>
                    <a:pt x="14744" y="13068"/>
                    <a:pt x="14577" y="12901"/>
                  </a:cubicBezTo>
                  <a:lnTo>
                    <a:pt x="13844" y="12101"/>
                  </a:lnTo>
                  <a:cubicBezTo>
                    <a:pt x="14211" y="11567"/>
                    <a:pt x="14477" y="11000"/>
                    <a:pt x="14678" y="10433"/>
                  </a:cubicBezTo>
                  <a:lnTo>
                    <a:pt x="15812" y="10500"/>
                  </a:lnTo>
                  <a:cubicBezTo>
                    <a:pt x="15835" y="10503"/>
                    <a:pt x="15859" y="10505"/>
                    <a:pt x="15882" y="10505"/>
                  </a:cubicBezTo>
                  <a:cubicBezTo>
                    <a:pt x="16084" y="10505"/>
                    <a:pt x="16249" y="10376"/>
                    <a:pt x="16279" y="10166"/>
                  </a:cubicBezTo>
                  <a:cubicBezTo>
                    <a:pt x="16379" y="9732"/>
                    <a:pt x="16445" y="9299"/>
                    <a:pt x="16479" y="8832"/>
                  </a:cubicBezTo>
                  <a:cubicBezTo>
                    <a:pt x="16512" y="8398"/>
                    <a:pt x="16512" y="7931"/>
                    <a:pt x="16479" y="7497"/>
                  </a:cubicBezTo>
                  <a:cubicBezTo>
                    <a:pt x="16479" y="7264"/>
                    <a:pt x="16279" y="7097"/>
                    <a:pt x="16079" y="7097"/>
                  </a:cubicBezTo>
                  <a:lnTo>
                    <a:pt x="14944" y="6997"/>
                  </a:lnTo>
                  <a:cubicBezTo>
                    <a:pt x="14811" y="6397"/>
                    <a:pt x="14644" y="5796"/>
                    <a:pt x="14344" y="5263"/>
                  </a:cubicBezTo>
                  <a:lnTo>
                    <a:pt x="15211" y="4529"/>
                  </a:lnTo>
                  <a:cubicBezTo>
                    <a:pt x="15378" y="4395"/>
                    <a:pt x="15411" y="4128"/>
                    <a:pt x="15311" y="3962"/>
                  </a:cubicBezTo>
                  <a:cubicBezTo>
                    <a:pt x="14844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294"/>
                    <a:pt x="11075" y="2027"/>
                    <a:pt x="10475" y="1827"/>
                  </a:cubicBezTo>
                  <a:lnTo>
                    <a:pt x="10541" y="693"/>
                  </a:lnTo>
                  <a:cubicBezTo>
                    <a:pt x="10575" y="492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5"/>
                  </a:cubicBezTo>
                  <a:cubicBezTo>
                    <a:pt x="8657" y="9"/>
                    <a:pt x="8431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093225" y="620250"/>
              <a:ext cx="333575" cy="332575"/>
            </a:xfrm>
            <a:custGeom>
              <a:rect b="b" l="l" r="r" t="t"/>
              <a:pathLst>
                <a:path extrusionOk="0" h="13303" w="13343">
                  <a:moveTo>
                    <a:pt x="6671" y="3862"/>
                  </a:moveTo>
                  <a:cubicBezTo>
                    <a:pt x="7472" y="3862"/>
                    <a:pt x="8273" y="4229"/>
                    <a:pt x="8806" y="4829"/>
                  </a:cubicBezTo>
                  <a:cubicBezTo>
                    <a:pt x="9540" y="5697"/>
                    <a:pt x="9707" y="6898"/>
                    <a:pt x="9207" y="7932"/>
                  </a:cubicBezTo>
                  <a:cubicBezTo>
                    <a:pt x="8906" y="8632"/>
                    <a:pt x="8273" y="9132"/>
                    <a:pt x="7539" y="9366"/>
                  </a:cubicBezTo>
                  <a:cubicBezTo>
                    <a:pt x="7245" y="9457"/>
                    <a:pt x="6955" y="9499"/>
                    <a:pt x="6675" y="9499"/>
                  </a:cubicBezTo>
                  <a:cubicBezTo>
                    <a:pt x="4691" y="9499"/>
                    <a:pt x="3172" y="7388"/>
                    <a:pt x="4136" y="5430"/>
                  </a:cubicBezTo>
                  <a:cubicBezTo>
                    <a:pt x="4537" y="4563"/>
                    <a:pt x="5337" y="3995"/>
                    <a:pt x="6271" y="3895"/>
                  </a:cubicBezTo>
                  <a:cubicBezTo>
                    <a:pt x="6405" y="3895"/>
                    <a:pt x="6538" y="3862"/>
                    <a:pt x="6671" y="3862"/>
                  </a:cubicBezTo>
                  <a:close/>
                  <a:moveTo>
                    <a:pt x="6678" y="3434"/>
                  </a:moveTo>
                  <a:cubicBezTo>
                    <a:pt x="6351" y="3434"/>
                    <a:pt x="6013" y="3485"/>
                    <a:pt x="5671" y="3595"/>
                  </a:cubicBezTo>
                  <a:lnTo>
                    <a:pt x="5704" y="3595"/>
                  </a:lnTo>
                  <a:cubicBezTo>
                    <a:pt x="4837" y="3829"/>
                    <a:pt x="4136" y="4462"/>
                    <a:pt x="3769" y="5263"/>
                  </a:cubicBezTo>
                  <a:cubicBezTo>
                    <a:pt x="2735" y="7398"/>
                    <a:pt x="4303" y="9900"/>
                    <a:pt x="6705" y="9900"/>
                  </a:cubicBezTo>
                  <a:cubicBezTo>
                    <a:pt x="6838" y="9900"/>
                    <a:pt x="6972" y="9866"/>
                    <a:pt x="7105" y="9866"/>
                  </a:cubicBezTo>
                  <a:cubicBezTo>
                    <a:pt x="7305" y="9833"/>
                    <a:pt x="7472" y="9800"/>
                    <a:pt x="7639" y="9766"/>
                  </a:cubicBezTo>
                  <a:cubicBezTo>
                    <a:pt x="8506" y="9499"/>
                    <a:pt x="9207" y="8899"/>
                    <a:pt x="9540" y="8098"/>
                  </a:cubicBezTo>
                  <a:cubicBezTo>
                    <a:pt x="10647" y="5855"/>
                    <a:pt x="8930" y="3434"/>
                    <a:pt x="6678" y="3434"/>
                  </a:cubicBezTo>
                  <a:close/>
                  <a:moveTo>
                    <a:pt x="7138" y="426"/>
                  </a:moveTo>
                  <a:cubicBezTo>
                    <a:pt x="7472" y="460"/>
                    <a:pt x="7806" y="526"/>
                    <a:pt x="8139" y="593"/>
                  </a:cubicBezTo>
                  <a:lnTo>
                    <a:pt x="8072" y="1627"/>
                  </a:lnTo>
                  <a:cubicBezTo>
                    <a:pt x="8072" y="1727"/>
                    <a:pt x="8106" y="1794"/>
                    <a:pt x="8206" y="1827"/>
                  </a:cubicBezTo>
                  <a:cubicBezTo>
                    <a:pt x="8740" y="1994"/>
                    <a:pt x="9207" y="2228"/>
                    <a:pt x="9674" y="2561"/>
                  </a:cubicBezTo>
                  <a:cubicBezTo>
                    <a:pt x="9707" y="2578"/>
                    <a:pt x="9749" y="2586"/>
                    <a:pt x="9790" y="2586"/>
                  </a:cubicBezTo>
                  <a:cubicBezTo>
                    <a:pt x="9832" y="2586"/>
                    <a:pt x="9874" y="2578"/>
                    <a:pt x="9907" y="2561"/>
                  </a:cubicBezTo>
                  <a:lnTo>
                    <a:pt x="10708" y="1894"/>
                  </a:lnTo>
                  <a:cubicBezTo>
                    <a:pt x="11208" y="2328"/>
                    <a:pt x="11642" y="2828"/>
                    <a:pt x="12009" y="3428"/>
                  </a:cubicBezTo>
                  <a:lnTo>
                    <a:pt x="11241" y="4096"/>
                  </a:lnTo>
                  <a:cubicBezTo>
                    <a:pt x="11141" y="4129"/>
                    <a:pt x="11141" y="4229"/>
                    <a:pt x="11175" y="4329"/>
                  </a:cubicBezTo>
                  <a:cubicBezTo>
                    <a:pt x="11442" y="4796"/>
                    <a:pt x="11608" y="5330"/>
                    <a:pt x="11675" y="5863"/>
                  </a:cubicBezTo>
                  <a:cubicBezTo>
                    <a:pt x="11708" y="5964"/>
                    <a:pt x="11775" y="6030"/>
                    <a:pt x="11875" y="6030"/>
                  </a:cubicBezTo>
                  <a:lnTo>
                    <a:pt x="12909" y="6130"/>
                  </a:lnTo>
                  <a:cubicBezTo>
                    <a:pt x="12909" y="6464"/>
                    <a:pt x="12943" y="6797"/>
                    <a:pt x="12909" y="7131"/>
                  </a:cubicBezTo>
                  <a:cubicBezTo>
                    <a:pt x="12876" y="7465"/>
                    <a:pt x="12843" y="7798"/>
                    <a:pt x="12742" y="8132"/>
                  </a:cubicBezTo>
                  <a:lnTo>
                    <a:pt x="11708" y="8065"/>
                  </a:lnTo>
                  <a:cubicBezTo>
                    <a:pt x="11642" y="8065"/>
                    <a:pt x="11542" y="8132"/>
                    <a:pt x="11508" y="8198"/>
                  </a:cubicBezTo>
                  <a:cubicBezTo>
                    <a:pt x="11341" y="8732"/>
                    <a:pt x="11108" y="9199"/>
                    <a:pt x="10774" y="9666"/>
                  </a:cubicBezTo>
                  <a:cubicBezTo>
                    <a:pt x="10741" y="9733"/>
                    <a:pt x="10741" y="9833"/>
                    <a:pt x="10774" y="9900"/>
                  </a:cubicBezTo>
                  <a:lnTo>
                    <a:pt x="11442" y="10667"/>
                  </a:lnTo>
                  <a:cubicBezTo>
                    <a:pt x="11008" y="11201"/>
                    <a:pt x="10508" y="11634"/>
                    <a:pt x="9907" y="11968"/>
                  </a:cubicBezTo>
                  <a:lnTo>
                    <a:pt x="9240" y="11234"/>
                  </a:lnTo>
                  <a:cubicBezTo>
                    <a:pt x="9198" y="11171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1"/>
                    <a:pt x="7472" y="11668"/>
                  </a:cubicBezTo>
                  <a:cubicBezTo>
                    <a:pt x="7372" y="11701"/>
                    <a:pt x="7305" y="11768"/>
                    <a:pt x="7305" y="11868"/>
                  </a:cubicBezTo>
                  <a:lnTo>
                    <a:pt x="7205" y="12902"/>
                  </a:lnTo>
                  <a:lnTo>
                    <a:pt x="6204" y="12902"/>
                  </a:lnTo>
                  <a:cubicBezTo>
                    <a:pt x="5871" y="12868"/>
                    <a:pt x="5537" y="12802"/>
                    <a:pt x="5204" y="12735"/>
                  </a:cubicBezTo>
                  <a:lnTo>
                    <a:pt x="5270" y="11701"/>
                  </a:lnTo>
                  <a:cubicBezTo>
                    <a:pt x="5270" y="11601"/>
                    <a:pt x="5237" y="11534"/>
                    <a:pt x="5137" y="11501"/>
                  </a:cubicBezTo>
                  <a:cubicBezTo>
                    <a:pt x="4603" y="11334"/>
                    <a:pt x="4136" y="11101"/>
                    <a:pt x="3703" y="10767"/>
                  </a:cubicBezTo>
                  <a:cubicBezTo>
                    <a:pt x="3636" y="10734"/>
                    <a:pt x="3603" y="10734"/>
                    <a:pt x="3536" y="10734"/>
                  </a:cubicBezTo>
                  <a:cubicBezTo>
                    <a:pt x="3503" y="10734"/>
                    <a:pt x="3469" y="10767"/>
                    <a:pt x="3436" y="10800"/>
                  </a:cubicBezTo>
                  <a:lnTo>
                    <a:pt x="2702" y="11467"/>
                  </a:lnTo>
                  <a:cubicBezTo>
                    <a:pt x="2168" y="11034"/>
                    <a:pt x="1735" y="10500"/>
                    <a:pt x="1401" y="9933"/>
                  </a:cubicBezTo>
                  <a:lnTo>
                    <a:pt x="2168" y="9266"/>
                  </a:lnTo>
                  <a:cubicBezTo>
                    <a:pt x="2235" y="9199"/>
                    <a:pt x="2235" y="9099"/>
                    <a:pt x="2202" y="8999"/>
                  </a:cubicBezTo>
                  <a:cubicBezTo>
                    <a:pt x="1935" y="8532"/>
                    <a:pt x="1768" y="7998"/>
                    <a:pt x="1701" y="7465"/>
                  </a:cubicBezTo>
                  <a:cubicBezTo>
                    <a:pt x="1668" y="7365"/>
                    <a:pt x="1601" y="7298"/>
                    <a:pt x="1501" y="7298"/>
                  </a:cubicBezTo>
                  <a:lnTo>
                    <a:pt x="467" y="7231"/>
                  </a:lnTo>
                  <a:cubicBezTo>
                    <a:pt x="434" y="6898"/>
                    <a:pt x="434" y="6564"/>
                    <a:pt x="467" y="6230"/>
                  </a:cubicBezTo>
                  <a:cubicBezTo>
                    <a:pt x="500" y="5897"/>
                    <a:pt x="534" y="5563"/>
                    <a:pt x="634" y="5230"/>
                  </a:cubicBezTo>
                  <a:lnTo>
                    <a:pt x="1635" y="5296"/>
                  </a:lnTo>
                  <a:cubicBezTo>
                    <a:pt x="1735" y="5296"/>
                    <a:pt x="1835" y="5230"/>
                    <a:pt x="1868" y="5163"/>
                  </a:cubicBezTo>
                  <a:cubicBezTo>
                    <a:pt x="2001" y="4629"/>
                    <a:pt x="2268" y="4129"/>
                    <a:pt x="2602" y="3695"/>
                  </a:cubicBezTo>
                  <a:cubicBezTo>
                    <a:pt x="2635" y="3629"/>
                    <a:pt x="2635" y="3528"/>
                    <a:pt x="2602" y="3428"/>
                  </a:cubicBezTo>
                  <a:lnTo>
                    <a:pt x="1901" y="2661"/>
                  </a:lnTo>
                  <a:cubicBezTo>
                    <a:pt x="2335" y="2127"/>
                    <a:pt x="2835" y="1694"/>
                    <a:pt x="3436" y="1360"/>
                  </a:cubicBezTo>
                  <a:lnTo>
                    <a:pt x="4103" y="2127"/>
                  </a:lnTo>
                  <a:cubicBezTo>
                    <a:pt x="4142" y="2167"/>
                    <a:pt x="4193" y="2183"/>
                    <a:pt x="4241" y="2183"/>
                  </a:cubicBezTo>
                  <a:cubicBezTo>
                    <a:pt x="4275" y="2183"/>
                    <a:pt x="4309" y="2175"/>
                    <a:pt x="4336" y="2161"/>
                  </a:cubicBezTo>
                  <a:cubicBezTo>
                    <a:pt x="4803" y="1894"/>
                    <a:pt x="5337" y="1727"/>
                    <a:pt x="5871" y="1660"/>
                  </a:cubicBezTo>
                  <a:cubicBezTo>
                    <a:pt x="5971" y="1627"/>
                    <a:pt x="6038" y="1560"/>
                    <a:pt x="6038" y="1460"/>
                  </a:cubicBezTo>
                  <a:lnTo>
                    <a:pt x="6138" y="426"/>
                  </a:lnTo>
                  <a:close/>
                  <a:moveTo>
                    <a:pt x="6621" y="1"/>
                  </a:moveTo>
                  <a:cubicBezTo>
                    <a:pt x="6438" y="1"/>
                    <a:pt x="6254" y="9"/>
                    <a:pt x="6071" y="26"/>
                  </a:cubicBezTo>
                  <a:cubicBezTo>
                    <a:pt x="5904" y="59"/>
                    <a:pt x="5737" y="193"/>
                    <a:pt x="5737" y="393"/>
                  </a:cubicBezTo>
                  <a:lnTo>
                    <a:pt x="5671" y="1260"/>
                  </a:lnTo>
                  <a:cubicBezTo>
                    <a:pt x="5204" y="1360"/>
                    <a:pt x="4737" y="1527"/>
                    <a:pt x="4303" y="1727"/>
                  </a:cubicBezTo>
                  <a:lnTo>
                    <a:pt x="3736" y="1060"/>
                  </a:lnTo>
                  <a:cubicBezTo>
                    <a:pt x="3647" y="971"/>
                    <a:pt x="3528" y="927"/>
                    <a:pt x="3410" y="927"/>
                  </a:cubicBezTo>
                  <a:cubicBezTo>
                    <a:pt x="3351" y="927"/>
                    <a:pt x="3291" y="938"/>
                    <a:pt x="3236" y="960"/>
                  </a:cubicBezTo>
                  <a:cubicBezTo>
                    <a:pt x="2602" y="1360"/>
                    <a:pt x="2035" y="1827"/>
                    <a:pt x="1568" y="2394"/>
                  </a:cubicBezTo>
                  <a:cubicBezTo>
                    <a:pt x="1434" y="2528"/>
                    <a:pt x="1434" y="2761"/>
                    <a:pt x="1568" y="2895"/>
                  </a:cubicBezTo>
                  <a:lnTo>
                    <a:pt x="2168" y="3562"/>
                  </a:lnTo>
                  <a:cubicBezTo>
                    <a:pt x="1868" y="3962"/>
                    <a:pt x="1668" y="4396"/>
                    <a:pt x="1501" y="4863"/>
                  </a:cubicBezTo>
                  <a:lnTo>
                    <a:pt x="634" y="4796"/>
                  </a:lnTo>
                  <a:cubicBezTo>
                    <a:pt x="613" y="4793"/>
                    <a:pt x="592" y="4791"/>
                    <a:pt x="571" y="4791"/>
                  </a:cubicBezTo>
                  <a:cubicBezTo>
                    <a:pt x="394" y="4791"/>
                    <a:pt x="230" y="4914"/>
                    <a:pt x="200" y="5063"/>
                  </a:cubicBezTo>
                  <a:cubicBezTo>
                    <a:pt x="100" y="5430"/>
                    <a:pt x="67" y="5797"/>
                    <a:pt x="33" y="6164"/>
                  </a:cubicBezTo>
                  <a:cubicBezTo>
                    <a:pt x="0" y="6531"/>
                    <a:pt x="0" y="6898"/>
                    <a:pt x="33" y="7264"/>
                  </a:cubicBezTo>
                  <a:cubicBezTo>
                    <a:pt x="67" y="7431"/>
                    <a:pt x="200" y="7598"/>
                    <a:pt x="400" y="7598"/>
                  </a:cubicBezTo>
                  <a:lnTo>
                    <a:pt x="1268" y="7665"/>
                  </a:lnTo>
                  <a:cubicBezTo>
                    <a:pt x="1368" y="8132"/>
                    <a:pt x="1501" y="8599"/>
                    <a:pt x="1735" y="9032"/>
                  </a:cubicBezTo>
                  <a:lnTo>
                    <a:pt x="1067" y="9599"/>
                  </a:lnTo>
                  <a:cubicBezTo>
                    <a:pt x="901" y="9733"/>
                    <a:pt x="867" y="9933"/>
                    <a:pt x="967" y="10100"/>
                  </a:cubicBezTo>
                  <a:cubicBezTo>
                    <a:pt x="1368" y="10734"/>
                    <a:pt x="1835" y="11301"/>
                    <a:pt x="2402" y="11768"/>
                  </a:cubicBezTo>
                  <a:cubicBezTo>
                    <a:pt x="2468" y="11834"/>
                    <a:pt x="2560" y="11868"/>
                    <a:pt x="2652" y="11868"/>
                  </a:cubicBezTo>
                  <a:cubicBezTo>
                    <a:pt x="2744" y="11868"/>
                    <a:pt x="2835" y="11834"/>
                    <a:pt x="2902" y="11768"/>
                  </a:cubicBezTo>
                  <a:lnTo>
                    <a:pt x="3569" y="11201"/>
                  </a:lnTo>
                  <a:cubicBezTo>
                    <a:pt x="3970" y="11467"/>
                    <a:pt x="4403" y="11668"/>
                    <a:pt x="4837" y="11834"/>
                  </a:cubicBezTo>
                  <a:lnTo>
                    <a:pt x="4770" y="12735"/>
                  </a:lnTo>
                  <a:cubicBezTo>
                    <a:pt x="4770" y="12902"/>
                    <a:pt x="4904" y="13102"/>
                    <a:pt x="5070" y="13135"/>
                  </a:cubicBezTo>
                  <a:cubicBezTo>
                    <a:pt x="5437" y="13235"/>
                    <a:pt x="5804" y="13269"/>
                    <a:pt x="6171" y="13302"/>
                  </a:cubicBezTo>
                  <a:lnTo>
                    <a:pt x="6671" y="13302"/>
                  </a:lnTo>
                  <a:cubicBezTo>
                    <a:pt x="6838" y="13302"/>
                    <a:pt x="7072" y="13302"/>
                    <a:pt x="7272" y="13269"/>
                  </a:cubicBezTo>
                  <a:cubicBezTo>
                    <a:pt x="7439" y="13235"/>
                    <a:pt x="7572" y="13102"/>
                    <a:pt x="7572" y="12935"/>
                  </a:cubicBezTo>
                  <a:lnTo>
                    <a:pt x="7639" y="12035"/>
                  </a:lnTo>
                  <a:cubicBezTo>
                    <a:pt x="8139" y="11934"/>
                    <a:pt x="8606" y="11801"/>
                    <a:pt x="9006" y="11601"/>
                  </a:cubicBezTo>
                  <a:lnTo>
                    <a:pt x="9607" y="12268"/>
                  </a:lnTo>
                  <a:cubicBezTo>
                    <a:pt x="9688" y="12349"/>
                    <a:pt x="9793" y="12393"/>
                    <a:pt x="9893" y="12393"/>
                  </a:cubicBezTo>
                  <a:cubicBezTo>
                    <a:pt x="9958" y="12393"/>
                    <a:pt x="10021" y="12374"/>
                    <a:pt x="10074" y="12335"/>
                  </a:cubicBezTo>
                  <a:cubicBezTo>
                    <a:pt x="10708" y="11968"/>
                    <a:pt x="11275" y="11467"/>
                    <a:pt x="11742" y="10900"/>
                  </a:cubicBezTo>
                  <a:cubicBezTo>
                    <a:pt x="11875" y="10767"/>
                    <a:pt x="11875" y="10567"/>
                    <a:pt x="11742" y="10400"/>
                  </a:cubicBezTo>
                  <a:lnTo>
                    <a:pt x="11208" y="9733"/>
                  </a:lnTo>
                  <a:cubicBezTo>
                    <a:pt x="11475" y="9333"/>
                    <a:pt x="11708" y="8932"/>
                    <a:pt x="11875" y="8499"/>
                  </a:cubicBezTo>
                  <a:lnTo>
                    <a:pt x="12742" y="8532"/>
                  </a:lnTo>
                  <a:cubicBezTo>
                    <a:pt x="12763" y="8536"/>
                    <a:pt x="12784" y="8537"/>
                    <a:pt x="12804" y="8537"/>
                  </a:cubicBezTo>
                  <a:cubicBezTo>
                    <a:pt x="12976" y="8537"/>
                    <a:pt x="13116" y="8415"/>
                    <a:pt x="13176" y="8265"/>
                  </a:cubicBezTo>
                  <a:cubicBezTo>
                    <a:pt x="13243" y="7898"/>
                    <a:pt x="13310" y="7531"/>
                    <a:pt x="13343" y="7164"/>
                  </a:cubicBezTo>
                  <a:cubicBezTo>
                    <a:pt x="13343" y="6797"/>
                    <a:pt x="13343" y="6431"/>
                    <a:pt x="13276" y="6064"/>
                  </a:cubicBezTo>
                  <a:cubicBezTo>
                    <a:pt x="13276" y="5863"/>
                    <a:pt x="13109" y="5730"/>
                    <a:pt x="12943" y="5730"/>
                  </a:cubicBezTo>
                  <a:lnTo>
                    <a:pt x="12042" y="5663"/>
                  </a:lnTo>
                  <a:cubicBezTo>
                    <a:pt x="11975" y="5163"/>
                    <a:pt x="11808" y="4729"/>
                    <a:pt x="11608" y="4296"/>
                  </a:cubicBezTo>
                  <a:lnTo>
                    <a:pt x="12275" y="3695"/>
                  </a:lnTo>
                  <a:cubicBezTo>
                    <a:pt x="12409" y="3595"/>
                    <a:pt x="12442" y="3362"/>
                    <a:pt x="12342" y="3228"/>
                  </a:cubicBezTo>
                  <a:cubicBezTo>
                    <a:pt x="11975" y="2594"/>
                    <a:pt x="11475" y="2027"/>
                    <a:pt x="10941" y="1560"/>
                  </a:cubicBezTo>
                  <a:cubicBezTo>
                    <a:pt x="10858" y="1494"/>
                    <a:pt x="10766" y="1460"/>
                    <a:pt x="10678" y="1460"/>
                  </a:cubicBezTo>
                  <a:cubicBezTo>
                    <a:pt x="10591" y="1460"/>
                    <a:pt x="10508" y="1494"/>
                    <a:pt x="10441" y="1560"/>
                  </a:cubicBezTo>
                  <a:lnTo>
                    <a:pt x="9774" y="2161"/>
                  </a:lnTo>
                  <a:cubicBezTo>
                    <a:pt x="9373" y="1861"/>
                    <a:pt x="8940" y="1660"/>
                    <a:pt x="8473" y="1494"/>
                  </a:cubicBezTo>
                  <a:lnTo>
                    <a:pt x="8539" y="626"/>
                  </a:lnTo>
                  <a:cubicBezTo>
                    <a:pt x="8573" y="426"/>
                    <a:pt x="8439" y="259"/>
                    <a:pt x="8273" y="193"/>
                  </a:cubicBezTo>
                  <a:cubicBezTo>
                    <a:pt x="7906" y="126"/>
                    <a:pt x="7539" y="59"/>
                    <a:pt x="7172" y="26"/>
                  </a:cubicBezTo>
                  <a:cubicBezTo>
                    <a:pt x="6988" y="9"/>
                    <a:pt x="6805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5410700" y="614425"/>
              <a:ext cx="334425" cy="332550"/>
            </a:xfrm>
            <a:custGeom>
              <a:rect b="b" l="l" r="r" t="t"/>
              <a:pathLst>
                <a:path extrusionOk="0" h="13302" w="13377">
                  <a:moveTo>
                    <a:pt x="6672" y="3895"/>
                  </a:moveTo>
                  <a:cubicBezTo>
                    <a:pt x="7506" y="3895"/>
                    <a:pt x="8273" y="4228"/>
                    <a:pt x="8807" y="4862"/>
                  </a:cubicBezTo>
                  <a:cubicBezTo>
                    <a:pt x="9541" y="5730"/>
                    <a:pt x="9707" y="6930"/>
                    <a:pt x="9240" y="7931"/>
                  </a:cubicBezTo>
                  <a:cubicBezTo>
                    <a:pt x="8907" y="8632"/>
                    <a:pt x="8306" y="9165"/>
                    <a:pt x="7573" y="9399"/>
                  </a:cubicBezTo>
                  <a:cubicBezTo>
                    <a:pt x="7278" y="9489"/>
                    <a:pt x="6988" y="9531"/>
                    <a:pt x="6708" y="9531"/>
                  </a:cubicBezTo>
                  <a:cubicBezTo>
                    <a:pt x="4703" y="9531"/>
                    <a:pt x="3200" y="7390"/>
                    <a:pt x="4137" y="5429"/>
                  </a:cubicBezTo>
                  <a:cubicBezTo>
                    <a:pt x="4470" y="4729"/>
                    <a:pt x="5071" y="4195"/>
                    <a:pt x="5805" y="3995"/>
                  </a:cubicBezTo>
                  <a:cubicBezTo>
                    <a:pt x="5971" y="3962"/>
                    <a:pt x="6138" y="3928"/>
                    <a:pt x="6272" y="3895"/>
                  </a:cubicBezTo>
                  <a:close/>
                  <a:moveTo>
                    <a:pt x="6680" y="3445"/>
                  </a:moveTo>
                  <a:cubicBezTo>
                    <a:pt x="6364" y="3445"/>
                    <a:pt x="6036" y="3492"/>
                    <a:pt x="5705" y="3595"/>
                  </a:cubicBezTo>
                  <a:lnTo>
                    <a:pt x="5738" y="3628"/>
                  </a:lnTo>
                  <a:cubicBezTo>
                    <a:pt x="4871" y="3862"/>
                    <a:pt x="4170" y="4462"/>
                    <a:pt x="3803" y="5296"/>
                  </a:cubicBezTo>
                  <a:cubicBezTo>
                    <a:pt x="3236" y="6430"/>
                    <a:pt x="3436" y="7831"/>
                    <a:pt x="4270" y="8798"/>
                  </a:cubicBezTo>
                  <a:cubicBezTo>
                    <a:pt x="4871" y="9499"/>
                    <a:pt x="5771" y="9899"/>
                    <a:pt x="6739" y="9899"/>
                  </a:cubicBezTo>
                  <a:cubicBezTo>
                    <a:pt x="6872" y="9899"/>
                    <a:pt x="7006" y="9899"/>
                    <a:pt x="7139" y="9866"/>
                  </a:cubicBezTo>
                  <a:cubicBezTo>
                    <a:pt x="7306" y="9832"/>
                    <a:pt x="7506" y="9799"/>
                    <a:pt x="7673" y="9766"/>
                  </a:cubicBezTo>
                  <a:cubicBezTo>
                    <a:pt x="8507" y="9499"/>
                    <a:pt x="9207" y="8898"/>
                    <a:pt x="9574" y="8098"/>
                  </a:cubicBezTo>
                  <a:cubicBezTo>
                    <a:pt x="10657" y="5874"/>
                    <a:pt x="8941" y="3445"/>
                    <a:pt x="6680" y="3445"/>
                  </a:cubicBezTo>
                  <a:close/>
                  <a:moveTo>
                    <a:pt x="7172" y="459"/>
                  </a:moveTo>
                  <a:cubicBezTo>
                    <a:pt x="7506" y="492"/>
                    <a:pt x="7839" y="559"/>
                    <a:pt x="8173" y="659"/>
                  </a:cubicBezTo>
                  <a:lnTo>
                    <a:pt x="8106" y="1660"/>
                  </a:lnTo>
                  <a:cubicBezTo>
                    <a:pt x="8106" y="1760"/>
                    <a:pt x="8140" y="1827"/>
                    <a:pt x="8240" y="1860"/>
                  </a:cubicBezTo>
                  <a:cubicBezTo>
                    <a:pt x="8773" y="2027"/>
                    <a:pt x="9240" y="2260"/>
                    <a:pt x="9674" y="2594"/>
                  </a:cubicBezTo>
                  <a:cubicBezTo>
                    <a:pt x="9724" y="2627"/>
                    <a:pt x="9774" y="2644"/>
                    <a:pt x="9820" y="2644"/>
                  </a:cubicBezTo>
                  <a:cubicBezTo>
                    <a:pt x="9866" y="2644"/>
                    <a:pt x="9908" y="2627"/>
                    <a:pt x="9941" y="2594"/>
                  </a:cubicBezTo>
                  <a:lnTo>
                    <a:pt x="10708" y="1927"/>
                  </a:lnTo>
                  <a:cubicBezTo>
                    <a:pt x="11242" y="2360"/>
                    <a:pt x="11676" y="2894"/>
                    <a:pt x="12009" y="3461"/>
                  </a:cubicBezTo>
                  <a:lnTo>
                    <a:pt x="11242" y="4128"/>
                  </a:lnTo>
                  <a:cubicBezTo>
                    <a:pt x="11175" y="4195"/>
                    <a:pt x="11175" y="4295"/>
                    <a:pt x="11209" y="4362"/>
                  </a:cubicBezTo>
                  <a:cubicBezTo>
                    <a:pt x="11475" y="4862"/>
                    <a:pt x="11642" y="5363"/>
                    <a:pt x="11709" y="5896"/>
                  </a:cubicBezTo>
                  <a:cubicBezTo>
                    <a:pt x="11742" y="5996"/>
                    <a:pt x="11809" y="6063"/>
                    <a:pt x="11909" y="6063"/>
                  </a:cubicBezTo>
                  <a:lnTo>
                    <a:pt x="12943" y="6163"/>
                  </a:lnTo>
                  <a:cubicBezTo>
                    <a:pt x="12943" y="6497"/>
                    <a:pt x="12943" y="6830"/>
                    <a:pt x="12910" y="7131"/>
                  </a:cubicBezTo>
                  <a:cubicBezTo>
                    <a:pt x="12876" y="7497"/>
                    <a:pt x="12843" y="7831"/>
                    <a:pt x="12743" y="8165"/>
                  </a:cubicBezTo>
                  <a:lnTo>
                    <a:pt x="11742" y="8065"/>
                  </a:lnTo>
                  <a:cubicBezTo>
                    <a:pt x="11642" y="8065"/>
                    <a:pt x="11542" y="8131"/>
                    <a:pt x="11509" y="8231"/>
                  </a:cubicBezTo>
                  <a:cubicBezTo>
                    <a:pt x="11375" y="8732"/>
                    <a:pt x="11108" y="9232"/>
                    <a:pt x="10808" y="9666"/>
                  </a:cubicBezTo>
                  <a:cubicBezTo>
                    <a:pt x="10742" y="9732"/>
                    <a:pt x="10742" y="9832"/>
                    <a:pt x="10808" y="9899"/>
                  </a:cubicBezTo>
                  <a:lnTo>
                    <a:pt x="11442" y="10700"/>
                  </a:lnTo>
                  <a:cubicBezTo>
                    <a:pt x="11008" y="11233"/>
                    <a:pt x="10508" y="11667"/>
                    <a:pt x="9908" y="12001"/>
                  </a:cubicBezTo>
                  <a:lnTo>
                    <a:pt x="9274" y="11233"/>
                  </a:lnTo>
                  <a:cubicBezTo>
                    <a:pt x="9253" y="11170"/>
                    <a:pt x="9205" y="11147"/>
                    <a:pt x="9147" y="11147"/>
                  </a:cubicBezTo>
                  <a:cubicBezTo>
                    <a:pt x="9114" y="11147"/>
                    <a:pt x="9077" y="11155"/>
                    <a:pt x="9040" y="11167"/>
                  </a:cubicBezTo>
                  <a:cubicBezTo>
                    <a:pt x="8573" y="11434"/>
                    <a:pt x="8040" y="11600"/>
                    <a:pt x="7506" y="11667"/>
                  </a:cubicBezTo>
                  <a:cubicBezTo>
                    <a:pt x="7406" y="11700"/>
                    <a:pt x="7339" y="11767"/>
                    <a:pt x="7339" y="11867"/>
                  </a:cubicBezTo>
                  <a:lnTo>
                    <a:pt x="7239" y="12901"/>
                  </a:lnTo>
                  <a:cubicBezTo>
                    <a:pt x="7072" y="12918"/>
                    <a:pt x="6905" y="12926"/>
                    <a:pt x="6739" y="12926"/>
                  </a:cubicBezTo>
                  <a:cubicBezTo>
                    <a:pt x="6572" y="12926"/>
                    <a:pt x="6405" y="12918"/>
                    <a:pt x="6238" y="12901"/>
                  </a:cubicBezTo>
                  <a:cubicBezTo>
                    <a:pt x="5905" y="12868"/>
                    <a:pt x="5571" y="12801"/>
                    <a:pt x="5238" y="12735"/>
                  </a:cubicBezTo>
                  <a:lnTo>
                    <a:pt x="5304" y="11700"/>
                  </a:lnTo>
                  <a:cubicBezTo>
                    <a:pt x="5338" y="11600"/>
                    <a:pt x="5271" y="11534"/>
                    <a:pt x="5171" y="11500"/>
                  </a:cubicBezTo>
                  <a:cubicBezTo>
                    <a:pt x="4671" y="11334"/>
                    <a:pt x="4170" y="11100"/>
                    <a:pt x="3737" y="10800"/>
                  </a:cubicBezTo>
                  <a:cubicBezTo>
                    <a:pt x="3670" y="10766"/>
                    <a:pt x="3636" y="10766"/>
                    <a:pt x="3570" y="10766"/>
                  </a:cubicBezTo>
                  <a:cubicBezTo>
                    <a:pt x="3536" y="10766"/>
                    <a:pt x="3503" y="10766"/>
                    <a:pt x="3470" y="10800"/>
                  </a:cubicBezTo>
                  <a:lnTo>
                    <a:pt x="2702" y="11467"/>
                  </a:lnTo>
                  <a:cubicBezTo>
                    <a:pt x="2169" y="11033"/>
                    <a:pt x="1735" y="10533"/>
                    <a:pt x="1402" y="9933"/>
                  </a:cubicBezTo>
                  <a:lnTo>
                    <a:pt x="2169" y="9265"/>
                  </a:lnTo>
                  <a:cubicBezTo>
                    <a:pt x="2235" y="9199"/>
                    <a:pt x="2235" y="9099"/>
                    <a:pt x="2202" y="9032"/>
                  </a:cubicBezTo>
                  <a:cubicBezTo>
                    <a:pt x="1935" y="8565"/>
                    <a:pt x="1768" y="8031"/>
                    <a:pt x="1702" y="7497"/>
                  </a:cubicBezTo>
                  <a:cubicBezTo>
                    <a:pt x="1668" y="7397"/>
                    <a:pt x="1602" y="7331"/>
                    <a:pt x="1502" y="7331"/>
                  </a:cubicBezTo>
                  <a:lnTo>
                    <a:pt x="468" y="7231"/>
                  </a:lnTo>
                  <a:cubicBezTo>
                    <a:pt x="434" y="6897"/>
                    <a:pt x="434" y="6563"/>
                    <a:pt x="468" y="6230"/>
                  </a:cubicBezTo>
                  <a:cubicBezTo>
                    <a:pt x="501" y="5863"/>
                    <a:pt x="534" y="5529"/>
                    <a:pt x="634" y="5229"/>
                  </a:cubicBezTo>
                  <a:lnTo>
                    <a:pt x="1635" y="5296"/>
                  </a:lnTo>
                  <a:cubicBezTo>
                    <a:pt x="1735" y="5296"/>
                    <a:pt x="1802" y="5229"/>
                    <a:pt x="1835" y="5129"/>
                  </a:cubicBezTo>
                  <a:cubicBezTo>
                    <a:pt x="2002" y="4629"/>
                    <a:pt x="2269" y="4162"/>
                    <a:pt x="2602" y="3728"/>
                  </a:cubicBezTo>
                  <a:cubicBezTo>
                    <a:pt x="2636" y="3628"/>
                    <a:pt x="2636" y="3528"/>
                    <a:pt x="2602" y="3461"/>
                  </a:cubicBezTo>
                  <a:lnTo>
                    <a:pt x="1935" y="2694"/>
                  </a:lnTo>
                  <a:cubicBezTo>
                    <a:pt x="2369" y="2160"/>
                    <a:pt x="2869" y="1727"/>
                    <a:pt x="3470" y="1393"/>
                  </a:cubicBezTo>
                  <a:lnTo>
                    <a:pt x="4137" y="2160"/>
                  </a:lnTo>
                  <a:cubicBezTo>
                    <a:pt x="4176" y="2199"/>
                    <a:pt x="4226" y="2216"/>
                    <a:pt x="4275" y="2216"/>
                  </a:cubicBezTo>
                  <a:cubicBezTo>
                    <a:pt x="4309" y="2216"/>
                    <a:pt x="4343" y="2207"/>
                    <a:pt x="4370" y="2194"/>
                  </a:cubicBezTo>
                  <a:cubicBezTo>
                    <a:pt x="4837" y="1927"/>
                    <a:pt x="5371" y="1760"/>
                    <a:pt x="5905" y="1693"/>
                  </a:cubicBezTo>
                  <a:cubicBezTo>
                    <a:pt x="6005" y="1660"/>
                    <a:pt x="6072" y="1593"/>
                    <a:pt x="6072" y="1493"/>
                  </a:cubicBezTo>
                  <a:lnTo>
                    <a:pt x="6172" y="459"/>
                  </a:lnTo>
                  <a:close/>
                  <a:moveTo>
                    <a:pt x="6655" y="0"/>
                  </a:moveTo>
                  <a:cubicBezTo>
                    <a:pt x="6472" y="0"/>
                    <a:pt x="6288" y="9"/>
                    <a:pt x="6105" y="25"/>
                  </a:cubicBezTo>
                  <a:cubicBezTo>
                    <a:pt x="5905" y="25"/>
                    <a:pt x="5771" y="192"/>
                    <a:pt x="5738" y="359"/>
                  </a:cubicBezTo>
                  <a:lnTo>
                    <a:pt x="5671" y="1260"/>
                  </a:lnTo>
                  <a:cubicBezTo>
                    <a:pt x="5204" y="1360"/>
                    <a:pt x="4737" y="1493"/>
                    <a:pt x="4304" y="1693"/>
                  </a:cubicBezTo>
                  <a:lnTo>
                    <a:pt x="3737" y="1026"/>
                  </a:lnTo>
                  <a:cubicBezTo>
                    <a:pt x="3656" y="945"/>
                    <a:pt x="3551" y="901"/>
                    <a:pt x="3443" y="901"/>
                  </a:cubicBezTo>
                  <a:cubicBezTo>
                    <a:pt x="3373" y="901"/>
                    <a:pt x="3302" y="920"/>
                    <a:pt x="3236" y="959"/>
                  </a:cubicBezTo>
                  <a:cubicBezTo>
                    <a:pt x="2602" y="1326"/>
                    <a:pt x="2069" y="1827"/>
                    <a:pt x="1568" y="2394"/>
                  </a:cubicBezTo>
                  <a:cubicBezTo>
                    <a:pt x="1468" y="2527"/>
                    <a:pt x="1468" y="2727"/>
                    <a:pt x="1568" y="2894"/>
                  </a:cubicBezTo>
                  <a:lnTo>
                    <a:pt x="2169" y="3561"/>
                  </a:lnTo>
                  <a:cubicBezTo>
                    <a:pt x="1902" y="3962"/>
                    <a:pt x="1668" y="4395"/>
                    <a:pt x="1502" y="4829"/>
                  </a:cubicBezTo>
                  <a:lnTo>
                    <a:pt x="634" y="4762"/>
                  </a:lnTo>
                  <a:cubicBezTo>
                    <a:pt x="434" y="4762"/>
                    <a:pt x="267" y="4862"/>
                    <a:pt x="201" y="5062"/>
                  </a:cubicBezTo>
                  <a:cubicBezTo>
                    <a:pt x="34" y="5763"/>
                    <a:pt x="1" y="6497"/>
                    <a:pt x="67" y="7231"/>
                  </a:cubicBezTo>
                  <a:cubicBezTo>
                    <a:pt x="67" y="7431"/>
                    <a:pt x="234" y="7564"/>
                    <a:pt x="401" y="7598"/>
                  </a:cubicBezTo>
                  <a:lnTo>
                    <a:pt x="1301" y="7664"/>
                  </a:lnTo>
                  <a:cubicBezTo>
                    <a:pt x="1368" y="8131"/>
                    <a:pt x="1535" y="8598"/>
                    <a:pt x="1735" y="9032"/>
                  </a:cubicBezTo>
                  <a:lnTo>
                    <a:pt x="1068" y="9599"/>
                  </a:lnTo>
                  <a:cubicBezTo>
                    <a:pt x="935" y="9732"/>
                    <a:pt x="901" y="9933"/>
                    <a:pt x="1001" y="10099"/>
                  </a:cubicBezTo>
                  <a:cubicBezTo>
                    <a:pt x="1368" y="10700"/>
                    <a:pt x="1869" y="11267"/>
                    <a:pt x="2436" y="11767"/>
                  </a:cubicBezTo>
                  <a:cubicBezTo>
                    <a:pt x="2502" y="11817"/>
                    <a:pt x="2586" y="11842"/>
                    <a:pt x="2669" y="11842"/>
                  </a:cubicBezTo>
                  <a:cubicBezTo>
                    <a:pt x="2753" y="11842"/>
                    <a:pt x="2836" y="11817"/>
                    <a:pt x="2903" y="11767"/>
                  </a:cubicBezTo>
                  <a:lnTo>
                    <a:pt x="3570" y="11167"/>
                  </a:lnTo>
                  <a:cubicBezTo>
                    <a:pt x="3970" y="11434"/>
                    <a:pt x="4404" y="11667"/>
                    <a:pt x="4871" y="11834"/>
                  </a:cubicBezTo>
                  <a:lnTo>
                    <a:pt x="4804" y="12701"/>
                  </a:lnTo>
                  <a:cubicBezTo>
                    <a:pt x="4771" y="12901"/>
                    <a:pt x="4904" y="13068"/>
                    <a:pt x="5104" y="13135"/>
                  </a:cubicBezTo>
                  <a:cubicBezTo>
                    <a:pt x="5438" y="13202"/>
                    <a:pt x="5805" y="13268"/>
                    <a:pt x="6172" y="13302"/>
                  </a:cubicBezTo>
                  <a:lnTo>
                    <a:pt x="6672" y="13302"/>
                  </a:lnTo>
                  <a:cubicBezTo>
                    <a:pt x="6839" y="13302"/>
                    <a:pt x="7106" y="13302"/>
                    <a:pt x="7272" y="13268"/>
                  </a:cubicBezTo>
                  <a:cubicBezTo>
                    <a:pt x="7473" y="13235"/>
                    <a:pt x="7606" y="13101"/>
                    <a:pt x="7606" y="12901"/>
                  </a:cubicBezTo>
                  <a:lnTo>
                    <a:pt x="7673" y="12034"/>
                  </a:lnTo>
                  <a:cubicBezTo>
                    <a:pt x="8173" y="11967"/>
                    <a:pt x="8640" y="11834"/>
                    <a:pt x="9074" y="11634"/>
                  </a:cubicBezTo>
                  <a:lnTo>
                    <a:pt x="9674" y="12301"/>
                  </a:lnTo>
                  <a:cubicBezTo>
                    <a:pt x="9735" y="12382"/>
                    <a:pt x="9844" y="12426"/>
                    <a:pt x="9951" y="12426"/>
                  </a:cubicBezTo>
                  <a:cubicBezTo>
                    <a:pt x="10020" y="12426"/>
                    <a:pt x="10089" y="12407"/>
                    <a:pt x="10141" y="12368"/>
                  </a:cubicBezTo>
                  <a:cubicBezTo>
                    <a:pt x="10775" y="12001"/>
                    <a:pt x="11342" y="11534"/>
                    <a:pt x="11809" y="10933"/>
                  </a:cubicBezTo>
                  <a:cubicBezTo>
                    <a:pt x="11942" y="10800"/>
                    <a:pt x="11942" y="10600"/>
                    <a:pt x="11809" y="10466"/>
                  </a:cubicBezTo>
                  <a:lnTo>
                    <a:pt x="11242" y="9799"/>
                  </a:lnTo>
                  <a:cubicBezTo>
                    <a:pt x="11509" y="9399"/>
                    <a:pt x="11742" y="8965"/>
                    <a:pt x="11876" y="8498"/>
                  </a:cubicBezTo>
                  <a:lnTo>
                    <a:pt x="12776" y="8565"/>
                  </a:lnTo>
                  <a:cubicBezTo>
                    <a:pt x="12797" y="8568"/>
                    <a:pt x="12817" y="8570"/>
                    <a:pt x="12837" y="8570"/>
                  </a:cubicBezTo>
                  <a:cubicBezTo>
                    <a:pt x="13010" y="8570"/>
                    <a:pt x="13147" y="8444"/>
                    <a:pt x="13177" y="8265"/>
                  </a:cubicBezTo>
                  <a:cubicBezTo>
                    <a:pt x="13277" y="7931"/>
                    <a:pt x="13343" y="7564"/>
                    <a:pt x="13343" y="7197"/>
                  </a:cubicBezTo>
                  <a:cubicBezTo>
                    <a:pt x="13377" y="6830"/>
                    <a:pt x="13343" y="6463"/>
                    <a:pt x="13310" y="6096"/>
                  </a:cubicBezTo>
                  <a:cubicBezTo>
                    <a:pt x="13277" y="5896"/>
                    <a:pt x="13143" y="5763"/>
                    <a:pt x="12943" y="5730"/>
                  </a:cubicBezTo>
                  <a:lnTo>
                    <a:pt x="12076" y="5663"/>
                  </a:lnTo>
                  <a:cubicBezTo>
                    <a:pt x="11976" y="5196"/>
                    <a:pt x="11809" y="4729"/>
                    <a:pt x="11609" y="4295"/>
                  </a:cubicBezTo>
                  <a:lnTo>
                    <a:pt x="12309" y="3728"/>
                  </a:lnTo>
                  <a:cubicBezTo>
                    <a:pt x="12443" y="3595"/>
                    <a:pt x="12476" y="3395"/>
                    <a:pt x="12376" y="3228"/>
                  </a:cubicBezTo>
                  <a:cubicBezTo>
                    <a:pt x="12009" y="2594"/>
                    <a:pt x="11509" y="2027"/>
                    <a:pt x="10942" y="1560"/>
                  </a:cubicBezTo>
                  <a:cubicBezTo>
                    <a:pt x="10875" y="1493"/>
                    <a:pt x="10792" y="1460"/>
                    <a:pt x="10704" y="1460"/>
                  </a:cubicBezTo>
                  <a:cubicBezTo>
                    <a:pt x="10616" y="1460"/>
                    <a:pt x="10525" y="1493"/>
                    <a:pt x="10441" y="1560"/>
                  </a:cubicBezTo>
                  <a:lnTo>
                    <a:pt x="9774" y="2127"/>
                  </a:lnTo>
                  <a:cubicBezTo>
                    <a:pt x="9374" y="1860"/>
                    <a:pt x="8940" y="1660"/>
                    <a:pt x="8507" y="1493"/>
                  </a:cubicBezTo>
                  <a:lnTo>
                    <a:pt x="8573" y="593"/>
                  </a:lnTo>
                  <a:cubicBezTo>
                    <a:pt x="8573" y="426"/>
                    <a:pt x="8473" y="226"/>
                    <a:pt x="8273" y="192"/>
                  </a:cubicBezTo>
                  <a:cubicBezTo>
                    <a:pt x="7906" y="92"/>
                    <a:pt x="7539" y="59"/>
                    <a:pt x="7206" y="25"/>
                  </a:cubicBezTo>
                  <a:cubicBezTo>
                    <a:pt x="7022" y="9"/>
                    <a:pt x="6839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1552125" y="1907650"/>
              <a:ext cx="291050" cy="290225"/>
            </a:xfrm>
            <a:custGeom>
              <a:rect b="b" l="l" r="r" t="t"/>
              <a:pathLst>
                <a:path extrusionOk="0" h="11609" w="11642">
                  <a:moveTo>
                    <a:pt x="5804" y="3336"/>
                  </a:moveTo>
                  <a:cubicBezTo>
                    <a:pt x="7639" y="3336"/>
                    <a:pt x="8840" y="5271"/>
                    <a:pt x="8039" y="6905"/>
                  </a:cubicBezTo>
                  <a:cubicBezTo>
                    <a:pt x="7772" y="7539"/>
                    <a:pt x="7239" y="7973"/>
                    <a:pt x="6605" y="8173"/>
                  </a:cubicBezTo>
                  <a:cubicBezTo>
                    <a:pt x="6348" y="8250"/>
                    <a:pt x="6094" y="8286"/>
                    <a:pt x="5850" y="8286"/>
                  </a:cubicBezTo>
                  <a:cubicBezTo>
                    <a:pt x="4096" y="8286"/>
                    <a:pt x="2783" y="6431"/>
                    <a:pt x="3603" y="4704"/>
                  </a:cubicBezTo>
                  <a:cubicBezTo>
                    <a:pt x="3903" y="4103"/>
                    <a:pt x="4403" y="3636"/>
                    <a:pt x="5070" y="3469"/>
                  </a:cubicBezTo>
                  <a:cubicBezTo>
                    <a:pt x="5204" y="3403"/>
                    <a:pt x="5337" y="3403"/>
                    <a:pt x="5471" y="3369"/>
                  </a:cubicBezTo>
                  <a:cubicBezTo>
                    <a:pt x="5604" y="3369"/>
                    <a:pt x="5704" y="3336"/>
                    <a:pt x="5804" y="3336"/>
                  </a:cubicBezTo>
                  <a:close/>
                  <a:moveTo>
                    <a:pt x="5857" y="2993"/>
                  </a:moveTo>
                  <a:cubicBezTo>
                    <a:pt x="5569" y="2993"/>
                    <a:pt x="5272" y="3038"/>
                    <a:pt x="4970" y="3136"/>
                  </a:cubicBezTo>
                  <a:cubicBezTo>
                    <a:pt x="4236" y="3336"/>
                    <a:pt x="3603" y="3870"/>
                    <a:pt x="3302" y="4570"/>
                  </a:cubicBezTo>
                  <a:cubicBezTo>
                    <a:pt x="2802" y="5604"/>
                    <a:pt x="2969" y="6805"/>
                    <a:pt x="3703" y="7672"/>
                  </a:cubicBezTo>
                  <a:cubicBezTo>
                    <a:pt x="4250" y="8277"/>
                    <a:pt x="5046" y="8633"/>
                    <a:pt x="5855" y="8633"/>
                  </a:cubicBezTo>
                  <a:cubicBezTo>
                    <a:pt x="5982" y="8633"/>
                    <a:pt x="6110" y="8625"/>
                    <a:pt x="6238" y="8606"/>
                  </a:cubicBezTo>
                  <a:cubicBezTo>
                    <a:pt x="6405" y="8573"/>
                    <a:pt x="6538" y="8540"/>
                    <a:pt x="6705" y="8506"/>
                  </a:cubicBezTo>
                  <a:cubicBezTo>
                    <a:pt x="7439" y="8306"/>
                    <a:pt x="8039" y="7772"/>
                    <a:pt x="8373" y="7072"/>
                  </a:cubicBezTo>
                  <a:cubicBezTo>
                    <a:pt x="9333" y="5121"/>
                    <a:pt x="7829" y="2993"/>
                    <a:pt x="5857" y="2993"/>
                  </a:cubicBezTo>
                  <a:close/>
                  <a:moveTo>
                    <a:pt x="5787" y="342"/>
                  </a:moveTo>
                  <a:cubicBezTo>
                    <a:pt x="5938" y="342"/>
                    <a:pt x="6088" y="350"/>
                    <a:pt x="6238" y="367"/>
                  </a:cubicBezTo>
                  <a:cubicBezTo>
                    <a:pt x="6505" y="400"/>
                    <a:pt x="6805" y="434"/>
                    <a:pt x="7105" y="534"/>
                  </a:cubicBezTo>
                  <a:lnTo>
                    <a:pt x="7038" y="1401"/>
                  </a:lnTo>
                  <a:cubicBezTo>
                    <a:pt x="7038" y="1501"/>
                    <a:pt x="7072" y="1568"/>
                    <a:pt x="7172" y="1601"/>
                  </a:cubicBezTo>
                  <a:cubicBezTo>
                    <a:pt x="7639" y="1735"/>
                    <a:pt x="8072" y="1935"/>
                    <a:pt x="8473" y="2235"/>
                  </a:cubicBezTo>
                  <a:cubicBezTo>
                    <a:pt x="8489" y="2252"/>
                    <a:pt x="8523" y="2260"/>
                    <a:pt x="8560" y="2260"/>
                  </a:cubicBezTo>
                  <a:cubicBezTo>
                    <a:pt x="8598" y="2260"/>
                    <a:pt x="8640" y="2252"/>
                    <a:pt x="8673" y="2235"/>
                  </a:cubicBezTo>
                  <a:lnTo>
                    <a:pt x="9373" y="1635"/>
                  </a:lnTo>
                  <a:cubicBezTo>
                    <a:pt x="9807" y="2002"/>
                    <a:pt x="10207" y="2469"/>
                    <a:pt x="10508" y="2969"/>
                  </a:cubicBezTo>
                  <a:lnTo>
                    <a:pt x="9840" y="3569"/>
                  </a:lnTo>
                  <a:cubicBezTo>
                    <a:pt x="9774" y="3603"/>
                    <a:pt x="9740" y="3703"/>
                    <a:pt x="9774" y="3770"/>
                  </a:cubicBezTo>
                  <a:cubicBezTo>
                    <a:pt x="10007" y="4203"/>
                    <a:pt x="10174" y="4637"/>
                    <a:pt x="10241" y="5137"/>
                  </a:cubicBezTo>
                  <a:cubicBezTo>
                    <a:pt x="10241" y="5204"/>
                    <a:pt x="10307" y="5271"/>
                    <a:pt x="10407" y="5271"/>
                  </a:cubicBezTo>
                  <a:lnTo>
                    <a:pt x="11308" y="5337"/>
                  </a:lnTo>
                  <a:cubicBezTo>
                    <a:pt x="11308" y="5638"/>
                    <a:pt x="11308" y="5938"/>
                    <a:pt x="11275" y="6205"/>
                  </a:cubicBezTo>
                  <a:cubicBezTo>
                    <a:pt x="11241" y="6505"/>
                    <a:pt x="11208" y="6805"/>
                    <a:pt x="11141" y="7105"/>
                  </a:cubicBezTo>
                  <a:lnTo>
                    <a:pt x="10241" y="7039"/>
                  </a:lnTo>
                  <a:cubicBezTo>
                    <a:pt x="10228" y="7032"/>
                    <a:pt x="10215" y="7030"/>
                    <a:pt x="10201" y="7030"/>
                  </a:cubicBezTo>
                  <a:cubicBezTo>
                    <a:pt x="10141" y="7030"/>
                    <a:pt x="10074" y="7084"/>
                    <a:pt x="10074" y="7139"/>
                  </a:cubicBezTo>
                  <a:cubicBezTo>
                    <a:pt x="9907" y="7606"/>
                    <a:pt x="9707" y="8006"/>
                    <a:pt x="9440" y="8406"/>
                  </a:cubicBezTo>
                  <a:cubicBezTo>
                    <a:pt x="9373" y="8473"/>
                    <a:pt x="9373" y="8540"/>
                    <a:pt x="9440" y="8606"/>
                  </a:cubicBezTo>
                  <a:lnTo>
                    <a:pt x="10007" y="9307"/>
                  </a:lnTo>
                  <a:cubicBezTo>
                    <a:pt x="9640" y="9774"/>
                    <a:pt x="9173" y="10141"/>
                    <a:pt x="8673" y="10441"/>
                  </a:cubicBezTo>
                  <a:lnTo>
                    <a:pt x="8072" y="9774"/>
                  </a:lnTo>
                  <a:cubicBezTo>
                    <a:pt x="8053" y="9735"/>
                    <a:pt x="8010" y="9719"/>
                    <a:pt x="7965" y="9719"/>
                  </a:cubicBezTo>
                  <a:cubicBezTo>
                    <a:pt x="7933" y="9719"/>
                    <a:pt x="7900" y="9727"/>
                    <a:pt x="7872" y="9740"/>
                  </a:cubicBezTo>
                  <a:cubicBezTo>
                    <a:pt x="7439" y="9941"/>
                    <a:pt x="7005" y="10107"/>
                    <a:pt x="6505" y="10174"/>
                  </a:cubicBezTo>
                  <a:cubicBezTo>
                    <a:pt x="6438" y="10207"/>
                    <a:pt x="6371" y="10274"/>
                    <a:pt x="6371" y="10374"/>
                  </a:cubicBezTo>
                  <a:lnTo>
                    <a:pt x="6305" y="11275"/>
                  </a:lnTo>
                  <a:lnTo>
                    <a:pt x="5404" y="11275"/>
                  </a:lnTo>
                  <a:cubicBezTo>
                    <a:pt x="5104" y="11242"/>
                    <a:pt x="4837" y="11175"/>
                    <a:pt x="4537" y="11108"/>
                  </a:cubicBezTo>
                  <a:lnTo>
                    <a:pt x="4603" y="10207"/>
                  </a:lnTo>
                  <a:cubicBezTo>
                    <a:pt x="4603" y="10141"/>
                    <a:pt x="4570" y="10074"/>
                    <a:pt x="4470" y="10041"/>
                  </a:cubicBezTo>
                  <a:cubicBezTo>
                    <a:pt x="4036" y="9907"/>
                    <a:pt x="3603" y="9674"/>
                    <a:pt x="3202" y="9407"/>
                  </a:cubicBezTo>
                  <a:cubicBezTo>
                    <a:pt x="3169" y="9374"/>
                    <a:pt x="3136" y="9374"/>
                    <a:pt x="3102" y="9374"/>
                  </a:cubicBezTo>
                  <a:cubicBezTo>
                    <a:pt x="3036" y="9374"/>
                    <a:pt x="3036" y="9407"/>
                    <a:pt x="3002" y="9407"/>
                  </a:cubicBezTo>
                  <a:lnTo>
                    <a:pt x="2302" y="10007"/>
                  </a:lnTo>
                  <a:cubicBezTo>
                    <a:pt x="1835" y="9607"/>
                    <a:pt x="1468" y="9173"/>
                    <a:pt x="1168" y="8640"/>
                  </a:cubicBezTo>
                  <a:lnTo>
                    <a:pt x="1835" y="8073"/>
                  </a:lnTo>
                  <a:cubicBezTo>
                    <a:pt x="1901" y="8006"/>
                    <a:pt x="1901" y="7939"/>
                    <a:pt x="1868" y="7839"/>
                  </a:cubicBezTo>
                  <a:cubicBezTo>
                    <a:pt x="1668" y="7439"/>
                    <a:pt x="1501" y="6972"/>
                    <a:pt x="1434" y="6505"/>
                  </a:cubicBezTo>
                  <a:cubicBezTo>
                    <a:pt x="1401" y="6438"/>
                    <a:pt x="1334" y="6371"/>
                    <a:pt x="1268" y="6371"/>
                  </a:cubicBezTo>
                  <a:lnTo>
                    <a:pt x="367" y="6271"/>
                  </a:lnTo>
                  <a:cubicBezTo>
                    <a:pt x="334" y="6004"/>
                    <a:pt x="334" y="5704"/>
                    <a:pt x="367" y="5404"/>
                  </a:cubicBezTo>
                  <a:cubicBezTo>
                    <a:pt x="400" y="5104"/>
                    <a:pt x="434" y="4804"/>
                    <a:pt x="534" y="4537"/>
                  </a:cubicBezTo>
                  <a:lnTo>
                    <a:pt x="1434" y="4603"/>
                  </a:lnTo>
                  <a:cubicBezTo>
                    <a:pt x="1501" y="4570"/>
                    <a:pt x="1568" y="4537"/>
                    <a:pt x="1601" y="4470"/>
                  </a:cubicBezTo>
                  <a:cubicBezTo>
                    <a:pt x="1735" y="4003"/>
                    <a:pt x="1935" y="3569"/>
                    <a:pt x="2235" y="3202"/>
                  </a:cubicBezTo>
                  <a:cubicBezTo>
                    <a:pt x="2268" y="3136"/>
                    <a:pt x="2268" y="3036"/>
                    <a:pt x="2235" y="2969"/>
                  </a:cubicBezTo>
                  <a:lnTo>
                    <a:pt x="1635" y="2302"/>
                  </a:lnTo>
                  <a:cubicBezTo>
                    <a:pt x="2035" y="1835"/>
                    <a:pt x="2468" y="1468"/>
                    <a:pt x="2969" y="1201"/>
                  </a:cubicBezTo>
                  <a:lnTo>
                    <a:pt x="3569" y="1868"/>
                  </a:lnTo>
                  <a:cubicBezTo>
                    <a:pt x="3593" y="1892"/>
                    <a:pt x="3650" y="1915"/>
                    <a:pt x="3705" y="1915"/>
                  </a:cubicBezTo>
                  <a:cubicBezTo>
                    <a:pt x="3727" y="1915"/>
                    <a:pt x="3750" y="1911"/>
                    <a:pt x="3769" y="1902"/>
                  </a:cubicBezTo>
                  <a:cubicBezTo>
                    <a:pt x="4203" y="1668"/>
                    <a:pt x="4637" y="1501"/>
                    <a:pt x="5137" y="1435"/>
                  </a:cubicBezTo>
                  <a:cubicBezTo>
                    <a:pt x="5204" y="1435"/>
                    <a:pt x="5270" y="1368"/>
                    <a:pt x="5270" y="1268"/>
                  </a:cubicBezTo>
                  <a:lnTo>
                    <a:pt x="5337" y="367"/>
                  </a:lnTo>
                  <a:cubicBezTo>
                    <a:pt x="5487" y="350"/>
                    <a:pt x="5637" y="342"/>
                    <a:pt x="5787" y="342"/>
                  </a:cubicBezTo>
                  <a:close/>
                  <a:moveTo>
                    <a:pt x="5304" y="0"/>
                  </a:moveTo>
                  <a:cubicBezTo>
                    <a:pt x="5137" y="33"/>
                    <a:pt x="5004" y="167"/>
                    <a:pt x="5004" y="334"/>
                  </a:cubicBezTo>
                  <a:lnTo>
                    <a:pt x="4937" y="1101"/>
                  </a:lnTo>
                  <a:cubicBezTo>
                    <a:pt x="4537" y="1168"/>
                    <a:pt x="4103" y="1334"/>
                    <a:pt x="3736" y="1501"/>
                  </a:cubicBezTo>
                  <a:lnTo>
                    <a:pt x="3236" y="934"/>
                  </a:lnTo>
                  <a:cubicBezTo>
                    <a:pt x="3175" y="853"/>
                    <a:pt x="3078" y="809"/>
                    <a:pt x="2981" y="809"/>
                  </a:cubicBezTo>
                  <a:cubicBezTo>
                    <a:pt x="2918" y="809"/>
                    <a:pt x="2855" y="828"/>
                    <a:pt x="2802" y="867"/>
                  </a:cubicBezTo>
                  <a:cubicBezTo>
                    <a:pt x="2268" y="1201"/>
                    <a:pt x="1768" y="1635"/>
                    <a:pt x="1368" y="2102"/>
                  </a:cubicBezTo>
                  <a:cubicBezTo>
                    <a:pt x="1268" y="2235"/>
                    <a:pt x="1268" y="2402"/>
                    <a:pt x="1368" y="2535"/>
                  </a:cubicBezTo>
                  <a:lnTo>
                    <a:pt x="1868" y="3136"/>
                  </a:lnTo>
                  <a:cubicBezTo>
                    <a:pt x="1635" y="3469"/>
                    <a:pt x="1434" y="3836"/>
                    <a:pt x="1301" y="4237"/>
                  </a:cubicBezTo>
                  <a:lnTo>
                    <a:pt x="534" y="4203"/>
                  </a:lnTo>
                  <a:cubicBezTo>
                    <a:pt x="512" y="4199"/>
                    <a:pt x="491" y="4197"/>
                    <a:pt x="471" y="4197"/>
                  </a:cubicBezTo>
                  <a:cubicBezTo>
                    <a:pt x="334" y="4197"/>
                    <a:pt x="225" y="4291"/>
                    <a:pt x="167" y="4437"/>
                  </a:cubicBezTo>
                  <a:cubicBezTo>
                    <a:pt x="100" y="4737"/>
                    <a:pt x="67" y="5070"/>
                    <a:pt x="33" y="5404"/>
                  </a:cubicBezTo>
                  <a:cubicBezTo>
                    <a:pt x="0" y="5704"/>
                    <a:pt x="0" y="6038"/>
                    <a:pt x="33" y="6371"/>
                  </a:cubicBezTo>
                  <a:cubicBezTo>
                    <a:pt x="67" y="6505"/>
                    <a:pt x="167" y="6638"/>
                    <a:pt x="334" y="6672"/>
                  </a:cubicBezTo>
                  <a:lnTo>
                    <a:pt x="1134" y="6705"/>
                  </a:lnTo>
                  <a:cubicBezTo>
                    <a:pt x="1201" y="7139"/>
                    <a:pt x="1334" y="7539"/>
                    <a:pt x="1534" y="7906"/>
                  </a:cubicBezTo>
                  <a:lnTo>
                    <a:pt x="934" y="8406"/>
                  </a:lnTo>
                  <a:cubicBezTo>
                    <a:pt x="834" y="8506"/>
                    <a:pt x="801" y="8706"/>
                    <a:pt x="867" y="8840"/>
                  </a:cubicBezTo>
                  <a:cubicBezTo>
                    <a:pt x="1201" y="9374"/>
                    <a:pt x="1635" y="9874"/>
                    <a:pt x="2135" y="10274"/>
                  </a:cubicBezTo>
                  <a:cubicBezTo>
                    <a:pt x="2185" y="10324"/>
                    <a:pt x="2260" y="10349"/>
                    <a:pt x="2335" y="10349"/>
                  </a:cubicBezTo>
                  <a:cubicBezTo>
                    <a:pt x="2410" y="10349"/>
                    <a:pt x="2485" y="10324"/>
                    <a:pt x="2535" y="10274"/>
                  </a:cubicBezTo>
                  <a:lnTo>
                    <a:pt x="3136" y="9774"/>
                  </a:lnTo>
                  <a:cubicBezTo>
                    <a:pt x="3469" y="10007"/>
                    <a:pt x="3869" y="10207"/>
                    <a:pt x="4270" y="10341"/>
                  </a:cubicBezTo>
                  <a:lnTo>
                    <a:pt x="4203" y="11108"/>
                  </a:lnTo>
                  <a:cubicBezTo>
                    <a:pt x="4203" y="11275"/>
                    <a:pt x="4303" y="11408"/>
                    <a:pt x="4470" y="11475"/>
                  </a:cubicBezTo>
                  <a:cubicBezTo>
                    <a:pt x="4770" y="11542"/>
                    <a:pt x="5070" y="11575"/>
                    <a:pt x="5404" y="11608"/>
                  </a:cubicBezTo>
                  <a:lnTo>
                    <a:pt x="5838" y="11608"/>
                  </a:lnTo>
                  <a:cubicBezTo>
                    <a:pt x="5938" y="11608"/>
                    <a:pt x="6171" y="11608"/>
                    <a:pt x="6338" y="11575"/>
                  </a:cubicBezTo>
                  <a:cubicBezTo>
                    <a:pt x="6505" y="11575"/>
                    <a:pt x="6638" y="11442"/>
                    <a:pt x="6638" y="11275"/>
                  </a:cubicBezTo>
                  <a:lnTo>
                    <a:pt x="6705" y="10508"/>
                  </a:lnTo>
                  <a:cubicBezTo>
                    <a:pt x="7105" y="10408"/>
                    <a:pt x="7505" y="10274"/>
                    <a:pt x="7906" y="10107"/>
                  </a:cubicBezTo>
                  <a:lnTo>
                    <a:pt x="8406" y="10708"/>
                  </a:lnTo>
                  <a:cubicBezTo>
                    <a:pt x="8471" y="10772"/>
                    <a:pt x="8563" y="10809"/>
                    <a:pt x="8656" y="10809"/>
                  </a:cubicBezTo>
                  <a:cubicBezTo>
                    <a:pt x="8708" y="10809"/>
                    <a:pt x="8759" y="10798"/>
                    <a:pt x="8806" y="10775"/>
                  </a:cubicBezTo>
                  <a:cubicBezTo>
                    <a:pt x="9373" y="10441"/>
                    <a:pt x="9840" y="10007"/>
                    <a:pt x="10274" y="9507"/>
                  </a:cubicBezTo>
                  <a:cubicBezTo>
                    <a:pt x="10374" y="9374"/>
                    <a:pt x="10374" y="9207"/>
                    <a:pt x="10274" y="9107"/>
                  </a:cubicBezTo>
                  <a:lnTo>
                    <a:pt x="9774" y="8506"/>
                  </a:lnTo>
                  <a:cubicBezTo>
                    <a:pt x="10007" y="8173"/>
                    <a:pt x="10207" y="7772"/>
                    <a:pt x="10341" y="7372"/>
                  </a:cubicBezTo>
                  <a:lnTo>
                    <a:pt x="11108" y="7439"/>
                  </a:lnTo>
                  <a:cubicBezTo>
                    <a:pt x="11275" y="7439"/>
                    <a:pt x="11408" y="7339"/>
                    <a:pt x="11442" y="7172"/>
                  </a:cubicBezTo>
                  <a:cubicBezTo>
                    <a:pt x="11508" y="6872"/>
                    <a:pt x="11575" y="6538"/>
                    <a:pt x="11608" y="6238"/>
                  </a:cubicBezTo>
                  <a:cubicBezTo>
                    <a:pt x="11642" y="5904"/>
                    <a:pt x="11642" y="5604"/>
                    <a:pt x="11608" y="5271"/>
                  </a:cubicBezTo>
                  <a:cubicBezTo>
                    <a:pt x="11608" y="5104"/>
                    <a:pt x="11475" y="5004"/>
                    <a:pt x="11308" y="4970"/>
                  </a:cubicBezTo>
                  <a:lnTo>
                    <a:pt x="10541" y="4937"/>
                  </a:lnTo>
                  <a:cubicBezTo>
                    <a:pt x="10474" y="4503"/>
                    <a:pt x="10307" y="4103"/>
                    <a:pt x="10141" y="3736"/>
                  </a:cubicBezTo>
                  <a:lnTo>
                    <a:pt x="10708" y="3236"/>
                  </a:lnTo>
                  <a:cubicBezTo>
                    <a:pt x="10841" y="3102"/>
                    <a:pt x="10874" y="2936"/>
                    <a:pt x="10774" y="2802"/>
                  </a:cubicBezTo>
                  <a:cubicBezTo>
                    <a:pt x="10441" y="2268"/>
                    <a:pt x="10041" y="1768"/>
                    <a:pt x="9540" y="1368"/>
                  </a:cubicBezTo>
                  <a:cubicBezTo>
                    <a:pt x="9473" y="1318"/>
                    <a:pt x="9398" y="1293"/>
                    <a:pt x="9323" y="1293"/>
                  </a:cubicBezTo>
                  <a:cubicBezTo>
                    <a:pt x="9248" y="1293"/>
                    <a:pt x="9173" y="1318"/>
                    <a:pt x="9107" y="1368"/>
                  </a:cubicBezTo>
                  <a:lnTo>
                    <a:pt x="8539" y="1868"/>
                  </a:lnTo>
                  <a:cubicBezTo>
                    <a:pt x="8173" y="1635"/>
                    <a:pt x="7806" y="1435"/>
                    <a:pt x="7405" y="1301"/>
                  </a:cubicBezTo>
                  <a:lnTo>
                    <a:pt x="7472" y="500"/>
                  </a:lnTo>
                  <a:cubicBezTo>
                    <a:pt x="7472" y="367"/>
                    <a:pt x="7372" y="200"/>
                    <a:pt x="7205" y="167"/>
                  </a:cubicBezTo>
                  <a:cubicBezTo>
                    <a:pt x="6905" y="100"/>
                    <a:pt x="6571" y="33"/>
                    <a:pt x="6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377000" y="2255600"/>
              <a:ext cx="332750" cy="334225"/>
            </a:xfrm>
            <a:custGeom>
              <a:rect b="b" l="l" r="r" t="t"/>
              <a:pathLst>
                <a:path extrusionOk="0" h="13369" w="13310">
                  <a:moveTo>
                    <a:pt x="6685" y="3861"/>
                  </a:moveTo>
                  <a:cubicBezTo>
                    <a:pt x="8760" y="3861"/>
                    <a:pt x="10134" y="6044"/>
                    <a:pt x="9207" y="7931"/>
                  </a:cubicBezTo>
                  <a:cubicBezTo>
                    <a:pt x="8873" y="8632"/>
                    <a:pt x="8273" y="9165"/>
                    <a:pt x="7539" y="9365"/>
                  </a:cubicBezTo>
                  <a:cubicBezTo>
                    <a:pt x="7237" y="9463"/>
                    <a:pt x="6940" y="9508"/>
                    <a:pt x="6652" y="9508"/>
                  </a:cubicBezTo>
                  <a:cubicBezTo>
                    <a:pt x="4679" y="9508"/>
                    <a:pt x="3176" y="7380"/>
                    <a:pt x="4136" y="5429"/>
                  </a:cubicBezTo>
                  <a:cubicBezTo>
                    <a:pt x="4437" y="4729"/>
                    <a:pt x="5070" y="4195"/>
                    <a:pt x="5804" y="3995"/>
                  </a:cubicBezTo>
                  <a:cubicBezTo>
                    <a:pt x="5938" y="3928"/>
                    <a:pt x="6104" y="3895"/>
                    <a:pt x="6271" y="3895"/>
                  </a:cubicBezTo>
                  <a:cubicBezTo>
                    <a:pt x="6405" y="3862"/>
                    <a:pt x="6505" y="3862"/>
                    <a:pt x="6638" y="3862"/>
                  </a:cubicBezTo>
                  <a:cubicBezTo>
                    <a:pt x="6654" y="3861"/>
                    <a:pt x="6670" y="3861"/>
                    <a:pt x="6685" y="3861"/>
                  </a:cubicBezTo>
                  <a:close/>
                  <a:moveTo>
                    <a:pt x="6644" y="3434"/>
                  </a:moveTo>
                  <a:cubicBezTo>
                    <a:pt x="6318" y="3434"/>
                    <a:pt x="5980" y="3485"/>
                    <a:pt x="5637" y="3595"/>
                  </a:cubicBezTo>
                  <a:lnTo>
                    <a:pt x="5671" y="3595"/>
                  </a:lnTo>
                  <a:cubicBezTo>
                    <a:pt x="4803" y="3828"/>
                    <a:pt x="4103" y="4462"/>
                    <a:pt x="3736" y="5263"/>
                  </a:cubicBezTo>
                  <a:cubicBezTo>
                    <a:pt x="3202" y="6430"/>
                    <a:pt x="3369" y="7798"/>
                    <a:pt x="4203" y="8765"/>
                  </a:cubicBezTo>
                  <a:cubicBezTo>
                    <a:pt x="4782" y="9440"/>
                    <a:pt x="5640" y="9868"/>
                    <a:pt x="6567" y="9868"/>
                  </a:cubicBezTo>
                  <a:cubicBezTo>
                    <a:pt x="6602" y="9868"/>
                    <a:pt x="6637" y="9867"/>
                    <a:pt x="6671" y="9866"/>
                  </a:cubicBezTo>
                  <a:lnTo>
                    <a:pt x="7072" y="9866"/>
                  </a:lnTo>
                  <a:cubicBezTo>
                    <a:pt x="7239" y="9832"/>
                    <a:pt x="7439" y="9799"/>
                    <a:pt x="7605" y="9732"/>
                  </a:cubicBezTo>
                  <a:cubicBezTo>
                    <a:pt x="8473" y="9499"/>
                    <a:pt x="9140" y="8898"/>
                    <a:pt x="9540" y="8065"/>
                  </a:cubicBezTo>
                  <a:cubicBezTo>
                    <a:pt x="10589" y="5851"/>
                    <a:pt x="8890" y="3434"/>
                    <a:pt x="6644" y="3434"/>
                  </a:cubicBezTo>
                  <a:close/>
                  <a:moveTo>
                    <a:pt x="6605" y="434"/>
                  </a:moveTo>
                  <a:cubicBezTo>
                    <a:pt x="6772" y="434"/>
                    <a:pt x="6938" y="442"/>
                    <a:pt x="7105" y="459"/>
                  </a:cubicBezTo>
                  <a:cubicBezTo>
                    <a:pt x="7439" y="459"/>
                    <a:pt x="7772" y="526"/>
                    <a:pt x="8106" y="626"/>
                  </a:cubicBezTo>
                  <a:lnTo>
                    <a:pt x="8039" y="1627"/>
                  </a:lnTo>
                  <a:cubicBezTo>
                    <a:pt x="8039" y="1727"/>
                    <a:pt x="8072" y="1793"/>
                    <a:pt x="8173" y="1827"/>
                  </a:cubicBezTo>
                  <a:cubicBezTo>
                    <a:pt x="8706" y="1994"/>
                    <a:pt x="9173" y="2227"/>
                    <a:pt x="9640" y="2561"/>
                  </a:cubicBezTo>
                  <a:cubicBezTo>
                    <a:pt x="9674" y="2594"/>
                    <a:pt x="9715" y="2611"/>
                    <a:pt x="9757" y="2611"/>
                  </a:cubicBezTo>
                  <a:cubicBezTo>
                    <a:pt x="9799" y="2611"/>
                    <a:pt x="9840" y="2594"/>
                    <a:pt x="9874" y="2561"/>
                  </a:cubicBezTo>
                  <a:lnTo>
                    <a:pt x="10674" y="1893"/>
                  </a:lnTo>
                  <a:cubicBezTo>
                    <a:pt x="11175" y="2327"/>
                    <a:pt x="11608" y="2861"/>
                    <a:pt x="11975" y="3428"/>
                  </a:cubicBezTo>
                  <a:lnTo>
                    <a:pt x="11208" y="4095"/>
                  </a:lnTo>
                  <a:cubicBezTo>
                    <a:pt x="11108" y="4162"/>
                    <a:pt x="11108" y="4262"/>
                    <a:pt x="11141" y="4329"/>
                  </a:cubicBezTo>
                  <a:cubicBezTo>
                    <a:pt x="11408" y="4829"/>
                    <a:pt x="11575" y="5329"/>
                    <a:pt x="11675" y="5863"/>
                  </a:cubicBezTo>
                  <a:cubicBezTo>
                    <a:pt x="11675" y="5963"/>
                    <a:pt x="11742" y="6030"/>
                    <a:pt x="11842" y="6030"/>
                  </a:cubicBezTo>
                  <a:lnTo>
                    <a:pt x="12876" y="6130"/>
                  </a:lnTo>
                  <a:cubicBezTo>
                    <a:pt x="12909" y="6463"/>
                    <a:pt x="12909" y="6797"/>
                    <a:pt x="12876" y="7131"/>
                  </a:cubicBezTo>
                  <a:lnTo>
                    <a:pt x="12909" y="7131"/>
                  </a:lnTo>
                  <a:cubicBezTo>
                    <a:pt x="12876" y="7464"/>
                    <a:pt x="12809" y="7798"/>
                    <a:pt x="12742" y="8131"/>
                  </a:cubicBezTo>
                  <a:lnTo>
                    <a:pt x="11708" y="8065"/>
                  </a:lnTo>
                  <a:cubicBezTo>
                    <a:pt x="11608" y="8065"/>
                    <a:pt x="11542" y="8098"/>
                    <a:pt x="11508" y="8198"/>
                  </a:cubicBezTo>
                  <a:cubicBezTo>
                    <a:pt x="11341" y="8698"/>
                    <a:pt x="11108" y="9199"/>
                    <a:pt x="10774" y="9632"/>
                  </a:cubicBezTo>
                  <a:cubicBezTo>
                    <a:pt x="10708" y="9732"/>
                    <a:pt x="10708" y="9832"/>
                    <a:pt x="10774" y="9899"/>
                  </a:cubicBezTo>
                  <a:lnTo>
                    <a:pt x="11442" y="10666"/>
                  </a:lnTo>
                  <a:cubicBezTo>
                    <a:pt x="11008" y="11200"/>
                    <a:pt x="10474" y="11634"/>
                    <a:pt x="9907" y="12001"/>
                  </a:cubicBezTo>
                  <a:lnTo>
                    <a:pt x="9240" y="11233"/>
                  </a:lnTo>
                  <a:cubicBezTo>
                    <a:pt x="9198" y="11170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0"/>
                    <a:pt x="7472" y="11667"/>
                  </a:cubicBezTo>
                  <a:cubicBezTo>
                    <a:pt x="7372" y="11700"/>
                    <a:pt x="7305" y="11767"/>
                    <a:pt x="7305" y="11867"/>
                  </a:cubicBezTo>
                  <a:lnTo>
                    <a:pt x="7205" y="12901"/>
                  </a:lnTo>
                  <a:lnTo>
                    <a:pt x="6204" y="12901"/>
                  </a:lnTo>
                  <a:cubicBezTo>
                    <a:pt x="5871" y="12868"/>
                    <a:pt x="5537" y="12801"/>
                    <a:pt x="5204" y="12735"/>
                  </a:cubicBezTo>
                  <a:lnTo>
                    <a:pt x="5270" y="11700"/>
                  </a:lnTo>
                  <a:cubicBezTo>
                    <a:pt x="5270" y="11600"/>
                    <a:pt x="5237" y="11534"/>
                    <a:pt x="5137" y="11500"/>
                  </a:cubicBezTo>
                  <a:cubicBezTo>
                    <a:pt x="4603" y="11334"/>
                    <a:pt x="4136" y="11100"/>
                    <a:pt x="3669" y="10766"/>
                  </a:cubicBezTo>
                  <a:cubicBezTo>
                    <a:pt x="3636" y="10733"/>
                    <a:pt x="3603" y="10733"/>
                    <a:pt x="3536" y="10733"/>
                  </a:cubicBezTo>
                  <a:cubicBezTo>
                    <a:pt x="3503" y="10733"/>
                    <a:pt x="3469" y="10766"/>
                    <a:pt x="3436" y="10800"/>
                  </a:cubicBezTo>
                  <a:lnTo>
                    <a:pt x="2635" y="11467"/>
                  </a:lnTo>
                  <a:cubicBezTo>
                    <a:pt x="2102" y="11033"/>
                    <a:pt x="1668" y="10500"/>
                    <a:pt x="1334" y="9933"/>
                  </a:cubicBezTo>
                  <a:lnTo>
                    <a:pt x="2135" y="9265"/>
                  </a:lnTo>
                  <a:cubicBezTo>
                    <a:pt x="2202" y="9199"/>
                    <a:pt x="2202" y="9099"/>
                    <a:pt x="2168" y="8999"/>
                  </a:cubicBezTo>
                  <a:cubicBezTo>
                    <a:pt x="1901" y="8532"/>
                    <a:pt x="1735" y="7998"/>
                    <a:pt x="1668" y="7464"/>
                  </a:cubicBezTo>
                  <a:cubicBezTo>
                    <a:pt x="1635" y="7397"/>
                    <a:pt x="1568" y="7297"/>
                    <a:pt x="1468" y="7297"/>
                  </a:cubicBezTo>
                  <a:lnTo>
                    <a:pt x="467" y="7231"/>
                  </a:lnTo>
                  <a:cubicBezTo>
                    <a:pt x="434" y="6864"/>
                    <a:pt x="434" y="6530"/>
                    <a:pt x="467" y="6197"/>
                  </a:cubicBezTo>
                  <a:cubicBezTo>
                    <a:pt x="467" y="5863"/>
                    <a:pt x="534" y="5529"/>
                    <a:pt x="634" y="5196"/>
                  </a:cubicBezTo>
                  <a:lnTo>
                    <a:pt x="1635" y="5296"/>
                  </a:lnTo>
                  <a:cubicBezTo>
                    <a:pt x="1735" y="5296"/>
                    <a:pt x="1801" y="5229"/>
                    <a:pt x="1835" y="5162"/>
                  </a:cubicBezTo>
                  <a:cubicBezTo>
                    <a:pt x="1968" y="4629"/>
                    <a:pt x="2235" y="4128"/>
                    <a:pt x="2535" y="3695"/>
                  </a:cubicBezTo>
                  <a:cubicBezTo>
                    <a:pt x="2602" y="3628"/>
                    <a:pt x="2602" y="3528"/>
                    <a:pt x="2535" y="3461"/>
                  </a:cubicBezTo>
                  <a:lnTo>
                    <a:pt x="1868" y="2661"/>
                  </a:lnTo>
                  <a:cubicBezTo>
                    <a:pt x="2302" y="2127"/>
                    <a:pt x="2835" y="1693"/>
                    <a:pt x="3402" y="1360"/>
                  </a:cubicBezTo>
                  <a:lnTo>
                    <a:pt x="4070" y="2127"/>
                  </a:lnTo>
                  <a:cubicBezTo>
                    <a:pt x="4111" y="2168"/>
                    <a:pt x="4165" y="2197"/>
                    <a:pt x="4216" y="2197"/>
                  </a:cubicBezTo>
                  <a:cubicBezTo>
                    <a:pt x="4247" y="2197"/>
                    <a:pt x="4278" y="2186"/>
                    <a:pt x="4303" y="2160"/>
                  </a:cubicBezTo>
                  <a:cubicBezTo>
                    <a:pt x="4803" y="1927"/>
                    <a:pt x="5304" y="1760"/>
                    <a:pt x="5838" y="1660"/>
                  </a:cubicBezTo>
                  <a:cubicBezTo>
                    <a:pt x="5938" y="1660"/>
                    <a:pt x="6004" y="1560"/>
                    <a:pt x="6038" y="1493"/>
                  </a:cubicBezTo>
                  <a:lnTo>
                    <a:pt x="6104" y="459"/>
                  </a:lnTo>
                  <a:cubicBezTo>
                    <a:pt x="6271" y="442"/>
                    <a:pt x="6438" y="434"/>
                    <a:pt x="6605" y="434"/>
                  </a:cubicBezTo>
                  <a:close/>
                  <a:moveTo>
                    <a:pt x="6617" y="0"/>
                  </a:moveTo>
                  <a:cubicBezTo>
                    <a:pt x="6438" y="0"/>
                    <a:pt x="6254" y="9"/>
                    <a:pt x="6071" y="25"/>
                  </a:cubicBezTo>
                  <a:cubicBezTo>
                    <a:pt x="5871" y="25"/>
                    <a:pt x="5737" y="159"/>
                    <a:pt x="5704" y="359"/>
                  </a:cubicBezTo>
                  <a:lnTo>
                    <a:pt x="5637" y="1260"/>
                  </a:lnTo>
                  <a:cubicBezTo>
                    <a:pt x="5170" y="1326"/>
                    <a:pt x="4703" y="1493"/>
                    <a:pt x="4270" y="1693"/>
                  </a:cubicBezTo>
                  <a:lnTo>
                    <a:pt x="3703" y="1026"/>
                  </a:lnTo>
                  <a:cubicBezTo>
                    <a:pt x="3622" y="945"/>
                    <a:pt x="3517" y="901"/>
                    <a:pt x="3409" y="901"/>
                  </a:cubicBezTo>
                  <a:cubicBezTo>
                    <a:pt x="3339" y="901"/>
                    <a:pt x="3268" y="920"/>
                    <a:pt x="3202" y="959"/>
                  </a:cubicBezTo>
                  <a:cubicBezTo>
                    <a:pt x="2602" y="1326"/>
                    <a:pt x="2035" y="1827"/>
                    <a:pt x="1534" y="2360"/>
                  </a:cubicBezTo>
                  <a:cubicBezTo>
                    <a:pt x="1434" y="2527"/>
                    <a:pt x="1434" y="2727"/>
                    <a:pt x="1534" y="2861"/>
                  </a:cubicBezTo>
                  <a:lnTo>
                    <a:pt x="2135" y="3528"/>
                  </a:lnTo>
                  <a:cubicBezTo>
                    <a:pt x="1868" y="3928"/>
                    <a:pt x="1635" y="4362"/>
                    <a:pt x="1468" y="4829"/>
                  </a:cubicBezTo>
                  <a:lnTo>
                    <a:pt x="600" y="4762"/>
                  </a:lnTo>
                  <a:cubicBezTo>
                    <a:pt x="580" y="4759"/>
                    <a:pt x="559" y="4757"/>
                    <a:pt x="540" y="4757"/>
                  </a:cubicBezTo>
                  <a:cubicBezTo>
                    <a:pt x="367" y="4757"/>
                    <a:pt x="227" y="4883"/>
                    <a:pt x="167" y="5062"/>
                  </a:cubicBezTo>
                  <a:cubicBezTo>
                    <a:pt x="100" y="5396"/>
                    <a:pt x="33" y="5763"/>
                    <a:pt x="0" y="6130"/>
                  </a:cubicBezTo>
                  <a:cubicBezTo>
                    <a:pt x="0" y="6497"/>
                    <a:pt x="0" y="6897"/>
                    <a:pt x="33" y="7297"/>
                  </a:cubicBezTo>
                  <a:cubicBezTo>
                    <a:pt x="67" y="7464"/>
                    <a:pt x="200" y="7598"/>
                    <a:pt x="400" y="7631"/>
                  </a:cubicBezTo>
                  <a:lnTo>
                    <a:pt x="1301" y="7698"/>
                  </a:lnTo>
                  <a:cubicBezTo>
                    <a:pt x="1368" y="8165"/>
                    <a:pt x="1534" y="8632"/>
                    <a:pt x="1735" y="9065"/>
                  </a:cubicBezTo>
                  <a:lnTo>
                    <a:pt x="1067" y="9632"/>
                  </a:lnTo>
                  <a:cubicBezTo>
                    <a:pt x="934" y="9766"/>
                    <a:pt x="901" y="9966"/>
                    <a:pt x="1001" y="10133"/>
                  </a:cubicBezTo>
                  <a:cubicBezTo>
                    <a:pt x="1368" y="10766"/>
                    <a:pt x="1868" y="11334"/>
                    <a:pt x="2435" y="11801"/>
                  </a:cubicBezTo>
                  <a:cubicBezTo>
                    <a:pt x="2502" y="11867"/>
                    <a:pt x="2585" y="11901"/>
                    <a:pt x="2669" y="11901"/>
                  </a:cubicBezTo>
                  <a:cubicBezTo>
                    <a:pt x="2752" y="11901"/>
                    <a:pt x="2835" y="11867"/>
                    <a:pt x="2902" y="11801"/>
                  </a:cubicBezTo>
                  <a:lnTo>
                    <a:pt x="3569" y="11233"/>
                  </a:lnTo>
                  <a:cubicBezTo>
                    <a:pt x="3970" y="11500"/>
                    <a:pt x="4403" y="11700"/>
                    <a:pt x="4870" y="11867"/>
                  </a:cubicBezTo>
                  <a:lnTo>
                    <a:pt x="4803" y="12768"/>
                  </a:lnTo>
                  <a:cubicBezTo>
                    <a:pt x="4770" y="12935"/>
                    <a:pt x="4904" y="13135"/>
                    <a:pt x="5104" y="13168"/>
                  </a:cubicBezTo>
                  <a:cubicBezTo>
                    <a:pt x="5437" y="13268"/>
                    <a:pt x="5804" y="13302"/>
                    <a:pt x="6171" y="13335"/>
                  </a:cubicBezTo>
                  <a:cubicBezTo>
                    <a:pt x="6338" y="13335"/>
                    <a:pt x="6505" y="13368"/>
                    <a:pt x="6671" y="13368"/>
                  </a:cubicBezTo>
                  <a:cubicBezTo>
                    <a:pt x="6872" y="13368"/>
                    <a:pt x="7072" y="13335"/>
                    <a:pt x="7272" y="13335"/>
                  </a:cubicBezTo>
                  <a:cubicBezTo>
                    <a:pt x="7439" y="13302"/>
                    <a:pt x="7605" y="13168"/>
                    <a:pt x="7605" y="12968"/>
                  </a:cubicBezTo>
                  <a:lnTo>
                    <a:pt x="7672" y="12101"/>
                  </a:lnTo>
                  <a:cubicBezTo>
                    <a:pt x="8139" y="12001"/>
                    <a:pt x="8606" y="11867"/>
                    <a:pt x="9040" y="11634"/>
                  </a:cubicBezTo>
                  <a:lnTo>
                    <a:pt x="9640" y="12301"/>
                  </a:lnTo>
                  <a:cubicBezTo>
                    <a:pt x="9701" y="12382"/>
                    <a:pt x="9798" y="12426"/>
                    <a:pt x="9902" y="12426"/>
                  </a:cubicBezTo>
                  <a:cubicBezTo>
                    <a:pt x="9970" y="12426"/>
                    <a:pt x="10041" y="12407"/>
                    <a:pt x="10107" y="12368"/>
                  </a:cubicBezTo>
                  <a:cubicBezTo>
                    <a:pt x="10741" y="11967"/>
                    <a:pt x="11308" y="11500"/>
                    <a:pt x="11775" y="10933"/>
                  </a:cubicBezTo>
                  <a:cubicBezTo>
                    <a:pt x="11909" y="10800"/>
                    <a:pt x="11909" y="10600"/>
                    <a:pt x="11775" y="10433"/>
                  </a:cubicBezTo>
                  <a:lnTo>
                    <a:pt x="11208" y="9766"/>
                  </a:lnTo>
                  <a:cubicBezTo>
                    <a:pt x="11475" y="9365"/>
                    <a:pt x="11675" y="8932"/>
                    <a:pt x="11842" y="8498"/>
                  </a:cubicBezTo>
                  <a:lnTo>
                    <a:pt x="12742" y="8532"/>
                  </a:lnTo>
                  <a:cubicBezTo>
                    <a:pt x="12760" y="8535"/>
                    <a:pt x="12777" y="8537"/>
                    <a:pt x="12795" y="8537"/>
                  </a:cubicBezTo>
                  <a:cubicBezTo>
                    <a:pt x="12943" y="8537"/>
                    <a:pt x="13083" y="8414"/>
                    <a:pt x="13143" y="8265"/>
                  </a:cubicBezTo>
                  <a:cubicBezTo>
                    <a:pt x="13209" y="7898"/>
                    <a:pt x="13276" y="7531"/>
                    <a:pt x="13310" y="7164"/>
                  </a:cubicBezTo>
                  <a:cubicBezTo>
                    <a:pt x="13310" y="6797"/>
                    <a:pt x="13310" y="6430"/>
                    <a:pt x="13276" y="6063"/>
                  </a:cubicBezTo>
                  <a:cubicBezTo>
                    <a:pt x="13276" y="5863"/>
                    <a:pt x="13109" y="5730"/>
                    <a:pt x="12909" y="5730"/>
                  </a:cubicBezTo>
                  <a:lnTo>
                    <a:pt x="12042" y="5663"/>
                  </a:lnTo>
                  <a:cubicBezTo>
                    <a:pt x="11942" y="5162"/>
                    <a:pt x="11808" y="4729"/>
                    <a:pt x="11575" y="4295"/>
                  </a:cubicBezTo>
                  <a:lnTo>
                    <a:pt x="12275" y="3695"/>
                  </a:lnTo>
                  <a:cubicBezTo>
                    <a:pt x="12409" y="3595"/>
                    <a:pt x="12442" y="3361"/>
                    <a:pt x="12342" y="3228"/>
                  </a:cubicBezTo>
                  <a:cubicBezTo>
                    <a:pt x="11975" y="2594"/>
                    <a:pt x="11475" y="2027"/>
                    <a:pt x="10908" y="1560"/>
                  </a:cubicBezTo>
                  <a:cubicBezTo>
                    <a:pt x="10841" y="1493"/>
                    <a:pt x="10758" y="1460"/>
                    <a:pt x="10670" y="1460"/>
                  </a:cubicBezTo>
                  <a:cubicBezTo>
                    <a:pt x="10583" y="1460"/>
                    <a:pt x="10491" y="1493"/>
                    <a:pt x="10407" y="1560"/>
                  </a:cubicBezTo>
                  <a:lnTo>
                    <a:pt x="9740" y="2127"/>
                  </a:lnTo>
                  <a:cubicBezTo>
                    <a:pt x="9340" y="1860"/>
                    <a:pt x="8906" y="1627"/>
                    <a:pt x="8473" y="1493"/>
                  </a:cubicBezTo>
                  <a:lnTo>
                    <a:pt x="8539" y="593"/>
                  </a:lnTo>
                  <a:cubicBezTo>
                    <a:pt x="8539" y="392"/>
                    <a:pt x="8439" y="226"/>
                    <a:pt x="8239" y="192"/>
                  </a:cubicBezTo>
                  <a:cubicBezTo>
                    <a:pt x="7872" y="92"/>
                    <a:pt x="7505" y="25"/>
                    <a:pt x="7138" y="25"/>
                  </a:cubicBezTo>
                  <a:cubicBezTo>
                    <a:pt x="6972" y="9"/>
                    <a:pt x="679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2120025" y="2473675"/>
              <a:ext cx="246850" cy="785175"/>
            </a:xfrm>
            <a:custGeom>
              <a:rect b="b" l="l" r="r" t="t"/>
              <a:pathLst>
                <a:path extrusionOk="0" h="31407" w="9874">
                  <a:moveTo>
                    <a:pt x="8686" y="0"/>
                  </a:moveTo>
                  <a:cubicBezTo>
                    <a:pt x="8573" y="0"/>
                    <a:pt x="8456" y="25"/>
                    <a:pt x="8340" y="75"/>
                  </a:cubicBezTo>
                  <a:lnTo>
                    <a:pt x="6538" y="1143"/>
                  </a:lnTo>
                  <a:cubicBezTo>
                    <a:pt x="6338" y="1276"/>
                    <a:pt x="6171" y="1476"/>
                    <a:pt x="6105" y="1710"/>
                  </a:cubicBezTo>
                  <a:lnTo>
                    <a:pt x="34" y="30430"/>
                  </a:lnTo>
                  <a:cubicBezTo>
                    <a:pt x="0" y="30631"/>
                    <a:pt x="100" y="30864"/>
                    <a:pt x="300" y="30998"/>
                  </a:cubicBezTo>
                  <a:lnTo>
                    <a:pt x="868" y="31331"/>
                  </a:lnTo>
                  <a:cubicBezTo>
                    <a:pt x="984" y="31381"/>
                    <a:pt x="1101" y="31406"/>
                    <a:pt x="1214" y="31406"/>
                  </a:cubicBezTo>
                  <a:cubicBezTo>
                    <a:pt x="1326" y="31406"/>
                    <a:pt x="1435" y="31381"/>
                    <a:pt x="1535" y="31331"/>
                  </a:cubicBezTo>
                  <a:lnTo>
                    <a:pt x="3369" y="30264"/>
                  </a:lnTo>
                  <a:cubicBezTo>
                    <a:pt x="3569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4" y="743"/>
                    <a:pt x="9774" y="542"/>
                    <a:pt x="9607" y="409"/>
                  </a:cubicBezTo>
                  <a:lnTo>
                    <a:pt x="9007" y="75"/>
                  </a:lnTo>
                  <a:cubicBezTo>
                    <a:pt x="8907" y="25"/>
                    <a:pt x="8798" y="0"/>
                    <a:pt x="8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2151325" y="2492375"/>
              <a:ext cx="215875" cy="765575"/>
            </a:xfrm>
            <a:custGeom>
              <a:rect b="b" l="l" r="r" t="t"/>
              <a:pathLst>
                <a:path extrusionOk="0" h="30623" w="8635">
                  <a:moveTo>
                    <a:pt x="8497" y="1"/>
                  </a:moveTo>
                  <a:cubicBezTo>
                    <a:pt x="8456" y="1"/>
                    <a:pt x="8407" y="19"/>
                    <a:pt x="8355" y="61"/>
                  </a:cubicBezTo>
                  <a:lnTo>
                    <a:pt x="6520" y="1095"/>
                  </a:lnTo>
                  <a:cubicBezTo>
                    <a:pt x="6320" y="1229"/>
                    <a:pt x="6154" y="1429"/>
                    <a:pt x="6120" y="1662"/>
                  </a:cubicBezTo>
                  <a:lnTo>
                    <a:pt x="49" y="30383"/>
                  </a:lnTo>
                  <a:cubicBezTo>
                    <a:pt x="0" y="30529"/>
                    <a:pt x="59" y="30622"/>
                    <a:pt x="159" y="30622"/>
                  </a:cubicBezTo>
                  <a:cubicBezTo>
                    <a:pt x="196" y="30622"/>
                    <a:pt x="238" y="30610"/>
                    <a:pt x="283" y="30583"/>
                  </a:cubicBezTo>
                  <a:lnTo>
                    <a:pt x="2117" y="29516"/>
                  </a:lnTo>
                  <a:cubicBezTo>
                    <a:pt x="2317" y="29382"/>
                    <a:pt x="2451" y="29182"/>
                    <a:pt x="2518" y="28949"/>
                  </a:cubicBezTo>
                  <a:lnTo>
                    <a:pt x="8589" y="228"/>
                  </a:lnTo>
                  <a:cubicBezTo>
                    <a:pt x="8634" y="91"/>
                    <a:pt x="8586" y="1"/>
                    <a:pt x="8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2180050" y="3101825"/>
              <a:ext cx="346125" cy="263550"/>
            </a:xfrm>
            <a:custGeom>
              <a:rect b="b" l="l" r="r" t="t"/>
              <a:pathLst>
                <a:path extrusionOk="0" h="10542" w="13845">
                  <a:moveTo>
                    <a:pt x="1769" y="1"/>
                  </a:moveTo>
                  <a:lnTo>
                    <a:pt x="535" y="701"/>
                  </a:lnTo>
                  <a:lnTo>
                    <a:pt x="1" y="3270"/>
                  </a:lnTo>
                  <a:lnTo>
                    <a:pt x="12610" y="10542"/>
                  </a:lnTo>
                  <a:lnTo>
                    <a:pt x="13844" y="9841"/>
                  </a:lnTo>
                  <a:lnTo>
                    <a:pt x="13310" y="6639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2180050" y="3119350"/>
              <a:ext cx="315250" cy="246025"/>
            </a:xfrm>
            <a:custGeom>
              <a:rect b="b" l="l" r="r" t="t"/>
              <a:pathLst>
                <a:path extrusionOk="0" h="9841" w="12610">
                  <a:moveTo>
                    <a:pt x="535" y="0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2305975" y="2491175"/>
              <a:ext cx="247700" cy="965300"/>
            </a:xfrm>
            <a:custGeom>
              <a:rect b="b" l="l" r="r" t="t"/>
              <a:pathLst>
                <a:path extrusionOk="0" h="38612" w="9908">
                  <a:moveTo>
                    <a:pt x="2469" y="1"/>
                  </a:moveTo>
                  <a:cubicBezTo>
                    <a:pt x="2353" y="1"/>
                    <a:pt x="2236" y="26"/>
                    <a:pt x="2136" y="76"/>
                  </a:cubicBezTo>
                  <a:lnTo>
                    <a:pt x="301" y="1143"/>
                  </a:lnTo>
                  <a:cubicBezTo>
                    <a:pt x="101" y="1277"/>
                    <a:pt x="1" y="1477"/>
                    <a:pt x="34" y="1710"/>
                  </a:cubicBezTo>
                  <a:lnTo>
                    <a:pt x="6139" y="37603"/>
                  </a:lnTo>
                  <a:cubicBezTo>
                    <a:pt x="6205" y="37870"/>
                    <a:pt x="6339" y="38070"/>
                    <a:pt x="6539" y="38170"/>
                  </a:cubicBezTo>
                  <a:lnTo>
                    <a:pt x="7139" y="38537"/>
                  </a:lnTo>
                  <a:cubicBezTo>
                    <a:pt x="7239" y="38587"/>
                    <a:pt x="7348" y="38612"/>
                    <a:pt x="7460" y="38612"/>
                  </a:cubicBezTo>
                  <a:cubicBezTo>
                    <a:pt x="7573" y="38612"/>
                    <a:pt x="7690" y="38587"/>
                    <a:pt x="7806" y="38537"/>
                  </a:cubicBezTo>
                  <a:lnTo>
                    <a:pt x="9641" y="37469"/>
                  </a:lnTo>
                  <a:cubicBezTo>
                    <a:pt x="9808" y="37336"/>
                    <a:pt x="9908" y="37136"/>
                    <a:pt x="9908" y="36902"/>
                  </a:cubicBezTo>
                  <a:lnTo>
                    <a:pt x="3804" y="1010"/>
                  </a:lnTo>
                  <a:cubicBezTo>
                    <a:pt x="3737" y="743"/>
                    <a:pt x="3603" y="543"/>
                    <a:pt x="3370" y="409"/>
                  </a:cubicBezTo>
                  <a:lnTo>
                    <a:pt x="2803" y="76"/>
                  </a:lnTo>
                  <a:cubicBezTo>
                    <a:pt x="2703" y="26"/>
                    <a:pt x="2586" y="1"/>
                    <a:pt x="2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2306825" y="2491400"/>
              <a:ext cx="247700" cy="965075"/>
            </a:xfrm>
            <a:custGeom>
              <a:rect b="b" l="l" r="r" t="t"/>
              <a:pathLst>
                <a:path extrusionOk="0" h="38603" w="9908">
                  <a:moveTo>
                    <a:pt x="2469" y="0"/>
                  </a:moveTo>
                  <a:cubicBezTo>
                    <a:pt x="2352" y="0"/>
                    <a:pt x="2235" y="34"/>
                    <a:pt x="2135" y="100"/>
                  </a:cubicBezTo>
                  <a:lnTo>
                    <a:pt x="300" y="1134"/>
                  </a:lnTo>
                  <a:cubicBezTo>
                    <a:pt x="100" y="1268"/>
                    <a:pt x="0" y="1468"/>
                    <a:pt x="34" y="1701"/>
                  </a:cubicBezTo>
                  <a:lnTo>
                    <a:pt x="267" y="3069"/>
                  </a:lnTo>
                  <a:lnTo>
                    <a:pt x="6138" y="37627"/>
                  </a:lnTo>
                  <a:cubicBezTo>
                    <a:pt x="6171" y="37861"/>
                    <a:pt x="6338" y="38061"/>
                    <a:pt x="6538" y="38194"/>
                  </a:cubicBezTo>
                  <a:lnTo>
                    <a:pt x="7139" y="38528"/>
                  </a:lnTo>
                  <a:cubicBezTo>
                    <a:pt x="7239" y="38578"/>
                    <a:pt x="7347" y="38603"/>
                    <a:pt x="7456" y="38603"/>
                  </a:cubicBezTo>
                  <a:cubicBezTo>
                    <a:pt x="7564" y="38603"/>
                    <a:pt x="7672" y="38578"/>
                    <a:pt x="7772" y="38528"/>
                  </a:cubicBezTo>
                  <a:lnTo>
                    <a:pt x="9607" y="37460"/>
                  </a:lnTo>
                  <a:cubicBezTo>
                    <a:pt x="9807" y="37327"/>
                    <a:pt x="9907" y="37127"/>
                    <a:pt x="9874" y="36893"/>
                  </a:cubicBezTo>
                  <a:lnTo>
                    <a:pt x="3803" y="1101"/>
                  </a:lnTo>
                  <a:lnTo>
                    <a:pt x="3803" y="1001"/>
                  </a:lnTo>
                  <a:cubicBezTo>
                    <a:pt x="3736" y="767"/>
                    <a:pt x="3603" y="534"/>
                    <a:pt x="3403" y="434"/>
                  </a:cubicBezTo>
                  <a:lnTo>
                    <a:pt x="2802" y="100"/>
                  </a:lnTo>
                  <a:cubicBezTo>
                    <a:pt x="2702" y="34"/>
                    <a:pt x="2585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2337675" y="2510425"/>
              <a:ext cx="216000" cy="945175"/>
            </a:xfrm>
            <a:custGeom>
              <a:rect b="b" l="l" r="r" t="t"/>
              <a:pathLst>
                <a:path extrusionOk="0" h="37807" w="8640">
                  <a:moveTo>
                    <a:pt x="2273" y="1"/>
                  </a:moveTo>
                  <a:cubicBezTo>
                    <a:pt x="2227" y="1"/>
                    <a:pt x="2180" y="13"/>
                    <a:pt x="2135" y="40"/>
                  </a:cubicBezTo>
                  <a:lnTo>
                    <a:pt x="301" y="1107"/>
                  </a:lnTo>
                  <a:cubicBezTo>
                    <a:pt x="101" y="1241"/>
                    <a:pt x="0" y="1441"/>
                    <a:pt x="34" y="1674"/>
                  </a:cubicBezTo>
                  <a:lnTo>
                    <a:pt x="6138" y="37567"/>
                  </a:lnTo>
                  <a:cubicBezTo>
                    <a:pt x="6138" y="37713"/>
                    <a:pt x="6263" y="37806"/>
                    <a:pt x="6396" y="37806"/>
                  </a:cubicBezTo>
                  <a:cubicBezTo>
                    <a:pt x="6444" y="37806"/>
                    <a:pt x="6494" y="37794"/>
                    <a:pt x="6538" y="37767"/>
                  </a:cubicBezTo>
                  <a:lnTo>
                    <a:pt x="8373" y="36699"/>
                  </a:lnTo>
                  <a:cubicBezTo>
                    <a:pt x="8540" y="36566"/>
                    <a:pt x="8640" y="36366"/>
                    <a:pt x="8640" y="36132"/>
                  </a:cubicBezTo>
                  <a:lnTo>
                    <a:pt x="2536" y="240"/>
                  </a:lnTo>
                  <a:cubicBezTo>
                    <a:pt x="2511" y="93"/>
                    <a:pt x="2397" y="1"/>
                    <a:pt x="2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2265125" y="2473675"/>
              <a:ext cx="135950" cy="95275"/>
            </a:xfrm>
            <a:custGeom>
              <a:rect b="b" l="l" r="r" t="t"/>
              <a:pathLst>
                <a:path extrusionOk="0" h="3811" w="5438">
                  <a:moveTo>
                    <a:pt x="2882" y="0"/>
                  </a:moveTo>
                  <a:cubicBezTo>
                    <a:pt x="2769" y="0"/>
                    <a:pt x="2652" y="25"/>
                    <a:pt x="2536" y="75"/>
                  </a:cubicBezTo>
                  <a:lnTo>
                    <a:pt x="734" y="1143"/>
                  </a:lnTo>
                  <a:cubicBezTo>
                    <a:pt x="501" y="1276"/>
                    <a:pt x="367" y="1476"/>
                    <a:pt x="301" y="1710"/>
                  </a:cubicBezTo>
                  <a:lnTo>
                    <a:pt x="0" y="3111"/>
                  </a:lnTo>
                  <a:lnTo>
                    <a:pt x="968" y="3645"/>
                  </a:lnTo>
                  <a:cubicBezTo>
                    <a:pt x="1173" y="3759"/>
                    <a:pt x="1394" y="3810"/>
                    <a:pt x="1619" y="3810"/>
                  </a:cubicBezTo>
                  <a:cubicBezTo>
                    <a:pt x="1724" y="3810"/>
                    <a:pt x="1829" y="3799"/>
                    <a:pt x="1935" y="3778"/>
                  </a:cubicBezTo>
                  <a:cubicBezTo>
                    <a:pt x="2069" y="3745"/>
                    <a:pt x="2169" y="3711"/>
                    <a:pt x="2302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404" y="1476"/>
                    <a:pt x="5237" y="1243"/>
                    <a:pt x="5037" y="1143"/>
                  </a:cubicBezTo>
                  <a:lnTo>
                    <a:pt x="4470" y="809"/>
                  </a:lnTo>
                  <a:cubicBezTo>
                    <a:pt x="4353" y="743"/>
                    <a:pt x="4237" y="709"/>
                    <a:pt x="4124" y="709"/>
                  </a:cubicBezTo>
                  <a:cubicBezTo>
                    <a:pt x="4012" y="709"/>
                    <a:pt x="3903" y="743"/>
                    <a:pt x="3803" y="809"/>
                  </a:cubicBezTo>
                  <a:cubicBezTo>
                    <a:pt x="3836" y="576"/>
                    <a:pt x="3970" y="509"/>
                    <a:pt x="3803" y="409"/>
                  </a:cubicBezTo>
                  <a:lnTo>
                    <a:pt x="3203" y="75"/>
                  </a:lnTo>
                  <a:cubicBezTo>
                    <a:pt x="3103" y="25"/>
                    <a:pt x="2994" y="0"/>
                    <a:pt x="2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2237600" y="2428650"/>
              <a:ext cx="183500" cy="125725"/>
            </a:xfrm>
            <a:custGeom>
              <a:rect b="b" l="l" r="r" t="t"/>
              <a:pathLst>
                <a:path extrusionOk="0" h="5029" w="7340">
                  <a:moveTo>
                    <a:pt x="4591" y="0"/>
                  </a:moveTo>
                  <a:cubicBezTo>
                    <a:pt x="4362" y="0"/>
                    <a:pt x="4137" y="58"/>
                    <a:pt x="3937" y="175"/>
                  </a:cubicBezTo>
                  <a:lnTo>
                    <a:pt x="267" y="2277"/>
                  </a:lnTo>
                  <a:cubicBezTo>
                    <a:pt x="134" y="2343"/>
                    <a:pt x="1" y="2477"/>
                    <a:pt x="1" y="2677"/>
                  </a:cubicBezTo>
                  <a:cubicBezTo>
                    <a:pt x="1" y="2810"/>
                    <a:pt x="1" y="3344"/>
                    <a:pt x="1" y="3478"/>
                  </a:cubicBezTo>
                  <a:cubicBezTo>
                    <a:pt x="34" y="3644"/>
                    <a:pt x="134" y="3778"/>
                    <a:pt x="267" y="3844"/>
                  </a:cubicBezTo>
                  <a:lnTo>
                    <a:pt x="2069" y="4879"/>
                  </a:lnTo>
                  <a:cubicBezTo>
                    <a:pt x="2269" y="4979"/>
                    <a:pt x="2494" y="5029"/>
                    <a:pt x="2723" y="5029"/>
                  </a:cubicBezTo>
                  <a:cubicBezTo>
                    <a:pt x="2953" y="5029"/>
                    <a:pt x="3186" y="4979"/>
                    <a:pt x="3403" y="4879"/>
                  </a:cubicBezTo>
                  <a:lnTo>
                    <a:pt x="7039" y="2777"/>
                  </a:lnTo>
                  <a:cubicBezTo>
                    <a:pt x="7206" y="2710"/>
                    <a:pt x="7306" y="2577"/>
                    <a:pt x="7339" y="2410"/>
                  </a:cubicBezTo>
                  <a:lnTo>
                    <a:pt x="7339" y="1576"/>
                  </a:lnTo>
                  <a:cubicBezTo>
                    <a:pt x="7306" y="1409"/>
                    <a:pt x="7206" y="1276"/>
                    <a:pt x="7039" y="1209"/>
                  </a:cubicBezTo>
                  <a:lnTo>
                    <a:pt x="5271" y="175"/>
                  </a:lnTo>
                  <a:cubicBezTo>
                    <a:pt x="5054" y="58"/>
                    <a:pt x="4821" y="0"/>
                    <a:pt x="4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2237600" y="2449700"/>
              <a:ext cx="68400" cy="105100"/>
            </a:xfrm>
            <a:custGeom>
              <a:rect b="b" l="l" r="r" t="t"/>
              <a:pathLst>
                <a:path extrusionOk="0" h="4204" w="2736">
                  <a:moveTo>
                    <a:pt x="2736" y="0"/>
                  </a:moveTo>
                  <a:lnTo>
                    <a:pt x="267" y="1435"/>
                  </a:lnTo>
                  <a:cubicBezTo>
                    <a:pt x="134" y="1501"/>
                    <a:pt x="1" y="1635"/>
                    <a:pt x="1" y="1835"/>
                  </a:cubicBezTo>
                  <a:cubicBezTo>
                    <a:pt x="1" y="1968"/>
                    <a:pt x="1" y="2502"/>
                    <a:pt x="1" y="2636"/>
                  </a:cubicBezTo>
                  <a:cubicBezTo>
                    <a:pt x="34" y="2802"/>
                    <a:pt x="134" y="2969"/>
                    <a:pt x="267" y="3036"/>
                  </a:cubicBezTo>
                  <a:lnTo>
                    <a:pt x="2069" y="4070"/>
                  </a:lnTo>
                  <a:cubicBezTo>
                    <a:pt x="2269" y="4170"/>
                    <a:pt x="2502" y="4203"/>
                    <a:pt x="2736" y="4203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2235925" y="2428650"/>
              <a:ext cx="186000" cy="105725"/>
            </a:xfrm>
            <a:custGeom>
              <a:rect b="b" l="l" r="r" t="t"/>
              <a:pathLst>
                <a:path extrusionOk="0" h="4229" w="7440">
                  <a:moveTo>
                    <a:pt x="4658" y="0"/>
                  </a:moveTo>
                  <a:cubicBezTo>
                    <a:pt x="4429" y="0"/>
                    <a:pt x="4204" y="58"/>
                    <a:pt x="4004" y="175"/>
                  </a:cubicBezTo>
                  <a:lnTo>
                    <a:pt x="334" y="2277"/>
                  </a:lnTo>
                  <a:cubicBezTo>
                    <a:pt x="1" y="2410"/>
                    <a:pt x="1" y="2877"/>
                    <a:pt x="334" y="3044"/>
                  </a:cubicBezTo>
                  <a:lnTo>
                    <a:pt x="2136" y="4078"/>
                  </a:lnTo>
                  <a:cubicBezTo>
                    <a:pt x="2336" y="4178"/>
                    <a:pt x="2561" y="4228"/>
                    <a:pt x="2790" y="4228"/>
                  </a:cubicBezTo>
                  <a:cubicBezTo>
                    <a:pt x="3020" y="4228"/>
                    <a:pt x="3253" y="4178"/>
                    <a:pt x="3470" y="4078"/>
                  </a:cubicBezTo>
                  <a:lnTo>
                    <a:pt x="7106" y="1976"/>
                  </a:lnTo>
                  <a:cubicBezTo>
                    <a:pt x="7440" y="1810"/>
                    <a:pt x="7440" y="1343"/>
                    <a:pt x="7106" y="1209"/>
                  </a:cubicBezTo>
                  <a:lnTo>
                    <a:pt x="5338" y="175"/>
                  </a:lnTo>
                  <a:cubicBezTo>
                    <a:pt x="5121" y="58"/>
                    <a:pt x="4888" y="0"/>
                    <a:pt x="4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404500" y="2887300"/>
              <a:ext cx="246875" cy="784325"/>
            </a:xfrm>
            <a:custGeom>
              <a:rect b="b" l="l" r="r" t="t"/>
              <a:pathLst>
                <a:path extrusionOk="0" h="31373" w="9875">
                  <a:moveTo>
                    <a:pt x="8661" y="1"/>
                  </a:moveTo>
                  <a:cubicBezTo>
                    <a:pt x="8549" y="1"/>
                    <a:pt x="8440" y="26"/>
                    <a:pt x="8340" y="76"/>
                  </a:cubicBezTo>
                  <a:lnTo>
                    <a:pt x="6505" y="1110"/>
                  </a:lnTo>
                  <a:cubicBezTo>
                    <a:pt x="6305" y="1243"/>
                    <a:pt x="6139" y="1443"/>
                    <a:pt x="6105" y="1677"/>
                  </a:cubicBezTo>
                  <a:lnTo>
                    <a:pt x="34" y="30397"/>
                  </a:lnTo>
                  <a:cubicBezTo>
                    <a:pt x="1" y="30631"/>
                    <a:pt x="101" y="30864"/>
                    <a:pt x="268" y="30964"/>
                  </a:cubicBezTo>
                  <a:lnTo>
                    <a:pt x="868" y="31298"/>
                  </a:lnTo>
                  <a:cubicBezTo>
                    <a:pt x="968" y="31348"/>
                    <a:pt x="1077" y="31373"/>
                    <a:pt x="1189" y="31373"/>
                  </a:cubicBezTo>
                  <a:cubicBezTo>
                    <a:pt x="1302" y="31373"/>
                    <a:pt x="1418" y="31348"/>
                    <a:pt x="1535" y="31298"/>
                  </a:cubicBezTo>
                  <a:lnTo>
                    <a:pt x="3337" y="30264"/>
                  </a:lnTo>
                  <a:cubicBezTo>
                    <a:pt x="3537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5" y="743"/>
                    <a:pt x="9774" y="509"/>
                    <a:pt x="9574" y="409"/>
                  </a:cubicBezTo>
                  <a:lnTo>
                    <a:pt x="9007" y="76"/>
                  </a:lnTo>
                  <a:cubicBezTo>
                    <a:pt x="8890" y="26"/>
                    <a:pt x="8774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1435625" y="2905700"/>
              <a:ext cx="215525" cy="765200"/>
            </a:xfrm>
            <a:custGeom>
              <a:rect b="b" l="l" r="r" t="t"/>
              <a:pathLst>
                <a:path extrusionOk="0" h="30608" w="8621">
                  <a:moveTo>
                    <a:pt x="8468" y="1"/>
                  </a:moveTo>
                  <a:cubicBezTo>
                    <a:pt x="8429" y="1"/>
                    <a:pt x="8383" y="13"/>
                    <a:pt x="8329" y="40"/>
                  </a:cubicBezTo>
                  <a:lnTo>
                    <a:pt x="6495" y="1108"/>
                  </a:lnTo>
                  <a:cubicBezTo>
                    <a:pt x="6295" y="1241"/>
                    <a:pt x="6161" y="1441"/>
                    <a:pt x="6094" y="1675"/>
                  </a:cubicBezTo>
                  <a:lnTo>
                    <a:pt x="23" y="30395"/>
                  </a:lnTo>
                  <a:cubicBezTo>
                    <a:pt x="0" y="30533"/>
                    <a:pt x="41" y="30608"/>
                    <a:pt x="134" y="30608"/>
                  </a:cubicBezTo>
                  <a:cubicBezTo>
                    <a:pt x="176" y="30608"/>
                    <a:pt x="228" y="30593"/>
                    <a:pt x="290" y="30562"/>
                  </a:cubicBezTo>
                  <a:lnTo>
                    <a:pt x="2092" y="29528"/>
                  </a:lnTo>
                  <a:cubicBezTo>
                    <a:pt x="2292" y="29394"/>
                    <a:pt x="2458" y="29194"/>
                    <a:pt x="2525" y="28961"/>
                  </a:cubicBezTo>
                  <a:lnTo>
                    <a:pt x="8596" y="240"/>
                  </a:lnTo>
                  <a:cubicBezTo>
                    <a:pt x="8621" y="94"/>
                    <a:pt x="8573" y="1"/>
                    <a:pt x="8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1462875" y="3516300"/>
              <a:ext cx="346950" cy="263550"/>
            </a:xfrm>
            <a:custGeom>
              <a:rect b="b" l="l" r="r" t="t"/>
              <a:pathLst>
                <a:path extrusionOk="0" h="10542" w="13878">
                  <a:moveTo>
                    <a:pt x="1802" y="0"/>
                  </a:moveTo>
                  <a:lnTo>
                    <a:pt x="535" y="701"/>
                  </a:lnTo>
                  <a:lnTo>
                    <a:pt x="1" y="3269"/>
                  </a:lnTo>
                  <a:lnTo>
                    <a:pt x="12610" y="10541"/>
                  </a:lnTo>
                  <a:lnTo>
                    <a:pt x="13877" y="9841"/>
                  </a:lnTo>
                  <a:lnTo>
                    <a:pt x="13310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1462875" y="3533800"/>
              <a:ext cx="315250" cy="246050"/>
            </a:xfrm>
            <a:custGeom>
              <a:rect b="b" l="l" r="r" t="t"/>
              <a:pathLst>
                <a:path extrusionOk="0" h="9842" w="12610">
                  <a:moveTo>
                    <a:pt x="535" y="1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1590475" y="2904825"/>
              <a:ext cx="247700" cy="965075"/>
            </a:xfrm>
            <a:custGeom>
              <a:rect b="b" l="l" r="r" t="t"/>
              <a:pathLst>
                <a:path extrusionOk="0" h="38603" w="9908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34" y="1276"/>
                    <a:pt x="0" y="1476"/>
                    <a:pt x="34" y="1710"/>
                  </a:cubicBezTo>
                  <a:lnTo>
                    <a:pt x="6105" y="37602"/>
                  </a:lnTo>
                  <a:cubicBezTo>
                    <a:pt x="6172" y="37835"/>
                    <a:pt x="6338" y="38069"/>
                    <a:pt x="6538" y="38169"/>
                  </a:cubicBezTo>
                  <a:lnTo>
                    <a:pt x="7106" y="38503"/>
                  </a:lnTo>
                  <a:cubicBezTo>
                    <a:pt x="7206" y="38569"/>
                    <a:pt x="7322" y="38603"/>
                    <a:pt x="7439" y="38603"/>
                  </a:cubicBezTo>
                  <a:cubicBezTo>
                    <a:pt x="7556" y="38603"/>
                    <a:pt x="7673" y="38569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976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1590475" y="2904825"/>
              <a:ext cx="247700" cy="964450"/>
            </a:xfrm>
            <a:custGeom>
              <a:rect b="b" l="l" r="r" t="t"/>
              <a:pathLst>
                <a:path extrusionOk="0" h="38578" w="9908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01" y="1276"/>
                    <a:pt x="0" y="1476"/>
                    <a:pt x="34" y="1710"/>
                  </a:cubicBezTo>
                  <a:lnTo>
                    <a:pt x="267" y="3077"/>
                  </a:lnTo>
                  <a:lnTo>
                    <a:pt x="6138" y="37602"/>
                  </a:lnTo>
                  <a:cubicBezTo>
                    <a:pt x="6205" y="37835"/>
                    <a:pt x="6338" y="38036"/>
                    <a:pt x="6538" y="38169"/>
                  </a:cubicBezTo>
                  <a:lnTo>
                    <a:pt x="7106" y="38503"/>
                  </a:lnTo>
                  <a:cubicBezTo>
                    <a:pt x="7222" y="38553"/>
                    <a:pt x="7339" y="38578"/>
                    <a:pt x="7452" y="38578"/>
                  </a:cubicBezTo>
                  <a:cubicBezTo>
                    <a:pt x="7564" y="38578"/>
                    <a:pt x="7673" y="38553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1109"/>
                  </a:lnTo>
                  <a:lnTo>
                    <a:pt x="3803" y="1009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1622175" y="2923525"/>
              <a:ext cx="216000" cy="945400"/>
            </a:xfrm>
            <a:custGeom>
              <a:rect b="b" l="l" r="r" t="t"/>
              <a:pathLst>
                <a:path extrusionOk="0" h="37816" w="8640">
                  <a:moveTo>
                    <a:pt x="2269" y="0"/>
                  </a:moveTo>
                  <a:cubicBezTo>
                    <a:pt x="2213" y="0"/>
                    <a:pt x="2154" y="19"/>
                    <a:pt x="2102" y="61"/>
                  </a:cubicBezTo>
                  <a:lnTo>
                    <a:pt x="300" y="1095"/>
                  </a:lnTo>
                  <a:cubicBezTo>
                    <a:pt x="100" y="1228"/>
                    <a:pt x="0" y="1462"/>
                    <a:pt x="33" y="1695"/>
                  </a:cubicBezTo>
                  <a:lnTo>
                    <a:pt x="6104" y="37588"/>
                  </a:lnTo>
                  <a:cubicBezTo>
                    <a:pt x="6127" y="37725"/>
                    <a:pt x="6229" y="37815"/>
                    <a:pt x="6344" y="37815"/>
                  </a:cubicBezTo>
                  <a:cubicBezTo>
                    <a:pt x="6397" y="37815"/>
                    <a:pt x="6452" y="37796"/>
                    <a:pt x="6505" y="37755"/>
                  </a:cubicBezTo>
                  <a:lnTo>
                    <a:pt x="8339" y="36721"/>
                  </a:lnTo>
                  <a:cubicBezTo>
                    <a:pt x="8539" y="36587"/>
                    <a:pt x="8640" y="36354"/>
                    <a:pt x="8606" y="36153"/>
                  </a:cubicBezTo>
                  <a:lnTo>
                    <a:pt x="2502" y="228"/>
                  </a:lnTo>
                  <a:cubicBezTo>
                    <a:pt x="2502" y="90"/>
                    <a:pt x="2392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1549600" y="2887300"/>
              <a:ext cx="135975" cy="95125"/>
            </a:xfrm>
            <a:custGeom>
              <a:rect b="b" l="l" r="r" t="t"/>
              <a:pathLst>
                <a:path extrusionOk="0" h="3805" w="5439">
                  <a:moveTo>
                    <a:pt x="2857" y="1"/>
                  </a:moveTo>
                  <a:cubicBezTo>
                    <a:pt x="2745" y="1"/>
                    <a:pt x="2636" y="26"/>
                    <a:pt x="2536" y="76"/>
                  </a:cubicBezTo>
                  <a:lnTo>
                    <a:pt x="701" y="1110"/>
                  </a:lnTo>
                  <a:cubicBezTo>
                    <a:pt x="501" y="1243"/>
                    <a:pt x="335" y="1443"/>
                    <a:pt x="268" y="1677"/>
                  </a:cubicBezTo>
                  <a:lnTo>
                    <a:pt x="1" y="3078"/>
                  </a:lnTo>
                  <a:lnTo>
                    <a:pt x="935" y="3645"/>
                  </a:lnTo>
                  <a:cubicBezTo>
                    <a:pt x="1155" y="3742"/>
                    <a:pt x="1392" y="3804"/>
                    <a:pt x="1635" y="3804"/>
                  </a:cubicBezTo>
                  <a:cubicBezTo>
                    <a:pt x="1724" y="3804"/>
                    <a:pt x="1813" y="3796"/>
                    <a:pt x="1902" y="3778"/>
                  </a:cubicBezTo>
                  <a:cubicBezTo>
                    <a:pt x="2036" y="3745"/>
                    <a:pt x="2169" y="3712"/>
                    <a:pt x="2269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371" y="1443"/>
                    <a:pt x="5238" y="1243"/>
                    <a:pt x="5005" y="1110"/>
                  </a:cubicBezTo>
                  <a:lnTo>
                    <a:pt x="4437" y="776"/>
                  </a:lnTo>
                  <a:cubicBezTo>
                    <a:pt x="4337" y="726"/>
                    <a:pt x="4221" y="701"/>
                    <a:pt x="4104" y="701"/>
                  </a:cubicBezTo>
                  <a:cubicBezTo>
                    <a:pt x="3987" y="701"/>
                    <a:pt x="3870" y="726"/>
                    <a:pt x="3770" y="776"/>
                  </a:cubicBezTo>
                  <a:cubicBezTo>
                    <a:pt x="3804" y="576"/>
                    <a:pt x="3937" y="509"/>
                    <a:pt x="3770" y="409"/>
                  </a:cubicBezTo>
                  <a:lnTo>
                    <a:pt x="3203" y="76"/>
                  </a:lnTo>
                  <a:cubicBezTo>
                    <a:pt x="3086" y="26"/>
                    <a:pt x="2970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1522100" y="2842050"/>
              <a:ext cx="182650" cy="126575"/>
            </a:xfrm>
            <a:custGeom>
              <a:rect b="b" l="l" r="r" t="t"/>
              <a:pathLst>
                <a:path extrusionOk="0" h="5063" w="7306">
                  <a:moveTo>
                    <a:pt x="4570" y="1"/>
                  </a:moveTo>
                  <a:cubicBezTo>
                    <a:pt x="4345" y="1"/>
                    <a:pt x="4120" y="51"/>
                    <a:pt x="3903" y="151"/>
                  </a:cubicBezTo>
                  <a:lnTo>
                    <a:pt x="267" y="2286"/>
                  </a:lnTo>
                  <a:cubicBezTo>
                    <a:pt x="100" y="2353"/>
                    <a:pt x="0" y="2486"/>
                    <a:pt x="0" y="2653"/>
                  </a:cubicBezTo>
                  <a:cubicBezTo>
                    <a:pt x="0" y="2786"/>
                    <a:pt x="0" y="3353"/>
                    <a:pt x="0" y="3487"/>
                  </a:cubicBezTo>
                  <a:cubicBezTo>
                    <a:pt x="0" y="3654"/>
                    <a:pt x="100" y="3787"/>
                    <a:pt x="267" y="3854"/>
                  </a:cubicBezTo>
                  <a:lnTo>
                    <a:pt x="2035" y="4888"/>
                  </a:lnTo>
                  <a:cubicBezTo>
                    <a:pt x="2252" y="5004"/>
                    <a:pt x="2485" y="5063"/>
                    <a:pt x="2715" y="5063"/>
                  </a:cubicBezTo>
                  <a:cubicBezTo>
                    <a:pt x="2944" y="5063"/>
                    <a:pt x="3169" y="5004"/>
                    <a:pt x="3369" y="4888"/>
                  </a:cubicBezTo>
                  <a:lnTo>
                    <a:pt x="7039" y="2786"/>
                  </a:lnTo>
                  <a:cubicBezTo>
                    <a:pt x="7172" y="2720"/>
                    <a:pt x="7272" y="2586"/>
                    <a:pt x="7305" y="2419"/>
                  </a:cubicBezTo>
                  <a:lnTo>
                    <a:pt x="7305" y="1585"/>
                  </a:lnTo>
                  <a:cubicBezTo>
                    <a:pt x="7272" y="1419"/>
                    <a:pt x="7172" y="1252"/>
                    <a:pt x="7039" y="1185"/>
                  </a:cubicBezTo>
                  <a:lnTo>
                    <a:pt x="5237" y="151"/>
                  </a:lnTo>
                  <a:cubicBezTo>
                    <a:pt x="5020" y="51"/>
                    <a:pt x="4795" y="1"/>
                    <a:pt x="4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1522100" y="2863325"/>
              <a:ext cx="67575" cy="105100"/>
            </a:xfrm>
            <a:custGeom>
              <a:rect b="b" l="l" r="r" t="t"/>
              <a:pathLst>
                <a:path extrusionOk="0" h="4204" w="2703">
                  <a:moveTo>
                    <a:pt x="2702" y="1"/>
                  </a:moveTo>
                  <a:lnTo>
                    <a:pt x="267" y="1435"/>
                  </a:lnTo>
                  <a:cubicBezTo>
                    <a:pt x="100" y="1502"/>
                    <a:pt x="0" y="1635"/>
                    <a:pt x="0" y="1802"/>
                  </a:cubicBezTo>
                  <a:cubicBezTo>
                    <a:pt x="0" y="1935"/>
                    <a:pt x="0" y="2502"/>
                    <a:pt x="0" y="2636"/>
                  </a:cubicBezTo>
                  <a:cubicBezTo>
                    <a:pt x="0" y="2803"/>
                    <a:pt x="100" y="2936"/>
                    <a:pt x="267" y="3003"/>
                  </a:cubicBezTo>
                  <a:lnTo>
                    <a:pt x="2035" y="4037"/>
                  </a:lnTo>
                  <a:cubicBezTo>
                    <a:pt x="2235" y="4137"/>
                    <a:pt x="2469" y="4204"/>
                    <a:pt x="2702" y="420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1520425" y="2842050"/>
              <a:ext cx="186000" cy="105950"/>
            </a:xfrm>
            <a:custGeom>
              <a:rect b="b" l="l" r="r" t="t"/>
              <a:pathLst>
                <a:path extrusionOk="0" h="4238" w="7440">
                  <a:moveTo>
                    <a:pt x="4637" y="1"/>
                  </a:moveTo>
                  <a:cubicBezTo>
                    <a:pt x="4412" y="1"/>
                    <a:pt x="4187" y="51"/>
                    <a:pt x="3970" y="151"/>
                  </a:cubicBezTo>
                  <a:lnTo>
                    <a:pt x="334" y="2286"/>
                  </a:lnTo>
                  <a:cubicBezTo>
                    <a:pt x="0" y="2419"/>
                    <a:pt x="0" y="2886"/>
                    <a:pt x="334" y="3053"/>
                  </a:cubicBezTo>
                  <a:lnTo>
                    <a:pt x="2102" y="4087"/>
                  </a:lnTo>
                  <a:cubicBezTo>
                    <a:pt x="2319" y="4187"/>
                    <a:pt x="2552" y="4237"/>
                    <a:pt x="2782" y="4237"/>
                  </a:cubicBezTo>
                  <a:cubicBezTo>
                    <a:pt x="3011" y="4237"/>
                    <a:pt x="3236" y="4187"/>
                    <a:pt x="3436" y="4087"/>
                  </a:cubicBezTo>
                  <a:lnTo>
                    <a:pt x="7106" y="1952"/>
                  </a:lnTo>
                  <a:cubicBezTo>
                    <a:pt x="7439" y="1819"/>
                    <a:pt x="7439" y="1352"/>
                    <a:pt x="7106" y="1185"/>
                  </a:cubicBezTo>
                  <a:lnTo>
                    <a:pt x="5304" y="151"/>
                  </a:lnTo>
                  <a:cubicBezTo>
                    <a:pt x="5087" y="51"/>
                    <a:pt x="4862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1542950" y="2498075"/>
              <a:ext cx="980725" cy="566250"/>
            </a:xfrm>
            <a:custGeom>
              <a:rect b="b" l="l" r="r" t="t"/>
              <a:pathLst>
                <a:path extrusionOk="0" h="22650" w="39229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1542950" y="2498075"/>
              <a:ext cx="980725" cy="566250"/>
            </a:xfrm>
            <a:custGeom>
              <a:rect b="b" l="l" r="r" t="t"/>
              <a:pathLst>
                <a:path extrusionOk="0" h="22650" w="39229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1558775" y="2507225"/>
              <a:ext cx="1011600" cy="835625"/>
            </a:xfrm>
            <a:custGeom>
              <a:rect b="b" l="l" r="r" t="t"/>
              <a:pathLst>
                <a:path extrusionOk="0" h="33425" w="40464">
                  <a:moveTo>
                    <a:pt x="38595" y="1"/>
                  </a:moveTo>
                  <a:lnTo>
                    <a:pt x="1" y="22284"/>
                  </a:lnTo>
                  <a:lnTo>
                    <a:pt x="1869" y="33425"/>
                  </a:lnTo>
                  <a:lnTo>
                    <a:pt x="40463" y="11142"/>
                  </a:lnTo>
                  <a:lnTo>
                    <a:pt x="3859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1542950" y="3055125"/>
              <a:ext cx="62550" cy="287725"/>
            </a:xfrm>
            <a:custGeom>
              <a:rect b="b" l="l" r="r" t="t"/>
              <a:pathLst>
                <a:path extrusionOk="0" h="11509" w="2502">
                  <a:moveTo>
                    <a:pt x="0" y="1"/>
                  </a:moveTo>
                  <a:lnTo>
                    <a:pt x="1868" y="11142"/>
                  </a:lnTo>
                  <a:lnTo>
                    <a:pt x="2502" y="11509"/>
                  </a:lnTo>
                  <a:lnTo>
                    <a:pt x="63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1558775" y="3012600"/>
              <a:ext cx="88425" cy="330250"/>
            </a:xfrm>
            <a:custGeom>
              <a:rect b="b" l="l" r="r" t="t"/>
              <a:pathLst>
                <a:path extrusionOk="0" h="13210" w="3537">
                  <a:moveTo>
                    <a:pt x="3537" y="0"/>
                  </a:moveTo>
                  <a:lnTo>
                    <a:pt x="1" y="2069"/>
                  </a:lnTo>
                  <a:lnTo>
                    <a:pt x="1869" y="132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2481950" y="2507225"/>
              <a:ext cx="88425" cy="329450"/>
            </a:xfrm>
            <a:custGeom>
              <a:rect b="b" l="l" r="r" t="t"/>
              <a:pathLst>
                <a:path extrusionOk="0" h="13178" w="3537">
                  <a:moveTo>
                    <a:pt x="1668" y="1"/>
                  </a:moveTo>
                  <a:lnTo>
                    <a:pt x="0" y="13177"/>
                  </a:lnTo>
                  <a:lnTo>
                    <a:pt x="3536" y="11142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1672200" y="2919200"/>
              <a:ext cx="136800" cy="385300"/>
            </a:xfrm>
            <a:custGeom>
              <a:rect b="b" l="l" r="r" t="t"/>
              <a:pathLst>
                <a:path extrusionOk="0" h="15412" w="5472">
                  <a:moveTo>
                    <a:pt x="5471" y="0"/>
                  </a:moveTo>
                  <a:lnTo>
                    <a:pt x="1668" y="2202"/>
                  </a:lnTo>
                  <a:lnTo>
                    <a:pt x="0" y="15411"/>
                  </a:lnTo>
                  <a:lnTo>
                    <a:pt x="3803" y="13177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1833975" y="2825800"/>
              <a:ext cx="137625" cy="385300"/>
            </a:xfrm>
            <a:custGeom>
              <a:rect b="b" l="l" r="r" t="t"/>
              <a:pathLst>
                <a:path extrusionOk="0" h="15412" w="5505">
                  <a:moveTo>
                    <a:pt x="5505" y="0"/>
                  </a:moveTo>
                  <a:lnTo>
                    <a:pt x="1669" y="2202"/>
                  </a:lnTo>
                  <a:lnTo>
                    <a:pt x="1" y="15411"/>
                  </a:lnTo>
                  <a:lnTo>
                    <a:pt x="3837" y="13177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1995775" y="2732400"/>
              <a:ext cx="137600" cy="384475"/>
            </a:xfrm>
            <a:custGeom>
              <a:rect b="b" l="l" r="r" t="t"/>
              <a:pathLst>
                <a:path extrusionOk="0" h="15379" w="5504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2157550" y="2639000"/>
              <a:ext cx="137625" cy="384475"/>
            </a:xfrm>
            <a:custGeom>
              <a:rect b="b" l="l" r="r" t="t"/>
              <a:pathLst>
                <a:path extrusionOk="0" h="15379" w="5505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2320150" y="2544775"/>
              <a:ext cx="137625" cy="385300"/>
            </a:xfrm>
            <a:custGeom>
              <a:rect b="b" l="l" r="r" t="t"/>
              <a:pathLst>
                <a:path extrusionOk="0" h="15412" w="5505">
                  <a:moveTo>
                    <a:pt x="5505" y="0"/>
                  </a:moveTo>
                  <a:lnTo>
                    <a:pt x="1669" y="2235"/>
                  </a:lnTo>
                  <a:lnTo>
                    <a:pt x="1" y="15411"/>
                  </a:lnTo>
                  <a:lnTo>
                    <a:pt x="3837" y="13210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1698050" y="2910025"/>
              <a:ext cx="110950" cy="64250"/>
            </a:xfrm>
            <a:custGeom>
              <a:rect b="b" l="l" r="r" t="t"/>
              <a:pathLst>
                <a:path extrusionOk="0" h="2570" w="4438">
                  <a:moveTo>
                    <a:pt x="3837" y="1"/>
                  </a:moveTo>
                  <a:lnTo>
                    <a:pt x="1" y="2235"/>
                  </a:lnTo>
                  <a:lnTo>
                    <a:pt x="634" y="2569"/>
                  </a:lnTo>
                  <a:lnTo>
                    <a:pt x="4437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1859825" y="2816625"/>
              <a:ext cx="111775" cy="64225"/>
            </a:xfrm>
            <a:custGeom>
              <a:rect b="b" l="l" r="r" t="t"/>
              <a:pathLst>
                <a:path extrusionOk="0" h="2569" w="4471">
                  <a:moveTo>
                    <a:pt x="3837" y="1"/>
                  </a:moveTo>
                  <a:lnTo>
                    <a:pt x="1" y="2202"/>
                  </a:lnTo>
                  <a:lnTo>
                    <a:pt x="635" y="2569"/>
                  </a:lnTo>
                  <a:lnTo>
                    <a:pt x="4471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2021625" y="2723225"/>
              <a:ext cx="111750" cy="64225"/>
            </a:xfrm>
            <a:custGeom>
              <a:rect b="b" l="l" r="r" t="t"/>
              <a:pathLst>
                <a:path extrusionOk="0" h="2569" w="447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67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2184225" y="2629825"/>
              <a:ext cx="110950" cy="64225"/>
            </a:xfrm>
            <a:custGeom>
              <a:rect b="b" l="l" r="r" t="t"/>
              <a:pathLst>
                <a:path extrusionOk="0" h="2569" w="4438">
                  <a:moveTo>
                    <a:pt x="3837" y="0"/>
                  </a:moveTo>
                  <a:lnTo>
                    <a:pt x="1" y="2202"/>
                  </a:lnTo>
                  <a:lnTo>
                    <a:pt x="601" y="2569"/>
                  </a:lnTo>
                  <a:lnTo>
                    <a:pt x="4437" y="367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2346025" y="2536425"/>
              <a:ext cx="111750" cy="64225"/>
            </a:xfrm>
            <a:custGeom>
              <a:rect b="b" l="l" r="r" t="t"/>
              <a:pathLst>
                <a:path extrusionOk="0" h="2569" w="447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3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1542950" y="3003425"/>
              <a:ext cx="104250" cy="60900"/>
            </a:xfrm>
            <a:custGeom>
              <a:rect b="b" l="l" r="r" t="t"/>
              <a:pathLst>
                <a:path extrusionOk="0" h="2436" w="4170">
                  <a:moveTo>
                    <a:pt x="3536" y="1"/>
                  </a:moveTo>
                  <a:lnTo>
                    <a:pt x="0" y="2069"/>
                  </a:lnTo>
                  <a:lnTo>
                    <a:pt x="634" y="2436"/>
                  </a:lnTo>
                  <a:lnTo>
                    <a:pt x="4170" y="367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2064975" y="2559775"/>
              <a:ext cx="3966200" cy="2382575"/>
            </a:xfrm>
            <a:custGeom>
              <a:rect b="b" l="l" r="r" t="t"/>
              <a:pathLst>
                <a:path extrusionOk="0" h="95303" w="158648">
                  <a:moveTo>
                    <a:pt x="95586" y="0"/>
                  </a:moveTo>
                  <a:cubicBezTo>
                    <a:pt x="94735" y="0"/>
                    <a:pt x="93884" y="201"/>
                    <a:pt x="93100" y="601"/>
                  </a:cubicBezTo>
                  <a:lnTo>
                    <a:pt x="2469" y="52905"/>
                  </a:lnTo>
                  <a:cubicBezTo>
                    <a:pt x="1101" y="53706"/>
                    <a:pt x="1" y="55574"/>
                    <a:pt x="1" y="57041"/>
                  </a:cubicBezTo>
                  <a:cubicBezTo>
                    <a:pt x="1" y="58542"/>
                    <a:pt x="1101" y="60377"/>
                    <a:pt x="2502" y="61178"/>
                  </a:cubicBezTo>
                  <a:lnTo>
                    <a:pt x="60577" y="94702"/>
                  </a:lnTo>
                  <a:cubicBezTo>
                    <a:pt x="61361" y="95102"/>
                    <a:pt x="62212" y="95302"/>
                    <a:pt x="63062" y="95302"/>
                  </a:cubicBezTo>
                  <a:cubicBezTo>
                    <a:pt x="63913" y="95302"/>
                    <a:pt x="64764" y="95102"/>
                    <a:pt x="65547" y="94702"/>
                  </a:cubicBezTo>
                  <a:lnTo>
                    <a:pt x="156179" y="42397"/>
                  </a:lnTo>
                  <a:cubicBezTo>
                    <a:pt x="157547" y="41597"/>
                    <a:pt x="158647" y="39762"/>
                    <a:pt x="158647" y="38261"/>
                  </a:cubicBezTo>
                  <a:cubicBezTo>
                    <a:pt x="158647" y="36793"/>
                    <a:pt x="157547" y="34925"/>
                    <a:pt x="156179" y="34158"/>
                  </a:cubicBezTo>
                  <a:lnTo>
                    <a:pt x="98071" y="601"/>
                  </a:lnTo>
                  <a:cubicBezTo>
                    <a:pt x="97287" y="201"/>
                    <a:pt x="96436" y="0"/>
                    <a:pt x="9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2092500" y="2559775"/>
              <a:ext cx="3911150" cy="2248500"/>
            </a:xfrm>
            <a:custGeom>
              <a:rect b="b" l="l" r="r" t="t"/>
              <a:pathLst>
                <a:path extrusionOk="0" h="89940" w="156446">
                  <a:moveTo>
                    <a:pt x="94485" y="0"/>
                  </a:moveTo>
                  <a:cubicBezTo>
                    <a:pt x="93634" y="0"/>
                    <a:pt x="92783" y="201"/>
                    <a:pt x="91999" y="601"/>
                  </a:cubicBezTo>
                  <a:lnTo>
                    <a:pt x="1368" y="52905"/>
                  </a:lnTo>
                  <a:cubicBezTo>
                    <a:pt x="0" y="53706"/>
                    <a:pt x="0" y="55007"/>
                    <a:pt x="1368" y="55774"/>
                  </a:cubicBezTo>
                  <a:lnTo>
                    <a:pt x="59476" y="89364"/>
                  </a:lnTo>
                  <a:cubicBezTo>
                    <a:pt x="60260" y="89748"/>
                    <a:pt x="61111" y="89940"/>
                    <a:pt x="61961" y="89940"/>
                  </a:cubicBezTo>
                  <a:cubicBezTo>
                    <a:pt x="62812" y="89940"/>
                    <a:pt x="63663" y="89748"/>
                    <a:pt x="64446" y="89364"/>
                  </a:cubicBezTo>
                  <a:lnTo>
                    <a:pt x="155078" y="36994"/>
                  </a:lnTo>
                  <a:cubicBezTo>
                    <a:pt x="156446" y="36226"/>
                    <a:pt x="156446" y="34925"/>
                    <a:pt x="155078" y="34158"/>
                  </a:cubicBezTo>
                  <a:lnTo>
                    <a:pt x="96970" y="601"/>
                  </a:lnTo>
                  <a:cubicBezTo>
                    <a:pt x="96186" y="201"/>
                    <a:pt x="95335" y="0"/>
                    <a:pt x="9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2064150" y="3886550"/>
              <a:ext cx="1576975" cy="1055875"/>
            </a:xfrm>
            <a:custGeom>
              <a:rect b="b" l="l" r="r" t="t"/>
              <a:pathLst>
                <a:path extrusionOk="0" h="42235" w="63079">
                  <a:moveTo>
                    <a:pt x="2235" y="1"/>
                  </a:moveTo>
                  <a:lnTo>
                    <a:pt x="2235" y="1"/>
                  </a:lnTo>
                  <a:cubicBezTo>
                    <a:pt x="1001" y="868"/>
                    <a:pt x="0" y="2569"/>
                    <a:pt x="0" y="3970"/>
                  </a:cubicBezTo>
                  <a:cubicBezTo>
                    <a:pt x="0" y="5471"/>
                    <a:pt x="1134" y="7306"/>
                    <a:pt x="2502" y="8107"/>
                  </a:cubicBezTo>
                  <a:lnTo>
                    <a:pt x="60577" y="41631"/>
                  </a:lnTo>
                  <a:cubicBezTo>
                    <a:pt x="61296" y="42006"/>
                    <a:pt x="62102" y="42234"/>
                    <a:pt x="62914" y="42234"/>
                  </a:cubicBezTo>
                  <a:cubicBezTo>
                    <a:pt x="62969" y="42234"/>
                    <a:pt x="63024" y="42233"/>
                    <a:pt x="63079" y="42231"/>
                  </a:cubicBezTo>
                  <a:lnTo>
                    <a:pt x="63079" y="36861"/>
                  </a:lnTo>
                  <a:cubicBezTo>
                    <a:pt x="63019" y="36863"/>
                    <a:pt x="62959" y="36864"/>
                    <a:pt x="62899" y="36864"/>
                  </a:cubicBezTo>
                  <a:cubicBezTo>
                    <a:pt x="62121" y="36864"/>
                    <a:pt x="61322" y="36665"/>
                    <a:pt x="60610" y="36293"/>
                  </a:cubicBezTo>
                  <a:lnTo>
                    <a:pt x="2502" y="2703"/>
                  </a:lnTo>
                  <a:cubicBezTo>
                    <a:pt x="1201" y="1969"/>
                    <a:pt x="1134" y="801"/>
                    <a:pt x="2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1975750" y="591250"/>
              <a:ext cx="2479300" cy="3309000"/>
            </a:xfrm>
            <a:custGeom>
              <a:rect b="b" l="l" r="r" t="t"/>
              <a:pathLst>
                <a:path extrusionOk="0" h="132360" w="99172">
                  <a:moveTo>
                    <a:pt x="95382" y="1"/>
                  </a:moveTo>
                  <a:cubicBezTo>
                    <a:pt x="94595" y="1"/>
                    <a:pt x="93791" y="201"/>
                    <a:pt x="93134" y="586"/>
                  </a:cubicBezTo>
                  <a:lnTo>
                    <a:pt x="2502" y="52890"/>
                  </a:lnTo>
                  <a:cubicBezTo>
                    <a:pt x="1035" y="53857"/>
                    <a:pt x="101" y="55458"/>
                    <a:pt x="0" y="57193"/>
                  </a:cubicBezTo>
                  <a:lnTo>
                    <a:pt x="0" y="128177"/>
                  </a:lnTo>
                  <a:cubicBezTo>
                    <a:pt x="0" y="129745"/>
                    <a:pt x="1001" y="131513"/>
                    <a:pt x="2369" y="132013"/>
                  </a:cubicBezTo>
                  <a:cubicBezTo>
                    <a:pt x="2969" y="132245"/>
                    <a:pt x="3463" y="132359"/>
                    <a:pt x="3931" y="132359"/>
                  </a:cubicBezTo>
                  <a:cubicBezTo>
                    <a:pt x="4607" y="132359"/>
                    <a:pt x="5229" y="132119"/>
                    <a:pt x="6038" y="131646"/>
                  </a:cubicBezTo>
                  <a:lnTo>
                    <a:pt x="96669" y="79342"/>
                  </a:lnTo>
                  <a:cubicBezTo>
                    <a:pt x="98137" y="78375"/>
                    <a:pt x="99071" y="76773"/>
                    <a:pt x="99171" y="75039"/>
                  </a:cubicBezTo>
                  <a:lnTo>
                    <a:pt x="99171" y="4055"/>
                  </a:lnTo>
                  <a:cubicBezTo>
                    <a:pt x="99171" y="2487"/>
                    <a:pt x="98871" y="1686"/>
                    <a:pt x="97670" y="719"/>
                  </a:cubicBezTo>
                  <a:cubicBezTo>
                    <a:pt x="97064" y="234"/>
                    <a:pt x="96233" y="1"/>
                    <a:pt x="9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1994925" y="591175"/>
              <a:ext cx="2460125" cy="1420725"/>
            </a:xfrm>
            <a:custGeom>
              <a:rect b="b" l="l" r="r" t="t"/>
              <a:pathLst>
                <a:path extrusionOk="0" h="56829" w="98405">
                  <a:moveTo>
                    <a:pt x="94638" y="0"/>
                  </a:moveTo>
                  <a:cubicBezTo>
                    <a:pt x="93843" y="0"/>
                    <a:pt x="93030" y="200"/>
                    <a:pt x="92367" y="589"/>
                  </a:cubicBezTo>
                  <a:lnTo>
                    <a:pt x="1735" y="52893"/>
                  </a:lnTo>
                  <a:cubicBezTo>
                    <a:pt x="1001" y="53360"/>
                    <a:pt x="401" y="53993"/>
                    <a:pt x="1" y="54761"/>
                  </a:cubicBezTo>
                  <a:lnTo>
                    <a:pt x="3537" y="56829"/>
                  </a:lnTo>
                  <a:cubicBezTo>
                    <a:pt x="3937" y="56062"/>
                    <a:pt x="4537" y="55428"/>
                    <a:pt x="5271" y="54961"/>
                  </a:cubicBezTo>
                  <a:lnTo>
                    <a:pt x="95902" y="2623"/>
                  </a:lnTo>
                  <a:cubicBezTo>
                    <a:pt x="96296" y="2403"/>
                    <a:pt x="96670" y="2298"/>
                    <a:pt x="97003" y="2298"/>
                  </a:cubicBezTo>
                  <a:cubicBezTo>
                    <a:pt x="97829" y="2298"/>
                    <a:pt x="98404" y="2941"/>
                    <a:pt x="98404" y="4058"/>
                  </a:cubicBezTo>
                  <a:cubicBezTo>
                    <a:pt x="98404" y="2490"/>
                    <a:pt x="98104" y="1689"/>
                    <a:pt x="96903" y="689"/>
                  </a:cubicBezTo>
                  <a:cubicBezTo>
                    <a:pt x="96302" y="225"/>
                    <a:pt x="95480" y="0"/>
                    <a:pt x="94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1976575" y="1960175"/>
              <a:ext cx="150975" cy="1940600"/>
            </a:xfrm>
            <a:custGeom>
              <a:rect b="b" l="l" r="r" t="t"/>
              <a:pathLst>
                <a:path extrusionOk="0" h="77624" w="6039">
                  <a:moveTo>
                    <a:pt x="735" y="1"/>
                  </a:moveTo>
                  <a:cubicBezTo>
                    <a:pt x="268" y="735"/>
                    <a:pt x="34" y="1568"/>
                    <a:pt x="1" y="2436"/>
                  </a:cubicBezTo>
                  <a:lnTo>
                    <a:pt x="1" y="73420"/>
                  </a:lnTo>
                  <a:cubicBezTo>
                    <a:pt x="1" y="75021"/>
                    <a:pt x="968" y="76756"/>
                    <a:pt x="2369" y="77289"/>
                  </a:cubicBezTo>
                  <a:cubicBezTo>
                    <a:pt x="2952" y="77515"/>
                    <a:pt x="3435" y="77624"/>
                    <a:pt x="3891" y="77624"/>
                  </a:cubicBezTo>
                  <a:cubicBezTo>
                    <a:pt x="4583" y="77624"/>
                    <a:pt x="5214" y="77372"/>
                    <a:pt x="6038" y="76889"/>
                  </a:cubicBezTo>
                  <a:lnTo>
                    <a:pt x="6038" y="76889"/>
                  </a:lnTo>
                  <a:cubicBezTo>
                    <a:pt x="5638" y="77124"/>
                    <a:pt x="5257" y="77235"/>
                    <a:pt x="4919" y="77235"/>
                  </a:cubicBezTo>
                  <a:cubicBezTo>
                    <a:pt x="4103" y="77235"/>
                    <a:pt x="3537" y="76587"/>
                    <a:pt x="3537" y="75455"/>
                  </a:cubicBezTo>
                  <a:lnTo>
                    <a:pt x="3537" y="4504"/>
                  </a:lnTo>
                  <a:cubicBezTo>
                    <a:pt x="3570" y="3637"/>
                    <a:pt x="3837" y="2803"/>
                    <a:pt x="4271" y="2069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2123350" y="773450"/>
              <a:ext cx="2254975" cy="3004600"/>
            </a:xfrm>
            <a:custGeom>
              <a:rect b="b" l="l" r="r" t="t"/>
              <a:pathLst>
                <a:path extrusionOk="0" h="120184" w="90199">
                  <a:moveTo>
                    <a:pt x="89373" y="1"/>
                  </a:moveTo>
                  <a:cubicBezTo>
                    <a:pt x="89170" y="1"/>
                    <a:pt x="88941" y="66"/>
                    <a:pt x="88697" y="202"/>
                  </a:cubicBezTo>
                  <a:lnTo>
                    <a:pt x="1468" y="50539"/>
                  </a:lnTo>
                  <a:cubicBezTo>
                    <a:pt x="601" y="51106"/>
                    <a:pt x="34" y="52073"/>
                    <a:pt x="1" y="53107"/>
                  </a:cubicBezTo>
                  <a:lnTo>
                    <a:pt x="1" y="119121"/>
                  </a:lnTo>
                  <a:cubicBezTo>
                    <a:pt x="1" y="119789"/>
                    <a:pt x="325" y="120184"/>
                    <a:pt x="815" y="120184"/>
                  </a:cubicBezTo>
                  <a:cubicBezTo>
                    <a:pt x="1010" y="120184"/>
                    <a:pt x="1231" y="120121"/>
                    <a:pt x="1468" y="119988"/>
                  </a:cubicBezTo>
                  <a:lnTo>
                    <a:pt x="88697" y="69652"/>
                  </a:lnTo>
                  <a:cubicBezTo>
                    <a:pt x="89565" y="69052"/>
                    <a:pt x="90132" y="68118"/>
                    <a:pt x="90198" y="67050"/>
                  </a:cubicBezTo>
                  <a:lnTo>
                    <a:pt x="90198" y="1070"/>
                  </a:lnTo>
                  <a:cubicBezTo>
                    <a:pt x="90198" y="385"/>
                    <a:pt x="89864" y="1"/>
                    <a:pt x="89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2123350" y="792675"/>
              <a:ext cx="2192425" cy="2929625"/>
            </a:xfrm>
            <a:custGeom>
              <a:rect b="b" l="l" r="r" t="t"/>
              <a:pathLst>
                <a:path extrusionOk="0" h="117185" w="87697">
                  <a:moveTo>
                    <a:pt x="87697" y="1"/>
                  </a:moveTo>
                  <a:lnTo>
                    <a:pt x="1468" y="49770"/>
                  </a:lnTo>
                  <a:cubicBezTo>
                    <a:pt x="601" y="50337"/>
                    <a:pt x="34" y="51304"/>
                    <a:pt x="1" y="52338"/>
                  </a:cubicBezTo>
                  <a:lnTo>
                    <a:pt x="1" y="117184"/>
                  </a:lnTo>
                  <a:lnTo>
                    <a:pt x="86196" y="67449"/>
                  </a:lnTo>
                  <a:cubicBezTo>
                    <a:pt x="87096" y="66848"/>
                    <a:pt x="87630" y="65914"/>
                    <a:pt x="87697" y="64847"/>
                  </a:cubicBezTo>
                  <a:lnTo>
                    <a:pt x="87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2302650" y="2684650"/>
              <a:ext cx="2249125" cy="1292200"/>
            </a:xfrm>
            <a:custGeom>
              <a:rect b="b" l="l" r="r" t="t"/>
              <a:pathLst>
                <a:path extrusionOk="0" h="51688" w="89965">
                  <a:moveTo>
                    <a:pt x="85095" y="1"/>
                  </a:moveTo>
                  <a:cubicBezTo>
                    <a:pt x="84694" y="1"/>
                    <a:pt x="84294" y="92"/>
                    <a:pt x="83927" y="276"/>
                  </a:cubicBezTo>
                  <a:lnTo>
                    <a:pt x="634" y="48344"/>
                  </a:lnTo>
                  <a:cubicBezTo>
                    <a:pt x="0" y="48711"/>
                    <a:pt x="0" y="49344"/>
                    <a:pt x="634" y="49711"/>
                  </a:cubicBezTo>
                  <a:lnTo>
                    <a:pt x="3670" y="51413"/>
                  </a:lnTo>
                  <a:cubicBezTo>
                    <a:pt x="4037" y="51596"/>
                    <a:pt x="4437" y="51688"/>
                    <a:pt x="4837" y="51688"/>
                  </a:cubicBezTo>
                  <a:cubicBezTo>
                    <a:pt x="5238" y="51688"/>
                    <a:pt x="5638" y="51596"/>
                    <a:pt x="6005" y="51413"/>
                  </a:cubicBezTo>
                  <a:lnTo>
                    <a:pt x="89298" y="3311"/>
                  </a:lnTo>
                  <a:cubicBezTo>
                    <a:pt x="89965" y="2944"/>
                    <a:pt x="89965" y="2344"/>
                    <a:pt x="89298" y="1977"/>
                  </a:cubicBezTo>
                  <a:lnTo>
                    <a:pt x="86262" y="276"/>
                  </a:lnTo>
                  <a:cubicBezTo>
                    <a:pt x="85895" y="92"/>
                    <a:pt x="85495" y="1"/>
                    <a:pt x="8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2504450" y="2804050"/>
              <a:ext cx="2709475" cy="1557025"/>
            </a:xfrm>
            <a:custGeom>
              <a:rect b="b" l="l" r="r" t="t"/>
              <a:pathLst>
                <a:path extrusionOk="0" h="62281" w="108379">
                  <a:moveTo>
                    <a:pt x="85180" y="1"/>
                  </a:moveTo>
                  <a:cubicBezTo>
                    <a:pt x="84775" y="1"/>
                    <a:pt x="84376" y="102"/>
                    <a:pt x="84028" y="303"/>
                  </a:cubicBezTo>
                  <a:lnTo>
                    <a:pt x="735" y="48404"/>
                  </a:lnTo>
                  <a:cubicBezTo>
                    <a:pt x="101" y="48771"/>
                    <a:pt x="1" y="49305"/>
                    <a:pt x="535" y="49639"/>
                  </a:cubicBezTo>
                  <a:lnTo>
                    <a:pt x="22317" y="62081"/>
                  </a:lnTo>
                  <a:cubicBezTo>
                    <a:pt x="22625" y="62213"/>
                    <a:pt x="22947" y="62281"/>
                    <a:pt x="23267" y="62281"/>
                  </a:cubicBezTo>
                  <a:cubicBezTo>
                    <a:pt x="23674" y="62281"/>
                    <a:pt x="24078" y="62172"/>
                    <a:pt x="24452" y="61947"/>
                  </a:cubicBezTo>
                  <a:lnTo>
                    <a:pt x="107644" y="13946"/>
                  </a:lnTo>
                  <a:cubicBezTo>
                    <a:pt x="108278" y="13580"/>
                    <a:pt x="108378" y="13012"/>
                    <a:pt x="107845" y="12712"/>
                  </a:cubicBezTo>
                  <a:lnTo>
                    <a:pt x="86162" y="203"/>
                  </a:lnTo>
                  <a:cubicBezTo>
                    <a:pt x="85847" y="68"/>
                    <a:pt x="85512" y="1"/>
                    <a:pt x="85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2561175" y="2848725"/>
              <a:ext cx="2597700" cy="1486925"/>
            </a:xfrm>
            <a:custGeom>
              <a:rect b="b" l="l" r="r" t="t"/>
              <a:pathLst>
                <a:path extrusionOk="0" h="59477" w="103908">
                  <a:moveTo>
                    <a:pt x="83464" y="1"/>
                  </a:moveTo>
                  <a:cubicBezTo>
                    <a:pt x="83401" y="1"/>
                    <a:pt x="83343" y="17"/>
                    <a:pt x="83293" y="51"/>
                  </a:cubicBezTo>
                  <a:lnTo>
                    <a:pt x="80691" y="1585"/>
                  </a:lnTo>
                  <a:cubicBezTo>
                    <a:pt x="80558" y="1652"/>
                    <a:pt x="80558" y="1752"/>
                    <a:pt x="80658" y="1819"/>
                  </a:cubicBezTo>
                  <a:lnTo>
                    <a:pt x="81325" y="2186"/>
                  </a:lnTo>
                  <a:cubicBezTo>
                    <a:pt x="81392" y="2219"/>
                    <a:pt x="81458" y="2236"/>
                    <a:pt x="81521" y="2236"/>
                  </a:cubicBezTo>
                  <a:cubicBezTo>
                    <a:pt x="81583" y="2236"/>
                    <a:pt x="81642" y="2219"/>
                    <a:pt x="81692" y="2186"/>
                  </a:cubicBezTo>
                  <a:lnTo>
                    <a:pt x="84294" y="651"/>
                  </a:lnTo>
                  <a:cubicBezTo>
                    <a:pt x="84427" y="585"/>
                    <a:pt x="84427" y="484"/>
                    <a:pt x="84327" y="418"/>
                  </a:cubicBezTo>
                  <a:lnTo>
                    <a:pt x="83660" y="51"/>
                  </a:lnTo>
                  <a:cubicBezTo>
                    <a:pt x="83593" y="17"/>
                    <a:pt x="83526" y="1"/>
                    <a:pt x="83464" y="1"/>
                  </a:cubicBezTo>
                  <a:close/>
                  <a:moveTo>
                    <a:pt x="79657" y="2261"/>
                  </a:moveTo>
                  <a:cubicBezTo>
                    <a:pt x="79590" y="2261"/>
                    <a:pt x="79524" y="2269"/>
                    <a:pt x="79457" y="2286"/>
                  </a:cubicBezTo>
                  <a:lnTo>
                    <a:pt x="76855" y="3820"/>
                  </a:lnTo>
                  <a:cubicBezTo>
                    <a:pt x="76755" y="3854"/>
                    <a:pt x="76755" y="3954"/>
                    <a:pt x="76855" y="4020"/>
                  </a:cubicBezTo>
                  <a:lnTo>
                    <a:pt x="77489" y="4421"/>
                  </a:lnTo>
                  <a:cubicBezTo>
                    <a:pt x="77556" y="4437"/>
                    <a:pt x="77622" y="4446"/>
                    <a:pt x="77689" y="4446"/>
                  </a:cubicBezTo>
                  <a:cubicBezTo>
                    <a:pt x="77756" y="4446"/>
                    <a:pt x="77822" y="4437"/>
                    <a:pt x="77889" y="4421"/>
                  </a:cubicBezTo>
                  <a:lnTo>
                    <a:pt x="80491" y="2886"/>
                  </a:lnTo>
                  <a:cubicBezTo>
                    <a:pt x="80591" y="2853"/>
                    <a:pt x="80591" y="2753"/>
                    <a:pt x="80524" y="2686"/>
                  </a:cubicBezTo>
                  <a:lnTo>
                    <a:pt x="79857" y="2286"/>
                  </a:lnTo>
                  <a:cubicBezTo>
                    <a:pt x="79790" y="2269"/>
                    <a:pt x="79724" y="2261"/>
                    <a:pt x="79657" y="2261"/>
                  </a:cubicBezTo>
                  <a:close/>
                  <a:moveTo>
                    <a:pt x="86891" y="2002"/>
                  </a:moveTo>
                  <a:cubicBezTo>
                    <a:pt x="86829" y="2002"/>
                    <a:pt x="86762" y="2019"/>
                    <a:pt x="86695" y="2052"/>
                  </a:cubicBezTo>
                  <a:lnTo>
                    <a:pt x="84094" y="3587"/>
                  </a:lnTo>
                  <a:cubicBezTo>
                    <a:pt x="83960" y="3620"/>
                    <a:pt x="83960" y="3720"/>
                    <a:pt x="84060" y="3787"/>
                  </a:cubicBezTo>
                  <a:lnTo>
                    <a:pt x="86562" y="5221"/>
                  </a:lnTo>
                  <a:cubicBezTo>
                    <a:pt x="86629" y="5238"/>
                    <a:pt x="86695" y="5246"/>
                    <a:pt x="86762" y="5246"/>
                  </a:cubicBezTo>
                  <a:cubicBezTo>
                    <a:pt x="86829" y="5246"/>
                    <a:pt x="86896" y="5238"/>
                    <a:pt x="86962" y="5221"/>
                  </a:cubicBezTo>
                  <a:lnTo>
                    <a:pt x="89564" y="3720"/>
                  </a:lnTo>
                  <a:cubicBezTo>
                    <a:pt x="89664" y="3653"/>
                    <a:pt x="89664" y="3553"/>
                    <a:pt x="89564" y="3487"/>
                  </a:cubicBezTo>
                  <a:lnTo>
                    <a:pt x="87062" y="2052"/>
                  </a:lnTo>
                  <a:cubicBezTo>
                    <a:pt x="87012" y="2019"/>
                    <a:pt x="86954" y="2002"/>
                    <a:pt x="86891" y="2002"/>
                  </a:cubicBezTo>
                  <a:close/>
                  <a:moveTo>
                    <a:pt x="75854" y="4437"/>
                  </a:moveTo>
                  <a:cubicBezTo>
                    <a:pt x="75788" y="4437"/>
                    <a:pt x="75721" y="4454"/>
                    <a:pt x="75654" y="4487"/>
                  </a:cubicBezTo>
                  <a:lnTo>
                    <a:pt x="73052" y="5988"/>
                  </a:lnTo>
                  <a:cubicBezTo>
                    <a:pt x="72952" y="6055"/>
                    <a:pt x="72919" y="6155"/>
                    <a:pt x="73052" y="6222"/>
                  </a:cubicBezTo>
                  <a:lnTo>
                    <a:pt x="73686" y="6589"/>
                  </a:lnTo>
                  <a:cubicBezTo>
                    <a:pt x="73753" y="6622"/>
                    <a:pt x="73820" y="6639"/>
                    <a:pt x="73886" y="6639"/>
                  </a:cubicBezTo>
                  <a:cubicBezTo>
                    <a:pt x="73953" y="6639"/>
                    <a:pt x="74020" y="6622"/>
                    <a:pt x="74086" y="6589"/>
                  </a:cubicBezTo>
                  <a:lnTo>
                    <a:pt x="76688" y="5088"/>
                  </a:lnTo>
                  <a:cubicBezTo>
                    <a:pt x="76788" y="5021"/>
                    <a:pt x="76788" y="4921"/>
                    <a:pt x="76688" y="4888"/>
                  </a:cubicBezTo>
                  <a:lnTo>
                    <a:pt x="76054" y="4487"/>
                  </a:lnTo>
                  <a:cubicBezTo>
                    <a:pt x="75988" y="4454"/>
                    <a:pt x="75921" y="4437"/>
                    <a:pt x="75854" y="4437"/>
                  </a:cubicBezTo>
                  <a:close/>
                  <a:moveTo>
                    <a:pt x="83064" y="4195"/>
                  </a:moveTo>
                  <a:cubicBezTo>
                    <a:pt x="83001" y="4195"/>
                    <a:pt x="82943" y="4204"/>
                    <a:pt x="82893" y="4220"/>
                  </a:cubicBezTo>
                  <a:lnTo>
                    <a:pt x="80257" y="5755"/>
                  </a:lnTo>
                  <a:cubicBezTo>
                    <a:pt x="80157" y="5822"/>
                    <a:pt x="80124" y="5922"/>
                    <a:pt x="80257" y="5988"/>
                  </a:cubicBezTo>
                  <a:lnTo>
                    <a:pt x="82759" y="7423"/>
                  </a:lnTo>
                  <a:cubicBezTo>
                    <a:pt x="82826" y="7439"/>
                    <a:pt x="82893" y="7448"/>
                    <a:pt x="82955" y="7448"/>
                  </a:cubicBezTo>
                  <a:cubicBezTo>
                    <a:pt x="83018" y="7448"/>
                    <a:pt x="83076" y="7439"/>
                    <a:pt x="83126" y="7423"/>
                  </a:cubicBezTo>
                  <a:lnTo>
                    <a:pt x="85761" y="5888"/>
                  </a:lnTo>
                  <a:cubicBezTo>
                    <a:pt x="85861" y="5855"/>
                    <a:pt x="85861" y="5755"/>
                    <a:pt x="85761" y="5688"/>
                  </a:cubicBezTo>
                  <a:lnTo>
                    <a:pt x="83260" y="4220"/>
                  </a:lnTo>
                  <a:cubicBezTo>
                    <a:pt x="83193" y="4204"/>
                    <a:pt x="83126" y="4195"/>
                    <a:pt x="83064" y="4195"/>
                  </a:cubicBezTo>
                  <a:close/>
                  <a:moveTo>
                    <a:pt x="72052" y="6639"/>
                  </a:moveTo>
                  <a:cubicBezTo>
                    <a:pt x="71985" y="6639"/>
                    <a:pt x="71918" y="6656"/>
                    <a:pt x="71851" y="6689"/>
                  </a:cubicBezTo>
                  <a:lnTo>
                    <a:pt x="69250" y="8190"/>
                  </a:lnTo>
                  <a:cubicBezTo>
                    <a:pt x="69150" y="8257"/>
                    <a:pt x="69116" y="8357"/>
                    <a:pt x="69216" y="8390"/>
                  </a:cubicBezTo>
                  <a:lnTo>
                    <a:pt x="69883" y="8790"/>
                  </a:lnTo>
                  <a:cubicBezTo>
                    <a:pt x="69950" y="8824"/>
                    <a:pt x="70017" y="8840"/>
                    <a:pt x="70084" y="8840"/>
                  </a:cubicBezTo>
                  <a:cubicBezTo>
                    <a:pt x="70150" y="8840"/>
                    <a:pt x="70217" y="8824"/>
                    <a:pt x="70284" y="8790"/>
                  </a:cubicBezTo>
                  <a:lnTo>
                    <a:pt x="72886" y="7289"/>
                  </a:lnTo>
                  <a:cubicBezTo>
                    <a:pt x="72986" y="7223"/>
                    <a:pt x="73019" y="7123"/>
                    <a:pt x="72919" y="7056"/>
                  </a:cubicBezTo>
                  <a:lnTo>
                    <a:pt x="72252" y="6689"/>
                  </a:lnTo>
                  <a:cubicBezTo>
                    <a:pt x="72185" y="6656"/>
                    <a:pt x="72118" y="6639"/>
                    <a:pt x="72052" y="6639"/>
                  </a:cubicBezTo>
                  <a:close/>
                  <a:moveTo>
                    <a:pt x="90465" y="4062"/>
                  </a:moveTo>
                  <a:cubicBezTo>
                    <a:pt x="90398" y="4062"/>
                    <a:pt x="90331" y="4070"/>
                    <a:pt x="90265" y="4087"/>
                  </a:cubicBezTo>
                  <a:lnTo>
                    <a:pt x="87663" y="5621"/>
                  </a:lnTo>
                  <a:cubicBezTo>
                    <a:pt x="87529" y="5655"/>
                    <a:pt x="87529" y="5755"/>
                    <a:pt x="87629" y="5822"/>
                  </a:cubicBezTo>
                  <a:lnTo>
                    <a:pt x="93700" y="9324"/>
                  </a:lnTo>
                  <a:cubicBezTo>
                    <a:pt x="93750" y="9357"/>
                    <a:pt x="93817" y="9374"/>
                    <a:pt x="93884" y="9374"/>
                  </a:cubicBezTo>
                  <a:cubicBezTo>
                    <a:pt x="93951" y="9374"/>
                    <a:pt x="94017" y="9357"/>
                    <a:pt x="94067" y="9324"/>
                  </a:cubicBezTo>
                  <a:lnTo>
                    <a:pt x="96703" y="7823"/>
                  </a:lnTo>
                  <a:cubicBezTo>
                    <a:pt x="96803" y="7756"/>
                    <a:pt x="96803" y="7656"/>
                    <a:pt x="96703" y="7590"/>
                  </a:cubicBezTo>
                  <a:lnTo>
                    <a:pt x="90665" y="4087"/>
                  </a:lnTo>
                  <a:cubicBezTo>
                    <a:pt x="90598" y="4070"/>
                    <a:pt x="90531" y="4062"/>
                    <a:pt x="90465" y="4062"/>
                  </a:cubicBezTo>
                  <a:close/>
                  <a:moveTo>
                    <a:pt x="86645" y="6239"/>
                  </a:moveTo>
                  <a:cubicBezTo>
                    <a:pt x="86579" y="6239"/>
                    <a:pt x="86512" y="6255"/>
                    <a:pt x="86462" y="6289"/>
                  </a:cubicBezTo>
                  <a:lnTo>
                    <a:pt x="83860" y="7790"/>
                  </a:lnTo>
                  <a:cubicBezTo>
                    <a:pt x="83727" y="7856"/>
                    <a:pt x="83727" y="7956"/>
                    <a:pt x="83827" y="8023"/>
                  </a:cubicBezTo>
                  <a:lnTo>
                    <a:pt x="86328" y="9458"/>
                  </a:lnTo>
                  <a:cubicBezTo>
                    <a:pt x="86395" y="9491"/>
                    <a:pt x="86462" y="9508"/>
                    <a:pt x="86524" y="9508"/>
                  </a:cubicBezTo>
                  <a:cubicBezTo>
                    <a:pt x="86587" y="9508"/>
                    <a:pt x="86645" y="9491"/>
                    <a:pt x="86695" y="9458"/>
                  </a:cubicBezTo>
                  <a:lnTo>
                    <a:pt x="89331" y="7956"/>
                  </a:lnTo>
                  <a:cubicBezTo>
                    <a:pt x="89431" y="7890"/>
                    <a:pt x="89431" y="7790"/>
                    <a:pt x="89331" y="7723"/>
                  </a:cubicBezTo>
                  <a:lnTo>
                    <a:pt x="86829" y="6289"/>
                  </a:lnTo>
                  <a:cubicBezTo>
                    <a:pt x="86779" y="6255"/>
                    <a:pt x="86712" y="6239"/>
                    <a:pt x="86645" y="6239"/>
                  </a:cubicBezTo>
                  <a:close/>
                  <a:moveTo>
                    <a:pt x="79257" y="6405"/>
                  </a:moveTo>
                  <a:cubicBezTo>
                    <a:pt x="79190" y="6405"/>
                    <a:pt x="79123" y="6422"/>
                    <a:pt x="79057" y="6455"/>
                  </a:cubicBezTo>
                  <a:lnTo>
                    <a:pt x="76455" y="7956"/>
                  </a:lnTo>
                  <a:cubicBezTo>
                    <a:pt x="76355" y="8023"/>
                    <a:pt x="76321" y="8123"/>
                    <a:pt x="76421" y="8157"/>
                  </a:cubicBezTo>
                  <a:lnTo>
                    <a:pt x="78923" y="9624"/>
                  </a:lnTo>
                  <a:cubicBezTo>
                    <a:pt x="78990" y="9641"/>
                    <a:pt x="79057" y="9649"/>
                    <a:pt x="79123" y="9649"/>
                  </a:cubicBezTo>
                  <a:cubicBezTo>
                    <a:pt x="79190" y="9649"/>
                    <a:pt x="79257" y="9641"/>
                    <a:pt x="79323" y="9624"/>
                  </a:cubicBezTo>
                  <a:lnTo>
                    <a:pt x="81925" y="8090"/>
                  </a:lnTo>
                  <a:cubicBezTo>
                    <a:pt x="82025" y="8023"/>
                    <a:pt x="82059" y="7956"/>
                    <a:pt x="81959" y="7890"/>
                  </a:cubicBezTo>
                  <a:lnTo>
                    <a:pt x="79457" y="6455"/>
                  </a:lnTo>
                  <a:cubicBezTo>
                    <a:pt x="79390" y="6422"/>
                    <a:pt x="79323" y="6405"/>
                    <a:pt x="79257" y="6405"/>
                  </a:cubicBezTo>
                  <a:close/>
                  <a:moveTo>
                    <a:pt x="90181" y="8307"/>
                  </a:moveTo>
                  <a:cubicBezTo>
                    <a:pt x="90115" y="8307"/>
                    <a:pt x="90048" y="8323"/>
                    <a:pt x="89998" y="8357"/>
                  </a:cubicBezTo>
                  <a:lnTo>
                    <a:pt x="87396" y="9858"/>
                  </a:lnTo>
                  <a:cubicBezTo>
                    <a:pt x="87262" y="9925"/>
                    <a:pt x="87262" y="10025"/>
                    <a:pt x="87363" y="10091"/>
                  </a:cubicBezTo>
                  <a:lnTo>
                    <a:pt x="89864" y="11526"/>
                  </a:lnTo>
                  <a:cubicBezTo>
                    <a:pt x="89931" y="11559"/>
                    <a:pt x="89998" y="11576"/>
                    <a:pt x="90064" y="11576"/>
                  </a:cubicBezTo>
                  <a:cubicBezTo>
                    <a:pt x="90131" y="11576"/>
                    <a:pt x="90198" y="11559"/>
                    <a:pt x="90265" y="11526"/>
                  </a:cubicBezTo>
                  <a:lnTo>
                    <a:pt x="92866" y="10025"/>
                  </a:lnTo>
                  <a:cubicBezTo>
                    <a:pt x="93000" y="9958"/>
                    <a:pt x="93000" y="9858"/>
                    <a:pt x="92866" y="9791"/>
                  </a:cubicBezTo>
                  <a:lnTo>
                    <a:pt x="90365" y="8357"/>
                  </a:lnTo>
                  <a:cubicBezTo>
                    <a:pt x="90315" y="8323"/>
                    <a:pt x="90248" y="8307"/>
                    <a:pt x="90181" y="8307"/>
                  </a:cubicBezTo>
                  <a:close/>
                  <a:moveTo>
                    <a:pt x="82826" y="8440"/>
                  </a:moveTo>
                  <a:cubicBezTo>
                    <a:pt x="82759" y="8440"/>
                    <a:pt x="82693" y="8457"/>
                    <a:pt x="82626" y="8490"/>
                  </a:cubicBezTo>
                  <a:lnTo>
                    <a:pt x="80024" y="9991"/>
                  </a:lnTo>
                  <a:cubicBezTo>
                    <a:pt x="79924" y="10058"/>
                    <a:pt x="79924" y="10158"/>
                    <a:pt x="80024" y="10225"/>
                  </a:cubicBezTo>
                  <a:lnTo>
                    <a:pt x="82526" y="11659"/>
                  </a:lnTo>
                  <a:cubicBezTo>
                    <a:pt x="82576" y="11692"/>
                    <a:pt x="82634" y="11709"/>
                    <a:pt x="82697" y="11709"/>
                  </a:cubicBezTo>
                  <a:cubicBezTo>
                    <a:pt x="82759" y="11709"/>
                    <a:pt x="82826" y="11692"/>
                    <a:pt x="82893" y="11659"/>
                  </a:cubicBezTo>
                  <a:lnTo>
                    <a:pt x="85495" y="10158"/>
                  </a:lnTo>
                  <a:cubicBezTo>
                    <a:pt x="85628" y="10091"/>
                    <a:pt x="85628" y="9991"/>
                    <a:pt x="85528" y="9925"/>
                  </a:cubicBezTo>
                  <a:lnTo>
                    <a:pt x="83026" y="8490"/>
                  </a:lnTo>
                  <a:cubicBezTo>
                    <a:pt x="82959" y="8457"/>
                    <a:pt x="82893" y="8440"/>
                    <a:pt x="82826" y="8440"/>
                  </a:cubicBezTo>
                  <a:close/>
                  <a:moveTo>
                    <a:pt x="75450" y="8607"/>
                  </a:moveTo>
                  <a:cubicBezTo>
                    <a:pt x="75387" y="8607"/>
                    <a:pt x="75321" y="8624"/>
                    <a:pt x="75254" y="8657"/>
                  </a:cubicBezTo>
                  <a:lnTo>
                    <a:pt x="72652" y="10158"/>
                  </a:lnTo>
                  <a:cubicBezTo>
                    <a:pt x="72552" y="10225"/>
                    <a:pt x="72519" y="10325"/>
                    <a:pt x="72619" y="10358"/>
                  </a:cubicBezTo>
                  <a:lnTo>
                    <a:pt x="75120" y="11826"/>
                  </a:lnTo>
                  <a:cubicBezTo>
                    <a:pt x="75187" y="11843"/>
                    <a:pt x="75254" y="11851"/>
                    <a:pt x="75321" y="11851"/>
                  </a:cubicBezTo>
                  <a:cubicBezTo>
                    <a:pt x="75387" y="11851"/>
                    <a:pt x="75454" y="11843"/>
                    <a:pt x="75521" y="11826"/>
                  </a:cubicBezTo>
                  <a:lnTo>
                    <a:pt x="78123" y="10291"/>
                  </a:lnTo>
                  <a:cubicBezTo>
                    <a:pt x="78223" y="10258"/>
                    <a:pt x="78223" y="10158"/>
                    <a:pt x="78123" y="10091"/>
                  </a:cubicBezTo>
                  <a:lnTo>
                    <a:pt x="75621" y="8657"/>
                  </a:lnTo>
                  <a:cubicBezTo>
                    <a:pt x="75571" y="8624"/>
                    <a:pt x="75512" y="8607"/>
                    <a:pt x="75450" y="8607"/>
                  </a:cubicBezTo>
                  <a:close/>
                  <a:moveTo>
                    <a:pt x="66485" y="8774"/>
                  </a:moveTo>
                  <a:cubicBezTo>
                    <a:pt x="66423" y="8774"/>
                    <a:pt x="66364" y="8790"/>
                    <a:pt x="66314" y="8824"/>
                  </a:cubicBezTo>
                  <a:lnTo>
                    <a:pt x="63679" y="10325"/>
                  </a:lnTo>
                  <a:cubicBezTo>
                    <a:pt x="63579" y="10392"/>
                    <a:pt x="63579" y="10492"/>
                    <a:pt x="63679" y="10525"/>
                  </a:cubicBezTo>
                  <a:lnTo>
                    <a:pt x="66181" y="11993"/>
                  </a:lnTo>
                  <a:cubicBezTo>
                    <a:pt x="66247" y="12009"/>
                    <a:pt x="66314" y="12018"/>
                    <a:pt x="66381" y="12018"/>
                  </a:cubicBezTo>
                  <a:cubicBezTo>
                    <a:pt x="66448" y="12018"/>
                    <a:pt x="66514" y="12009"/>
                    <a:pt x="66581" y="11993"/>
                  </a:cubicBezTo>
                  <a:lnTo>
                    <a:pt x="69183" y="10458"/>
                  </a:lnTo>
                  <a:cubicBezTo>
                    <a:pt x="69283" y="10425"/>
                    <a:pt x="69316" y="10325"/>
                    <a:pt x="69183" y="10258"/>
                  </a:cubicBezTo>
                  <a:lnTo>
                    <a:pt x="66681" y="8824"/>
                  </a:lnTo>
                  <a:cubicBezTo>
                    <a:pt x="66614" y="8790"/>
                    <a:pt x="66548" y="8774"/>
                    <a:pt x="66485" y="8774"/>
                  </a:cubicBezTo>
                  <a:close/>
                  <a:moveTo>
                    <a:pt x="97574" y="8173"/>
                  </a:moveTo>
                  <a:cubicBezTo>
                    <a:pt x="97511" y="8173"/>
                    <a:pt x="97453" y="8190"/>
                    <a:pt x="97403" y="8223"/>
                  </a:cubicBezTo>
                  <a:lnTo>
                    <a:pt x="94801" y="9724"/>
                  </a:lnTo>
                  <a:cubicBezTo>
                    <a:pt x="94668" y="9791"/>
                    <a:pt x="94668" y="9891"/>
                    <a:pt x="94768" y="9925"/>
                  </a:cubicBezTo>
                  <a:lnTo>
                    <a:pt x="100839" y="13427"/>
                  </a:lnTo>
                  <a:cubicBezTo>
                    <a:pt x="100889" y="13460"/>
                    <a:pt x="100947" y="13477"/>
                    <a:pt x="101010" y="13477"/>
                  </a:cubicBezTo>
                  <a:cubicBezTo>
                    <a:pt x="101072" y="13477"/>
                    <a:pt x="101139" y="13460"/>
                    <a:pt x="101206" y="13427"/>
                  </a:cubicBezTo>
                  <a:lnTo>
                    <a:pt x="103808" y="11926"/>
                  </a:lnTo>
                  <a:cubicBezTo>
                    <a:pt x="103908" y="11859"/>
                    <a:pt x="103908" y="11759"/>
                    <a:pt x="103808" y="11692"/>
                  </a:cubicBezTo>
                  <a:lnTo>
                    <a:pt x="97770" y="8223"/>
                  </a:lnTo>
                  <a:cubicBezTo>
                    <a:pt x="97703" y="8190"/>
                    <a:pt x="97637" y="8173"/>
                    <a:pt x="97574" y="8173"/>
                  </a:cubicBezTo>
                  <a:close/>
                  <a:moveTo>
                    <a:pt x="93763" y="10375"/>
                  </a:moveTo>
                  <a:cubicBezTo>
                    <a:pt x="93700" y="10375"/>
                    <a:pt x="93634" y="10392"/>
                    <a:pt x="93567" y="10425"/>
                  </a:cubicBezTo>
                  <a:lnTo>
                    <a:pt x="90965" y="11926"/>
                  </a:lnTo>
                  <a:cubicBezTo>
                    <a:pt x="90865" y="11959"/>
                    <a:pt x="90832" y="12059"/>
                    <a:pt x="90932" y="12126"/>
                  </a:cubicBezTo>
                  <a:lnTo>
                    <a:pt x="93434" y="13560"/>
                  </a:lnTo>
                  <a:cubicBezTo>
                    <a:pt x="93512" y="13600"/>
                    <a:pt x="93590" y="13616"/>
                    <a:pt x="93661" y="13616"/>
                  </a:cubicBezTo>
                  <a:cubicBezTo>
                    <a:pt x="93712" y="13616"/>
                    <a:pt x="93759" y="13608"/>
                    <a:pt x="93800" y="13594"/>
                  </a:cubicBezTo>
                  <a:lnTo>
                    <a:pt x="96436" y="12059"/>
                  </a:lnTo>
                  <a:cubicBezTo>
                    <a:pt x="96536" y="12026"/>
                    <a:pt x="96536" y="11926"/>
                    <a:pt x="96436" y="11859"/>
                  </a:cubicBezTo>
                  <a:lnTo>
                    <a:pt x="93934" y="10425"/>
                  </a:lnTo>
                  <a:cubicBezTo>
                    <a:pt x="93884" y="10392"/>
                    <a:pt x="93826" y="10375"/>
                    <a:pt x="93763" y="10375"/>
                  </a:cubicBezTo>
                  <a:close/>
                  <a:moveTo>
                    <a:pt x="86395" y="10508"/>
                  </a:moveTo>
                  <a:cubicBezTo>
                    <a:pt x="86328" y="10508"/>
                    <a:pt x="86262" y="10525"/>
                    <a:pt x="86195" y="10558"/>
                  </a:cubicBezTo>
                  <a:lnTo>
                    <a:pt x="83593" y="12059"/>
                  </a:lnTo>
                  <a:cubicBezTo>
                    <a:pt x="83493" y="12126"/>
                    <a:pt x="83460" y="12226"/>
                    <a:pt x="83560" y="12293"/>
                  </a:cubicBezTo>
                  <a:lnTo>
                    <a:pt x="86062" y="13727"/>
                  </a:lnTo>
                  <a:cubicBezTo>
                    <a:pt x="86128" y="13761"/>
                    <a:pt x="86195" y="13777"/>
                    <a:pt x="86262" y="13777"/>
                  </a:cubicBezTo>
                  <a:cubicBezTo>
                    <a:pt x="86328" y="13777"/>
                    <a:pt x="86395" y="13761"/>
                    <a:pt x="86462" y="13727"/>
                  </a:cubicBezTo>
                  <a:lnTo>
                    <a:pt x="89064" y="12226"/>
                  </a:lnTo>
                  <a:cubicBezTo>
                    <a:pt x="89164" y="12159"/>
                    <a:pt x="89197" y="12059"/>
                    <a:pt x="89097" y="11993"/>
                  </a:cubicBezTo>
                  <a:lnTo>
                    <a:pt x="86595" y="10558"/>
                  </a:lnTo>
                  <a:cubicBezTo>
                    <a:pt x="86529" y="10525"/>
                    <a:pt x="86462" y="10508"/>
                    <a:pt x="86395" y="10508"/>
                  </a:cubicBezTo>
                  <a:close/>
                  <a:moveTo>
                    <a:pt x="79023" y="10642"/>
                  </a:moveTo>
                  <a:cubicBezTo>
                    <a:pt x="78957" y="10642"/>
                    <a:pt x="78890" y="10658"/>
                    <a:pt x="78823" y="10692"/>
                  </a:cubicBezTo>
                  <a:lnTo>
                    <a:pt x="76221" y="12193"/>
                  </a:lnTo>
                  <a:cubicBezTo>
                    <a:pt x="76121" y="12260"/>
                    <a:pt x="76121" y="12360"/>
                    <a:pt x="76221" y="12426"/>
                  </a:cubicBezTo>
                  <a:lnTo>
                    <a:pt x="78723" y="13861"/>
                  </a:lnTo>
                  <a:cubicBezTo>
                    <a:pt x="78773" y="13894"/>
                    <a:pt x="78831" y="13911"/>
                    <a:pt x="78894" y="13911"/>
                  </a:cubicBezTo>
                  <a:cubicBezTo>
                    <a:pt x="78957" y="13911"/>
                    <a:pt x="79023" y="13894"/>
                    <a:pt x="79090" y="13861"/>
                  </a:cubicBezTo>
                  <a:lnTo>
                    <a:pt x="81692" y="12360"/>
                  </a:lnTo>
                  <a:cubicBezTo>
                    <a:pt x="81825" y="12293"/>
                    <a:pt x="81825" y="12193"/>
                    <a:pt x="81725" y="12126"/>
                  </a:cubicBezTo>
                  <a:lnTo>
                    <a:pt x="79223" y="10692"/>
                  </a:lnTo>
                  <a:cubicBezTo>
                    <a:pt x="79157" y="10658"/>
                    <a:pt x="79090" y="10642"/>
                    <a:pt x="79023" y="10642"/>
                  </a:cubicBezTo>
                  <a:close/>
                  <a:moveTo>
                    <a:pt x="62707" y="10975"/>
                  </a:moveTo>
                  <a:cubicBezTo>
                    <a:pt x="62645" y="10975"/>
                    <a:pt x="62578" y="10992"/>
                    <a:pt x="62511" y="11025"/>
                  </a:cubicBezTo>
                  <a:lnTo>
                    <a:pt x="59910" y="12526"/>
                  </a:lnTo>
                  <a:cubicBezTo>
                    <a:pt x="59776" y="12593"/>
                    <a:pt x="59776" y="12693"/>
                    <a:pt x="59876" y="12727"/>
                  </a:cubicBezTo>
                  <a:lnTo>
                    <a:pt x="62378" y="14194"/>
                  </a:lnTo>
                  <a:cubicBezTo>
                    <a:pt x="62445" y="14211"/>
                    <a:pt x="62511" y="14219"/>
                    <a:pt x="62574" y="14219"/>
                  </a:cubicBezTo>
                  <a:cubicBezTo>
                    <a:pt x="62637" y="14219"/>
                    <a:pt x="62695" y="14211"/>
                    <a:pt x="62745" y="14194"/>
                  </a:cubicBezTo>
                  <a:lnTo>
                    <a:pt x="65380" y="12660"/>
                  </a:lnTo>
                  <a:cubicBezTo>
                    <a:pt x="65480" y="12626"/>
                    <a:pt x="65480" y="12526"/>
                    <a:pt x="65380" y="12460"/>
                  </a:cubicBezTo>
                  <a:lnTo>
                    <a:pt x="62878" y="11025"/>
                  </a:lnTo>
                  <a:cubicBezTo>
                    <a:pt x="62828" y="10992"/>
                    <a:pt x="62770" y="10975"/>
                    <a:pt x="62707" y="10975"/>
                  </a:cubicBezTo>
                  <a:close/>
                  <a:moveTo>
                    <a:pt x="70822" y="11275"/>
                  </a:moveTo>
                  <a:cubicBezTo>
                    <a:pt x="70759" y="11275"/>
                    <a:pt x="70701" y="11292"/>
                    <a:pt x="70651" y="11326"/>
                  </a:cubicBezTo>
                  <a:lnTo>
                    <a:pt x="68049" y="12827"/>
                  </a:lnTo>
                  <a:cubicBezTo>
                    <a:pt x="67915" y="12893"/>
                    <a:pt x="67915" y="12993"/>
                    <a:pt x="68015" y="13027"/>
                  </a:cubicBezTo>
                  <a:lnTo>
                    <a:pt x="70517" y="14461"/>
                  </a:lnTo>
                  <a:cubicBezTo>
                    <a:pt x="70567" y="14494"/>
                    <a:pt x="70634" y="14511"/>
                    <a:pt x="70701" y="14511"/>
                  </a:cubicBezTo>
                  <a:cubicBezTo>
                    <a:pt x="70767" y="14511"/>
                    <a:pt x="70834" y="14494"/>
                    <a:pt x="70884" y="14461"/>
                  </a:cubicBezTo>
                  <a:lnTo>
                    <a:pt x="73486" y="12960"/>
                  </a:lnTo>
                  <a:cubicBezTo>
                    <a:pt x="73619" y="12893"/>
                    <a:pt x="73619" y="12793"/>
                    <a:pt x="73519" y="12760"/>
                  </a:cubicBezTo>
                  <a:lnTo>
                    <a:pt x="71018" y="11326"/>
                  </a:lnTo>
                  <a:cubicBezTo>
                    <a:pt x="70951" y="11292"/>
                    <a:pt x="70884" y="11275"/>
                    <a:pt x="70822" y="11275"/>
                  </a:cubicBezTo>
                  <a:close/>
                  <a:moveTo>
                    <a:pt x="97320" y="12410"/>
                  </a:moveTo>
                  <a:cubicBezTo>
                    <a:pt x="97253" y="12410"/>
                    <a:pt x="97186" y="12426"/>
                    <a:pt x="97136" y="12460"/>
                  </a:cubicBezTo>
                  <a:lnTo>
                    <a:pt x="94534" y="13994"/>
                  </a:lnTo>
                  <a:cubicBezTo>
                    <a:pt x="94401" y="14061"/>
                    <a:pt x="94401" y="14161"/>
                    <a:pt x="94501" y="14228"/>
                  </a:cubicBezTo>
                  <a:lnTo>
                    <a:pt x="97003" y="15662"/>
                  </a:lnTo>
                  <a:cubicBezTo>
                    <a:pt x="97069" y="15695"/>
                    <a:pt x="97136" y="15712"/>
                    <a:pt x="97203" y="15712"/>
                  </a:cubicBezTo>
                  <a:cubicBezTo>
                    <a:pt x="97270" y="15712"/>
                    <a:pt x="97336" y="15695"/>
                    <a:pt x="97403" y="15662"/>
                  </a:cubicBezTo>
                  <a:lnTo>
                    <a:pt x="100005" y="14161"/>
                  </a:lnTo>
                  <a:cubicBezTo>
                    <a:pt x="100105" y="14094"/>
                    <a:pt x="100105" y="13994"/>
                    <a:pt x="100005" y="13927"/>
                  </a:cubicBezTo>
                  <a:lnTo>
                    <a:pt x="97503" y="12460"/>
                  </a:lnTo>
                  <a:cubicBezTo>
                    <a:pt x="97453" y="12426"/>
                    <a:pt x="97386" y="12410"/>
                    <a:pt x="97320" y="12410"/>
                  </a:cubicBezTo>
                  <a:close/>
                  <a:moveTo>
                    <a:pt x="89935" y="12568"/>
                  </a:moveTo>
                  <a:cubicBezTo>
                    <a:pt x="89873" y="12568"/>
                    <a:pt x="89814" y="12576"/>
                    <a:pt x="89764" y="12593"/>
                  </a:cubicBezTo>
                  <a:lnTo>
                    <a:pt x="87162" y="14128"/>
                  </a:lnTo>
                  <a:cubicBezTo>
                    <a:pt x="87029" y="14194"/>
                    <a:pt x="87029" y="14261"/>
                    <a:pt x="87162" y="14328"/>
                  </a:cubicBezTo>
                  <a:lnTo>
                    <a:pt x="89664" y="15762"/>
                  </a:lnTo>
                  <a:cubicBezTo>
                    <a:pt x="89714" y="15795"/>
                    <a:pt x="89773" y="15812"/>
                    <a:pt x="89831" y="15812"/>
                  </a:cubicBezTo>
                  <a:cubicBezTo>
                    <a:pt x="89889" y="15812"/>
                    <a:pt x="89948" y="15795"/>
                    <a:pt x="89998" y="15762"/>
                  </a:cubicBezTo>
                  <a:lnTo>
                    <a:pt x="92600" y="14261"/>
                  </a:lnTo>
                  <a:cubicBezTo>
                    <a:pt x="92733" y="14194"/>
                    <a:pt x="92733" y="14094"/>
                    <a:pt x="92633" y="14061"/>
                  </a:cubicBezTo>
                  <a:lnTo>
                    <a:pt x="90131" y="12593"/>
                  </a:lnTo>
                  <a:cubicBezTo>
                    <a:pt x="90064" y="12576"/>
                    <a:pt x="89998" y="12568"/>
                    <a:pt x="89935" y="12568"/>
                  </a:cubicBezTo>
                  <a:close/>
                  <a:moveTo>
                    <a:pt x="82563" y="12710"/>
                  </a:moveTo>
                  <a:cubicBezTo>
                    <a:pt x="82501" y="12710"/>
                    <a:pt x="82442" y="12727"/>
                    <a:pt x="82392" y="12760"/>
                  </a:cubicBezTo>
                  <a:lnTo>
                    <a:pt x="79757" y="14261"/>
                  </a:lnTo>
                  <a:cubicBezTo>
                    <a:pt x="79657" y="14328"/>
                    <a:pt x="79657" y="14428"/>
                    <a:pt x="79757" y="14461"/>
                  </a:cubicBezTo>
                  <a:lnTo>
                    <a:pt x="82259" y="15895"/>
                  </a:lnTo>
                  <a:cubicBezTo>
                    <a:pt x="82318" y="15935"/>
                    <a:pt x="82388" y="15951"/>
                    <a:pt x="82462" y="15951"/>
                  </a:cubicBezTo>
                  <a:cubicBezTo>
                    <a:pt x="82515" y="15951"/>
                    <a:pt x="82571" y="15943"/>
                    <a:pt x="82626" y="15929"/>
                  </a:cubicBezTo>
                  <a:lnTo>
                    <a:pt x="82626" y="15895"/>
                  </a:lnTo>
                  <a:lnTo>
                    <a:pt x="85228" y="14394"/>
                  </a:lnTo>
                  <a:cubicBezTo>
                    <a:pt x="85361" y="14328"/>
                    <a:pt x="85361" y="14228"/>
                    <a:pt x="85261" y="14194"/>
                  </a:cubicBezTo>
                  <a:lnTo>
                    <a:pt x="82759" y="12760"/>
                  </a:lnTo>
                  <a:cubicBezTo>
                    <a:pt x="82693" y="12727"/>
                    <a:pt x="82626" y="12710"/>
                    <a:pt x="82563" y="12710"/>
                  </a:cubicBezTo>
                  <a:close/>
                  <a:moveTo>
                    <a:pt x="58892" y="13177"/>
                  </a:moveTo>
                  <a:cubicBezTo>
                    <a:pt x="58826" y="13177"/>
                    <a:pt x="58759" y="13194"/>
                    <a:pt x="58709" y="13227"/>
                  </a:cubicBezTo>
                  <a:lnTo>
                    <a:pt x="56074" y="14728"/>
                  </a:lnTo>
                  <a:cubicBezTo>
                    <a:pt x="55973" y="14795"/>
                    <a:pt x="55940" y="14895"/>
                    <a:pt x="56040" y="14928"/>
                  </a:cubicBezTo>
                  <a:lnTo>
                    <a:pt x="58575" y="16396"/>
                  </a:lnTo>
                  <a:cubicBezTo>
                    <a:pt x="58642" y="16413"/>
                    <a:pt x="58709" y="16421"/>
                    <a:pt x="58771" y="16421"/>
                  </a:cubicBezTo>
                  <a:cubicBezTo>
                    <a:pt x="58834" y="16421"/>
                    <a:pt x="58892" y="16413"/>
                    <a:pt x="58942" y="16396"/>
                  </a:cubicBezTo>
                  <a:lnTo>
                    <a:pt x="61544" y="14861"/>
                  </a:lnTo>
                  <a:cubicBezTo>
                    <a:pt x="61678" y="14795"/>
                    <a:pt x="61678" y="14728"/>
                    <a:pt x="61577" y="14661"/>
                  </a:cubicBezTo>
                  <a:lnTo>
                    <a:pt x="59076" y="13227"/>
                  </a:lnTo>
                  <a:cubicBezTo>
                    <a:pt x="59026" y="13194"/>
                    <a:pt x="58959" y="13177"/>
                    <a:pt x="58892" y="13177"/>
                  </a:cubicBezTo>
                  <a:close/>
                  <a:moveTo>
                    <a:pt x="74387" y="13310"/>
                  </a:moveTo>
                  <a:cubicBezTo>
                    <a:pt x="74320" y="13310"/>
                    <a:pt x="74253" y="13327"/>
                    <a:pt x="74186" y="13360"/>
                  </a:cubicBezTo>
                  <a:lnTo>
                    <a:pt x="71585" y="14861"/>
                  </a:lnTo>
                  <a:cubicBezTo>
                    <a:pt x="71485" y="14928"/>
                    <a:pt x="71485" y="15028"/>
                    <a:pt x="71551" y="15095"/>
                  </a:cubicBezTo>
                  <a:lnTo>
                    <a:pt x="74053" y="16529"/>
                  </a:lnTo>
                  <a:cubicBezTo>
                    <a:pt x="74120" y="16563"/>
                    <a:pt x="74186" y="16579"/>
                    <a:pt x="74253" y="16579"/>
                  </a:cubicBezTo>
                  <a:cubicBezTo>
                    <a:pt x="74320" y="16579"/>
                    <a:pt x="74387" y="16563"/>
                    <a:pt x="74453" y="16529"/>
                  </a:cubicBezTo>
                  <a:lnTo>
                    <a:pt x="77055" y="15028"/>
                  </a:lnTo>
                  <a:cubicBezTo>
                    <a:pt x="77155" y="14961"/>
                    <a:pt x="77189" y="14861"/>
                    <a:pt x="77089" y="14795"/>
                  </a:cubicBezTo>
                  <a:lnTo>
                    <a:pt x="74587" y="13360"/>
                  </a:lnTo>
                  <a:cubicBezTo>
                    <a:pt x="74520" y="13327"/>
                    <a:pt x="74453" y="13310"/>
                    <a:pt x="74387" y="13310"/>
                  </a:cubicBezTo>
                  <a:close/>
                  <a:moveTo>
                    <a:pt x="67019" y="13469"/>
                  </a:moveTo>
                  <a:cubicBezTo>
                    <a:pt x="66956" y="13469"/>
                    <a:pt x="66898" y="13477"/>
                    <a:pt x="66848" y="13494"/>
                  </a:cubicBezTo>
                  <a:lnTo>
                    <a:pt x="64213" y="15028"/>
                  </a:lnTo>
                  <a:cubicBezTo>
                    <a:pt x="64113" y="15062"/>
                    <a:pt x="64113" y="15162"/>
                    <a:pt x="64213" y="15228"/>
                  </a:cubicBezTo>
                  <a:lnTo>
                    <a:pt x="66714" y="16663"/>
                  </a:lnTo>
                  <a:cubicBezTo>
                    <a:pt x="66765" y="16696"/>
                    <a:pt x="66831" y="16713"/>
                    <a:pt x="66898" y="16713"/>
                  </a:cubicBezTo>
                  <a:cubicBezTo>
                    <a:pt x="66965" y="16713"/>
                    <a:pt x="67031" y="16696"/>
                    <a:pt x="67081" y="16663"/>
                  </a:cubicBezTo>
                  <a:lnTo>
                    <a:pt x="69683" y="15162"/>
                  </a:lnTo>
                  <a:cubicBezTo>
                    <a:pt x="69817" y="15095"/>
                    <a:pt x="69817" y="14995"/>
                    <a:pt x="69717" y="14961"/>
                  </a:cubicBezTo>
                  <a:lnTo>
                    <a:pt x="67215" y="13494"/>
                  </a:lnTo>
                  <a:cubicBezTo>
                    <a:pt x="67148" y="13477"/>
                    <a:pt x="67081" y="13469"/>
                    <a:pt x="67019" y="13469"/>
                  </a:cubicBezTo>
                  <a:close/>
                  <a:moveTo>
                    <a:pt x="86133" y="14778"/>
                  </a:moveTo>
                  <a:cubicBezTo>
                    <a:pt x="86070" y="14778"/>
                    <a:pt x="86012" y="14795"/>
                    <a:pt x="85962" y="14828"/>
                  </a:cubicBezTo>
                  <a:lnTo>
                    <a:pt x="83326" y="16329"/>
                  </a:lnTo>
                  <a:cubicBezTo>
                    <a:pt x="83226" y="16396"/>
                    <a:pt x="83226" y="16496"/>
                    <a:pt x="83326" y="16529"/>
                  </a:cubicBezTo>
                  <a:lnTo>
                    <a:pt x="85828" y="17997"/>
                  </a:lnTo>
                  <a:cubicBezTo>
                    <a:pt x="85878" y="18014"/>
                    <a:pt x="85937" y="18022"/>
                    <a:pt x="85999" y="18022"/>
                  </a:cubicBezTo>
                  <a:cubicBezTo>
                    <a:pt x="86062" y="18022"/>
                    <a:pt x="86128" y="18014"/>
                    <a:pt x="86195" y="17997"/>
                  </a:cubicBezTo>
                  <a:lnTo>
                    <a:pt x="88797" y="16463"/>
                  </a:lnTo>
                  <a:cubicBezTo>
                    <a:pt x="88897" y="16396"/>
                    <a:pt x="88930" y="16329"/>
                    <a:pt x="88830" y="16262"/>
                  </a:cubicBezTo>
                  <a:lnTo>
                    <a:pt x="86328" y="14828"/>
                  </a:lnTo>
                  <a:cubicBezTo>
                    <a:pt x="86262" y="14795"/>
                    <a:pt x="86195" y="14778"/>
                    <a:pt x="86133" y="14778"/>
                  </a:cubicBezTo>
                  <a:close/>
                  <a:moveTo>
                    <a:pt x="70584" y="15512"/>
                  </a:moveTo>
                  <a:cubicBezTo>
                    <a:pt x="70517" y="15512"/>
                    <a:pt x="70450" y="15529"/>
                    <a:pt x="70384" y="15562"/>
                  </a:cubicBezTo>
                  <a:lnTo>
                    <a:pt x="67782" y="17063"/>
                  </a:lnTo>
                  <a:cubicBezTo>
                    <a:pt x="67682" y="17130"/>
                    <a:pt x="67648" y="17230"/>
                    <a:pt x="67749" y="17296"/>
                  </a:cubicBezTo>
                  <a:lnTo>
                    <a:pt x="70250" y="18731"/>
                  </a:lnTo>
                  <a:cubicBezTo>
                    <a:pt x="70317" y="18748"/>
                    <a:pt x="70384" y="18756"/>
                    <a:pt x="70450" y="18756"/>
                  </a:cubicBezTo>
                  <a:cubicBezTo>
                    <a:pt x="70517" y="18756"/>
                    <a:pt x="70584" y="18748"/>
                    <a:pt x="70651" y="18731"/>
                  </a:cubicBezTo>
                  <a:lnTo>
                    <a:pt x="73252" y="17196"/>
                  </a:lnTo>
                  <a:cubicBezTo>
                    <a:pt x="73353" y="17163"/>
                    <a:pt x="73386" y="17063"/>
                    <a:pt x="73286" y="16996"/>
                  </a:cubicBezTo>
                  <a:lnTo>
                    <a:pt x="70784" y="15562"/>
                  </a:lnTo>
                  <a:cubicBezTo>
                    <a:pt x="70717" y="15529"/>
                    <a:pt x="70651" y="15512"/>
                    <a:pt x="70584" y="15512"/>
                  </a:cubicBezTo>
                  <a:close/>
                  <a:moveTo>
                    <a:pt x="63212" y="15679"/>
                  </a:moveTo>
                  <a:cubicBezTo>
                    <a:pt x="63145" y="15679"/>
                    <a:pt x="63079" y="15695"/>
                    <a:pt x="63012" y="15729"/>
                  </a:cubicBezTo>
                  <a:lnTo>
                    <a:pt x="60410" y="17230"/>
                  </a:lnTo>
                  <a:cubicBezTo>
                    <a:pt x="60310" y="17296"/>
                    <a:pt x="60310" y="17397"/>
                    <a:pt x="60410" y="17430"/>
                  </a:cubicBezTo>
                  <a:lnTo>
                    <a:pt x="62912" y="18864"/>
                  </a:lnTo>
                  <a:cubicBezTo>
                    <a:pt x="62962" y="18898"/>
                    <a:pt x="63020" y="18914"/>
                    <a:pt x="63083" y="18914"/>
                  </a:cubicBezTo>
                  <a:cubicBezTo>
                    <a:pt x="63145" y="18914"/>
                    <a:pt x="63212" y="18898"/>
                    <a:pt x="63279" y="18864"/>
                  </a:cubicBezTo>
                  <a:lnTo>
                    <a:pt x="65881" y="17363"/>
                  </a:lnTo>
                  <a:cubicBezTo>
                    <a:pt x="65981" y="17296"/>
                    <a:pt x="66014" y="17196"/>
                    <a:pt x="65914" y="17163"/>
                  </a:cubicBezTo>
                  <a:lnTo>
                    <a:pt x="63412" y="15729"/>
                  </a:lnTo>
                  <a:cubicBezTo>
                    <a:pt x="63345" y="15695"/>
                    <a:pt x="63279" y="15679"/>
                    <a:pt x="63212" y="15679"/>
                  </a:cubicBezTo>
                  <a:close/>
                  <a:moveTo>
                    <a:pt x="54210" y="15845"/>
                  </a:moveTo>
                  <a:cubicBezTo>
                    <a:pt x="54147" y="15845"/>
                    <a:pt x="54089" y="15862"/>
                    <a:pt x="54039" y="15895"/>
                  </a:cubicBezTo>
                  <a:lnTo>
                    <a:pt x="51404" y="17397"/>
                  </a:lnTo>
                  <a:cubicBezTo>
                    <a:pt x="51303" y="17463"/>
                    <a:pt x="51303" y="17563"/>
                    <a:pt x="51404" y="17630"/>
                  </a:cubicBezTo>
                  <a:lnTo>
                    <a:pt x="53905" y="19064"/>
                  </a:lnTo>
                  <a:cubicBezTo>
                    <a:pt x="53972" y="19098"/>
                    <a:pt x="54039" y="19114"/>
                    <a:pt x="54105" y="19114"/>
                  </a:cubicBezTo>
                  <a:cubicBezTo>
                    <a:pt x="54172" y="19114"/>
                    <a:pt x="54239" y="19098"/>
                    <a:pt x="54306" y="19064"/>
                  </a:cubicBezTo>
                  <a:lnTo>
                    <a:pt x="56907" y="17563"/>
                  </a:lnTo>
                  <a:cubicBezTo>
                    <a:pt x="57008" y="17497"/>
                    <a:pt x="57041" y="17397"/>
                    <a:pt x="56907" y="17330"/>
                  </a:cubicBezTo>
                  <a:lnTo>
                    <a:pt x="54406" y="15895"/>
                  </a:lnTo>
                  <a:cubicBezTo>
                    <a:pt x="54339" y="15862"/>
                    <a:pt x="54272" y="15845"/>
                    <a:pt x="54210" y="15845"/>
                  </a:cubicBezTo>
                  <a:close/>
                  <a:moveTo>
                    <a:pt x="93504" y="14645"/>
                  </a:moveTo>
                  <a:cubicBezTo>
                    <a:pt x="93442" y="14645"/>
                    <a:pt x="93384" y="14661"/>
                    <a:pt x="93333" y="14695"/>
                  </a:cubicBezTo>
                  <a:lnTo>
                    <a:pt x="86896" y="18397"/>
                  </a:lnTo>
                  <a:cubicBezTo>
                    <a:pt x="86795" y="18464"/>
                    <a:pt x="86795" y="18531"/>
                    <a:pt x="86896" y="18597"/>
                  </a:cubicBezTo>
                  <a:lnTo>
                    <a:pt x="89397" y="20032"/>
                  </a:lnTo>
                  <a:cubicBezTo>
                    <a:pt x="89447" y="20065"/>
                    <a:pt x="89506" y="20082"/>
                    <a:pt x="89568" y="20082"/>
                  </a:cubicBezTo>
                  <a:cubicBezTo>
                    <a:pt x="89631" y="20082"/>
                    <a:pt x="89698" y="20065"/>
                    <a:pt x="89764" y="20032"/>
                  </a:cubicBezTo>
                  <a:lnTo>
                    <a:pt x="96169" y="16329"/>
                  </a:lnTo>
                  <a:cubicBezTo>
                    <a:pt x="96302" y="16262"/>
                    <a:pt x="96302" y="16162"/>
                    <a:pt x="96202" y="16129"/>
                  </a:cubicBezTo>
                  <a:lnTo>
                    <a:pt x="93700" y="14695"/>
                  </a:lnTo>
                  <a:cubicBezTo>
                    <a:pt x="93634" y="14661"/>
                    <a:pt x="93567" y="14645"/>
                    <a:pt x="93504" y="14645"/>
                  </a:cubicBezTo>
                  <a:close/>
                  <a:moveTo>
                    <a:pt x="66752" y="17713"/>
                  </a:moveTo>
                  <a:cubicBezTo>
                    <a:pt x="66689" y="17713"/>
                    <a:pt x="66631" y="17730"/>
                    <a:pt x="66581" y="17763"/>
                  </a:cubicBezTo>
                  <a:lnTo>
                    <a:pt x="64013" y="19265"/>
                  </a:lnTo>
                  <a:cubicBezTo>
                    <a:pt x="63879" y="19331"/>
                    <a:pt x="63879" y="19431"/>
                    <a:pt x="63979" y="19498"/>
                  </a:cubicBezTo>
                  <a:lnTo>
                    <a:pt x="66481" y="20932"/>
                  </a:lnTo>
                  <a:cubicBezTo>
                    <a:pt x="66531" y="20949"/>
                    <a:pt x="66589" y="20957"/>
                    <a:pt x="66648" y="20957"/>
                  </a:cubicBezTo>
                  <a:cubicBezTo>
                    <a:pt x="66706" y="20957"/>
                    <a:pt x="66765" y="20949"/>
                    <a:pt x="66815" y="20932"/>
                  </a:cubicBezTo>
                  <a:lnTo>
                    <a:pt x="69416" y="19431"/>
                  </a:lnTo>
                  <a:cubicBezTo>
                    <a:pt x="69550" y="19365"/>
                    <a:pt x="69550" y="19265"/>
                    <a:pt x="69450" y="19198"/>
                  </a:cubicBezTo>
                  <a:lnTo>
                    <a:pt x="66948" y="17763"/>
                  </a:lnTo>
                  <a:cubicBezTo>
                    <a:pt x="66881" y="17730"/>
                    <a:pt x="66815" y="17713"/>
                    <a:pt x="66752" y="17713"/>
                  </a:cubicBezTo>
                  <a:close/>
                  <a:moveTo>
                    <a:pt x="50432" y="18047"/>
                  </a:moveTo>
                  <a:cubicBezTo>
                    <a:pt x="50369" y="18047"/>
                    <a:pt x="50303" y="18064"/>
                    <a:pt x="50236" y="18097"/>
                  </a:cubicBezTo>
                  <a:lnTo>
                    <a:pt x="47634" y="19598"/>
                  </a:lnTo>
                  <a:cubicBezTo>
                    <a:pt x="47534" y="19665"/>
                    <a:pt x="47501" y="19765"/>
                    <a:pt x="47601" y="19832"/>
                  </a:cubicBezTo>
                  <a:lnTo>
                    <a:pt x="50103" y="21266"/>
                  </a:lnTo>
                  <a:cubicBezTo>
                    <a:pt x="50169" y="21299"/>
                    <a:pt x="50236" y="21316"/>
                    <a:pt x="50303" y="21316"/>
                  </a:cubicBezTo>
                  <a:cubicBezTo>
                    <a:pt x="50369" y="21316"/>
                    <a:pt x="50436" y="21299"/>
                    <a:pt x="50503" y="21266"/>
                  </a:cubicBezTo>
                  <a:lnTo>
                    <a:pt x="53105" y="19765"/>
                  </a:lnTo>
                  <a:cubicBezTo>
                    <a:pt x="53205" y="19698"/>
                    <a:pt x="53205" y="19598"/>
                    <a:pt x="53105" y="19531"/>
                  </a:cubicBezTo>
                  <a:lnTo>
                    <a:pt x="50603" y="18097"/>
                  </a:lnTo>
                  <a:cubicBezTo>
                    <a:pt x="50553" y="18064"/>
                    <a:pt x="50495" y="18047"/>
                    <a:pt x="50432" y="18047"/>
                  </a:cubicBezTo>
                  <a:close/>
                  <a:moveTo>
                    <a:pt x="58592" y="18339"/>
                  </a:moveTo>
                  <a:cubicBezTo>
                    <a:pt x="58525" y="18339"/>
                    <a:pt x="58459" y="18347"/>
                    <a:pt x="58409" y="18364"/>
                  </a:cubicBezTo>
                  <a:lnTo>
                    <a:pt x="54005" y="20932"/>
                  </a:lnTo>
                  <a:cubicBezTo>
                    <a:pt x="53872" y="20999"/>
                    <a:pt x="53872" y="21099"/>
                    <a:pt x="53972" y="21133"/>
                  </a:cubicBezTo>
                  <a:lnTo>
                    <a:pt x="56474" y="22567"/>
                  </a:lnTo>
                  <a:cubicBezTo>
                    <a:pt x="56524" y="22600"/>
                    <a:pt x="56591" y="22617"/>
                    <a:pt x="56657" y="22617"/>
                  </a:cubicBezTo>
                  <a:cubicBezTo>
                    <a:pt x="56724" y="22617"/>
                    <a:pt x="56791" y="22600"/>
                    <a:pt x="56841" y="22567"/>
                  </a:cubicBezTo>
                  <a:lnTo>
                    <a:pt x="61277" y="20032"/>
                  </a:lnTo>
                  <a:cubicBezTo>
                    <a:pt x="61377" y="19965"/>
                    <a:pt x="61377" y="19865"/>
                    <a:pt x="61277" y="19798"/>
                  </a:cubicBezTo>
                  <a:lnTo>
                    <a:pt x="58775" y="18364"/>
                  </a:lnTo>
                  <a:cubicBezTo>
                    <a:pt x="58725" y="18347"/>
                    <a:pt x="58659" y="18339"/>
                    <a:pt x="58592" y="18339"/>
                  </a:cubicBezTo>
                  <a:close/>
                  <a:moveTo>
                    <a:pt x="85065" y="19481"/>
                  </a:moveTo>
                  <a:cubicBezTo>
                    <a:pt x="85003" y="19481"/>
                    <a:pt x="84944" y="19498"/>
                    <a:pt x="84894" y="19531"/>
                  </a:cubicBezTo>
                  <a:lnTo>
                    <a:pt x="82292" y="21032"/>
                  </a:lnTo>
                  <a:cubicBezTo>
                    <a:pt x="82159" y="21099"/>
                    <a:pt x="82159" y="21199"/>
                    <a:pt x="82259" y="21266"/>
                  </a:cubicBezTo>
                  <a:lnTo>
                    <a:pt x="84761" y="22700"/>
                  </a:lnTo>
                  <a:cubicBezTo>
                    <a:pt x="84811" y="22734"/>
                    <a:pt x="84877" y="22750"/>
                    <a:pt x="84944" y="22750"/>
                  </a:cubicBezTo>
                  <a:cubicBezTo>
                    <a:pt x="85011" y="22750"/>
                    <a:pt x="85078" y="22734"/>
                    <a:pt x="85128" y="22700"/>
                  </a:cubicBezTo>
                  <a:lnTo>
                    <a:pt x="87729" y="21199"/>
                  </a:lnTo>
                  <a:cubicBezTo>
                    <a:pt x="87863" y="21133"/>
                    <a:pt x="87863" y="21032"/>
                    <a:pt x="87729" y="20966"/>
                  </a:cubicBezTo>
                  <a:lnTo>
                    <a:pt x="85261" y="19531"/>
                  </a:lnTo>
                  <a:cubicBezTo>
                    <a:pt x="85194" y="19498"/>
                    <a:pt x="85128" y="19481"/>
                    <a:pt x="85065" y="19481"/>
                  </a:cubicBezTo>
                  <a:close/>
                  <a:moveTo>
                    <a:pt x="77718" y="19615"/>
                  </a:moveTo>
                  <a:cubicBezTo>
                    <a:pt x="77656" y="19615"/>
                    <a:pt x="77589" y="19631"/>
                    <a:pt x="77522" y="19665"/>
                  </a:cubicBezTo>
                  <a:lnTo>
                    <a:pt x="74920" y="21166"/>
                  </a:lnTo>
                  <a:cubicBezTo>
                    <a:pt x="74820" y="21233"/>
                    <a:pt x="74787" y="21333"/>
                    <a:pt x="74887" y="21399"/>
                  </a:cubicBezTo>
                  <a:lnTo>
                    <a:pt x="77389" y="22834"/>
                  </a:lnTo>
                  <a:cubicBezTo>
                    <a:pt x="77455" y="22867"/>
                    <a:pt x="77522" y="22884"/>
                    <a:pt x="77589" y="22884"/>
                  </a:cubicBezTo>
                  <a:cubicBezTo>
                    <a:pt x="77656" y="22884"/>
                    <a:pt x="77722" y="22867"/>
                    <a:pt x="77789" y="22834"/>
                  </a:cubicBezTo>
                  <a:lnTo>
                    <a:pt x="80391" y="21333"/>
                  </a:lnTo>
                  <a:cubicBezTo>
                    <a:pt x="80491" y="21266"/>
                    <a:pt x="80491" y="21166"/>
                    <a:pt x="80391" y="21099"/>
                  </a:cubicBezTo>
                  <a:lnTo>
                    <a:pt x="77889" y="19665"/>
                  </a:lnTo>
                  <a:cubicBezTo>
                    <a:pt x="77839" y="19631"/>
                    <a:pt x="77781" y="19615"/>
                    <a:pt x="77718" y="19615"/>
                  </a:cubicBezTo>
                  <a:close/>
                  <a:moveTo>
                    <a:pt x="46617" y="20249"/>
                  </a:moveTo>
                  <a:cubicBezTo>
                    <a:pt x="46550" y="20249"/>
                    <a:pt x="46483" y="20265"/>
                    <a:pt x="46433" y="20299"/>
                  </a:cubicBezTo>
                  <a:lnTo>
                    <a:pt x="43831" y="21800"/>
                  </a:lnTo>
                  <a:cubicBezTo>
                    <a:pt x="43698" y="21866"/>
                    <a:pt x="43698" y="21966"/>
                    <a:pt x="43798" y="22033"/>
                  </a:cubicBezTo>
                  <a:lnTo>
                    <a:pt x="46300" y="23468"/>
                  </a:lnTo>
                  <a:cubicBezTo>
                    <a:pt x="46350" y="23501"/>
                    <a:pt x="46417" y="23518"/>
                    <a:pt x="46483" y="23518"/>
                  </a:cubicBezTo>
                  <a:cubicBezTo>
                    <a:pt x="46550" y="23518"/>
                    <a:pt x="46617" y="23501"/>
                    <a:pt x="46667" y="23468"/>
                  </a:cubicBezTo>
                  <a:lnTo>
                    <a:pt x="49269" y="21966"/>
                  </a:lnTo>
                  <a:cubicBezTo>
                    <a:pt x="49402" y="21900"/>
                    <a:pt x="49402" y="21800"/>
                    <a:pt x="49302" y="21733"/>
                  </a:cubicBezTo>
                  <a:lnTo>
                    <a:pt x="46800" y="20299"/>
                  </a:lnTo>
                  <a:cubicBezTo>
                    <a:pt x="46750" y="20265"/>
                    <a:pt x="46684" y="20249"/>
                    <a:pt x="46617" y="20249"/>
                  </a:cubicBezTo>
                  <a:close/>
                  <a:moveTo>
                    <a:pt x="52971" y="21583"/>
                  </a:moveTo>
                  <a:cubicBezTo>
                    <a:pt x="52913" y="21583"/>
                    <a:pt x="52855" y="21600"/>
                    <a:pt x="52805" y="21633"/>
                  </a:cubicBezTo>
                  <a:lnTo>
                    <a:pt x="50203" y="23134"/>
                  </a:lnTo>
                  <a:cubicBezTo>
                    <a:pt x="50069" y="23201"/>
                    <a:pt x="50069" y="23301"/>
                    <a:pt x="50169" y="23334"/>
                  </a:cubicBezTo>
                  <a:lnTo>
                    <a:pt x="52671" y="24768"/>
                  </a:lnTo>
                  <a:cubicBezTo>
                    <a:pt x="52721" y="24802"/>
                    <a:pt x="52780" y="24819"/>
                    <a:pt x="52842" y="24819"/>
                  </a:cubicBezTo>
                  <a:cubicBezTo>
                    <a:pt x="52905" y="24819"/>
                    <a:pt x="52971" y="24802"/>
                    <a:pt x="53038" y="24768"/>
                  </a:cubicBezTo>
                  <a:lnTo>
                    <a:pt x="55640" y="23267"/>
                  </a:lnTo>
                  <a:cubicBezTo>
                    <a:pt x="55740" y="23201"/>
                    <a:pt x="55773" y="23101"/>
                    <a:pt x="55640" y="23067"/>
                  </a:cubicBezTo>
                  <a:lnTo>
                    <a:pt x="53138" y="21633"/>
                  </a:lnTo>
                  <a:cubicBezTo>
                    <a:pt x="53088" y="21600"/>
                    <a:pt x="53030" y="21583"/>
                    <a:pt x="52971" y="21583"/>
                  </a:cubicBezTo>
                  <a:close/>
                  <a:moveTo>
                    <a:pt x="81275" y="21683"/>
                  </a:moveTo>
                  <a:cubicBezTo>
                    <a:pt x="81208" y="21683"/>
                    <a:pt x="81141" y="21700"/>
                    <a:pt x="81091" y="21733"/>
                  </a:cubicBezTo>
                  <a:lnTo>
                    <a:pt x="78490" y="23234"/>
                  </a:lnTo>
                  <a:cubicBezTo>
                    <a:pt x="78356" y="23301"/>
                    <a:pt x="78356" y="23401"/>
                    <a:pt x="78456" y="23468"/>
                  </a:cubicBezTo>
                  <a:lnTo>
                    <a:pt x="80958" y="24902"/>
                  </a:lnTo>
                  <a:cubicBezTo>
                    <a:pt x="81025" y="24935"/>
                    <a:pt x="81091" y="24952"/>
                    <a:pt x="81154" y="24952"/>
                  </a:cubicBezTo>
                  <a:cubicBezTo>
                    <a:pt x="81217" y="24952"/>
                    <a:pt x="81275" y="24935"/>
                    <a:pt x="81325" y="24902"/>
                  </a:cubicBezTo>
                  <a:lnTo>
                    <a:pt x="83927" y="23401"/>
                  </a:lnTo>
                  <a:cubicBezTo>
                    <a:pt x="84060" y="23334"/>
                    <a:pt x="84060" y="23234"/>
                    <a:pt x="83960" y="23167"/>
                  </a:cubicBezTo>
                  <a:lnTo>
                    <a:pt x="81458" y="21733"/>
                  </a:lnTo>
                  <a:cubicBezTo>
                    <a:pt x="81408" y="21700"/>
                    <a:pt x="81342" y="21683"/>
                    <a:pt x="81275" y="21683"/>
                  </a:cubicBezTo>
                  <a:close/>
                  <a:moveTo>
                    <a:pt x="42768" y="22450"/>
                  </a:moveTo>
                  <a:cubicBezTo>
                    <a:pt x="42706" y="22450"/>
                    <a:pt x="42647" y="22467"/>
                    <a:pt x="42597" y="22500"/>
                  </a:cubicBezTo>
                  <a:lnTo>
                    <a:pt x="39995" y="24001"/>
                  </a:lnTo>
                  <a:cubicBezTo>
                    <a:pt x="39895" y="24068"/>
                    <a:pt x="39895" y="24168"/>
                    <a:pt x="39995" y="24235"/>
                  </a:cubicBezTo>
                  <a:lnTo>
                    <a:pt x="42464" y="25669"/>
                  </a:lnTo>
                  <a:cubicBezTo>
                    <a:pt x="42531" y="25702"/>
                    <a:pt x="42597" y="25719"/>
                    <a:pt x="42664" y="25719"/>
                  </a:cubicBezTo>
                  <a:cubicBezTo>
                    <a:pt x="42731" y="25719"/>
                    <a:pt x="42797" y="25702"/>
                    <a:pt x="42864" y="25669"/>
                  </a:cubicBezTo>
                  <a:lnTo>
                    <a:pt x="45466" y="24168"/>
                  </a:lnTo>
                  <a:cubicBezTo>
                    <a:pt x="45566" y="24101"/>
                    <a:pt x="45566" y="24001"/>
                    <a:pt x="45466" y="23935"/>
                  </a:cubicBezTo>
                  <a:lnTo>
                    <a:pt x="42964" y="22500"/>
                  </a:lnTo>
                  <a:cubicBezTo>
                    <a:pt x="42897" y="22467"/>
                    <a:pt x="42831" y="22450"/>
                    <a:pt x="42768" y="22450"/>
                  </a:cubicBezTo>
                  <a:close/>
                  <a:moveTo>
                    <a:pt x="57942" y="22817"/>
                  </a:moveTo>
                  <a:cubicBezTo>
                    <a:pt x="57875" y="22817"/>
                    <a:pt x="57808" y="22834"/>
                    <a:pt x="57741" y="22867"/>
                  </a:cubicBezTo>
                  <a:lnTo>
                    <a:pt x="55140" y="24368"/>
                  </a:lnTo>
                  <a:cubicBezTo>
                    <a:pt x="55039" y="24435"/>
                    <a:pt x="55006" y="24535"/>
                    <a:pt x="55106" y="24568"/>
                  </a:cubicBezTo>
                  <a:lnTo>
                    <a:pt x="57608" y="26003"/>
                  </a:lnTo>
                  <a:cubicBezTo>
                    <a:pt x="57675" y="26036"/>
                    <a:pt x="57741" y="26053"/>
                    <a:pt x="57808" y="26053"/>
                  </a:cubicBezTo>
                  <a:cubicBezTo>
                    <a:pt x="57875" y="26053"/>
                    <a:pt x="57942" y="26036"/>
                    <a:pt x="58008" y="26003"/>
                  </a:cubicBezTo>
                  <a:lnTo>
                    <a:pt x="60610" y="24502"/>
                  </a:lnTo>
                  <a:cubicBezTo>
                    <a:pt x="60710" y="24435"/>
                    <a:pt x="60744" y="24335"/>
                    <a:pt x="60643" y="24301"/>
                  </a:cubicBezTo>
                  <a:lnTo>
                    <a:pt x="58142" y="22867"/>
                  </a:lnTo>
                  <a:cubicBezTo>
                    <a:pt x="58075" y="22834"/>
                    <a:pt x="58008" y="22817"/>
                    <a:pt x="57942" y="22817"/>
                  </a:cubicBezTo>
                  <a:close/>
                  <a:moveTo>
                    <a:pt x="49169" y="23784"/>
                  </a:moveTo>
                  <a:cubicBezTo>
                    <a:pt x="49110" y="23784"/>
                    <a:pt x="49052" y="23801"/>
                    <a:pt x="49002" y="23834"/>
                  </a:cubicBezTo>
                  <a:lnTo>
                    <a:pt x="46367" y="25336"/>
                  </a:lnTo>
                  <a:cubicBezTo>
                    <a:pt x="46267" y="25402"/>
                    <a:pt x="46267" y="25502"/>
                    <a:pt x="46367" y="25536"/>
                  </a:cubicBezTo>
                  <a:lnTo>
                    <a:pt x="48868" y="26970"/>
                  </a:lnTo>
                  <a:cubicBezTo>
                    <a:pt x="48918" y="27003"/>
                    <a:pt x="48977" y="27020"/>
                    <a:pt x="49039" y="27020"/>
                  </a:cubicBezTo>
                  <a:cubicBezTo>
                    <a:pt x="49102" y="27020"/>
                    <a:pt x="49169" y="27003"/>
                    <a:pt x="49235" y="26970"/>
                  </a:cubicBezTo>
                  <a:lnTo>
                    <a:pt x="51837" y="25469"/>
                  </a:lnTo>
                  <a:cubicBezTo>
                    <a:pt x="51937" y="25402"/>
                    <a:pt x="51971" y="25302"/>
                    <a:pt x="51837" y="25269"/>
                  </a:cubicBezTo>
                  <a:lnTo>
                    <a:pt x="49335" y="23834"/>
                  </a:lnTo>
                  <a:cubicBezTo>
                    <a:pt x="49285" y="23801"/>
                    <a:pt x="49227" y="23784"/>
                    <a:pt x="49169" y="23784"/>
                  </a:cubicBezTo>
                  <a:close/>
                  <a:moveTo>
                    <a:pt x="77460" y="23876"/>
                  </a:moveTo>
                  <a:cubicBezTo>
                    <a:pt x="77397" y="23876"/>
                    <a:pt x="77339" y="23885"/>
                    <a:pt x="77289" y="23901"/>
                  </a:cubicBezTo>
                  <a:lnTo>
                    <a:pt x="74653" y="25436"/>
                  </a:lnTo>
                  <a:cubicBezTo>
                    <a:pt x="74553" y="25469"/>
                    <a:pt x="74553" y="25569"/>
                    <a:pt x="74653" y="25636"/>
                  </a:cubicBezTo>
                  <a:lnTo>
                    <a:pt x="77155" y="27070"/>
                  </a:lnTo>
                  <a:cubicBezTo>
                    <a:pt x="77205" y="27103"/>
                    <a:pt x="77272" y="27120"/>
                    <a:pt x="77339" y="27120"/>
                  </a:cubicBezTo>
                  <a:cubicBezTo>
                    <a:pt x="77405" y="27120"/>
                    <a:pt x="77472" y="27103"/>
                    <a:pt x="77522" y="27070"/>
                  </a:cubicBezTo>
                  <a:lnTo>
                    <a:pt x="80124" y="25569"/>
                  </a:lnTo>
                  <a:cubicBezTo>
                    <a:pt x="80257" y="25502"/>
                    <a:pt x="80257" y="25402"/>
                    <a:pt x="80157" y="25369"/>
                  </a:cubicBezTo>
                  <a:lnTo>
                    <a:pt x="77656" y="23901"/>
                  </a:lnTo>
                  <a:cubicBezTo>
                    <a:pt x="77589" y="23885"/>
                    <a:pt x="77522" y="23876"/>
                    <a:pt x="77460" y="23876"/>
                  </a:cubicBezTo>
                  <a:close/>
                  <a:moveTo>
                    <a:pt x="62149" y="20382"/>
                  </a:moveTo>
                  <a:cubicBezTo>
                    <a:pt x="62086" y="20382"/>
                    <a:pt x="62028" y="20399"/>
                    <a:pt x="61978" y="20432"/>
                  </a:cubicBezTo>
                  <a:lnTo>
                    <a:pt x="58942" y="22167"/>
                  </a:lnTo>
                  <a:cubicBezTo>
                    <a:pt x="58842" y="22233"/>
                    <a:pt x="58842" y="22333"/>
                    <a:pt x="58942" y="22367"/>
                  </a:cubicBezTo>
                  <a:lnTo>
                    <a:pt x="62145" y="24235"/>
                  </a:lnTo>
                  <a:cubicBezTo>
                    <a:pt x="62245" y="24301"/>
                    <a:pt x="62245" y="24368"/>
                    <a:pt x="62111" y="24435"/>
                  </a:cubicBezTo>
                  <a:lnTo>
                    <a:pt x="59709" y="25836"/>
                  </a:lnTo>
                  <a:cubicBezTo>
                    <a:pt x="59609" y="25903"/>
                    <a:pt x="59576" y="26003"/>
                    <a:pt x="59676" y="26036"/>
                  </a:cubicBezTo>
                  <a:lnTo>
                    <a:pt x="62178" y="27504"/>
                  </a:lnTo>
                  <a:cubicBezTo>
                    <a:pt x="62245" y="27537"/>
                    <a:pt x="62311" y="27554"/>
                    <a:pt x="62378" y="27554"/>
                  </a:cubicBezTo>
                  <a:cubicBezTo>
                    <a:pt x="62445" y="27554"/>
                    <a:pt x="62511" y="27537"/>
                    <a:pt x="62578" y="27504"/>
                  </a:cubicBezTo>
                  <a:lnTo>
                    <a:pt x="68382" y="24135"/>
                  </a:lnTo>
                  <a:cubicBezTo>
                    <a:pt x="68482" y="24068"/>
                    <a:pt x="68516" y="23968"/>
                    <a:pt x="68416" y="23935"/>
                  </a:cubicBezTo>
                  <a:lnTo>
                    <a:pt x="62345" y="20432"/>
                  </a:lnTo>
                  <a:cubicBezTo>
                    <a:pt x="62278" y="20399"/>
                    <a:pt x="62211" y="20382"/>
                    <a:pt x="62149" y="20382"/>
                  </a:cubicBezTo>
                  <a:close/>
                  <a:moveTo>
                    <a:pt x="54151" y="25019"/>
                  </a:moveTo>
                  <a:cubicBezTo>
                    <a:pt x="54080" y="25019"/>
                    <a:pt x="54005" y="25035"/>
                    <a:pt x="53939" y="25069"/>
                  </a:cubicBezTo>
                  <a:lnTo>
                    <a:pt x="53972" y="25069"/>
                  </a:lnTo>
                  <a:lnTo>
                    <a:pt x="51370" y="26570"/>
                  </a:lnTo>
                  <a:cubicBezTo>
                    <a:pt x="51237" y="26636"/>
                    <a:pt x="51237" y="26737"/>
                    <a:pt x="51337" y="26770"/>
                  </a:cubicBezTo>
                  <a:lnTo>
                    <a:pt x="53839" y="28238"/>
                  </a:lnTo>
                  <a:cubicBezTo>
                    <a:pt x="53905" y="28271"/>
                    <a:pt x="53972" y="28288"/>
                    <a:pt x="54039" y="28288"/>
                  </a:cubicBezTo>
                  <a:cubicBezTo>
                    <a:pt x="54105" y="28288"/>
                    <a:pt x="54172" y="28271"/>
                    <a:pt x="54239" y="28238"/>
                  </a:cubicBezTo>
                  <a:lnTo>
                    <a:pt x="56841" y="26737"/>
                  </a:lnTo>
                  <a:cubicBezTo>
                    <a:pt x="56941" y="26670"/>
                    <a:pt x="56941" y="26570"/>
                    <a:pt x="56841" y="26503"/>
                  </a:cubicBezTo>
                  <a:lnTo>
                    <a:pt x="54339" y="25069"/>
                  </a:lnTo>
                  <a:cubicBezTo>
                    <a:pt x="54289" y="25035"/>
                    <a:pt x="54222" y="25019"/>
                    <a:pt x="54151" y="25019"/>
                  </a:cubicBezTo>
                  <a:close/>
                  <a:moveTo>
                    <a:pt x="37298" y="25611"/>
                  </a:moveTo>
                  <a:cubicBezTo>
                    <a:pt x="37235" y="25611"/>
                    <a:pt x="37177" y="25619"/>
                    <a:pt x="37127" y="25636"/>
                  </a:cubicBezTo>
                  <a:lnTo>
                    <a:pt x="34491" y="27170"/>
                  </a:lnTo>
                  <a:cubicBezTo>
                    <a:pt x="34391" y="27204"/>
                    <a:pt x="34391" y="27304"/>
                    <a:pt x="34491" y="27370"/>
                  </a:cubicBezTo>
                  <a:lnTo>
                    <a:pt x="36993" y="28805"/>
                  </a:lnTo>
                  <a:cubicBezTo>
                    <a:pt x="37060" y="28838"/>
                    <a:pt x="37127" y="28855"/>
                    <a:pt x="37193" y="28855"/>
                  </a:cubicBezTo>
                  <a:cubicBezTo>
                    <a:pt x="37260" y="28855"/>
                    <a:pt x="37327" y="28838"/>
                    <a:pt x="37394" y="28805"/>
                  </a:cubicBezTo>
                  <a:lnTo>
                    <a:pt x="39995" y="27304"/>
                  </a:lnTo>
                  <a:cubicBezTo>
                    <a:pt x="40095" y="27237"/>
                    <a:pt x="40129" y="27137"/>
                    <a:pt x="39995" y="27103"/>
                  </a:cubicBezTo>
                  <a:lnTo>
                    <a:pt x="37494" y="25636"/>
                  </a:lnTo>
                  <a:cubicBezTo>
                    <a:pt x="37427" y="25619"/>
                    <a:pt x="37360" y="25611"/>
                    <a:pt x="37298" y="25611"/>
                  </a:cubicBezTo>
                  <a:close/>
                  <a:moveTo>
                    <a:pt x="45362" y="25978"/>
                  </a:moveTo>
                  <a:cubicBezTo>
                    <a:pt x="45299" y="25978"/>
                    <a:pt x="45232" y="25986"/>
                    <a:pt x="45166" y="26003"/>
                  </a:cubicBezTo>
                  <a:lnTo>
                    <a:pt x="42564" y="27537"/>
                  </a:lnTo>
                  <a:cubicBezTo>
                    <a:pt x="42430" y="27570"/>
                    <a:pt x="42430" y="27671"/>
                    <a:pt x="42531" y="27737"/>
                  </a:cubicBezTo>
                  <a:lnTo>
                    <a:pt x="45032" y="29172"/>
                  </a:lnTo>
                  <a:cubicBezTo>
                    <a:pt x="45099" y="29205"/>
                    <a:pt x="45166" y="29222"/>
                    <a:pt x="45228" y="29222"/>
                  </a:cubicBezTo>
                  <a:cubicBezTo>
                    <a:pt x="45291" y="29222"/>
                    <a:pt x="45349" y="29205"/>
                    <a:pt x="45399" y="29172"/>
                  </a:cubicBezTo>
                  <a:lnTo>
                    <a:pt x="48034" y="27671"/>
                  </a:lnTo>
                  <a:cubicBezTo>
                    <a:pt x="48135" y="27604"/>
                    <a:pt x="48135" y="27504"/>
                    <a:pt x="48034" y="27470"/>
                  </a:cubicBezTo>
                  <a:lnTo>
                    <a:pt x="45533" y="26003"/>
                  </a:lnTo>
                  <a:cubicBezTo>
                    <a:pt x="45483" y="25986"/>
                    <a:pt x="45424" y="25978"/>
                    <a:pt x="45362" y="25978"/>
                  </a:cubicBezTo>
                  <a:close/>
                  <a:moveTo>
                    <a:pt x="58709" y="26486"/>
                  </a:moveTo>
                  <a:cubicBezTo>
                    <a:pt x="58642" y="26486"/>
                    <a:pt x="58575" y="26503"/>
                    <a:pt x="58509" y="26536"/>
                  </a:cubicBezTo>
                  <a:lnTo>
                    <a:pt x="55907" y="28037"/>
                  </a:lnTo>
                  <a:cubicBezTo>
                    <a:pt x="55807" y="28104"/>
                    <a:pt x="55773" y="28204"/>
                    <a:pt x="55873" y="28271"/>
                  </a:cubicBezTo>
                  <a:lnTo>
                    <a:pt x="58375" y="29705"/>
                  </a:lnTo>
                  <a:cubicBezTo>
                    <a:pt x="58442" y="29722"/>
                    <a:pt x="58509" y="29730"/>
                    <a:pt x="58575" y="29730"/>
                  </a:cubicBezTo>
                  <a:cubicBezTo>
                    <a:pt x="58642" y="29730"/>
                    <a:pt x="58709" y="29722"/>
                    <a:pt x="58775" y="29705"/>
                  </a:cubicBezTo>
                  <a:lnTo>
                    <a:pt x="61377" y="28171"/>
                  </a:lnTo>
                  <a:cubicBezTo>
                    <a:pt x="61477" y="28138"/>
                    <a:pt x="61477" y="28037"/>
                    <a:pt x="61411" y="27971"/>
                  </a:cubicBezTo>
                  <a:lnTo>
                    <a:pt x="58909" y="26536"/>
                  </a:lnTo>
                  <a:cubicBezTo>
                    <a:pt x="58842" y="26503"/>
                    <a:pt x="58775" y="26486"/>
                    <a:pt x="58709" y="26486"/>
                  </a:cubicBezTo>
                  <a:close/>
                  <a:moveTo>
                    <a:pt x="50336" y="27220"/>
                  </a:moveTo>
                  <a:cubicBezTo>
                    <a:pt x="50269" y="27220"/>
                    <a:pt x="50203" y="27237"/>
                    <a:pt x="50136" y="27270"/>
                  </a:cubicBezTo>
                  <a:lnTo>
                    <a:pt x="47534" y="28771"/>
                  </a:lnTo>
                  <a:cubicBezTo>
                    <a:pt x="47434" y="28838"/>
                    <a:pt x="47434" y="28938"/>
                    <a:pt x="47534" y="28971"/>
                  </a:cubicBezTo>
                  <a:lnTo>
                    <a:pt x="50036" y="30439"/>
                  </a:lnTo>
                  <a:cubicBezTo>
                    <a:pt x="50103" y="30456"/>
                    <a:pt x="50169" y="30464"/>
                    <a:pt x="50236" y="30464"/>
                  </a:cubicBezTo>
                  <a:cubicBezTo>
                    <a:pt x="50303" y="30464"/>
                    <a:pt x="50369" y="30456"/>
                    <a:pt x="50436" y="30439"/>
                  </a:cubicBezTo>
                  <a:lnTo>
                    <a:pt x="53038" y="28905"/>
                  </a:lnTo>
                  <a:cubicBezTo>
                    <a:pt x="53138" y="28871"/>
                    <a:pt x="53138" y="28771"/>
                    <a:pt x="53038" y="28705"/>
                  </a:cubicBezTo>
                  <a:lnTo>
                    <a:pt x="50536" y="27270"/>
                  </a:lnTo>
                  <a:cubicBezTo>
                    <a:pt x="50470" y="27237"/>
                    <a:pt x="50403" y="27220"/>
                    <a:pt x="50336" y="27220"/>
                  </a:cubicBezTo>
                  <a:close/>
                  <a:moveTo>
                    <a:pt x="72852" y="26520"/>
                  </a:moveTo>
                  <a:cubicBezTo>
                    <a:pt x="72785" y="26520"/>
                    <a:pt x="72719" y="26536"/>
                    <a:pt x="72652" y="26570"/>
                  </a:cubicBezTo>
                  <a:lnTo>
                    <a:pt x="68649" y="28871"/>
                  </a:lnTo>
                  <a:cubicBezTo>
                    <a:pt x="68549" y="28938"/>
                    <a:pt x="68549" y="29038"/>
                    <a:pt x="68616" y="29105"/>
                  </a:cubicBezTo>
                  <a:lnTo>
                    <a:pt x="71118" y="30539"/>
                  </a:lnTo>
                  <a:cubicBezTo>
                    <a:pt x="71184" y="30573"/>
                    <a:pt x="71251" y="30589"/>
                    <a:pt x="71318" y="30589"/>
                  </a:cubicBezTo>
                  <a:cubicBezTo>
                    <a:pt x="71384" y="30589"/>
                    <a:pt x="71451" y="30573"/>
                    <a:pt x="71518" y="30539"/>
                  </a:cubicBezTo>
                  <a:lnTo>
                    <a:pt x="75521" y="28238"/>
                  </a:lnTo>
                  <a:cubicBezTo>
                    <a:pt x="75621" y="28171"/>
                    <a:pt x="75654" y="28071"/>
                    <a:pt x="75554" y="28004"/>
                  </a:cubicBezTo>
                  <a:lnTo>
                    <a:pt x="73052" y="26570"/>
                  </a:lnTo>
                  <a:cubicBezTo>
                    <a:pt x="72986" y="26536"/>
                    <a:pt x="72919" y="26520"/>
                    <a:pt x="72852" y="26520"/>
                  </a:cubicBezTo>
                  <a:close/>
                  <a:moveTo>
                    <a:pt x="69283" y="24485"/>
                  </a:moveTo>
                  <a:cubicBezTo>
                    <a:pt x="69216" y="24485"/>
                    <a:pt x="69150" y="24502"/>
                    <a:pt x="69083" y="24535"/>
                  </a:cubicBezTo>
                  <a:lnTo>
                    <a:pt x="61511" y="28938"/>
                  </a:lnTo>
                  <a:cubicBezTo>
                    <a:pt x="61377" y="29005"/>
                    <a:pt x="61377" y="29105"/>
                    <a:pt x="61511" y="29172"/>
                  </a:cubicBezTo>
                  <a:lnTo>
                    <a:pt x="64013" y="30606"/>
                  </a:lnTo>
                  <a:cubicBezTo>
                    <a:pt x="64063" y="30623"/>
                    <a:pt x="64113" y="30631"/>
                    <a:pt x="64167" y="30631"/>
                  </a:cubicBezTo>
                  <a:cubicBezTo>
                    <a:pt x="64221" y="30631"/>
                    <a:pt x="64279" y="30623"/>
                    <a:pt x="64346" y="30606"/>
                  </a:cubicBezTo>
                  <a:lnTo>
                    <a:pt x="71952" y="26203"/>
                  </a:lnTo>
                  <a:cubicBezTo>
                    <a:pt x="72052" y="26136"/>
                    <a:pt x="72085" y="26036"/>
                    <a:pt x="71985" y="25969"/>
                  </a:cubicBezTo>
                  <a:lnTo>
                    <a:pt x="69483" y="24535"/>
                  </a:lnTo>
                  <a:cubicBezTo>
                    <a:pt x="69416" y="24502"/>
                    <a:pt x="69350" y="24485"/>
                    <a:pt x="69283" y="24485"/>
                  </a:cubicBezTo>
                  <a:close/>
                  <a:moveTo>
                    <a:pt x="33520" y="27821"/>
                  </a:moveTo>
                  <a:cubicBezTo>
                    <a:pt x="33457" y="27821"/>
                    <a:pt x="33391" y="27837"/>
                    <a:pt x="33324" y="27871"/>
                  </a:cubicBezTo>
                  <a:lnTo>
                    <a:pt x="30722" y="29372"/>
                  </a:lnTo>
                  <a:cubicBezTo>
                    <a:pt x="30622" y="29438"/>
                    <a:pt x="30589" y="29539"/>
                    <a:pt x="30722" y="29572"/>
                  </a:cubicBezTo>
                  <a:lnTo>
                    <a:pt x="33191" y="31006"/>
                  </a:lnTo>
                  <a:cubicBezTo>
                    <a:pt x="33257" y="31040"/>
                    <a:pt x="33324" y="31056"/>
                    <a:pt x="33391" y="31056"/>
                  </a:cubicBezTo>
                  <a:cubicBezTo>
                    <a:pt x="33457" y="31056"/>
                    <a:pt x="33524" y="31040"/>
                    <a:pt x="33591" y="31006"/>
                  </a:cubicBezTo>
                  <a:lnTo>
                    <a:pt x="36193" y="29505"/>
                  </a:lnTo>
                  <a:cubicBezTo>
                    <a:pt x="36293" y="29472"/>
                    <a:pt x="36293" y="29338"/>
                    <a:pt x="36193" y="29305"/>
                  </a:cubicBezTo>
                  <a:lnTo>
                    <a:pt x="33691" y="27871"/>
                  </a:lnTo>
                  <a:cubicBezTo>
                    <a:pt x="33641" y="27837"/>
                    <a:pt x="33582" y="27821"/>
                    <a:pt x="33520" y="27821"/>
                  </a:cubicBezTo>
                  <a:close/>
                  <a:moveTo>
                    <a:pt x="41530" y="28179"/>
                  </a:moveTo>
                  <a:cubicBezTo>
                    <a:pt x="41471" y="28179"/>
                    <a:pt x="41413" y="28188"/>
                    <a:pt x="41363" y="28204"/>
                  </a:cubicBezTo>
                  <a:lnTo>
                    <a:pt x="38761" y="29705"/>
                  </a:lnTo>
                  <a:cubicBezTo>
                    <a:pt x="38628" y="29805"/>
                    <a:pt x="38628" y="29872"/>
                    <a:pt x="38728" y="29939"/>
                  </a:cubicBezTo>
                  <a:lnTo>
                    <a:pt x="41230" y="31373"/>
                  </a:lnTo>
                  <a:cubicBezTo>
                    <a:pt x="41280" y="31407"/>
                    <a:pt x="41338" y="31423"/>
                    <a:pt x="41401" y="31423"/>
                  </a:cubicBezTo>
                  <a:cubicBezTo>
                    <a:pt x="41463" y="31423"/>
                    <a:pt x="41530" y="31407"/>
                    <a:pt x="41597" y="31373"/>
                  </a:cubicBezTo>
                  <a:lnTo>
                    <a:pt x="44198" y="29872"/>
                  </a:lnTo>
                  <a:cubicBezTo>
                    <a:pt x="44332" y="29805"/>
                    <a:pt x="44332" y="29705"/>
                    <a:pt x="44198" y="29672"/>
                  </a:cubicBezTo>
                  <a:lnTo>
                    <a:pt x="41697" y="28204"/>
                  </a:lnTo>
                  <a:cubicBezTo>
                    <a:pt x="41647" y="28188"/>
                    <a:pt x="41588" y="28179"/>
                    <a:pt x="41530" y="28179"/>
                  </a:cubicBezTo>
                  <a:close/>
                  <a:moveTo>
                    <a:pt x="54902" y="28688"/>
                  </a:moveTo>
                  <a:cubicBezTo>
                    <a:pt x="54839" y="28688"/>
                    <a:pt x="54773" y="28705"/>
                    <a:pt x="54706" y="28738"/>
                  </a:cubicBezTo>
                  <a:lnTo>
                    <a:pt x="52104" y="30272"/>
                  </a:lnTo>
                  <a:cubicBezTo>
                    <a:pt x="52004" y="30339"/>
                    <a:pt x="51971" y="30406"/>
                    <a:pt x="52104" y="30473"/>
                  </a:cubicBezTo>
                  <a:lnTo>
                    <a:pt x="54606" y="31907"/>
                  </a:lnTo>
                  <a:cubicBezTo>
                    <a:pt x="54648" y="31935"/>
                    <a:pt x="54696" y="31945"/>
                    <a:pt x="54746" y="31945"/>
                  </a:cubicBezTo>
                  <a:cubicBezTo>
                    <a:pt x="54813" y="31945"/>
                    <a:pt x="54882" y="31926"/>
                    <a:pt x="54939" y="31907"/>
                  </a:cubicBezTo>
                  <a:lnTo>
                    <a:pt x="57575" y="30372"/>
                  </a:lnTo>
                  <a:cubicBezTo>
                    <a:pt x="57675" y="30339"/>
                    <a:pt x="57675" y="30239"/>
                    <a:pt x="57575" y="30172"/>
                  </a:cubicBezTo>
                  <a:lnTo>
                    <a:pt x="55073" y="28738"/>
                  </a:lnTo>
                  <a:cubicBezTo>
                    <a:pt x="55023" y="28705"/>
                    <a:pt x="54964" y="28688"/>
                    <a:pt x="54902" y="28688"/>
                  </a:cubicBezTo>
                  <a:close/>
                  <a:moveTo>
                    <a:pt x="46530" y="29417"/>
                  </a:moveTo>
                  <a:cubicBezTo>
                    <a:pt x="46462" y="29417"/>
                    <a:pt x="46392" y="29433"/>
                    <a:pt x="46333" y="29472"/>
                  </a:cubicBezTo>
                  <a:lnTo>
                    <a:pt x="46333" y="29438"/>
                  </a:lnTo>
                  <a:lnTo>
                    <a:pt x="43731" y="30940"/>
                  </a:lnTo>
                  <a:cubicBezTo>
                    <a:pt x="43598" y="31006"/>
                    <a:pt x="43598" y="31106"/>
                    <a:pt x="43698" y="31173"/>
                  </a:cubicBezTo>
                  <a:lnTo>
                    <a:pt x="46200" y="32607"/>
                  </a:lnTo>
                  <a:cubicBezTo>
                    <a:pt x="46267" y="32641"/>
                    <a:pt x="46333" y="32657"/>
                    <a:pt x="46396" y="32657"/>
                  </a:cubicBezTo>
                  <a:cubicBezTo>
                    <a:pt x="46458" y="32657"/>
                    <a:pt x="46517" y="32641"/>
                    <a:pt x="46567" y="32607"/>
                  </a:cubicBezTo>
                  <a:lnTo>
                    <a:pt x="49169" y="31106"/>
                  </a:lnTo>
                  <a:cubicBezTo>
                    <a:pt x="49302" y="31040"/>
                    <a:pt x="49302" y="30940"/>
                    <a:pt x="49169" y="30906"/>
                  </a:cubicBezTo>
                  <a:lnTo>
                    <a:pt x="46667" y="29438"/>
                  </a:lnTo>
                  <a:cubicBezTo>
                    <a:pt x="46625" y="29425"/>
                    <a:pt x="46578" y="29417"/>
                    <a:pt x="46530" y="29417"/>
                  </a:cubicBezTo>
                  <a:close/>
                  <a:moveTo>
                    <a:pt x="60443" y="29580"/>
                  </a:moveTo>
                  <a:cubicBezTo>
                    <a:pt x="60377" y="29580"/>
                    <a:pt x="60310" y="29589"/>
                    <a:pt x="60243" y="29605"/>
                  </a:cubicBezTo>
                  <a:lnTo>
                    <a:pt x="57641" y="31140"/>
                  </a:lnTo>
                  <a:cubicBezTo>
                    <a:pt x="57541" y="31173"/>
                    <a:pt x="57508" y="31273"/>
                    <a:pt x="57608" y="31340"/>
                  </a:cubicBezTo>
                  <a:lnTo>
                    <a:pt x="60110" y="32774"/>
                  </a:lnTo>
                  <a:cubicBezTo>
                    <a:pt x="60188" y="32813"/>
                    <a:pt x="60278" y="32829"/>
                    <a:pt x="60358" y="32829"/>
                  </a:cubicBezTo>
                  <a:cubicBezTo>
                    <a:pt x="60416" y="32829"/>
                    <a:pt x="60469" y="32821"/>
                    <a:pt x="60510" y="32808"/>
                  </a:cubicBezTo>
                  <a:lnTo>
                    <a:pt x="60543" y="32774"/>
                  </a:lnTo>
                  <a:lnTo>
                    <a:pt x="63145" y="31273"/>
                  </a:lnTo>
                  <a:cubicBezTo>
                    <a:pt x="63245" y="31206"/>
                    <a:pt x="63245" y="31106"/>
                    <a:pt x="63145" y="31073"/>
                  </a:cubicBezTo>
                  <a:lnTo>
                    <a:pt x="60643" y="29605"/>
                  </a:lnTo>
                  <a:cubicBezTo>
                    <a:pt x="60577" y="29589"/>
                    <a:pt x="60510" y="29580"/>
                    <a:pt x="60443" y="29580"/>
                  </a:cubicBezTo>
                  <a:close/>
                  <a:moveTo>
                    <a:pt x="67644" y="29555"/>
                  </a:moveTo>
                  <a:cubicBezTo>
                    <a:pt x="67582" y="29555"/>
                    <a:pt x="67515" y="29572"/>
                    <a:pt x="67448" y="29605"/>
                  </a:cubicBezTo>
                  <a:lnTo>
                    <a:pt x="64246" y="31473"/>
                  </a:lnTo>
                  <a:cubicBezTo>
                    <a:pt x="64146" y="31507"/>
                    <a:pt x="64113" y="31607"/>
                    <a:pt x="64213" y="31673"/>
                  </a:cubicBezTo>
                  <a:lnTo>
                    <a:pt x="66714" y="33108"/>
                  </a:lnTo>
                  <a:cubicBezTo>
                    <a:pt x="66781" y="33141"/>
                    <a:pt x="66848" y="33158"/>
                    <a:pt x="66915" y="33158"/>
                  </a:cubicBezTo>
                  <a:cubicBezTo>
                    <a:pt x="66981" y="33158"/>
                    <a:pt x="67048" y="33141"/>
                    <a:pt x="67115" y="33108"/>
                  </a:cubicBezTo>
                  <a:lnTo>
                    <a:pt x="70317" y="31273"/>
                  </a:lnTo>
                  <a:cubicBezTo>
                    <a:pt x="70417" y="31206"/>
                    <a:pt x="70417" y="31106"/>
                    <a:pt x="70317" y="31040"/>
                  </a:cubicBezTo>
                  <a:lnTo>
                    <a:pt x="67815" y="29605"/>
                  </a:lnTo>
                  <a:cubicBezTo>
                    <a:pt x="67765" y="29572"/>
                    <a:pt x="67707" y="29555"/>
                    <a:pt x="67644" y="29555"/>
                  </a:cubicBezTo>
                  <a:close/>
                  <a:moveTo>
                    <a:pt x="29688" y="30022"/>
                  </a:moveTo>
                  <a:cubicBezTo>
                    <a:pt x="29621" y="30022"/>
                    <a:pt x="29555" y="30039"/>
                    <a:pt x="29488" y="30072"/>
                  </a:cubicBezTo>
                  <a:lnTo>
                    <a:pt x="26886" y="31573"/>
                  </a:lnTo>
                  <a:cubicBezTo>
                    <a:pt x="26786" y="31640"/>
                    <a:pt x="26753" y="31740"/>
                    <a:pt x="26853" y="31774"/>
                  </a:cubicBezTo>
                  <a:lnTo>
                    <a:pt x="29388" y="33241"/>
                  </a:lnTo>
                  <a:cubicBezTo>
                    <a:pt x="29455" y="33258"/>
                    <a:pt x="29521" y="33266"/>
                    <a:pt x="29584" y="33266"/>
                  </a:cubicBezTo>
                  <a:cubicBezTo>
                    <a:pt x="29646" y="33266"/>
                    <a:pt x="29705" y="33258"/>
                    <a:pt x="29755" y="33241"/>
                  </a:cubicBezTo>
                  <a:lnTo>
                    <a:pt x="32390" y="31707"/>
                  </a:lnTo>
                  <a:cubicBezTo>
                    <a:pt x="32490" y="31640"/>
                    <a:pt x="32490" y="31573"/>
                    <a:pt x="32390" y="31507"/>
                  </a:cubicBezTo>
                  <a:lnTo>
                    <a:pt x="29888" y="30072"/>
                  </a:lnTo>
                  <a:cubicBezTo>
                    <a:pt x="29821" y="30039"/>
                    <a:pt x="29755" y="30022"/>
                    <a:pt x="29688" y="30022"/>
                  </a:cubicBezTo>
                  <a:close/>
                  <a:moveTo>
                    <a:pt x="37731" y="30381"/>
                  </a:moveTo>
                  <a:cubicBezTo>
                    <a:pt x="37669" y="30381"/>
                    <a:pt x="37610" y="30389"/>
                    <a:pt x="37560" y="30406"/>
                  </a:cubicBezTo>
                  <a:lnTo>
                    <a:pt x="37527" y="30406"/>
                  </a:lnTo>
                  <a:lnTo>
                    <a:pt x="34958" y="31940"/>
                  </a:lnTo>
                  <a:cubicBezTo>
                    <a:pt x="34825" y="31974"/>
                    <a:pt x="34825" y="32074"/>
                    <a:pt x="34925" y="32140"/>
                  </a:cubicBezTo>
                  <a:lnTo>
                    <a:pt x="37427" y="33575"/>
                  </a:lnTo>
                  <a:cubicBezTo>
                    <a:pt x="37477" y="33608"/>
                    <a:pt x="37535" y="33625"/>
                    <a:pt x="37598" y="33625"/>
                  </a:cubicBezTo>
                  <a:cubicBezTo>
                    <a:pt x="37660" y="33625"/>
                    <a:pt x="37727" y="33608"/>
                    <a:pt x="37794" y="33575"/>
                  </a:cubicBezTo>
                  <a:lnTo>
                    <a:pt x="40396" y="32074"/>
                  </a:lnTo>
                  <a:cubicBezTo>
                    <a:pt x="40496" y="32007"/>
                    <a:pt x="40529" y="31907"/>
                    <a:pt x="40429" y="31840"/>
                  </a:cubicBezTo>
                  <a:lnTo>
                    <a:pt x="37927" y="30406"/>
                  </a:lnTo>
                  <a:cubicBezTo>
                    <a:pt x="37861" y="30389"/>
                    <a:pt x="37794" y="30381"/>
                    <a:pt x="37731" y="30381"/>
                  </a:cubicBezTo>
                  <a:close/>
                  <a:moveTo>
                    <a:pt x="51074" y="30890"/>
                  </a:moveTo>
                  <a:cubicBezTo>
                    <a:pt x="51012" y="30890"/>
                    <a:pt x="50953" y="30906"/>
                    <a:pt x="50903" y="30940"/>
                  </a:cubicBezTo>
                  <a:lnTo>
                    <a:pt x="48301" y="32441"/>
                  </a:lnTo>
                  <a:cubicBezTo>
                    <a:pt x="48168" y="32507"/>
                    <a:pt x="48168" y="32607"/>
                    <a:pt x="48301" y="32641"/>
                  </a:cubicBezTo>
                  <a:lnTo>
                    <a:pt x="50803" y="34109"/>
                  </a:lnTo>
                  <a:cubicBezTo>
                    <a:pt x="50853" y="34125"/>
                    <a:pt x="50912" y="34134"/>
                    <a:pt x="50970" y="34134"/>
                  </a:cubicBezTo>
                  <a:cubicBezTo>
                    <a:pt x="51028" y="34134"/>
                    <a:pt x="51087" y="34125"/>
                    <a:pt x="51137" y="34109"/>
                  </a:cubicBezTo>
                  <a:lnTo>
                    <a:pt x="53739" y="32574"/>
                  </a:lnTo>
                  <a:cubicBezTo>
                    <a:pt x="53872" y="32507"/>
                    <a:pt x="53872" y="32441"/>
                    <a:pt x="53772" y="32374"/>
                  </a:cubicBezTo>
                  <a:lnTo>
                    <a:pt x="51270" y="30940"/>
                  </a:lnTo>
                  <a:cubicBezTo>
                    <a:pt x="51203" y="30906"/>
                    <a:pt x="51137" y="30890"/>
                    <a:pt x="51074" y="30890"/>
                  </a:cubicBezTo>
                  <a:close/>
                  <a:moveTo>
                    <a:pt x="42718" y="31623"/>
                  </a:moveTo>
                  <a:cubicBezTo>
                    <a:pt x="42647" y="31623"/>
                    <a:pt x="42581" y="31640"/>
                    <a:pt x="42531" y="31673"/>
                  </a:cubicBezTo>
                  <a:lnTo>
                    <a:pt x="42497" y="31640"/>
                  </a:lnTo>
                  <a:lnTo>
                    <a:pt x="39895" y="33175"/>
                  </a:lnTo>
                  <a:cubicBezTo>
                    <a:pt x="39795" y="33241"/>
                    <a:pt x="39795" y="33341"/>
                    <a:pt x="39895" y="33408"/>
                  </a:cubicBezTo>
                  <a:lnTo>
                    <a:pt x="42397" y="34842"/>
                  </a:lnTo>
                  <a:cubicBezTo>
                    <a:pt x="42464" y="34876"/>
                    <a:pt x="42531" y="34892"/>
                    <a:pt x="42597" y="34892"/>
                  </a:cubicBezTo>
                  <a:cubicBezTo>
                    <a:pt x="42664" y="34892"/>
                    <a:pt x="42731" y="34876"/>
                    <a:pt x="42797" y="34842"/>
                  </a:cubicBezTo>
                  <a:lnTo>
                    <a:pt x="45399" y="33341"/>
                  </a:lnTo>
                  <a:cubicBezTo>
                    <a:pt x="45499" y="33275"/>
                    <a:pt x="45499" y="33175"/>
                    <a:pt x="45433" y="33108"/>
                  </a:cubicBezTo>
                  <a:lnTo>
                    <a:pt x="42931" y="31673"/>
                  </a:lnTo>
                  <a:cubicBezTo>
                    <a:pt x="42864" y="31640"/>
                    <a:pt x="42789" y="31623"/>
                    <a:pt x="42718" y="31623"/>
                  </a:cubicBezTo>
                  <a:close/>
                  <a:moveTo>
                    <a:pt x="56657" y="31790"/>
                  </a:moveTo>
                  <a:cubicBezTo>
                    <a:pt x="56591" y="31790"/>
                    <a:pt x="56524" y="31807"/>
                    <a:pt x="56474" y="31840"/>
                  </a:cubicBezTo>
                  <a:lnTo>
                    <a:pt x="53872" y="33341"/>
                  </a:lnTo>
                  <a:cubicBezTo>
                    <a:pt x="53739" y="33408"/>
                    <a:pt x="53739" y="33508"/>
                    <a:pt x="53839" y="33541"/>
                  </a:cubicBezTo>
                  <a:lnTo>
                    <a:pt x="56340" y="35009"/>
                  </a:lnTo>
                  <a:cubicBezTo>
                    <a:pt x="56407" y="35026"/>
                    <a:pt x="56474" y="35034"/>
                    <a:pt x="56536" y="35034"/>
                  </a:cubicBezTo>
                  <a:cubicBezTo>
                    <a:pt x="56599" y="35034"/>
                    <a:pt x="56657" y="35026"/>
                    <a:pt x="56707" y="35009"/>
                  </a:cubicBezTo>
                  <a:lnTo>
                    <a:pt x="59343" y="33475"/>
                  </a:lnTo>
                  <a:cubicBezTo>
                    <a:pt x="59443" y="33441"/>
                    <a:pt x="59443" y="33341"/>
                    <a:pt x="59343" y="33275"/>
                  </a:cubicBezTo>
                  <a:lnTo>
                    <a:pt x="56841" y="31840"/>
                  </a:lnTo>
                  <a:cubicBezTo>
                    <a:pt x="56791" y="31807"/>
                    <a:pt x="56724" y="31790"/>
                    <a:pt x="56657" y="31790"/>
                  </a:cubicBezTo>
                  <a:close/>
                  <a:moveTo>
                    <a:pt x="25885" y="32224"/>
                  </a:moveTo>
                  <a:cubicBezTo>
                    <a:pt x="25819" y="32224"/>
                    <a:pt x="25752" y="32241"/>
                    <a:pt x="25685" y="32274"/>
                  </a:cubicBezTo>
                  <a:lnTo>
                    <a:pt x="23083" y="33775"/>
                  </a:lnTo>
                  <a:cubicBezTo>
                    <a:pt x="22983" y="33842"/>
                    <a:pt x="22983" y="33942"/>
                    <a:pt x="23083" y="33975"/>
                  </a:cubicBezTo>
                  <a:lnTo>
                    <a:pt x="25585" y="35443"/>
                  </a:lnTo>
                  <a:cubicBezTo>
                    <a:pt x="25635" y="35459"/>
                    <a:pt x="25694" y="35468"/>
                    <a:pt x="25756" y="35468"/>
                  </a:cubicBezTo>
                  <a:cubicBezTo>
                    <a:pt x="25819" y="35468"/>
                    <a:pt x="25885" y="35459"/>
                    <a:pt x="25952" y="35443"/>
                  </a:cubicBezTo>
                  <a:lnTo>
                    <a:pt x="28554" y="33908"/>
                  </a:lnTo>
                  <a:cubicBezTo>
                    <a:pt x="28687" y="33875"/>
                    <a:pt x="28687" y="33775"/>
                    <a:pt x="28587" y="33708"/>
                  </a:cubicBezTo>
                  <a:lnTo>
                    <a:pt x="26085" y="32274"/>
                  </a:lnTo>
                  <a:cubicBezTo>
                    <a:pt x="26019" y="32241"/>
                    <a:pt x="25952" y="32224"/>
                    <a:pt x="25885" y="32224"/>
                  </a:cubicBezTo>
                  <a:close/>
                  <a:moveTo>
                    <a:pt x="63216" y="32090"/>
                  </a:moveTo>
                  <a:cubicBezTo>
                    <a:pt x="63154" y="32090"/>
                    <a:pt x="63095" y="32107"/>
                    <a:pt x="63045" y="32140"/>
                  </a:cubicBezTo>
                  <a:lnTo>
                    <a:pt x="59843" y="34008"/>
                  </a:lnTo>
                  <a:cubicBezTo>
                    <a:pt x="59709" y="34075"/>
                    <a:pt x="59709" y="34175"/>
                    <a:pt x="59810" y="34242"/>
                  </a:cubicBezTo>
                  <a:lnTo>
                    <a:pt x="62311" y="35676"/>
                  </a:lnTo>
                  <a:cubicBezTo>
                    <a:pt x="62361" y="35710"/>
                    <a:pt x="62428" y="35726"/>
                    <a:pt x="62495" y="35726"/>
                  </a:cubicBezTo>
                  <a:cubicBezTo>
                    <a:pt x="62562" y="35726"/>
                    <a:pt x="62628" y="35710"/>
                    <a:pt x="62678" y="35676"/>
                  </a:cubicBezTo>
                  <a:lnTo>
                    <a:pt x="65881" y="33808"/>
                  </a:lnTo>
                  <a:cubicBezTo>
                    <a:pt x="66014" y="33742"/>
                    <a:pt x="66014" y="33642"/>
                    <a:pt x="65914" y="33608"/>
                  </a:cubicBezTo>
                  <a:lnTo>
                    <a:pt x="63412" y="32140"/>
                  </a:lnTo>
                  <a:cubicBezTo>
                    <a:pt x="63345" y="32107"/>
                    <a:pt x="63279" y="32090"/>
                    <a:pt x="63216" y="32090"/>
                  </a:cubicBezTo>
                  <a:close/>
                  <a:moveTo>
                    <a:pt x="33908" y="32582"/>
                  </a:moveTo>
                  <a:cubicBezTo>
                    <a:pt x="33849" y="32582"/>
                    <a:pt x="33791" y="32591"/>
                    <a:pt x="33724" y="32607"/>
                  </a:cubicBezTo>
                  <a:lnTo>
                    <a:pt x="31122" y="34142"/>
                  </a:lnTo>
                  <a:cubicBezTo>
                    <a:pt x="31022" y="34175"/>
                    <a:pt x="30989" y="34275"/>
                    <a:pt x="31089" y="34342"/>
                  </a:cubicBezTo>
                  <a:lnTo>
                    <a:pt x="33591" y="35776"/>
                  </a:lnTo>
                  <a:cubicBezTo>
                    <a:pt x="33658" y="35810"/>
                    <a:pt x="33724" y="35826"/>
                    <a:pt x="33791" y="35826"/>
                  </a:cubicBezTo>
                  <a:cubicBezTo>
                    <a:pt x="33858" y="35826"/>
                    <a:pt x="33924" y="35810"/>
                    <a:pt x="33991" y="35776"/>
                  </a:cubicBezTo>
                  <a:lnTo>
                    <a:pt x="36593" y="34275"/>
                  </a:lnTo>
                  <a:cubicBezTo>
                    <a:pt x="36693" y="34209"/>
                    <a:pt x="36693" y="34109"/>
                    <a:pt x="36593" y="34075"/>
                  </a:cubicBezTo>
                  <a:lnTo>
                    <a:pt x="34091" y="32607"/>
                  </a:lnTo>
                  <a:cubicBezTo>
                    <a:pt x="34024" y="32591"/>
                    <a:pt x="33966" y="32582"/>
                    <a:pt x="33908" y="32582"/>
                  </a:cubicBezTo>
                  <a:close/>
                  <a:moveTo>
                    <a:pt x="47263" y="33091"/>
                  </a:moveTo>
                  <a:cubicBezTo>
                    <a:pt x="47201" y="33091"/>
                    <a:pt x="47134" y="33108"/>
                    <a:pt x="47067" y="33141"/>
                  </a:cubicBezTo>
                  <a:lnTo>
                    <a:pt x="44465" y="34642"/>
                  </a:lnTo>
                  <a:cubicBezTo>
                    <a:pt x="44365" y="34709"/>
                    <a:pt x="44332" y="34809"/>
                    <a:pt x="44432" y="34842"/>
                  </a:cubicBezTo>
                  <a:lnTo>
                    <a:pt x="46934" y="36277"/>
                  </a:lnTo>
                  <a:cubicBezTo>
                    <a:pt x="47012" y="36316"/>
                    <a:pt x="47090" y="36332"/>
                    <a:pt x="47168" y="36332"/>
                  </a:cubicBezTo>
                  <a:cubicBezTo>
                    <a:pt x="47223" y="36332"/>
                    <a:pt x="47279" y="36324"/>
                    <a:pt x="47334" y="36310"/>
                  </a:cubicBezTo>
                  <a:lnTo>
                    <a:pt x="49936" y="34776"/>
                  </a:lnTo>
                  <a:cubicBezTo>
                    <a:pt x="50036" y="34742"/>
                    <a:pt x="50036" y="34642"/>
                    <a:pt x="49936" y="34576"/>
                  </a:cubicBezTo>
                  <a:lnTo>
                    <a:pt x="47434" y="33141"/>
                  </a:lnTo>
                  <a:cubicBezTo>
                    <a:pt x="47384" y="33108"/>
                    <a:pt x="47326" y="33091"/>
                    <a:pt x="47263" y="33091"/>
                  </a:cubicBezTo>
                  <a:close/>
                  <a:moveTo>
                    <a:pt x="38929" y="33820"/>
                  </a:moveTo>
                  <a:cubicBezTo>
                    <a:pt x="38851" y="33820"/>
                    <a:pt x="38773" y="33836"/>
                    <a:pt x="38694" y="33875"/>
                  </a:cubicBezTo>
                  <a:lnTo>
                    <a:pt x="38694" y="33842"/>
                  </a:lnTo>
                  <a:lnTo>
                    <a:pt x="36093" y="35343"/>
                  </a:lnTo>
                  <a:cubicBezTo>
                    <a:pt x="35993" y="35409"/>
                    <a:pt x="35993" y="35510"/>
                    <a:pt x="36059" y="35576"/>
                  </a:cubicBezTo>
                  <a:lnTo>
                    <a:pt x="38561" y="37011"/>
                  </a:lnTo>
                  <a:cubicBezTo>
                    <a:pt x="38628" y="37044"/>
                    <a:pt x="38694" y="37061"/>
                    <a:pt x="38761" y="37061"/>
                  </a:cubicBezTo>
                  <a:cubicBezTo>
                    <a:pt x="38828" y="37061"/>
                    <a:pt x="38895" y="37044"/>
                    <a:pt x="38961" y="37011"/>
                  </a:cubicBezTo>
                  <a:lnTo>
                    <a:pt x="41563" y="35510"/>
                  </a:lnTo>
                  <a:cubicBezTo>
                    <a:pt x="41663" y="35443"/>
                    <a:pt x="41697" y="35343"/>
                    <a:pt x="41597" y="35309"/>
                  </a:cubicBezTo>
                  <a:lnTo>
                    <a:pt x="39095" y="33842"/>
                  </a:lnTo>
                  <a:cubicBezTo>
                    <a:pt x="39039" y="33828"/>
                    <a:pt x="38984" y="33820"/>
                    <a:pt x="38929" y="33820"/>
                  </a:cubicBezTo>
                  <a:close/>
                  <a:moveTo>
                    <a:pt x="52842" y="33992"/>
                  </a:moveTo>
                  <a:cubicBezTo>
                    <a:pt x="52780" y="33992"/>
                    <a:pt x="52721" y="34008"/>
                    <a:pt x="52671" y="34042"/>
                  </a:cubicBezTo>
                  <a:lnTo>
                    <a:pt x="50036" y="35543"/>
                  </a:lnTo>
                  <a:cubicBezTo>
                    <a:pt x="49936" y="35610"/>
                    <a:pt x="49936" y="35710"/>
                    <a:pt x="50036" y="35743"/>
                  </a:cubicBezTo>
                  <a:lnTo>
                    <a:pt x="52538" y="37211"/>
                  </a:lnTo>
                  <a:cubicBezTo>
                    <a:pt x="52604" y="37227"/>
                    <a:pt x="52663" y="37236"/>
                    <a:pt x="52721" y="37236"/>
                  </a:cubicBezTo>
                  <a:cubicBezTo>
                    <a:pt x="52780" y="37236"/>
                    <a:pt x="52838" y="37227"/>
                    <a:pt x="52905" y="37211"/>
                  </a:cubicBezTo>
                  <a:lnTo>
                    <a:pt x="55506" y="35676"/>
                  </a:lnTo>
                  <a:cubicBezTo>
                    <a:pt x="55640" y="35643"/>
                    <a:pt x="55640" y="35543"/>
                    <a:pt x="55540" y="35476"/>
                  </a:cubicBezTo>
                  <a:lnTo>
                    <a:pt x="53038" y="34042"/>
                  </a:lnTo>
                  <a:cubicBezTo>
                    <a:pt x="52971" y="34008"/>
                    <a:pt x="52905" y="33992"/>
                    <a:pt x="52842" y="33992"/>
                  </a:cubicBezTo>
                  <a:close/>
                  <a:moveTo>
                    <a:pt x="30105" y="34784"/>
                  </a:moveTo>
                  <a:cubicBezTo>
                    <a:pt x="30047" y="34784"/>
                    <a:pt x="29988" y="34792"/>
                    <a:pt x="29922" y="34809"/>
                  </a:cubicBezTo>
                  <a:lnTo>
                    <a:pt x="27320" y="36310"/>
                  </a:lnTo>
                  <a:cubicBezTo>
                    <a:pt x="27186" y="36377"/>
                    <a:pt x="27186" y="36477"/>
                    <a:pt x="27286" y="36544"/>
                  </a:cubicBezTo>
                  <a:lnTo>
                    <a:pt x="29788" y="37978"/>
                  </a:lnTo>
                  <a:cubicBezTo>
                    <a:pt x="29838" y="38011"/>
                    <a:pt x="29897" y="38028"/>
                    <a:pt x="29959" y="38028"/>
                  </a:cubicBezTo>
                  <a:cubicBezTo>
                    <a:pt x="30022" y="38028"/>
                    <a:pt x="30088" y="38011"/>
                    <a:pt x="30155" y="37978"/>
                  </a:cubicBezTo>
                  <a:lnTo>
                    <a:pt x="32757" y="36477"/>
                  </a:lnTo>
                  <a:cubicBezTo>
                    <a:pt x="32890" y="36410"/>
                    <a:pt x="32890" y="36310"/>
                    <a:pt x="32790" y="36277"/>
                  </a:cubicBezTo>
                  <a:lnTo>
                    <a:pt x="30288" y="34809"/>
                  </a:lnTo>
                  <a:cubicBezTo>
                    <a:pt x="30222" y="34792"/>
                    <a:pt x="30163" y="34784"/>
                    <a:pt x="30105" y="34784"/>
                  </a:cubicBezTo>
                  <a:close/>
                  <a:moveTo>
                    <a:pt x="58809" y="34659"/>
                  </a:moveTo>
                  <a:cubicBezTo>
                    <a:pt x="58742" y="34659"/>
                    <a:pt x="58675" y="34676"/>
                    <a:pt x="58609" y="34709"/>
                  </a:cubicBezTo>
                  <a:lnTo>
                    <a:pt x="55406" y="36544"/>
                  </a:lnTo>
                  <a:cubicBezTo>
                    <a:pt x="55306" y="36610"/>
                    <a:pt x="55273" y="36710"/>
                    <a:pt x="55373" y="36777"/>
                  </a:cubicBezTo>
                  <a:lnTo>
                    <a:pt x="57875" y="38211"/>
                  </a:lnTo>
                  <a:cubicBezTo>
                    <a:pt x="57942" y="38245"/>
                    <a:pt x="58008" y="38261"/>
                    <a:pt x="58071" y="38261"/>
                  </a:cubicBezTo>
                  <a:cubicBezTo>
                    <a:pt x="58133" y="38261"/>
                    <a:pt x="58192" y="38245"/>
                    <a:pt x="58242" y="38211"/>
                  </a:cubicBezTo>
                  <a:lnTo>
                    <a:pt x="61477" y="36343"/>
                  </a:lnTo>
                  <a:cubicBezTo>
                    <a:pt x="61577" y="36277"/>
                    <a:pt x="61577" y="36177"/>
                    <a:pt x="61477" y="36143"/>
                  </a:cubicBezTo>
                  <a:lnTo>
                    <a:pt x="59009" y="34709"/>
                  </a:lnTo>
                  <a:cubicBezTo>
                    <a:pt x="58942" y="34676"/>
                    <a:pt x="58876" y="34659"/>
                    <a:pt x="58809" y="34659"/>
                  </a:cubicBezTo>
                  <a:close/>
                  <a:moveTo>
                    <a:pt x="43460" y="35293"/>
                  </a:moveTo>
                  <a:cubicBezTo>
                    <a:pt x="43398" y="35293"/>
                    <a:pt x="43331" y="35309"/>
                    <a:pt x="43264" y="35343"/>
                  </a:cubicBezTo>
                  <a:lnTo>
                    <a:pt x="40663" y="36844"/>
                  </a:lnTo>
                  <a:cubicBezTo>
                    <a:pt x="40529" y="36911"/>
                    <a:pt x="40529" y="37011"/>
                    <a:pt x="40663" y="37077"/>
                  </a:cubicBezTo>
                  <a:lnTo>
                    <a:pt x="43164" y="38512"/>
                  </a:lnTo>
                  <a:cubicBezTo>
                    <a:pt x="43214" y="38528"/>
                    <a:pt x="43273" y="38537"/>
                    <a:pt x="43335" y="38537"/>
                  </a:cubicBezTo>
                  <a:cubicBezTo>
                    <a:pt x="43398" y="38537"/>
                    <a:pt x="43465" y="38528"/>
                    <a:pt x="43531" y="38512"/>
                  </a:cubicBezTo>
                  <a:lnTo>
                    <a:pt x="43498" y="38512"/>
                  </a:lnTo>
                  <a:lnTo>
                    <a:pt x="46133" y="36977"/>
                  </a:lnTo>
                  <a:cubicBezTo>
                    <a:pt x="46233" y="36944"/>
                    <a:pt x="46233" y="36844"/>
                    <a:pt x="46133" y="36777"/>
                  </a:cubicBezTo>
                  <a:lnTo>
                    <a:pt x="43631" y="35343"/>
                  </a:lnTo>
                  <a:cubicBezTo>
                    <a:pt x="43581" y="35309"/>
                    <a:pt x="43523" y="35293"/>
                    <a:pt x="43460" y="35293"/>
                  </a:cubicBezTo>
                  <a:close/>
                  <a:moveTo>
                    <a:pt x="20419" y="35393"/>
                  </a:moveTo>
                  <a:cubicBezTo>
                    <a:pt x="20356" y="35393"/>
                    <a:pt x="20298" y="35409"/>
                    <a:pt x="20248" y="35443"/>
                  </a:cubicBezTo>
                  <a:lnTo>
                    <a:pt x="17646" y="36944"/>
                  </a:lnTo>
                  <a:cubicBezTo>
                    <a:pt x="17513" y="36977"/>
                    <a:pt x="17513" y="37077"/>
                    <a:pt x="17613" y="37144"/>
                  </a:cubicBezTo>
                  <a:lnTo>
                    <a:pt x="20115" y="38612"/>
                  </a:lnTo>
                  <a:cubicBezTo>
                    <a:pt x="20165" y="38628"/>
                    <a:pt x="20223" y="38637"/>
                    <a:pt x="20285" y="38637"/>
                  </a:cubicBezTo>
                  <a:cubicBezTo>
                    <a:pt x="20348" y="38637"/>
                    <a:pt x="20415" y="38628"/>
                    <a:pt x="20481" y="38612"/>
                  </a:cubicBezTo>
                  <a:lnTo>
                    <a:pt x="23083" y="37077"/>
                  </a:lnTo>
                  <a:cubicBezTo>
                    <a:pt x="23217" y="37011"/>
                    <a:pt x="23217" y="36944"/>
                    <a:pt x="23117" y="36877"/>
                  </a:cubicBezTo>
                  <a:lnTo>
                    <a:pt x="20615" y="35443"/>
                  </a:lnTo>
                  <a:cubicBezTo>
                    <a:pt x="20548" y="35409"/>
                    <a:pt x="20481" y="35393"/>
                    <a:pt x="20419" y="35393"/>
                  </a:cubicBezTo>
                  <a:close/>
                  <a:moveTo>
                    <a:pt x="35109" y="36002"/>
                  </a:moveTo>
                  <a:cubicBezTo>
                    <a:pt x="35034" y="36002"/>
                    <a:pt x="34958" y="36027"/>
                    <a:pt x="34892" y="36077"/>
                  </a:cubicBezTo>
                  <a:lnTo>
                    <a:pt x="34892" y="36043"/>
                  </a:lnTo>
                  <a:lnTo>
                    <a:pt x="32323" y="37578"/>
                  </a:lnTo>
                  <a:cubicBezTo>
                    <a:pt x="32190" y="37644"/>
                    <a:pt x="32190" y="37744"/>
                    <a:pt x="32323" y="37778"/>
                  </a:cubicBezTo>
                  <a:lnTo>
                    <a:pt x="34825" y="39246"/>
                  </a:lnTo>
                  <a:cubicBezTo>
                    <a:pt x="34875" y="39262"/>
                    <a:pt x="34933" y="39271"/>
                    <a:pt x="34996" y="39271"/>
                  </a:cubicBezTo>
                  <a:cubicBezTo>
                    <a:pt x="35059" y="39271"/>
                    <a:pt x="35125" y="39262"/>
                    <a:pt x="35192" y="39246"/>
                  </a:cubicBezTo>
                  <a:lnTo>
                    <a:pt x="37794" y="37711"/>
                  </a:lnTo>
                  <a:cubicBezTo>
                    <a:pt x="37894" y="37678"/>
                    <a:pt x="37927" y="37578"/>
                    <a:pt x="37827" y="37511"/>
                  </a:cubicBezTo>
                  <a:lnTo>
                    <a:pt x="35325" y="36077"/>
                  </a:lnTo>
                  <a:cubicBezTo>
                    <a:pt x="35259" y="36027"/>
                    <a:pt x="35184" y="36002"/>
                    <a:pt x="35109" y="36002"/>
                  </a:cubicBezTo>
                  <a:close/>
                  <a:moveTo>
                    <a:pt x="49019" y="36193"/>
                  </a:moveTo>
                  <a:cubicBezTo>
                    <a:pt x="48952" y="36193"/>
                    <a:pt x="48885" y="36210"/>
                    <a:pt x="48835" y="36243"/>
                  </a:cubicBezTo>
                  <a:lnTo>
                    <a:pt x="46233" y="37778"/>
                  </a:lnTo>
                  <a:cubicBezTo>
                    <a:pt x="46133" y="37811"/>
                    <a:pt x="46100" y="37911"/>
                    <a:pt x="46200" y="37978"/>
                  </a:cubicBezTo>
                  <a:lnTo>
                    <a:pt x="48702" y="39412"/>
                  </a:lnTo>
                  <a:cubicBezTo>
                    <a:pt x="48758" y="39440"/>
                    <a:pt x="48814" y="39451"/>
                    <a:pt x="48871" y="39451"/>
                  </a:cubicBezTo>
                  <a:cubicBezTo>
                    <a:pt x="48948" y="39451"/>
                    <a:pt x="49025" y="39432"/>
                    <a:pt x="49102" y="39412"/>
                  </a:cubicBezTo>
                  <a:lnTo>
                    <a:pt x="51704" y="37878"/>
                  </a:lnTo>
                  <a:cubicBezTo>
                    <a:pt x="51837" y="37811"/>
                    <a:pt x="51837" y="37744"/>
                    <a:pt x="51704" y="37678"/>
                  </a:cubicBezTo>
                  <a:lnTo>
                    <a:pt x="49202" y="36243"/>
                  </a:lnTo>
                  <a:cubicBezTo>
                    <a:pt x="49152" y="36210"/>
                    <a:pt x="49085" y="36193"/>
                    <a:pt x="49019" y="36193"/>
                  </a:cubicBezTo>
                  <a:close/>
                  <a:moveTo>
                    <a:pt x="26286" y="36986"/>
                  </a:moveTo>
                  <a:cubicBezTo>
                    <a:pt x="26227" y="36986"/>
                    <a:pt x="26169" y="36994"/>
                    <a:pt x="26119" y="37011"/>
                  </a:cubicBezTo>
                  <a:lnTo>
                    <a:pt x="23517" y="38512"/>
                  </a:lnTo>
                  <a:cubicBezTo>
                    <a:pt x="23384" y="38578"/>
                    <a:pt x="23384" y="38678"/>
                    <a:pt x="23484" y="38745"/>
                  </a:cubicBezTo>
                  <a:lnTo>
                    <a:pt x="25985" y="40180"/>
                  </a:lnTo>
                  <a:cubicBezTo>
                    <a:pt x="26035" y="40213"/>
                    <a:pt x="26094" y="40230"/>
                    <a:pt x="26156" y="40230"/>
                  </a:cubicBezTo>
                  <a:cubicBezTo>
                    <a:pt x="26219" y="40230"/>
                    <a:pt x="26286" y="40213"/>
                    <a:pt x="26352" y="40180"/>
                  </a:cubicBezTo>
                  <a:lnTo>
                    <a:pt x="28954" y="38678"/>
                  </a:lnTo>
                  <a:cubicBezTo>
                    <a:pt x="29054" y="38612"/>
                    <a:pt x="29088" y="38512"/>
                    <a:pt x="28954" y="38445"/>
                  </a:cubicBezTo>
                  <a:lnTo>
                    <a:pt x="26452" y="37011"/>
                  </a:lnTo>
                  <a:cubicBezTo>
                    <a:pt x="26402" y="36994"/>
                    <a:pt x="26344" y="36986"/>
                    <a:pt x="26286" y="36986"/>
                  </a:cubicBezTo>
                  <a:close/>
                  <a:moveTo>
                    <a:pt x="39645" y="37461"/>
                  </a:moveTo>
                  <a:cubicBezTo>
                    <a:pt x="39578" y="37461"/>
                    <a:pt x="39512" y="37478"/>
                    <a:pt x="39462" y="37511"/>
                  </a:cubicBezTo>
                  <a:lnTo>
                    <a:pt x="36860" y="39012"/>
                  </a:lnTo>
                  <a:cubicBezTo>
                    <a:pt x="36726" y="39079"/>
                    <a:pt x="36726" y="39179"/>
                    <a:pt x="36826" y="39246"/>
                  </a:cubicBezTo>
                  <a:lnTo>
                    <a:pt x="39328" y="40680"/>
                  </a:lnTo>
                  <a:cubicBezTo>
                    <a:pt x="39395" y="40713"/>
                    <a:pt x="39462" y="40730"/>
                    <a:pt x="39524" y="40730"/>
                  </a:cubicBezTo>
                  <a:cubicBezTo>
                    <a:pt x="39587" y="40730"/>
                    <a:pt x="39645" y="40713"/>
                    <a:pt x="39695" y="40680"/>
                  </a:cubicBezTo>
                  <a:lnTo>
                    <a:pt x="42297" y="39179"/>
                  </a:lnTo>
                  <a:cubicBezTo>
                    <a:pt x="42430" y="39112"/>
                    <a:pt x="42430" y="39012"/>
                    <a:pt x="42330" y="38945"/>
                  </a:cubicBezTo>
                  <a:lnTo>
                    <a:pt x="39829" y="37511"/>
                  </a:lnTo>
                  <a:cubicBezTo>
                    <a:pt x="39779" y="37478"/>
                    <a:pt x="39712" y="37461"/>
                    <a:pt x="39645" y="37461"/>
                  </a:cubicBezTo>
                  <a:close/>
                  <a:moveTo>
                    <a:pt x="16612" y="37594"/>
                  </a:moveTo>
                  <a:cubicBezTo>
                    <a:pt x="16545" y="37594"/>
                    <a:pt x="16479" y="37611"/>
                    <a:pt x="16412" y="37644"/>
                  </a:cubicBezTo>
                  <a:lnTo>
                    <a:pt x="13810" y="39145"/>
                  </a:lnTo>
                  <a:cubicBezTo>
                    <a:pt x="13710" y="39212"/>
                    <a:pt x="13677" y="39279"/>
                    <a:pt x="13810" y="39346"/>
                  </a:cubicBezTo>
                  <a:lnTo>
                    <a:pt x="16278" y="40780"/>
                  </a:lnTo>
                  <a:cubicBezTo>
                    <a:pt x="16345" y="40813"/>
                    <a:pt x="16412" y="40830"/>
                    <a:pt x="16479" y="40830"/>
                  </a:cubicBezTo>
                  <a:cubicBezTo>
                    <a:pt x="16545" y="40830"/>
                    <a:pt x="16612" y="40813"/>
                    <a:pt x="16679" y="40780"/>
                  </a:cubicBezTo>
                  <a:lnTo>
                    <a:pt x="19281" y="39279"/>
                  </a:lnTo>
                  <a:cubicBezTo>
                    <a:pt x="19381" y="39212"/>
                    <a:pt x="19381" y="39145"/>
                    <a:pt x="19314" y="39079"/>
                  </a:cubicBezTo>
                  <a:lnTo>
                    <a:pt x="16812" y="37644"/>
                  </a:lnTo>
                  <a:cubicBezTo>
                    <a:pt x="16745" y="37611"/>
                    <a:pt x="16679" y="37594"/>
                    <a:pt x="16612" y="37594"/>
                  </a:cubicBezTo>
                  <a:close/>
                  <a:moveTo>
                    <a:pt x="31320" y="38208"/>
                  </a:moveTo>
                  <a:cubicBezTo>
                    <a:pt x="31238" y="38208"/>
                    <a:pt x="31151" y="38237"/>
                    <a:pt x="31089" y="38278"/>
                  </a:cubicBezTo>
                  <a:lnTo>
                    <a:pt x="31089" y="38245"/>
                  </a:lnTo>
                  <a:lnTo>
                    <a:pt x="28487" y="39746"/>
                  </a:lnTo>
                  <a:cubicBezTo>
                    <a:pt x="28354" y="39813"/>
                    <a:pt x="28354" y="39913"/>
                    <a:pt x="28454" y="39979"/>
                  </a:cubicBezTo>
                  <a:lnTo>
                    <a:pt x="30956" y="41414"/>
                  </a:lnTo>
                  <a:cubicBezTo>
                    <a:pt x="31022" y="41447"/>
                    <a:pt x="31089" y="41464"/>
                    <a:pt x="31152" y="41464"/>
                  </a:cubicBezTo>
                  <a:cubicBezTo>
                    <a:pt x="31214" y="41464"/>
                    <a:pt x="31273" y="41447"/>
                    <a:pt x="31323" y="41414"/>
                  </a:cubicBezTo>
                  <a:lnTo>
                    <a:pt x="33924" y="39913"/>
                  </a:lnTo>
                  <a:cubicBezTo>
                    <a:pt x="34058" y="39846"/>
                    <a:pt x="34058" y="39746"/>
                    <a:pt x="33958" y="39679"/>
                  </a:cubicBezTo>
                  <a:lnTo>
                    <a:pt x="31456" y="38245"/>
                  </a:lnTo>
                  <a:cubicBezTo>
                    <a:pt x="31418" y="38219"/>
                    <a:pt x="31370" y="38208"/>
                    <a:pt x="31320" y="38208"/>
                  </a:cubicBezTo>
                  <a:close/>
                  <a:moveTo>
                    <a:pt x="45232" y="38395"/>
                  </a:moveTo>
                  <a:cubicBezTo>
                    <a:pt x="45166" y="38395"/>
                    <a:pt x="45099" y="38412"/>
                    <a:pt x="45032" y="38445"/>
                  </a:cubicBezTo>
                  <a:lnTo>
                    <a:pt x="42430" y="39946"/>
                  </a:lnTo>
                  <a:cubicBezTo>
                    <a:pt x="42330" y="40013"/>
                    <a:pt x="42297" y="40113"/>
                    <a:pt x="42430" y="40146"/>
                  </a:cubicBezTo>
                  <a:lnTo>
                    <a:pt x="44932" y="41614"/>
                  </a:lnTo>
                  <a:cubicBezTo>
                    <a:pt x="44974" y="41628"/>
                    <a:pt x="45021" y="41636"/>
                    <a:pt x="45069" y="41636"/>
                  </a:cubicBezTo>
                  <a:cubicBezTo>
                    <a:pt x="45137" y="41636"/>
                    <a:pt x="45207" y="41620"/>
                    <a:pt x="45266" y="41581"/>
                  </a:cubicBezTo>
                  <a:lnTo>
                    <a:pt x="45299" y="41581"/>
                  </a:lnTo>
                  <a:lnTo>
                    <a:pt x="47901" y="40079"/>
                  </a:lnTo>
                  <a:cubicBezTo>
                    <a:pt x="48001" y="40013"/>
                    <a:pt x="48001" y="39946"/>
                    <a:pt x="47934" y="39879"/>
                  </a:cubicBezTo>
                  <a:lnTo>
                    <a:pt x="45433" y="38445"/>
                  </a:lnTo>
                  <a:cubicBezTo>
                    <a:pt x="45366" y="38412"/>
                    <a:pt x="45299" y="38395"/>
                    <a:pt x="45232" y="38395"/>
                  </a:cubicBezTo>
                  <a:close/>
                  <a:moveTo>
                    <a:pt x="22487" y="39162"/>
                  </a:moveTo>
                  <a:cubicBezTo>
                    <a:pt x="22425" y="39162"/>
                    <a:pt x="22366" y="39179"/>
                    <a:pt x="22316" y="39212"/>
                  </a:cubicBezTo>
                  <a:lnTo>
                    <a:pt x="19681" y="40713"/>
                  </a:lnTo>
                  <a:cubicBezTo>
                    <a:pt x="19581" y="40780"/>
                    <a:pt x="19581" y="40880"/>
                    <a:pt x="19681" y="40947"/>
                  </a:cubicBezTo>
                  <a:lnTo>
                    <a:pt x="22183" y="42381"/>
                  </a:lnTo>
                  <a:cubicBezTo>
                    <a:pt x="22233" y="42414"/>
                    <a:pt x="22291" y="42431"/>
                    <a:pt x="22354" y="42431"/>
                  </a:cubicBezTo>
                  <a:cubicBezTo>
                    <a:pt x="22416" y="42431"/>
                    <a:pt x="22483" y="42414"/>
                    <a:pt x="22550" y="42381"/>
                  </a:cubicBezTo>
                  <a:lnTo>
                    <a:pt x="25151" y="40880"/>
                  </a:lnTo>
                  <a:cubicBezTo>
                    <a:pt x="25252" y="40813"/>
                    <a:pt x="25285" y="40713"/>
                    <a:pt x="25185" y="40647"/>
                  </a:cubicBezTo>
                  <a:lnTo>
                    <a:pt x="22683" y="39212"/>
                  </a:lnTo>
                  <a:cubicBezTo>
                    <a:pt x="22616" y="39179"/>
                    <a:pt x="22550" y="39162"/>
                    <a:pt x="22487" y="39162"/>
                  </a:cubicBezTo>
                  <a:close/>
                  <a:moveTo>
                    <a:pt x="35830" y="39662"/>
                  </a:moveTo>
                  <a:cubicBezTo>
                    <a:pt x="35767" y="39662"/>
                    <a:pt x="35709" y="39679"/>
                    <a:pt x="35659" y="39713"/>
                  </a:cubicBezTo>
                  <a:lnTo>
                    <a:pt x="33024" y="41214"/>
                  </a:lnTo>
                  <a:cubicBezTo>
                    <a:pt x="32924" y="41280"/>
                    <a:pt x="32924" y="41380"/>
                    <a:pt x="33024" y="41447"/>
                  </a:cubicBezTo>
                  <a:lnTo>
                    <a:pt x="35526" y="42881"/>
                  </a:lnTo>
                  <a:cubicBezTo>
                    <a:pt x="35592" y="42915"/>
                    <a:pt x="35659" y="42931"/>
                    <a:pt x="35722" y="42931"/>
                  </a:cubicBezTo>
                  <a:cubicBezTo>
                    <a:pt x="35784" y="42931"/>
                    <a:pt x="35842" y="42915"/>
                    <a:pt x="35892" y="42881"/>
                  </a:cubicBezTo>
                  <a:lnTo>
                    <a:pt x="38494" y="41380"/>
                  </a:lnTo>
                  <a:cubicBezTo>
                    <a:pt x="38594" y="41314"/>
                    <a:pt x="38628" y="41214"/>
                    <a:pt x="38528" y="41147"/>
                  </a:cubicBezTo>
                  <a:lnTo>
                    <a:pt x="36026" y="39713"/>
                  </a:lnTo>
                  <a:cubicBezTo>
                    <a:pt x="35959" y="39679"/>
                    <a:pt x="35892" y="39662"/>
                    <a:pt x="35830" y="39662"/>
                  </a:cubicBezTo>
                  <a:close/>
                  <a:moveTo>
                    <a:pt x="12809" y="39763"/>
                  </a:moveTo>
                  <a:cubicBezTo>
                    <a:pt x="12743" y="39763"/>
                    <a:pt x="12676" y="39779"/>
                    <a:pt x="12609" y="39813"/>
                  </a:cubicBezTo>
                  <a:lnTo>
                    <a:pt x="10007" y="41314"/>
                  </a:lnTo>
                  <a:cubicBezTo>
                    <a:pt x="9907" y="41380"/>
                    <a:pt x="9874" y="41480"/>
                    <a:pt x="9974" y="41547"/>
                  </a:cubicBezTo>
                  <a:lnTo>
                    <a:pt x="12476" y="42982"/>
                  </a:lnTo>
                  <a:cubicBezTo>
                    <a:pt x="12542" y="43015"/>
                    <a:pt x="12609" y="43032"/>
                    <a:pt x="12676" y="43032"/>
                  </a:cubicBezTo>
                  <a:cubicBezTo>
                    <a:pt x="12743" y="43032"/>
                    <a:pt x="12809" y="43015"/>
                    <a:pt x="12876" y="42982"/>
                  </a:cubicBezTo>
                  <a:lnTo>
                    <a:pt x="15478" y="41480"/>
                  </a:lnTo>
                  <a:cubicBezTo>
                    <a:pt x="15578" y="41414"/>
                    <a:pt x="15578" y="41314"/>
                    <a:pt x="15511" y="41247"/>
                  </a:cubicBezTo>
                  <a:lnTo>
                    <a:pt x="13009" y="39813"/>
                  </a:lnTo>
                  <a:cubicBezTo>
                    <a:pt x="12943" y="39779"/>
                    <a:pt x="12876" y="39763"/>
                    <a:pt x="12809" y="39763"/>
                  </a:cubicBezTo>
                  <a:close/>
                  <a:moveTo>
                    <a:pt x="27496" y="40400"/>
                  </a:moveTo>
                  <a:cubicBezTo>
                    <a:pt x="27417" y="40400"/>
                    <a:pt x="27341" y="40425"/>
                    <a:pt x="27286" y="40480"/>
                  </a:cubicBezTo>
                  <a:lnTo>
                    <a:pt x="27253" y="40446"/>
                  </a:lnTo>
                  <a:lnTo>
                    <a:pt x="24651" y="41947"/>
                  </a:lnTo>
                  <a:cubicBezTo>
                    <a:pt x="24551" y="42014"/>
                    <a:pt x="24551" y="42114"/>
                    <a:pt x="24651" y="42181"/>
                  </a:cubicBezTo>
                  <a:lnTo>
                    <a:pt x="27153" y="43615"/>
                  </a:lnTo>
                  <a:cubicBezTo>
                    <a:pt x="27220" y="43649"/>
                    <a:pt x="27286" y="43665"/>
                    <a:pt x="27353" y="43665"/>
                  </a:cubicBezTo>
                  <a:cubicBezTo>
                    <a:pt x="27420" y="43665"/>
                    <a:pt x="27486" y="43649"/>
                    <a:pt x="27553" y="43615"/>
                  </a:cubicBezTo>
                  <a:lnTo>
                    <a:pt x="30155" y="42114"/>
                  </a:lnTo>
                  <a:cubicBezTo>
                    <a:pt x="30255" y="42048"/>
                    <a:pt x="30255" y="41947"/>
                    <a:pt x="30188" y="41881"/>
                  </a:cubicBezTo>
                  <a:lnTo>
                    <a:pt x="27687" y="40446"/>
                  </a:lnTo>
                  <a:cubicBezTo>
                    <a:pt x="27627" y="40416"/>
                    <a:pt x="27560" y="40400"/>
                    <a:pt x="27496" y="40400"/>
                  </a:cubicBezTo>
                  <a:close/>
                  <a:moveTo>
                    <a:pt x="41426" y="40596"/>
                  </a:moveTo>
                  <a:cubicBezTo>
                    <a:pt x="41363" y="40596"/>
                    <a:pt x="41296" y="40613"/>
                    <a:pt x="41230" y="40647"/>
                  </a:cubicBezTo>
                  <a:lnTo>
                    <a:pt x="38628" y="42148"/>
                  </a:lnTo>
                  <a:cubicBezTo>
                    <a:pt x="38528" y="42214"/>
                    <a:pt x="38494" y="42314"/>
                    <a:pt x="38594" y="42348"/>
                  </a:cubicBezTo>
                  <a:lnTo>
                    <a:pt x="41096" y="43782"/>
                  </a:lnTo>
                  <a:cubicBezTo>
                    <a:pt x="41163" y="43815"/>
                    <a:pt x="41230" y="43832"/>
                    <a:pt x="41296" y="43832"/>
                  </a:cubicBezTo>
                  <a:cubicBezTo>
                    <a:pt x="41363" y="43832"/>
                    <a:pt x="41430" y="43815"/>
                    <a:pt x="41496" y="43782"/>
                  </a:cubicBezTo>
                  <a:lnTo>
                    <a:pt x="44098" y="42281"/>
                  </a:lnTo>
                  <a:cubicBezTo>
                    <a:pt x="44198" y="42214"/>
                    <a:pt x="44198" y="42114"/>
                    <a:pt x="44098" y="42081"/>
                  </a:cubicBezTo>
                  <a:lnTo>
                    <a:pt x="41597" y="40647"/>
                  </a:lnTo>
                  <a:cubicBezTo>
                    <a:pt x="41547" y="40613"/>
                    <a:pt x="41488" y="40596"/>
                    <a:pt x="41426" y="40596"/>
                  </a:cubicBezTo>
                  <a:close/>
                  <a:moveTo>
                    <a:pt x="18663" y="41389"/>
                  </a:moveTo>
                  <a:cubicBezTo>
                    <a:pt x="18605" y="41389"/>
                    <a:pt x="18547" y="41397"/>
                    <a:pt x="18480" y="41414"/>
                  </a:cubicBezTo>
                  <a:lnTo>
                    <a:pt x="15878" y="42915"/>
                  </a:lnTo>
                  <a:cubicBezTo>
                    <a:pt x="15778" y="42982"/>
                    <a:pt x="15745" y="43082"/>
                    <a:pt x="15845" y="43148"/>
                  </a:cubicBezTo>
                  <a:lnTo>
                    <a:pt x="18347" y="44583"/>
                  </a:lnTo>
                  <a:cubicBezTo>
                    <a:pt x="18413" y="44616"/>
                    <a:pt x="18480" y="44633"/>
                    <a:pt x="18547" y="44633"/>
                  </a:cubicBezTo>
                  <a:cubicBezTo>
                    <a:pt x="18613" y="44633"/>
                    <a:pt x="18680" y="44616"/>
                    <a:pt x="18747" y="44583"/>
                  </a:cubicBezTo>
                  <a:lnTo>
                    <a:pt x="21349" y="43082"/>
                  </a:lnTo>
                  <a:cubicBezTo>
                    <a:pt x="21449" y="43015"/>
                    <a:pt x="21449" y="42915"/>
                    <a:pt x="21349" y="42848"/>
                  </a:cubicBezTo>
                  <a:lnTo>
                    <a:pt x="18847" y="41414"/>
                  </a:lnTo>
                  <a:cubicBezTo>
                    <a:pt x="18780" y="41397"/>
                    <a:pt x="18722" y="41389"/>
                    <a:pt x="18663" y="41389"/>
                  </a:cubicBezTo>
                  <a:close/>
                  <a:moveTo>
                    <a:pt x="32023" y="41864"/>
                  </a:moveTo>
                  <a:cubicBezTo>
                    <a:pt x="31956" y="41864"/>
                    <a:pt x="31890" y="41881"/>
                    <a:pt x="31823" y="41914"/>
                  </a:cubicBezTo>
                  <a:lnTo>
                    <a:pt x="29221" y="43415"/>
                  </a:lnTo>
                  <a:cubicBezTo>
                    <a:pt x="29121" y="43482"/>
                    <a:pt x="29121" y="43582"/>
                    <a:pt x="29188" y="43649"/>
                  </a:cubicBezTo>
                  <a:lnTo>
                    <a:pt x="31689" y="45083"/>
                  </a:lnTo>
                  <a:cubicBezTo>
                    <a:pt x="31756" y="45116"/>
                    <a:pt x="31823" y="45133"/>
                    <a:pt x="31890" y="45133"/>
                  </a:cubicBezTo>
                  <a:cubicBezTo>
                    <a:pt x="31956" y="45133"/>
                    <a:pt x="32023" y="45116"/>
                    <a:pt x="32090" y="45083"/>
                  </a:cubicBezTo>
                  <a:lnTo>
                    <a:pt x="34692" y="43582"/>
                  </a:lnTo>
                  <a:cubicBezTo>
                    <a:pt x="34792" y="43515"/>
                    <a:pt x="34792" y="43415"/>
                    <a:pt x="34725" y="43348"/>
                  </a:cubicBezTo>
                  <a:lnTo>
                    <a:pt x="32223" y="41914"/>
                  </a:lnTo>
                  <a:cubicBezTo>
                    <a:pt x="32156" y="41881"/>
                    <a:pt x="32090" y="41864"/>
                    <a:pt x="32023" y="41864"/>
                  </a:cubicBezTo>
                  <a:close/>
                  <a:moveTo>
                    <a:pt x="8990" y="41964"/>
                  </a:moveTo>
                  <a:cubicBezTo>
                    <a:pt x="8923" y="41964"/>
                    <a:pt x="8856" y="41981"/>
                    <a:pt x="8806" y="42014"/>
                  </a:cubicBezTo>
                  <a:lnTo>
                    <a:pt x="6205" y="43515"/>
                  </a:lnTo>
                  <a:cubicBezTo>
                    <a:pt x="6071" y="43582"/>
                    <a:pt x="6071" y="43682"/>
                    <a:pt x="6205" y="43749"/>
                  </a:cubicBezTo>
                  <a:lnTo>
                    <a:pt x="8673" y="45183"/>
                  </a:lnTo>
                  <a:cubicBezTo>
                    <a:pt x="8723" y="45216"/>
                    <a:pt x="8790" y="45233"/>
                    <a:pt x="8856" y="45233"/>
                  </a:cubicBezTo>
                  <a:cubicBezTo>
                    <a:pt x="8923" y="45233"/>
                    <a:pt x="8990" y="45216"/>
                    <a:pt x="9040" y="45183"/>
                  </a:cubicBezTo>
                  <a:lnTo>
                    <a:pt x="11642" y="43682"/>
                  </a:lnTo>
                  <a:cubicBezTo>
                    <a:pt x="11775" y="43615"/>
                    <a:pt x="11775" y="43515"/>
                    <a:pt x="11675" y="43449"/>
                  </a:cubicBezTo>
                  <a:lnTo>
                    <a:pt x="9173" y="42014"/>
                  </a:lnTo>
                  <a:cubicBezTo>
                    <a:pt x="9123" y="41981"/>
                    <a:pt x="9057" y="41964"/>
                    <a:pt x="8990" y="41964"/>
                  </a:cubicBezTo>
                  <a:close/>
                  <a:moveTo>
                    <a:pt x="23671" y="42601"/>
                  </a:moveTo>
                  <a:cubicBezTo>
                    <a:pt x="23597" y="42601"/>
                    <a:pt x="23524" y="42626"/>
                    <a:pt x="23450" y="42681"/>
                  </a:cubicBezTo>
                  <a:lnTo>
                    <a:pt x="23450" y="42648"/>
                  </a:lnTo>
                  <a:lnTo>
                    <a:pt x="20848" y="44149"/>
                  </a:lnTo>
                  <a:cubicBezTo>
                    <a:pt x="20748" y="44216"/>
                    <a:pt x="20715" y="44316"/>
                    <a:pt x="20815" y="44383"/>
                  </a:cubicBezTo>
                  <a:lnTo>
                    <a:pt x="23317" y="45817"/>
                  </a:lnTo>
                  <a:cubicBezTo>
                    <a:pt x="23384" y="45850"/>
                    <a:pt x="23450" y="45867"/>
                    <a:pt x="23517" y="45867"/>
                  </a:cubicBezTo>
                  <a:cubicBezTo>
                    <a:pt x="23584" y="45867"/>
                    <a:pt x="23650" y="45850"/>
                    <a:pt x="23717" y="45817"/>
                  </a:cubicBezTo>
                  <a:lnTo>
                    <a:pt x="26319" y="44316"/>
                  </a:lnTo>
                  <a:cubicBezTo>
                    <a:pt x="26419" y="44249"/>
                    <a:pt x="26452" y="44149"/>
                    <a:pt x="26352" y="44082"/>
                  </a:cubicBezTo>
                  <a:lnTo>
                    <a:pt x="23851" y="42648"/>
                  </a:lnTo>
                  <a:cubicBezTo>
                    <a:pt x="23791" y="42618"/>
                    <a:pt x="23731" y="42601"/>
                    <a:pt x="23671" y="42601"/>
                  </a:cubicBezTo>
                  <a:close/>
                  <a:moveTo>
                    <a:pt x="37598" y="42798"/>
                  </a:moveTo>
                  <a:cubicBezTo>
                    <a:pt x="37535" y="42798"/>
                    <a:pt x="37477" y="42815"/>
                    <a:pt x="37427" y="42848"/>
                  </a:cubicBezTo>
                  <a:lnTo>
                    <a:pt x="34825" y="44349"/>
                  </a:lnTo>
                  <a:cubicBezTo>
                    <a:pt x="34692" y="44416"/>
                    <a:pt x="34692" y="44516"/>
                    <a:pt x="34825" y="44583"/>
                  </a:cubicBezTo>
                  <a:lnTo>
                    <a:pt x="37327" y="46017"/>
                  </a:lnTo>
                  <a:cubicBezTo>
                    <a:pt x="37368" y="46031"/>
                    <a:pt x="37415" y="46039"/>
                    <a:pt x="37464" y="46039"/>
                  </a:cubicBezTo>
                  <a:cubicBezTo>
                    <a:pt x="37532" y="46039"/>
                    <a:pt x="37602" y="46023"/>
                    <a:pt x="37660" y="45984"/>
                  </a:cubicBezTo>
                  <a:lnTo>
                    <a:pt x="40262" y="44483"/>
                  </a:lnTo>
                  <a:cubicBezTo>
                    <a:pt x="40396" y="44416"/>
                    <a:pt x="40396" y="44316"/>
                    <a:pt x="40296" y="44282"/>
                  </a:cubicBezTo>
                  <a:lnTo>
                    <a:pt x="37794" y="42848"/>
                  </a:lnTo>
                  <a:cubicBezTo>
                    <a:pt x="37727" y="42815"/>
                    <a:pt x="37660" y="42798"/>
                    <a:pt x="37598" y="42798"/>
                  </a:cubicBezTo>
                  <a:close/>
                  <a:moveTo>
                    <a:pt x="14873" y="43565"/>
                  </a:moveTo>
                  <a:cubicBezTo>
                    <a:pt x="14811" y="43565"/>
                    <a:pt x="14744" y="43582"/>
                    <a:pt x="14677" y="43615"/>
                  </a:cubicBezTo>
                  <a:lnTo>
                    <a:pt x="12075" y="45116"/>
                  </a:lnTo>
                  <a:cubicBezTo>
                    <a:pt x="11942" y="45183"/>
                    <a:pt x="11942" y="45283"/>
                    <a:pt x="12042" y="45350"/>
                  </a:cubicBezTo>
                  <a:lnTo>
                    <a:pt x="14544" y="46784"/>
                  </a:lnTo>
                  <a:cubicBezTo>
                    <a:pt x="14611" y="46818"/>
                    <a:pt x="14677" y="46834"/>
                    <a:pt x="14740" y="46834"/>
                  </a:cubicBezTo>
                  <a:cubicBezTo>
                    <a:pt x="14802" y="46834"/>
                    <a:pt x="14861" y="46818"/>
                    <a:pt x="14911" y="46784"/>
                  </a:cubicBezTo>
                  <a:lnTo>
                    <a:pt x="17546" y="45283"/>
                  </a:lnTo>
                  <a:cubicBezTo>
                    <a:pt x="17646" y="45216"/>
                    <a:pt x="17646" y="45116"/>
                    <a:pt x="17546" y="45050"/>
                  </a:cubicBezTo>
                  <a:lnTo>
                    <a:pt x="15044" y="43615"/>
                  </a:lnTo>
                  <a:cubicBezTo>
                    <a:pt x="14994" y="43582"/>
                    <a:pt x="14936" y="43565"/>
                    <a:pt x="14873" y="43565"/>
                  </a:cubicBezTo>
                  <a:close/>
                  <a:moveTo>
                    <a:pt x="28216" y="44066"/>
                  </a:moveTo>
                  <a:cubicBezTo>
                    <a:pt x="28154" y="44066"/>
                    <a:pt x="28087" y="44082"/>
                    <a:pt x="28020" y="44116"/>
                  </a:cubicBezTo>
                  <a:lnTo>
                    <a:pt x="25418" y="45617"/>
                  </a:lnTo>
                  <a:cubicBezTo>
                    <a:pt x="25318" y="45683"/>
                    <a:pt x="25285" y="45784"/>
                    <a:pt x="25418" y="45850"/>
                  </a:cubicBezTo>
                  <a:lnTo>
                    <a:pt x="27920" y="47285"/>
                  </a:lnTo>
                  <a:cubicBezTo>
                    <a:pt x="27970" y="47318"/>
                    <a:pt x="28029" y="47335"/>
                    <a:pt x="28091" y="47335"/>
                  </a:cubicBezTo>
                  <a:cubicBezTo>
                    <a:pt x="28154" y="47335"/>
                    <a:pt x="28220" y="47318"/>
                    <a:pt x="28287" y="47285"/>
                  </a:cubicBezTo>
                  <a:lnTo>
                    <a:pt x="30889" y="45784"/>
                  </a:lnTo>
                  <a:cubicBezTo>
                    <a:pt x="30989" y="45717"/>
                    <a:pt x="30989" y="45617"/>
                    <a:pt x="30889" y="45550"/>
                  </a:cubicBezTo>
                  <a:lnTo>
                    <a:pt x="28387" y="44116"/>
                  </a:lnTo>
                  <a:cubicBezTo>
                    <a:pt x="28337" y="44082"/>
                    <a:pt x="28279" y="44066"/>
                    <a:pt x="28216" y="44066"/>
                  </a:cubicBezTo>
                  <a:close/>
                  <a:moveTo>
                    <a:pt x="19848" y="44799"/>
                  </a:moveTo>
                  <a:cubicBezTo>
                    <a:pt x="19781" y="44799"/>
                    <a:pt x="19714" y="44816"/>
                    <a:pt x="19648" y="44850"/>
                  </a:cubicBezTo>
                  <a:lnTo>
                    <a:pt x="17046" y="46351"/>
                  </a:lnTo>
                  <a:cubicBezTo>
                    <a:pt x="16946" y="46417"/>
                    <a:pt x="16912" y="46517"/>
                    <a:pt x="17046" y="46584"/>
                  </a:cubicBezTo>
                  <a:lnTo>
                    <a:pt x="19547" y="48018"/>
                  </a:lnTo>
                  <a:cubicBezTo>
                    <a:pt x="19597" y="48052"/>
                    <a:pt x="19664" y="48068"/>
                    <a:pt x="19731" y="48068"/>
                  </a:cubicBezTo>
                  <a:cubicBezTo>
                    <a:pt x="19798" y="48068"/>
                    <a:pt x="19864" y="48052"/>
                    <a:pt x="19914" y="48018"/>
                  </a:cubicBezTo>
                  <a:lnTo>
                    <a:pt x="22516" y="46517"/>
                  </a:lnTo>
                  <a:cubicBezTo>
                    <a:pt x="22650" y="46451"/>
                    <a:pt x="22650" y="46351"/>
                    <a:pt x="22550" y="46284"/>
                  </a:cubicBezTo>
                  <a:lnTo>
                    <a:pt x="20048" y="44850"/>
                  </a:lnTo>
                  <a:cubicBezTo>
                    <a:pt x="19981" y="44816"/>
                    <a:pt x="19914" y="44799"/>
                    <a:pt x="19848" y="44799"/>
                  </a:cubicBezTo>
                  <a:close/>
                  <a:moveTo>
                    <a:pt x="33787" y="44966"/>
                  </a:moveTo>
                  <a:cubicBezTo>
                    <a:pt x="33724" y="44966"/>
                    <a:pt x="33658" y="44983"/>
                    <a:pt x="33591" y="45016"/>
                  </a:cubicBezTo>
                  <a:lnTo>
                    <a:pt x="30989" y="46517"/>
                  </a:lnTo>
                  <a:cubicBezTo>
                    <a:pt x="30889" y="46584"/>
                    <a:pt x="30856" y="46684"/>
                    <a:pt x="30956" y="46751"/>
                  </a:cubicBezTo>
                  <a:lnTo>
                    <a:pt x="33457" y="48185"/>
                  </a:lnTo>
                  <a:cubicBezTo>
                    <a:pt x="33524" y="48219"/>
                    <a:pt x="33591" y="48235"/>
                    <a:pt x="33658" y="48235"/>
                  </a:cubicBezTo>
                  <a:cubicBezTo>
                    <a:pt x="33724" y="48235"/>
                    <a:pt x="33791" y="48219"/>
                    <a:pt x="33858" y="48185"/>
                  </a:cubicBezTo>
                  <a:lnTo>
                    <a:pt x="36460" y="46684"/>
                  </a:lnTo>
                  <a:cubicBezTo>
                    <a:pt x="36560" y="46617"/>
                    <a:pt x="36560" y="46517"/>
                    <a:pt x="36460" y="46451"/>
                  </a:cubicBezTo>
                  <a:lnTo>
                    <a:pt x="33958" y="45016"/>
                  </a:lnTo>
                  <a:cubicBezTo>
                    <a:pt x="33908" y="44983"/>
                    <a:pt x="33849" y="44966"/>
                    <a:pt x="33787" y="44966"/>
                  </a:cubicBezTo>
                  <a:close/>
                  <a:moveTo>
                    <a:pt x="3519" y="45100"/>
                  </a:moveTo>
                  <a:cubicBezTo>
                    <a:pt x="3453" y="45100"/>
                    <a:pt x="3386" y="45116"/>
                    <a:pt x="3336" y="45150"/>
                  </a:cubicBezTo>
                  <a:lnTo>
                    <a:pt x="134" y="47018"/>
                  </a:lnTo>
                  <a:cubicBezTo>
                    <a:pt x="0" y="47084"/>
                    <a:pt x="0" y="47185"/>
                    <a:pt x="134" y="47218"/>
                  </a:cubicBezTo>
                  <a:lnTo>
                    <a:pt x="2635" y="48652"/>
                  </a:lnTo>
                  <a:cubicBezTo>
                    <a:pt x="2685" y="48686"/>
                    <a:pt x="2744" y="48702"/>
                    <a:pt x="2806" y="48702"/>
                  </a:cubicBezTo>
                  <a:cubicBezTo>
                    <a:pt x="2869" y="48702"/>
                    <a:pt x="2936" y="48686"/>
                    <a:pt x="3002" y="48652"/>
                  </a:cubicBezTo>
                  <a:lnTo>
                    <a:pt x="6205" y="46818"/>
                  </a:lnTo>
                  <a:cubicBezTo>
                    <a:pt x="6305" y="46751"/>
                    <a:pt x="6305" y="46651"/>
                    <a:pt x="6205" y="46617"/>
                  </a:cubicBezTo>
                  <a:lnTo>
                    <a:pt x="6205" y="46584"/>
                  </a:lnTo>
                  <a:lnTo>
                    <a:pt x="3703" y="45150"/>
                  </a:lnTo>
                  <a:cubicBezTo>
                    <a:pt x="3653" y="45116"/>
                    <a:pt x="3586" y="45100"/>
                    <a:pt x="3519" y="45100"/>
                  </a:cubicBezTo>
                  <a:close/>
                  <a:moveTo>
                    <a:pt x="11041" y="45792"/>
                  </a:moveTo>
                  <a:cubicBezTo>
                    <a:pt x="10983" y="45792"/>
                    <a:pt x="10925" y="45800"/>
                    <a:pt x="10875" y="45817"/>
                  </a:cubicBezTo>
                  <a:lnTo>
                    <a:pt x="8273" y="47318"/>
                  </a:lnTo>
                  <a:cubicBezTo>
                    <a:pt x="8139" y="47385"/>
                    <a:pt x="8139" y="47485"/>
                    <a:pt x="8239" y="47551"/>
                  </a:cubicBezTo>
                  <a:lnTo>
                    <a:pt x="10741" y="48986"/>
                  </a:lnTo>
                  <a:cubicBezTo>
                    <a:pt x="10791" y="49019"/>
                    <a:pt x="10858" y="49036"/>
                    <a:pt x="10925" y="49036"/>
                  </a:cubicBezTo>
                  <a:cubicBezTo>
                    <a:pt x="10991" y="49036"/>
                    <a:pt x="11058" y="49019"/>
                    <a:pt x="11108" y="48986"/>
                  </a:cubicBezTo>
                  <a:lnTo>
                    <a:pt x="13710" y="47485"/>
                  </a:lnTo>
                  <a:cubicBezTo>
                    <a:pt x="13843" y="47418"/>
                    <a:pt x="13843" y="47318"/>
                    <a:pt x="13710" y="47251"/>
                  </a:cubicBezTo>
                  <a:lnTo>
                    <a:pt x="11208" y="45817"/>
                  </a:lnTo>
                  <a:cubicBezTo>
                    <a:pt x="11158" y="45800"/>
                    <a:pt x="11100" y="45792"/>
                    <a:pt x="11041" y="45792"/>
                  </a:cubicBezTo>
                  <a:close/>
                  <a:moveTo>
                    <a:pt x="24418" y="46301"/>
                  </a:moveTo>
                  <a:cubicBezTo>
                    <a:pt x="24351" y="46301"/>
                    <a:pt x="24284" y="46317"/>
                    <a:pt x="24217" y="46351"/>
                  </a:cubicBezTo>
                  <a:lnTo>
                    <a:pt x="21616" y="47852"/>
                  </a:lnTo>
                  <a:cubicBezTo>
                    <a:pt x="21516" y="47918"/>
                    <a:pt x="21516" y="48018"/>
                    <a:pt x="21616" y="48085"/>
                  </a:cubicBezTo>
                  <a:lnTo>
                    <a:pt x="24117" y="49520"/>
                  </a:lnTo>
                  <a:cubicBezTo>
                    <a:pt x="24167" y="49553"/>
                    <a:pt x="24226" y="49570"/>
                    <a:pt x="24288" y="49570"/>
                  </a:cubicBezTo>
                  <a:cubicBezTo>
                    <a:pt x="24351" y="49570"/>
                    <a:pt x="24418" y="49553"/>
                    <a:pt x="24484" y="49520"/>
                  </a:cubicBezTo>
                  <a:lnTo>
                    <a:pt x="27086" y="48018"/>
                  </a:lnTo>
                  <a:cubicBezTo>
                    <a:pt x="27186" y="47952"/>
                    <a:pt x="27220" y="47852"/>
                    <a:pt x="27120" y="47785"/>
                  </a:cubicBezTo>
                  <a:lnTo>
                    <a:pt x="24618" y="46351"/>
                  </a:lnTo>
                  <a:cubicBezTo>
                    <a:pt x="24551" y="46317"/>
                    <a:pt x="24484" y="46301"/>
                    <a:pt x="24418" y="46301"/>
                  </a:cubicBezTo>
                  <a:close/>
                  <a:moveTo>
                    <a:pt x="16016" y="47026"/>
                  </a:moveTo>
                  <a:cubicBezTo>
                    <a:pt x="15953" y="47026"/>
                    <a:pt x="15895" y="47034"/>
                    <a:pt x="15845" y="47051"/>
                  </a:cubicBezTo>
                  <a:lnTo>
                    <a:pt x="13210" y="48586"/>
                  </a:lnTo>
                  <a:cubicBezTo>
                    <a:pt x="13110" y="48619"/>
                    <a:pt x="13110" y="48719"/>
                    <a:pt x="13210" y="48786"/>
                  </a:cubicBezTo>
                  <a:lnTo>
                    <a:pt x="15711" y="50220"/>
                  </a:lnTo>
                  <a:cubicBezTo>
                    <a:pt x="15761" y="50253"/>
                    <a:pt x="15820" y="50270"/>
                    <a:pt x="15882" y="50270"/>
                  </a:cubicBezTo>
                  <a:cubicBezTo>
                    <a:pt x="15945" y="50270"/>
                    <a:pt x="16012" y="50253"/>
                    <a:pt x="16078" y="50220"/>
                  </a:cubicBezTo>
                  <a:lnTo>
                    <a:pt x="18680" y="48719"/>
                  </a:lnTo>
                  <a:cubicBezTo>
                    <a:pt x="18780" y="48652"/>
                    <a:pt x="18814" y="48552"/>
                    <a:pt x="18714" y="48519"/>
                  </a:cubicBezTo>
                  <a:lnTo>
                    <a:pt x="16212" y="47051"/>
                  </a:lnTo>
                  <a:cubicBezTo>
                    <a:pt x="16145" y="47034"/>
                    <a:pt x="16078" y="47026"/>
                    <a:pt x="16016" y="47026"/>
                  </a:cubicBezTo>
                  <a:close/>
                  <a:moveTo>
                    <a:pt x="29972" y="47193"/>
                  </a:moveTo>
                  <a:cubicBezTo>
                    <a:pt x="29905" y="47193"/>
                    <a:pt x="29838" y="47201"/>
                    <a:pt x="29788" y="47218"/>
                  </a:cubicBezTo>
                  <a:lnTo>
                    <a:pt x="27186" y="48752"/>
                  </a:lnTo>
                  <a:cubicBezTo>
                    <a:pt x="27053" y="48819"/>
                    <a:pt x="27053" y="48886"/>
                    <a:pt x="27186" y="48952"/>
                  </a:cubicBezTo>
                  <a:lnTo>
                    <a:pt x="29688" y="50387"/>
                  </a:lnTo>
                  <a:cubicBezTo>
                    <a:pt x="29738" y="50420"/>
                    <a:pt x="29796" y="50437"/>
                    <a:pt x="29855" y="50437"/>
                  </a:cubicBezTo>
                  <a:cubicBezTo>
                    <a:pt x="29913" y="50437"/>
                    <a:pt x="29972" y="50420"/>
                    <a:pt x="30022" y="50387"/>
                  </a:cubicBezTo>
                  <a:lnTo>
                    <a:pt x="32623" y="48886"/>
                  </a:lnTo>
                  <a:cubicBezTo>
                    <a:pt x="32757" y="48819"/>
                    <a:pt x="32757" y="48719"/>
                    <a:pt x="32657" y="48686"/>
                  </a:cubicBezTo>
                  <a:lnTo>
                    <a:pt x="30155" y="47218"/>
                  </a:lnTo>
                  <a:cubicBezTo>
                    <a:pt x="30105" y="47201"/>
                    <a:pt x="30038" y="47193"/>
                    <a:pt x="29972" y="47193"/>
                  </a:cubicBezTo>
                  <a:close/>
                  <a:moveTo>
                    <a:pt x="7239" y="47935"/>
                  </a:moveTo>
                  <a:cubicBezTo>
                    <a:pt x="7172" y="47935"/>
                    <a:pt x="7105" y="47952"/>
                    <a:pt x="7039" y="47985"/>
                  </a:cubicBezTo>
                  <a:lnTo>
                    <a:pt x="4437" y="49520"/>
                  </a:lnTo>
                  <a:cubicBezTo>
                    <a:pt x="4337" y="49553"/>
                    <a:pt x="4337" y="49653"/>
                    <a:pt x="4437" y="49720"/>
                  </a:cubicBezTo>
                  <a:lnTo>
                    <a:pt x="6938" y="51154"/>
                  </a:lnTo>
                  <a:cubicBezTo>
                    <a:pt x="6988" y="51187"/>
                    <a:pt x="7047" y="51204"/>
                    <a:pt x="7109" y="51204"/>
                  </a:cubicBezTo>
                  <a:cubicBezTo>
                    <a:pt x="7172" y="51204"/>
                    <a:pt x="7239" y="51187"/>
                    <a:pt x="7305" y="51154"/>
                  </a:cubicBezTo>
                  <a:lnTo>
                    <a:pt x="9907" y="49653"/>
                  </a:lnTo>
                  <a:cubicBezTo>
                    <a:pt x="10007" y="49620"/>
                    <a:pt x="10041" y="49520"/>
                    <a:pt x="9941" y="49453"/>
                  </a:cubicBezTo>
                  <a:lnTo>
                    <a:pt x="7439" y="47985"/>
                  </a:lnTo>
                  <a:cubicBezTo>
                    <a:pt x="7372" y="47952"/>
                    <a:pt x="7305" y="47935"/>
                    <a:pt x="7239" y="47935"/>
                  </a:cubicBezTo>
                  <a:close/>
                  <a:moveTo>
                    <a:pt x="54406" y="37161"/>
                  </a:moveTo>
                  <a:cubicBezTo>
                    <a:pt x="54339" y="37161"/>
                    <a:pt x="54272" y="37177"/>
                    <a:pt x="54206" y="37211"/>
                  </a:cubicBezTo>
                  <a:lnTo>
                    <a:pt x="32757" y="49620"/>
                  </a:lnTo>
                  <a:cubicBezTo>
                    <a:pt x="32623" y="49686"/>
                    <a:pt x="32623" y="49786"/>
                    <a:pt x="32724" y="49820"/>
                  </a:cubicBezTo>
                  <a:lnTo>
                    <a:pt x="35225" y="51287"/>
                  </a:lnTo>
                  <a:cubicBezTo>
                    <a:pt x="35292" y="51304"/>
                    <a:pt x="35359" y="51312"/>
                    <a:pt x="35421" y="51312"/>
                  </a:cubicBezTo>
                  <a:cubicBezTo>
                    <a:pt x="35484" y="51312"/>
                    <a:pt x="35542" y="51304"/>
                    <a:pt x="35592" y="51287"/>
                  </a:cubicBezTo>
                  <a:lnTo>
                    <a:pt x="57074" y="38879"/>
                  </a:lnTo>
                  <a:cubicBezTo>
                    <a:pt x="57174" y="38812"/>
                    <a:pt x="57174" y="38712"/>
                    <a:pt x="57074" y="38678"/>
                  </a:cubicBezTo>
                  <a:lnTo>
                    <a:pt x="54606" y="37211"/>
                  </a:lnTo>
                  <a:cubicBezTo>
                    <a:pt x="54539" y="37177"/>
                    <a:pt x="54472" y="37161"/>
                    <a:pt x="54406" y="37161"/>
                  </a:cubicBezTo>
                  <a:close/>
                  <a:moveTo>
                    <a:pt x="20582" y="48502"/>
                  </a:moveTo>
                  <a:cubicBezTo>
                    <a:pt x="20515" y="48502"/>
                    <a:pt x="20448" y="48519"/>
                    <a:pt x="20381" y="48552"/>
                  </a:cubicBezTo>
                  <a:lnTo>
                    <a:pt x="17780" y="50053"/>
                  </a:lnTo>
                  <a:cubicBezTo>
                    <a:pt x="17679" y="50120"/>
                    <a:pt x="17646" y="50220"/>
                    <a:pt x="17780" y="50253"/>
                  </a:cubicBezTo>
                  <a:lnTo>
                    <a:pt x="20248" y="51721"/>
                  </a:lnTo>
                  <a:cubicBezTo>
                    <a:pt x="20315" y="51738"/>
                    <a:pt x="20381" y="51746"/>
                    <a:pt x="20448" y="51746"/>
                  </a:cubicBezTo>
                  <a:cubicBezTo>
                    <a:pt x="20515" y="51746"/>
                    <a:pt x="20582" y="51738"/>
                    <a:pt x="20648" y="51721"/>
                  </a:cubicBezTo>
                  <a:lnTo>
                    <a:pt x="23250" y="50187"/>
                  </a:lnTo>
                  <a:cubicBezTo>
                    <a:pt x="23350" y="50153"/>
                    <a:pt x="23384" y="50053"/>
                    <a:pt x="23283" y="49987"/>
                  </a:cubicBezTo>
                  <a:lnTo>
                    <a:pt x="20782" y="48552"/>
                  </a:lnTo>
                  <a:cubicBezTo>
                    <a:pt x="20715" y="48519"/>
                    <a:pt x="20648" y="48502"/>
                    <a:pt x="20582" y="48502"/>
                  </a:cubicBezTo>
                  <a:close/>
                  <a:moveTo>
                    <a:pt x="26152" y="49394"/>
                  </a:moveTo>
                  <a:cubicBezTo>
                    <a:pt x="26085" y="49394"/>
                    <a:pt x="26019" y="49403"/>
                    <a:pt x="25952" y="49419"/>
                  </a:cubicBezTo>
                  <a:lnTo>
                    <a:pt x="23350" y="50954"/>
                  </a:lnTo>
                  <a:cubicBezTo>
                    <a:pt x="23250" y="50987"/>
                    <a:pt x="23250" y="51087"/>
                    <a:pt x="23350" y="51154"/>
                  </a:cubicBezTo>
                  <a:lnTo>
                    <a:pt x="25852" y="52588"/>
                  </a:lnTo>
                  <a:cubicBezTo>
                    <a:pt x="25902" y="52622"/>
                    <a:pt x="25960" y="52638"/>
                    <a:pt x="26023" y="52638"/>
                  </a:cubicBezTo>
                  <a:cubicBezTo>
                    <a:pt x="26085" y="52638"/>
                    <a:pt x="26152" y="52622"/>
                    <a:pt x="26219" y="52588"/>
                  </a:cubicBezTo>
                  <a:lnTo>
                    <a:pt x="28821" y="51087"/>
                  </a:lnTo>
                  <a:cubicBezTo>
                    <a:pt x="28921" y="51021"/>
                    <a:pt x="28954" y="50921"/>
                    <a:pt x="28854" y="50854"/>
                  </a:cubicBezTo>
                  <a:lnTo>
                    <a:pt x="26352" y="49419"/>
                  </a:lnTo>
                  <a:cubicBezTo>
                    <a:pt x="26286" y="49403"/>
                    <a:pt x="26219" y="49394"/>
                    <a:pt x="26152" y="49394"/>
                  </a:cubicBezTo>
                  <a:close/>
                  <a:moveTo>
                    <a:pt x="12209" y="49203"/>
                  </a:moveTo>
                  <a:cubicBezTo>
                    <a:pt x="12142" y="49203"/>
                    <a:pt x="12075" y="49219"/>
                    <a:pt x="12009" y="49253"/>
                  </a:cubicBezTo>
                  <a:lnTo>
                    <a:pt x="8006" y="51554"/>
                  </a:lnTo>
                  <a:cubicBezTo>
                    <a:pt x="7906" y="51621"/>
                    <a:pt x="7906" y="51721"/>
                    <a:pt x="7973" y="51788"/>
                  </a:cubicBezTo>
                  <a:lnTo>
                    <a:pt x="10474" y="53222"/>
                  </a:lnTo>
                  <a:cubicBezTo>
                    <a:pt x="10541" y="53256"/>
                    <a:pt x="10608" y="53272"/>
                    <a:pt x="10674" y="53272"/>
                  </a:cubicBezTo>
                  <a:cubicBezTo>
                    <a:pt x="10741" y="53272"/>
                    <a:pt x="10808" y="53256"/>
                    <a:pt x="10875" y="53222"/>
                  </a:cubicBezTo>
                  <a:lnTo>
                    <a:pt x="14877" y="50921"/>
                  </a:lnTo>
                  <a:cubicBezTo>
                    <a:pt x="14978" y="50854"/>
                    <a:pt x="15011" y="50754"/>
                    <a:pt x="14911" y="50687"/>
                  </a:cubicBezTo>
                  <a:lnTo>
                    <a:pt x="12409" y="49253"/>
                  </a:lnTo>
                  <a:cubicBezTo>
                    <a:pt x="12342" y="49219"/>
                    <a:pt x="12276" y="49203"/>
                    <a:pt x="12209" y="49203"/>
                  </a:cubicBezTo>
                  <a:close/>
                  <a:moveTo>
                    <a:pt x="31727" y="50270"/>
                  </a:moveTo>
                  <a:cubicBezTo>
                    <a:pt x="31664" y="50270"/>
                    <a:pt x="31606" y="50287"/>
                    <a:pt x="31556" y="50320"/>
                  </a:cubicBezTo>
                  <a:lnTo>
                    <a:pt x="28320" y="52155"/>
                  </a:lnTo>
                  <a:cubicBezTo>
                    <a:pt x="28220" y="52221"/>
                    <a:pt x="28220" y="52322"/>
                    <a:pt x="28320" y="52388"/>
                  </a:cubicBezTo>
                  <a:lnTo>
                    <a:pt x="30822" y="53823"/>
                  </a:lnTo>
                  <a:cubicBezTo>
                    <a:pt x="30872" y="53856"/>
                    <a:pt x="30939" y="53873"/>
                    <a:pt x="31006" y="53873"/>
                  </a:cubicBezTo>
                  <a:cubicBezTo>
                    <a:pt x="31072" y="53873"/>
                    <a:pt x="31139" y="53856"/>
                    <a:pt x="31189" y="53823"/>
                  </a:cubicBezTo>
                  <a:lnTo>
                    <a:pt x="34391" y="51955"/>
                  </a:lnTo>
                  <a:cubicBezTo>
                    <a:pt x="34525" y="51888"/>
                    <a:pt x="34525" y="51821"/>
                    <a:pt x="34425" y="51754"/>
                  </a:cubicBezTo>
                  <a:lnTo>
                    <a:pt x="31923" y="50320"/>
                  </a:lnTo>
                  <a:cubicBezTo>
                    <a:pt x="31856" y="50287"/>
                    <a:pt x="31790" y="50270"/>
                    <a:pt x="31727" y="50270"/>
                  </a:cubicBezTo>
                  <a:close/>
                  <a:moveTo>
                    <a:pt x="22345" y="51604"/>
                  </a:moveTo>
                  <a:cubicBezTo>
                    <a:pt x="22283" y="51604"/>
                    <a:pt x="22216" y="51621"/>
                    <a:pt x="22149" y="51654"/>
                  </a:cubicBezTo>
                  <a:lnTo>
                    <a:pt x="19547" y="53155"/>
                  </a:lnTo>
                  <a:cubicBezTo>
                    <a:pt x="19447" y="53222"/>
                    <a:pt x="19414" y="53322"/>
                    <a:pt x="19547" y="53356"/>
                  </a:cubicBezTo>
                  <a:lnTo>
                    <a:pt x="22016" y="54823"/>
                  </a:lnTo>
                  <a:cubicBezTo>
                    <a:pt x="22083" y="54840"/>
                    <a:pt x="22149" y="54848"/>
                    <a:pt x="22216" y="54848"/>
                  </a:cubicBezTo>
                  <a:cubicBezTo>
                    <a:pt x="22283" y="54848"/>
                    <a:pt x="22349" y="54840"/>
                    <a:pt x="22416" y="54823"/>
                  </a:cubicBezTo>
                  <a:lnTo>
                    <a:pt x="25018" y="53289"/>
                  </a:lnTo>
                  <a:cubicBezTo>
                    <a:pt x="25118" y="53222"/>
                    <a:pt x="25118" y="53155"/>
                    <a:pt x="25018" y="53089"/>
                  </a:cubicBezTo>
                  <a:lnTo>
                    <a:pt x="22516" y="51654"/>
                  </a:lnTo>
                  <a:cubicBezTo>
                    <a:pt x="22466" y="51621"/>
                    <a:pt x="22408" y="51604"/>
                    <a:pt x="22345" y="51604"/>
                  </a:cubicBezTo>
                  <a:close/>
                  <a:moveTo>
                    <a:pt x="16779" y="50670"/>
                  </a:moveTo>
                  <a:cubicBezTo>
                    <a:pt x="16712" y="50670"/>
                    <a:pt x="16645" y="50687"/>
                    <a:pt x="16579" y="50720"/>
                  </a:cubicBezTo>
                  <a:lnTo>
                    <a:pt x="11575" y="53622"/>
                  </a:lnTo>
                  <a:cubicBezTo>
                    <a:pt x="11475" y="53689"/>
                    <a:pt x="11475" y="53789"/>
                    <a:pt x="11575" y="53823"/>
                  </a:cubicBezTo>
                  <a:lnTo>
                    <a:pt x="14077" y="55290"/>
                  </a:lnTo>
                  <a:cubicBezTo>
                    <a:pt x="14144" y="55307"/>
                    <a:pt x="14210" y="55315"/>
                    <a:pt x="14277" y="55315"/>
                  </a:cubicBezTo>
                  <a:cubicBezTo>
                    <a:pt x="14344" y="55315"/>
                    <a:pt x="14410" y="55307"/>
                    <a:pt x="14477" y="55290"/>
                  </a:cubicBezTo>
                  <a:lnTo>
                    <a:pt x="19481" y="52388"/>
                  </a:lnTo>
                  <a:cubicBezTo>
                    <a:pt x="19547" y="52322"/>
                    <a:pt x="19581" y="52221"/>
                    <a:pt x="19481" y="52188"/>
                  </a:cubicBezTo>
                  <a:lnTo>
                    <a:pt x="19481" y="52155"/>
                  </a:lnTo>
                  <a:lnTo>
                    <a:pt x="16979" y="50720"/>
                  </a:lnTo>
                  <a:cubicBezTo>
                    <a:pt x="16912" y="50687"/>
                    <a:pt x="16846" y="50670"/>
                    <a:pt x="16779" y="50670"/>
                  </a:cubicBezTo>
                  <a:close/>
                  <a:moveTo>
                    <a:pt x="27320" y="52839"/>
                  </a:moveTo>
                  <a:cubicBezTo>
                    <a:pt x="27253" y="52839"/>
                    <a:pt x="27186" y="52855"/>
                    <a:pt x="27120" y="52889"/>
                  </a:cubicBezTo>
                  <a:lnTo>
                    <a:pt x="23917" y="54723"/>
                  </a:lnTo>
                  <a:cubicBezTo>
                    <a:pt x="23817" y="54790"/>
                    <a:pt x="23817" y="54890"/>
                    <a:pt x="23917" y="54957"/>
                  </a:cubicBezTo>
                  <a:lnTo>
                    <a:pt x="26419" y="56391"/>
                  </a:lnTo>
                  <a:cubicBezTo>
                    <a:pt x="26486" y="56424"/>
                    <a:pt x="26552" y="56441"/>
                    <a:pt x="26619" y="56441"/>
                  </a:cubicBezTo>
                  <a:cubicBezTo>
                    <a:pt x="26686" y="56441"/>
                    <a:pt x="26753" y="56424"/>
                    <a:pt x="26819" y="56391"/>
                  </a:cubicBezTo>
                  <a:lnTo>
                    <a:pt x="30022" y="54523"/>
                  </a:lnTo>
                  <a:cubicBezTo>
                    <a:pt x="30122" y="54456"/>
                    <a:pt x="30122" y="54390"/>
                    <a:pt x="30022" y="54323"/>
                  </a:cubicBezTo>
                  <a:lnTo>
                    <a:pt x="27520" y="52889"/>
                  </a:lnTo>
                  <a:cubicBezTo>
                    <a:pt x="27453" y="52855"/>
                    <a:pt x="27386" y="52839"/>
                    <a:pt x="27320" y="52839"/>
                  </a:cubicBezTo>
                  <a:close/>
                  <a:moveTo>
                    <a:pt x="18543" y="53773"/>
                  </a:moveTo>
                  <a:cubicBezTo>
                    <a:pt x="18480" y="53773"/>
                    <a:pt x="18413" y="53789"/>
                    <a:pt x="18347" y="53823"/>
                  </a:cubicBezTo>
                  <a:lnTo>
                    <a:pt x="15144" y="55691"/>
                  </a:lnTo>
                  <a:cubicBezTo>
                    <a:pt x="15044" y="55757"/>
                    <a:pt x="15011" y="55857"/>
                    <a:pt x="15111" y="55924"/>
                  </a:cubicBezTo>
                  <a:lnTo>
                    <a:pt x="17613" y="57358"/>
                  </a:lnTo>
                  <a:cubicBezTo>
                    <a:pt x="17679" y="57392"/>
                    <a:pt x="17746" y="57409"/>
                    <a:pt x="17813" y="57409"/>
                  </a:cubicBezTo>
                  <a:cubicBezTo>
                    <a:pt x="17880" y="57409"/>
                    <a:pt x="17946" y="57392"/>
                    <a:pt x="18013" y="57358"/>
                  </a:cubicBezTo>
                  <a:lnTo>
                    <a:pt x="21215" y="55490"/>
                  </a:lnTo>
                  <a:cubicBezTo>
                    <a:pt x="21315" y="55424"/>
                    <a:pt x="21315" y="55324"/>
                    <a:pt x="21215" y="55290"/>
                  </a:cubicBezTo>
                  <a:lnTo>
                    <a:pt x="21215" y="55257"/>
                  </a:lnTo>
                  <a:lnTo>
                    <a:pt x="18714" y="53823"/>
                  </a:lnTo>
                  <a:cubicBezTo>
                    <a:pt x="18663" y="53789"/>
                    <a:pt x="18605" y="53773"/>
                    <a:pt x="18543" y="53773"/>
                  </a:cubicBezTo>
                  <a:close/>
                  <a:moveTo>
                    <a:pt x="22912" y="55407"/>
                  </a:moveTo>
                  <a:cubicBezTo>
                    <a:pt x="22850" y="55407"/>
                    <a:pt x="22783" y="55424"/>
                    <a:pt x="22716" y="55457"/>
                  </a:cubicBezTo>
                  <a:lnTo>
                    <a:pt x="18714" y="57792"/>
                  </a:lnTo>
                  <a:cubicBezTo>
                    <a:pt x="18613" y="57859"/>
                    <a:pt x="18580" y="57926"/>
                    <a:pt x="18714" y="57992"/>
                  </a:cubicBezTo>
                  <a:lnTo>
                    <a:pt x="21215" y="59427"/>
                  </a:lnTo>
                  <a:cubicBezTo>
                    <a:pt x="21265" y="59460"/>
                    <a:pt x="21332" y="59477"/>
                    <a:pt x="21399" y="59477"/>
                  </a:cubicBezTo>
                  <a:cubicBezTo>
                    <a:pt x="21465" y="59477"/>
                    <a:pt x="21532" y="59460"/>
                    <a:pt x="21582" y="59427"/>
                  </a:cubicBezTo>
                  <a:lnTo>
                    <a:pt x="25585" y="57125"/>
                  </a:lnTo>
                  <a:cubicBezTo>
                    <a:pt x="25719" y="57058"/>
                    <a:pt x="25719" y="56958"/>
                    <a:pt x="25618" y="56891"/>
                  </a:cubicBezTo>
                  <a:lnTo>
                    <a:pt x="23083" y="55457"/>
                  </a:lnTo>
                  <a:cubicBezTo>
                    <a:pt x="23033" y="55424"/>
                    <a:pt x="22975" y="55407"/>
                    <a:pt x="22912" y="55407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3896275" y="3638050"/>
              <a:ext cx="1074125" cy="620475"/>
            </a:xfrm>
            <a:custGeom>
              <a:rect b="b" l="l" r="r" t="t"/>
              <a:pathLst>
                <a:path extrusionOk="0" h="24819" w="42965">
                  <a:moveTo>
                    <a:pt x="27320" y="0"/>
                  </a:moveTo>
                  <a:lnTo>
                    <a:pt x="1" y="15778"/>
                  </a:lnTo>
                  <a:lnTo>
                    <a:pt x="568" y="16112"/>
                  </a:lnTo>
                  <a:lnTo>
                    <a:pt x="15612" y="24818"/>
                  </a:lnTo>
                  <a:lnTo>
                    <a:pt x="42398" y="9340"/>
                  </a:lnTo>
                  <a:lnTo>
                    <a:pt x="42965" y="9007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3918800" y="3663900"/>
              <a:ext cx="1029100" cy="594625"/>
            </a:xfrm>
            <a:custGeom>
              <a:rect b="b" l="l" r="r" t="t"/>
              <a:pathLst>
                <a:path extrusionOk="0" h="23785" w="41164">
                  <a:moveTo>
                    <a:pt x="26419" y="0"/>
                  </a:moveTo>
                  <a:lnTo>
                    <a:pt x="1" y="15278"/>
                  </a:lnTo>
                  <a:lnTo>
                    <a:pt x="14711" y="23784"/>
                  </a:lnTo>
                  <a:lnTo>
                    <a:pt x="41163" y="8507"/>
                  </a:lnTo>
                  <a:lnTo>
                    <a:pt x="26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3417600" y="1662875"/>
              <a:ext cx="818950" cy="981575"/>
            </a:xfrm>
            <a:custGeom>
              <a:rect b="b" l="l" r="r" t="t"/>
              <a:pathLst>
                <a:path extrusionOk="0" h="39263" w="32758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3417600" y="1662875"/>
              <a:ext cx="818950" cy="981575"/>
            </a:xfrm>
            <a:custGeom>
              <a:rect b="b" l="l" r="r" t="t"/>
              <a:pathLst>
                <a:path extrusionOk="0" h="39263" w="32758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3983025" y="1690225"/>
              <a:ext cx="246025" cy="303825"/>
            </a:xfrm>
            <a:custGeom>
              <a:rect b="b" l="l" r="r" t="t"/>
              <a:pathLst>
                <a:path extrusionOk="0" h="12153" w="9841">
                  <a:moveTo>
                    <a:pt x="2790" y="0"/>
                  </a:moveTo>
                  <a:cubicBezTo>
                    <a:pt x="2589" y="0"/>
                    <a:pt x="2395" y="89"/>
                    <a:pt x="2268" y="258"/>
                  </a:cubicBezTo>
                  <a:lnTo>
                    <a:pt x="134" y="2826"/>
                  </a:lnTo>
                  <a:lnTo>
                    <a:pt x="0" y="4761"/>
                  </a:lnTo>
                  <a:cubicBezTo>
                    <a:pt x="0" y="5195"/>
                    <a:pt x="334" y="5562"/>
                    <a:pt x="801" y="5595"/>
                  </a:cubicBezTo>
                  <a:cubicBezTo>
                    <a:pt x="1068" y="5595"/>
                    <a:pt x="1368" y="5662"/>
                    <a:pt x="1668" y="5728"/>
                  </a:cubicBezTo>
                  <a:cubicBezTo>
                    <a:pt x="1777" y="5760"/>
                    <a:pt x="1889" y="5774"/>
                    <a:pt x="1999" y="5774"/>
                  </a:cubicBezTo>
                  <a:cubicBezTo>
                    <a:pt x="2360" y="5774"/>
                    <a:pt x="2714" y="5617"/>
                    <a:pt x="2969" y="5361"/>
                  </a:cubicBezTo>
                  <a:lnTo>
                    <a:pt x="5604" y="2192"/>
                  </a:lnTo>
                  <a:cubicBezTo>
                    <a:pt x="5738" y="2015"/>
                    <a:pt x="5930" y="1926"/>
                    <a:pt x="6133" y="1926"/>
                  </a:cubicBezTo>
                  <a:cubicBezTo>
                    <a:pt x="6234" y="1926"/>
                    <a:pt x="6338" y="1948"/>
                    <a:pt x="6438" y="1992"/>
                  </a:cubicBezTo>
                  <a:lnTo>
                    <a:pt x="3136" y="91"/>
                  </a:lnTo>
                  <a:cubicBezTo>
                    <a:pt x="3026" y="30"/>
                    <a:pt x="2907" y="0"/>
                    <a:pt x="2790" y="0"/>
                  </a:cubicBezTo>
                  <a:close/>
                  <a:moveTo>
                    <a:pt x="9759" y="11585"/>
                  </a:moveTo>
                  <a:lnTo>
                    <a:pt x="9840" y="11633"/>
                  </a:lnTo>
                  <a:cubicBezTo>
                    <a:pt x="9815" y="11613"/>
                    <a:pt x="9787" y="11597"/>
                    <a:pt x="9759" y="11585"/>
                  </a:cubicBezTo>
                  <a:close/>
                  <a:moveTo>
                    <a:pt x="6205" y="9618"/>
                  </a:moveTo>
                  <a:cubicBezTo>
                    <a:pt x="6160" y="9618"/>
                    <a:pt x="6116" y="9622"/>
                    <a:pt x="6071" y="9631"/>
                  </a:cubicBezTo>
                  <a:lnTo>
                    <a:pt x="5771" y="9731"/>
                  </a:lnTo>
                  <a:cubicBezTo>
                    <a:pt x="5771" y="9865"/>
                    <a:pt x="5771" y="10031"/>
                    <a:pt x="5838" y="10165"/>
                  </a:cubicBezTo>
                  <a:cubicBezTo>
                    <a:pt x="5938" y="10599"/>
                    <a:pt x="6038" y="11066"/>
                    <a:pt x="6104" y="11499"/>
                  </a:cubicBezTo>
                  <a:cubicBezTo>
                    <a:pt x="6133" y="11876"/>
                    <a:pt x="6465" y="12152"/>
                    <a:pt x="6836" y="12152"/>
                  </a:cubicBezTo>
                  <a:cubicBezTo>
                    <a:pt x="6892" y="12152"/>
                    <a:pt x="6948" y="12146"/>
                    <a:pt x="7005" y="12133"/>
                  </a:cubicBezTo>
                  <a:lnTo>
                    <a:pt x="9407" y="11566"/>
                  </a:lnTo>
                  <a:cubicBezTo>
                    <a:pt x="9456" y="11554"/>
                    <a:pt x="9509" y="11546"/>
                    <a:pt x="9563" y="11546"/>
                  </a:cubicBezTo>
                  <a:cubicBezTo>
                    <a:pt x="9629" y="11546"/>
                    <a:pt x="9696" y="11557"/>
                    <a:pt x="9759" y="11585"/>
                  </a:cubicBezTo>
                  <a:lnTo>
                    <a:pt x="9759" y="11585"/>
                  </a:lnTo>
                  <a:lnTo>
                    <a:pt x="6538" y="9698"/>
                  </a:lnTo>
                  <a:cubicBezTo>
                    <a:pt x="6440" y="9649"/>
                    <a:pt x="6325" y="9618"/>
                    <a:pt x="6205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3723675" y="1973950"/>
              <a:ext cx="312950" cy="407300"/>
            </a:xfrm>
            <a:custGeom>
              <a:rect b="b" l="l" r="r" t="t"/>
              <a:pathLst>
                <a:path extrusionOk="0" h="16292" w="12518">
                  <a:moveTo>
                    <a:pt x="8633" y="1"/>
                  </a:moveTo>
                  <a:cubicBezTo>
                    <a:pt x="8516" y="1"/>
                    <a:pt x="8395" y="6"/>
                    <a:pt x="8273" y="17"/>
                  </a:cubicBezTo>
                  <a:cubicBezTo>
                    <a:pt x="8773" y="1251"/>
                    <a:pt x="8906" y="2619"/>
                    <a:pt x="8673" y="3920"/>
                  </a:cubicBezTo>
                  <a:cubicBezTo>
                    <a:pt x="8072" y="8256"/>
                    <a:pt x="4770" y="12759"/>
                    <a:pt x="1334" y="14027"/>
                  </a:cubicBezTo>
                  <a:cubicBezTo>
                    <a:pt x="901" y="14194"/>
                    <a:pt x="467" y="14294"/>
                    <a:pt x="0" y="14360"/>
                  </a:cubicBezTo>
                  <a:cubicBezTo>
                    <a:pt x="577" y="15586"/>
                    <a:pt x="1621" y="16292"/>
                    <a:pt x="2970" y="16292"/>
                  </a:cubicBezTo>
                  <a:cubicBezTo>
                    <a:pt x="3494" y="16292"/>
                    <a:pt x="4064" y="16185"/>
                    <a:pt x="4670" y="15961"/>
                  </a:cubicBezTo>
                  <a:cubicBezTo>
                    <a:pt x="8106" y="14694"/>
                    <a:pt x="11408" y="10157"/>
                    <a:pt x="12009" y="5854"/>
                  </a:cubicBezTo>
                  <a:cubicBezTo>
                    <a:pt x="12518" y="2290"/>
                    <a:pt x="11084" y="1"/>
                    <a:pt x="8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3417600" y="1698325"/>
              <a:ext cx="467875" cy="944875"/>
            </a:xfrm>
            <a:custGeom>
              <a:rect b="b" l="l" r="r" t="t"/>
              <a:pathLst>
                <a:path extrusionOk="0" h="37795" w="18715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3417600" y="1698325"/>
              <a:ext cx="467875" cy="944875"/>
            </a:xfrm>
            <a:custGeom>
              <a:rect b="b" l="l" r="r" t="t"/>
              <a:pathLst>
                <a:path extrusionOk="0" h="37795" w="18715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3500725" y="1710925"/>
              <a:ext cx="737025" cy="932925"/>
            </a:xfrm>
            <a:custGeom>
              <a:rect b="b" l="l" r="r" t="t"/>
              <a:pathLst>
                <a:path extrusionOk="0" h="37317" w="29481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3500725" y="1710925"/>
              <a:ext cx="737025" cy="932925"/>
            </a:xfrm>
            <a:custGeom>
              <a:rect b="b" l="l" r="r" t="t"/>
              <a:pathLst>
                <a:path extrusionOk="0" h="37317" w="29481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3493100" y="1704725"/>
              <a:ext cx="750525" cy="945150"/>
            </a:xfrm>
            <a:custGeom>
              <a:rect b="b" l="l" r="r" t="t"/>
              <a:pathLst>
                <a:path extrusionOk="0" h="37806" w="30021">
                  <a:moveTo>
                    <a:pt x="17863" y="10986"/>
                  </a:moveTo>
                  <a:cubicBezTo>
                    <a:pt x="18530" y="10986"/>
                    <a:pt x="19197" y="11219"/>
                    <a:pt x="19731" y="11620"/>
                  </a:cubicBezTo>
                  <a:cubicBezTo>
                    <a:pt x="20865" y="12554"/>
                    <a:pt x="21332" y="14355"/>
                    <a:pt x="20998" y="16590"/>
                  </a:cubicBezTo>
                  <a:cubicBezTo>
                    <a:pt x="20398" y="20826"/>
                    <a:pt x="17162" y="25263"/>
                    <a:pt x="13826" y="26497"/>
                  </a:cubicBezTo>
                  <a:cubicBezTo>
                    <a:pt x="13262" y="26717"/>
                    <a:pt x="12714" y="26824"/>
                    <a:pt x="12205" y="26824"/>
                  </a:cubicBezTo>
                  <a:cubicBezTo>
                    <a:pt x="11480" y="26824"/>
                    <a:pt x="10833" y="26608"/>
                    <a:pt x="10324" y="26197"/>
                  </a:cubicBezTo>
                  <a:cubicBezTo>
                    <a:pt x="9190" y="25263"/>
                    <a:pt x="8723" y="23461"/>
                    <a:pt x="9056" y="21227"/>
                  </a:cubicBezTo>
                  <a:cubicBezTo>
                    <a:pt x="9657" y="16990"/>
                    <a:pt x="12892" y="12554"/>
                    <a:pt x="16228" y="11319"/>
                  </a:cubicBezTo>
                  <a:cubicBezTo>
                    <a:pt x="16762" y="11119"/>
                    <a:pt x="17295" y="11019"/>
                    <a:pt x="17863" y="11019"/>
                  </a:cubicBezTo>
                  <a:lnTo>
                    <a:pt x="17863" y="10986"/>
                  </a:lnTo>
                  <a:close/>
                  <a:moveTo>
                    <a:pt x="17843" y="10541"/>
                  </a:moveTo>
                  <a:cubicBezTo>
                    <a:pt x="17282" y="10541"/>
                    <a:pt x="16682" y="10656"/>
                    <a:pt x="16061" y="10886"/>
                  </a:cubicBezTo>
                  <a:cubicBezTo>
                    <a:pt x="12592" y="12153"/>
                    <a:pt x="9223" y="16790"/>
                    <a:pt x="8589" y="21160"/>
                  </a:cubicBezTo>
                  <a:cubicBezTo>
                    <a:pt x="8256" y="23562"/>
                    <a:pt x="8789" y="25530"/>
                    <a:pt x="10024" y="26564"/>
                  </a:cubicBezTo>
                  <a:cubicBezTo>
                    <a:pt x="10657" y="27031"/>
                    <a:pt x="11425" y="27298"/>
                    <a:pt x="12192" y="27298"/>
                  </a:cubicBezTo>
                  <a:lnTo>
                    <a:pt x="12225" y="27298"/>
                  </a:lnTo>
                  <a:cubicBezTo>
                    <a:pt x="12826" y="27264"/>
                    <a:pt x="13426" y="27164"/>
                    <a:pt x="13993" y="26964"/>
                  </a:cubicBezTo>
                  <a:cubicBezTo>
                    <a:pt x="17496" y="25663"/>
                    <a:pt x="20831" y="21060"/>
                    <a:pt x="21465" y="16657"/>
                  </a:cubicBezTo>
                  <a:cubicBezTo>
                    <a:pt x="21799" y="14255"/>
                    <a:pt x="21265" y="12287"/>
                    <a:pt x="20031" y="11286"/>
                  </a:cubicBezTo>
                  <a:cubicBezTo>
                    <a:pt x="19415" y="10790"/>
                    <a:pt x="18670" y="10541"/>
                    <a:pt x="17843" y="10541"/>
                  </a:cubicBezTo>
                  <a:close/>
                  <a:moveTo>
                    <a:pt x="19287" y="502"/>
                  </a:moveTo>
                  <a:cubicBezTo>
                    <a:pt x="19466" y="502"/>
                    <a:pt x="19616" y="664"/>
                    <a:pt x="19564" y="845"/>
                  </a:cubicBezTo>
                  <a:lnTo>
                    <a:pt x="19364" y="4181"/>
                  </a:lnTo>
                  <a:cubicBezTo>
                    <a:pt x="19330" y="4748"/>
                    <a:pt x="19797" y="5248"/>
                    <a:pt x="20364" y="5282"/>
                  </a:cubicBezTo>
                  <a:cubicBezTo>
                    <a:pt x="20631" y="5315"/>
                    <a:pt x="20931" y="5348"/>
                    <a:pt x="21198" y="5415"/>
                  </a:cubicBezTo>
                  <a:cubicBezTo>
                    <a:pt x="21326" y="5445"/>
                    <a:pt x="21453" y="5460"/>
                    <a:pt x="21579" y="5460"/>
                  </a:cubicBezTo>
                  <a:cubicBezTo>
                    <a:pt x="22012" y="5460"/>
                    <a:pt x="22422" y="5284"/>
                    <a:pt x="22733" y="4948"/>
                  </a:cubicBezTo>
                  <a:lnTo>
                    <a:pt x="25368" y="1779"/>
                  </a:lnTo>
                  <a:cubicBezTo>
                    <a:pt x="25471" y="1659"/>
                    <a:pt x="25619" y="1591"/>
                    <a:pt x="25766" y="1591"/>
                  </a:cubicBezTo>
                  <a:cubicBezTo>
                    <a:pt x="25903" y="1591"/>
                    <a:pt x="26038" y="1650"/>
                    <a:pt x="26135" y="1779"/>
                  </a:cubicBezTo>
                  <a:lnTo>
                    <a:pt x="27603" y="3347"/>
                  </a:lnTo>
                  <a:cubicBezTo>
                    <a:pt x="27836" y="3647"/>
                    <a:pt x="27870" y="4048"/>
                    <a:pt x="27670" y="4381"/>
                  </a:cubicBezTo>
                  <a:lnTo>
                    <a:pt x="25401" y="7984"/>
                  </a:lnTo>
                  <a:cubicBezTo>
                    <a:pt x="25134" y="8517"/>
                    <a:pt x="25034" y="9118"/>
                    <a:pt x="25201" y="9652"/>
                  </a:cubicBezTo>
                  <a:cubicBezTo>
                    <a:pt x="25301" y="10085"/>
                    <a:pt x="25401" y="10519"/>
                    <a:pt x="25468" y="10986"/>
                  </a:cubicBezTo>
                  <a:cubicBezTo>
                    <a:pt x="25501" y="11253"/>
                    <a:pt x="25635" y="11520"/>
                    <a:pt x="25868" y="11686"/>
                  </a:cubicBezTo>
                  <a:cubicBezTo>
                    <a:pt x="26047" y="11788"/>
                    <a:pt x="26244" y="11832"/>
                    <a:pt x="26447" y="11832"/>
                  </a:cubicBezTo>
                  <a:cubicBezTo>
                    <a:pt x="26509" y="11832"/>
                    <a:pt x="26572" y="11828"/>
                    <a:pt x="26635" y="11820"/>
                  </a:cubicBezTo>
                  <a:lnTo>
                    <a:pt x="29071" y="11219"/>
                  </a:lnTo>
                  <a:cubicBezTo>
                    <a:pt x="29112" y="11206"/>
                    <a:pt x="29159" y="11197"/>
                    <a:pt x="29207" y="11197"/>
                  </a:cubicBezTo>
                  <a:cubicBezTo>
                    <a:pt x="29275" y="11197"/>
                    <a:pt x="29346" y="11214"/>
                    <a:pt x="29404" y="11253"/>
                  </a:cubicBezTo>
                  <a:cubicBezTo>
                    <a:pt x="29471" y="11353"/>
                    <a:pt x="29504" y="11453"/>
                    <a:pt x="29471" y="11586"/>
                  </a:cubicBezTo>
                  <a:lnTo>
                    <a:pt x="28904" y="15556"/>
                  </a:lnTo>
                  <a:cubicBezTo>
                    <a:pt x="28837" y="15989"/>
                    <a:pt x="28570" y="16356"/>
                    <a:pt x="28170" y="16590"/>
                  </a:cubicBezTo>
                  <a:lnTo>
                    <a:pt x="25468" y="17924"/>
                  </a:lnTo>
                  <a:cubicBezTo>
                    <a:pt x="24968" y="18224"/>
                    <a:pt x="24567" y="18658"/>
                    <a:pt x="24334" y="19192"/>
                  </a:cubicBezTo>
                  <a:cubicBezTo>
                    <a:pt x="24067" y="19959"/>
                    <a:pt x="23767" y="20693"/>
                    <a:pt x="23400" y="21427"/>
                  </a:cubicBezTo>
                  <a:cubicBezTo>
                    <a:pt x="23166" y="21960"/>
                    <a:pt x="23200" y="22594"/>
                    <a:pt x="23500" y="23095"/>
                  </a:cubicBezTo>
                  <a:lnTo>
                    <a:pt x="24601" y="24796"/>
                  </a:lnTo>
                  <a:cubicBezTo>
                    <a:pt x="24801" y="25163"/>
                    <a:pt x="24801" y="25563"/>
                    <a:pt x="24567" y="25930"/>
                  </a:cubicBezTo>
                  <a:lnTo>
                    <a:pt x="21799" y="29699"/>
                  </a:lnTo>
                  <a:cubicBezTo>
                    <a:pt x="21701" y="29875"/>
                    <a:pt x="21524" y="29959"/>
                    <a:pt x="21341" y="29959"/>
                  </a:cubicBezTo>
                  <a:cubicBezTo>
                    <a:pt x="21210" y="29959"/>
                    <a:pt x="21076" y="29916"/>
                    <a:pt x="20965" y="29833"/>
                  </a:cubicBezTo>
                  <a:lnTo>
                    <a:pt x="19564" y="28765"/>
                  </a:lnTo>
                  <a:cubicBezTo>
                    <a:pt x="19336" y="28614"/>
                    <a:pt x="19081" y="28538"/>
                    <a:pt x="18830" y="28538"/>
                  </a:cubicBezTo>
                  <a:cubicBezTo>
                    <a:pt x="18529" y="28538"/>
                    <a:pt x="18233" y="28647"/>
                    <a:pt x="17996" y="28865"/>
                  </a:cubicBezTo>
                  <a:cubicBezTo>
                    <a:pt x="17496" y="29332"/>
                    <a:pt x="16962" y="29766"/>
                    <a:pt x="16428" y="30166"/>
                  </a:cubicBezTo>
                  <a:cubicBezTo>
                    <a:pt x="15961" y="30533"/>
                    <a:pt x="15628" y="31034"/>
                    <a:pt x="15461" y="31601"/>
                  </a:cubicBezTo>
                  <a:lnTo>
                    <a:pt x="14627" y="35303"/>
                  </a:lnTo>
                  <a:cubicBezTo>
                    <a:pt x="14527" y="35737"/>
                    <a:pt x="14227" y="36070"/>
                    <a:pt x="13826" y="36237"/>
                  </a:cubicBezTo>
                  <a:lnTo>
                    <a:pt x="10891" y="37305"/>
                  </a:lnTo>
                  <a:cubicBezTo>
                    <a:pt x="10846" y="37334"/>
                    <a:pt x="10799" y="37348"/>
                    <a:pt x="10752" y="37348"/>
                  </a:cubicBezTo>
                  <a:cubicBezTo>
                    <a:pt x="10589" y="37348"/>
                    <a:pt x="10439" y="37186"/>
                    <a:pt x="10491" y="37004"/>
                  </a:cubicBezTo>
                  <a:lnTo>
                    <a:pt x="10691" y="33669"/>
                  </a:lnTo>
                  <a:cubicBezTo>
                    <a:pt x="10724" y="33102"/>
                    <a:pt x="10257" y="32601"/>
                    <a:pt x="9690" y="32568"/>
                  </a:cubicBezTo>
                  <a:cubicBezTo>
                    <a:pt x="9423" y="32568"/>
                    <a:pt x="9123" y="32501"/>
                    <a:pt x="8856" y="32435"/>
                  </a:cubicBezTo>
                  <a:cubicBezTo>
                    <a:pt x="8723" y="32401"/>
                    <a:pt x="8623" y="32401"/>
                    <a:pt x="8489" y="32401"/>
                  </a:cubicBezTo>
                  <a:cubicBezTo>
                    <a:pt x="8022" y="32401"/>
                    <a:pt x="7589" y="32601"/>
                    <a:pt x="7288" y="32935"/>
                  </a:cubicBezTo>
                  <a:lnTo>
                    <a:pt x="4653" y="36104"/>
                  </a:lnTo>
                  <a:cubicBezTo>
                    <a:pt x="4553" y="36237"/>
                    <a:pt x="4411" y="36304"/>
                    <a:pt x="4274" y="36304"/>
                  </a:cubicBezTo>
                  <a:cubicBezTo>
                    <a:pt x="4136" y="36304"/>
                    <a:pt x="4003" y="36237"/>
                    <a:pt x="3919" y="36104"/>
                  </a:cubicBezTo>
                  <a:lnTo>
                    <a:pt x="2452" y="34536"/>
                  </a:lnTo>
                  <a:cubicBezTo>
                    <a:pt x="2185" y="34236"/>
                    <a:pt x="2151" y="33836"/>
                    <a:pt x="2351" y="33502"/>
                  </a:cubicBezTo>
                  <a:lnTo>
                    <a:pt x="4620" y="29899"/>
                  </a:lnTo>
                  <a:cubicBezTo>
                    <a:pt x="4920" y="29366"/>
                    <a:pt x="4987" y="28765"/>
                    <a:pt x="4853" y="28232"/>
                  </a:cubicBezTo>
                  <a:cubicBezTo>
                    <a:pt x="4720" y="27798"/>
                    <a:pt x="4620" y="27364"/>
                    <a:pt x="4553" y="26897"/>
                  </a:cubicBezTo>
                  <a:cubicBezTo>
                    <a:pt x="4520" y="26630"/>
                    <a:pt x="4386" y="26364"/>
                    <a:pt x="4153" y="26197"/>
                  </a:cubicBezTo>
                  <a:cubicBezTo>
                    <a:pt x="3982" y="26099"/>
                    <a:pt x="3793" y="26037"/>
                    <a:pt x="3599" y="26037"/>
                  </a:cubicBezTo>
                  <a:cubicBezTo>
                    <a:pt x="3529" y="26037"/>
                    <a:pt x="3457" y="26045"/>
                    <a:pt x="3386" y="26063"/>
                  </a:cubicBezTo>
                  <a:lnTo>
                    <a:pt x="984" y="26630"/>
                  </a:lnTo>
                  <a:cubicBezTo>
                    <a:pt x="942" y="26644"/>
                    <a:pt x="895" y="26652"/>
                    <a:pt x="847" y="26652"/>
                  </a:cubicBezTo>
                  <a:cubicBezTo>
                    <a:pt x="779" y="26652"/>
                    <a:pt x="709" y="26636"/>
                    <a:pt x="650" y="26597"/>
                  </a:cubicBezTo>
                  <a:cubicBezTo>
                    <a:pt x="584" y="26497"/>
                    <a:pt x="550" y="26397"/>
                    <a:pt x="584" y="26263"/>
                  </a:cubicBezTo>
                  <a:lnTo>
                    <a:pt x="1151" y="22294"/>
                  </a:lnTo>
                  <a:cubicBezTo>
                    <a:pt x="1251" y="21860"/>
                    <a:pt x="1518" y="21493"/>
                    <a:pt x="1884" y="21260"/>
                  </a:cubicBezTo>
                  <a:lnTo>
                    <a:pt x="4586" y="19926"/>
                  </a:lnTo>
                  <a:cubicBezTo>
                    <a:pt x="5087" y="19625"/>
                    <a:pt x="5487" y="19192"/>
                    <a:pt x="5721" y="18658"/>
                  </a:cubicBezTo>
                  <a:cubicBezTo>
                    <a:pt x="5987" y="17924"/>
                    <a:pt x="6288" y="17157"/>
                    <a:pt x="6655" y="16423"/>
                  </a:cubicBezTo>
                  <a:cubicBezTo>
                    <a:pt x="6888" y="15889"/>
                    <a:pt x="6855" y="15256"/>
                    <a:pt x="6554" y="14755"/>
                  </a:cubicBezTo>
                  <a:lnTo>
                    <a:pt x="5454" y="13054"/>
                  </a:lnTo>
                  <a:cubicBezTo>
                    <a:pt x="5254" y="12687"/>
                    <a:pt x="5287" y="12287"/>
                    <a:pt x="5487" y="11953"/>
                  </a:cubicBezTo>
                  <a:lnTo>
                    <a:pt x="8256" y="8150"/>
                  </a:lnTo>
                  <a:cubicBezTo>
                    <a:pt x="8322" y="8017"/>
                    <a:pt x="8489" y="7917"/>
                    <a:pt x="8623" y="7917"/>
                  </a:cubicBezTo>
                  <a:cubicBezTo>
                    <a:pt x="8664" y="7909"/>
                    <a:pt x="8706" y="7904"/>
                    <a:pt x="8747" y="7904"/>
                  </a:cubicBezTo>
                  <a:cubicBezTo>
                    <a:pt x="8869" y="7904"/>
                    <a:pt x="8981" y="7942"/>
                    <a:pt x="9056" y="8017"/>
                  </a:cubicBezTo>
                  <a:lnTo>
                    <a:pt x="10491" y="9084"/>
                  </a:lnTo>
                  <a:cubicBezTo>
                    <a:pt x="10718" y="9236"/>
                    <a:pt x="10973" y="9312"/>
                    <a:pt x="11224" y="9312"/>
                  </a:cubicBezTo>
                  <a:cubicBezTo>
                    <a:pt x="11526" y="9312"/>
                    <a:pt x="11822" y="9203"/>
                    <a:pt x="12058" y="8984"/>
                  </a:cubicBezTo>
                  <a:cubicBezTo>
                    <a:pt x="12559" y="8517"/>
                    <a:pt x="13092" y="8084"/>
                    <a:pt x="13626" y="7683"/>
                  </a:cubicBezTo>
                  <a:cubicBezTo>
                    <a:pt x="14093" y="7317"/>
                    <a:pt x="14427" y="6816"/>
                    <a:pt x="14594" y="6249"/>
                  </a:cubicBezTo>
                  <a:lnTo>
                    <a:pt x="15427" y="2546"/>
                  </a:lnTo>
                  <a:cubicBezTo>
                    <a:pt x="15528" y="2113"/>
                    <a:pt x="15828" y="1779"/>
                    <a:pt x="16228" y="1612"/>
                  </a:cubicBezTo>
                  <a:lnTo>
                    <a:pt x="19130" y="545"/>
                  </a:lnTo>
                  <a:cubicBezTo>
                    <a:pt x="19182" y="515"/>
                    <a:pt x="19236" y="502"/>
                    <a:pt x="19287" y="502"/>
                  </a:cubicBezTo>
                  <a:close/>
                  <a:moveTo>
                    <a:pt x="19317" y="1"/>
                  </a:moveTo>
                  <a:cubicBezTo>
                    <a:pt x="19212" y="1"/>
                    <a:pt x="19103" y="25"/>
                    <a:pt x="18997" y="78"/>
                  </a:cubicBezTo>
                  <a:lnTo>
                    <a:pt x="16095" y="1145"/>
                  </a:lnTo>
                  <a:cubicBezTo>
                    <a:pt x="15561" y="1379"/>
                    <a:pt x="15127" y="1846"/>
                    <a:pt x="14994" y="2413"/>
                  </a:cubicBezTo>
                  <a:lnTo>
                    <a:pt x="14160" y="6116"/>
                  </a:lnTo>
                  <a:cubicBezTo>
                    <a:pt x="13993" y="6583"/>
                    <a:pt x="13726" y="6983"/>
                    <a:pt x="13359" y="7283"/>
                  </a:cubicBezTo>
                  <a:cubicBezTo>
                    <a:pt x="12826" y="7683"/>
                    <a:pt x="12259" y="8150"/>
                    <a:pt x="11758" y="8617"/>
                  </a:cubicBezTo>
                  <a:cubicBezTo>
                    <a:pt x="11609" y="8748"/>
                    <a:pt x="11419" y="8816"/>
                    <a:pt x="11228" y="8816"/>
                  </a:cubicBezTo>
                  <a:cubicBezTo>
                    <a:pt x="11076" y="8816"/>
                    <a:pt x="10924" y="8773"/>
                    <a:pt x="10791" y="8684"/>
                  </a:cubicBezTo>
                  <a:lnTo>
                    <a:pt x="9356" y="7583"/>
                  </a:lnTo>
                  <a:cubicBezTo>
                    <a:pt x="9171" y="7451"/>
                    <a:pt x="8954" y="7387"/>
                    <a:pt x="8739" y="7387"/>
                  </a:cubicBezTo>
                  <a:cubicBezTo>
                    <a:pt x="8413" y="7387"/>
                    <a:pt x="8090" y="7535"/>
                    <a:pt x="7889" y="7817"/>
                  </a:cubicBezTo>
                  <a:lnTo>
                    <a:pt x="5120" y="11620"/>
                  </a:lnTo>
                  <a:cubicBezTo>
                    <a:pt x="4787" y="12120"/>
                    <a:pt x="4787" y="12754"/>
                    <a:pt x="5087" y="13254"/>
                  </a:cubicBezTo>
                  <a:lnTo>
                    <a:pt x="6188" y="14955"/>
                  </a:lnTo>
                  <a:cubicBezTo>
                    <a:pt x="6388" y="15356"/>
                    <a:pt x="6421" y="15789"/>
                    <a:pt x="6254" y="16190"/>
                  </a:cubicBezTo>
                  <a:cubicBezTo>
                    <a:pt x="5887" y="16923"/>
                    <a:pt x="5587" y="17691"/>
                    <a:pt x="5287" y="18458"/>
                  </a:cubicBezTo>
                  <a:cubicBezTo>
                    <a:pt x="5120" y="18892"/>
                    <a:pt x="4787" y="19225"/>
                    <a:pt x="4386" y="19459"/>
                  </a:cubicBezTo>
                  <a:lnTo>
                    <a:pt x="1684" y="20826"/>
                  </a:lnTo>
                  <a:cubicBezTo>
                    <a:pt x="1184" y="21093"/>
                    <a:pt x="817" y="21593"/>
                    <a:pt x="717" y="22194"/>
                  </a:cubicBezTo>
                  <a:lnTo>
                    <a:pt x="117" y="26163"/>
                  </a:lnTo>
                  <a:cubicBezTo>
                    <a:pt x="1" y="26655"/>
                    <a:pt x="412" y="27097"/>
                    <a:pt x="893" y="27097"/>
                  </a:cubicBezTo>
                  <a:cubicBezTo>
                    <a:pt x="966" y="27097"/>
                    <a:pt x="1042" y="27086"/>
                    <a:pt x="1117" y="27064"/>
                  </a:cubicBezTo>
                  <a:lnTo>
                    <a:pt x="3519" y="26497"/>
                  </a:lnTo>
                  <a:cubicBezTo>
                    <a:pt x="3568" y="26485"/>
                    <a:pt x="3617" y="26477"/>
                    <a:pt x="3665" y="26477"/>
                  </a:cubicBezTo>
                  <a:cubicBezTo>
                    <a:pt x="3750" y="26477"/>
                    <a:pt x="3835" y="26500"/>
                    <a:pt x="3919" y="26564"/>
                  </a:cubicBezTo>
                  <a:cubicBezTo>
                    <a:pt x="4019" y="26630"/>
                    <a:pt x="4119" y="26764"/>
                    <a:pt x="4119" y="26931"/>
                  </a:cubicBezTo>
                  <a:cubicBezTo>
                    <a:pt x="4186" y="27398"/>
                    <a:pt x="4286" y="27865"/>
                    <a:pt x="4420" y="28298"/>
                  </a:cubicBezTo>
                  <a:cubicBezTo>
                    <a:pt x="4520" y="28732"/>
                    <a:pt x="4453" y="29199"/>
                    <a:pt x="4253" y="29599"/>
                  </a:cubicBezTo>
                  <a:lnTo>
                    <a:pt x="1985" y="33202"/>
                  </a:lnTo>
                  <a:cubicBezTo>
                    <a:pt x="1684" y="33735"/>
                    <a:pt x="1718" y="34369"/>
                    <a:pt x="2118" y="34803"/>
                  </a:cubicBezTo>
                  <a:lnTo>
                    <a:pt x="3586" y="36404"/>
                  </a:lnTo>
                  <a:cubicBezTo>
                    <a:pt x="3778" y="36613"/>
                    <a:pt x="4040" y="36713"/>
                    <a:pt x="4301" y="36713"/>
                  </a:cubicBezTo>
                  <a:cubicBezTo>
                    <a:pt x="4582" y="36713"/>
                    <a:pt x="4863" y="36596"/>
                    <a:pt x="5053" y="36371"/>
                  </a:cubicBezTo>
                  <a:lnTo>
                    <a:pt x="7689" y="33202"/>
                  </a:lnTo>
                  <a:cubicBezTo>
                    <a:pt x="7889" y="32977"/>
                    <a:pt x="8164" y="32864"/>
                    <a:pt x="8458" y="32864"/>
                  </a:cubicBezTo>
                  <a:cubicBezTo>
                    <a:pt x="8556" y="32864"/>
                    <a:pt x="8656" y="32877"/>
                    <a:pt x="8756" y="32902"/>
                  </a:cubicBezTo>
                  <a:cubicBezTo>
                    <a:pt x="9056" y="32968"/>
                    <a:pt x="9356" y="33002"/>
                    <a:pt x="9657" y="33035"/>
                  </a:cubicBezTo>
                  <a:cubicBezTo>
                    <a:pt x="9990" y="33035"/>
                    <a:pt x="10224" y="33302"/>
                    <a:pt x="10224" y="33635"/>
                  </a:cubicBezTo>
                  <a:lnTo>
                    <a:pt x="10024" y="36971"/>
                  </a:lnTo>
                  <a:cubicBezTo>
                    <a:pt x="9990" y="37238"/>
                    <a:pt x="10090" y="37505"/>
                    <a:pt x="10324" y="37672"/>
                  </a:cubicBezTo>
                  <a:cubicBezTo>
                    <a:pt x="10424" y="37772"/>
                    <a:pt x="10591" y="37805"/>
                    <a:pt x="10724" y="37805"/>
                  </a:cubicBezTo>
                  <a:cubicBezTo>
                    <a:pt x="10824" y="37805"/>
                    <a:pt x="10958" y="37772"/>
                    <a:pt x="11058" y="37738"/>
                  </a:cubicBezTo>
                  <a:lnTo>
                    <a:pt x="13960" y="36671"/>
                  </a:lnTo>
                  <a:cubicBezTo>
                    <a:pt x="14493" y="36437"/>
                    <a:pt x="14894" y="35970"/>
                    <a:pt x="15061" y="35403"/>
                  </a:cubicBezTo>
                  <a:lnTo>
                    <a:pt x="15894" y="31701"/>
                  </a:lnTo>
                  <a:cubicBezTo>
                    <a:pt x="16028" y="31234"/>
                    <a:pt x="16295" y="30833"/>
                    <a:pt x="16662" y="30567"/>
                  </a:cubicBezTo>
                  <a:cubicBezTo>
                    <a:pt x="17229" y="30133"/>
                    <a:pt x="17762" y="29699"/>
                    <a:pt x="18296" y="29199"/>
                  </a:cubicBezTo>
                  <a:cubicBezTo>
                    <a:pt x="18445" y="29069"/>
                    <a:pt x="18635" y="29001"/>
                    <a:pt x="18826" y="29001"/>
                  </a:cubicBezTo>
                  <a:cubicBezTo>
                    <a:pt x="18978" y="29001"/>
                    <a:pt x="19131" y="29044"/>
                    <a:pt x="19264" y="29132"/>
                  </a:cubicBezTo>
                  <a:lnTo>
                    <a:pt x="20698" y="30233"/>
                  </a:lnTo>
                  <a:cubicBezTo>
                    <a:pt x="20883" y="30365"/>
                    <a:pt x="21100" y="30429"/>
                    <a:pt x="21315" y="30429"/>
                  </a:cubicBezTo>
                  <a:cubicBezTo>
                    <a:pt x="21642" y="30429"/>
                    <a:pt x="21964" y="30281"/>
                    <a:pt x="22166" y="29999"/>
                  </a:cubicBezTo>
                  <a:lnTo>
                    <a:pt x="24901" y="26197"/>
                  </a:lnTo>
                  <a:cubicBezTo>
                    <a:pt x="25234" y="25696"/>
                    <a:pt x="25268" y="25063"/>
                    <a:pt x="24968" y="24562"/>
                  </a:cubicBezTo>
                  <a:lnTo>
                    <a:pt x="23867" y="22861"/>
                  </a:lnTo>
                  <a:cubicBezTo>
                    <a:pt x="23667" y="22494"/>
                    <a:pt x="23633" y="22027"/>
                    <a:pt x="23800" y="21627"/>
                  </a:cubicBezTo>
                  <a:cubicBezTo>
                    <a:pt x="24167" y="20893"/>
                    <a:pt x="24467" y="20126"/>
                    <a:pt x="24734" y="19359"/>
                  </a:cubicBezTo>
                  <a:cubicBezTo>
                    <a:pt x="24934" y="18958"/>
                    <a:pt x="25234" y="18591"/>
                    <a:pt x="25635" y="18358"/>
                  </a:cubicBezTo>
                  <a:lnTo>
                    <a:pt x="28337" y="17024"/>
                  </a:lnTo>
                  <a:cubicBezTo>
                    <a:pt x="28870" y="16723"/>
                    <a:pt x="29237" y="16223"/>
                    <a:pt x="29337" y="15656"/>
                  </a:cubicBezTo>
                  <a:lnTo>
                    <a:pt x="29904" y="11653"/>
                  </a:lnTo>
                  <a:cubicBezTo>
                    <a:pt x="30020" y="11161"/>
                    <a:pt x="29634" y="10720"/>
                    <a:pt x="29160" y="10720"/>
                  </a:cubicBezTo>
                  <a:cubicBezTo>
                    <a:pt x="29087" y="10720"/>
                    <a:pt x="29013" y="10730"/>
                    <a:pt x="28937" y="10752"/>
                  </a:cubicBezTo>
                  <a:lnTo>
                    <a:pt x="26535" y="11319"/>
                  </a:lnTo>
                  <a:cubicBezTo>
                    <a:pt x="26487" y="11332"/>
                    <a:pt x="26438" y="11339"/>
                    <a:pt x="26389" y="11339"/>
                  </a:cubicBezTo>
                  <a:cubicBezTo>
                    <a:pt x="26304" y="11339"/>
                    <a:pt x="26220" y="11316"/>
                    <a:pt x="26135" y="11253"/>
                  </a:cubicBezTo>
                  <a:cubicBezTo>
                    <a:pt x="26002" y="11186"/>
                    <a:pt x="25935" y="11053"/>
                    <a:pt x="25935" y="10886"/>
                  </a:cubicBezTo>
                  <a:cubicBezTo>
                    <a:pt x="25868" y="10419"/>
                    <a:pt x="25768" y="9985"/>
                    <a:pt x="25635" y="9518"/>
                  </a:cubicBezTo>
                  <a:cubicBezTo>
                    <a:pt x="25535" y="9084"/>
                    <a:pt x="25568" y="8617"/>
                    <a:pt x="25802" y="8217"/>
                  </a:cubicBezTo>
                  <a:lnTo>
                    <a:pt x="28070" y="4615"/>
                  </a:lnTo>
                  <a:cubicBezTo>
                    <a:pt x="28370" y="4114"/>
                    <a:pt x="28303" y="3447"/>
                    <a:pt x="27936" y="3013"/>
                  </a:cubicBezTo>
                  <a:lnTo>
                    <a:pt x="26469" y="1412"/>
                  </a:lnTo>
                  <a:cubicBezTo>
                    <a:pt x="26272" y="1200"/>
                    <a:pt x="26012" y="1091"/>
                    <a:pt x="25754" y="1091"/>
                  </a:cubicBezTo>
                  <a:cubicBezTo>
                    <a:pt x="25486" y="1091"/>
                    <a:pt x="25221" y="1208"/>
                    <a:pt x="25034" y="1446"/>
                  </a:cubicBezTo>
                  <a:lnTo>
                    <a:pt x="22399" y="4615"/>
                  </a:lnTo>
                  <a:cubicBezTo>
                    <a:pt x="22158" y="4856"/>
                    <a:pt x="21852" y="4968"/>
                    <a:pt x="21533" y="4968"/>
                  </a:cubicBezTo>
                  <a:cubicBezTo>
                    <a:pt x="21455" y="4968"/>
                    <a:pt x="21377" y="4961"/>
                    <a:pt x="21298" y="4948"/>
                  </a:cubicBezTo>
                  <a:cubicBezTo>
                    <a:pt x="21031" y="4848"/>
                    <a:pt x="20731" y="4815"/>
                    <a:pt x="20431" y="4781"/>
                  </a:cubicBezTo>
                  <a:cubicBezTo>
                    <a:pt x="20097" y="4781"/>
                    <a:pt x="19831" y="4515"/>
                    <a:pt x="19864" y="4181"/>
                  </a:cubicBezTo>
                  <a:lnTo>
                    <a:pt x="20064" y="845"/>
                  </a:lnTo>
                  <a:cubicBezTo>
                    <a:pt x="20118" y="391"/>
                    <a:pt x="19743" y="1"/>
                    <a:pt x="19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2265125" y="1711325"/>
              <a:ext cx="1196700" cy="1453150"/>
            </a:xfrm>
            <a:custGeom>
              <a:rect b="b" l="l" r="r" t="t"/>
              <a:pathLst>
                <a:path extrusionOk="0" h="58126" w="47868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2265125" y="1711325"/>
              <a:ext cx="1196700" cy="1453150"/>
            </a:xfrm>
            <a:custGeom>
              <a:rect b="b" l="l" r="r" t="t"/>
              <a:pathLst>
                <a:path extrusionOk="0" h="58126" w="47868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2265125" y="1831750"/>
              <a:ext cx="569600" cy="1307625"/>
            </a:xfrm>
            <a:custGeom>
              <a:rect b="b" l="l" r="r" t="t"/>
              <a:pathLst>
                <a:path extrusionOk="0" h="52305" w="22784">
                  <a:moveTo>
                    <a:pt x="18547" y="1"/>
                  </a:moveTo>
                  <a:cubicBezTo>
                    <a:pt x="18480" y="134"/>
                    <a:pt x="18414" y="301"/>
                    <a:pt x="18380" y="468"/>
                  </a:cubicBezTo>
                  <a:lnTo>
                    <a:pt x="17813" y="6705"/>
                  </a:lnTo>
                  <a:cubicBezTo>
                    <a:pt x="17813" y="6872"/>
                    <a:pt x="17746" y="7072"/>
                    <a:pt x="17646" y="7239"/>
                  </a:cubicBezTo>
                  <a:lnTo>
                    <a:pt x="21849" y="9674"/>
                  </a:lnTo>
                  <a:cubicBezTo>
                    <a:pt x="21916" y="9507"/>
                    <a:pt x="21983" y="9307"/>
                    <a:pt x="22016" y="9107"/>
                  </a:cubicBezTo>
                  <a:lnTo>
                    <a:pt x="22550" y="2903"/>
                  </a:lnTo>
                  <a:cubicBezTo>
                    <a:pt x="22583" y="2736"/>
                    <a:pt x="22617" y="2569"/>
                    <a:pt x="22717" y="2436"/>
                  </a:cubicBezTo>
                  <a:lnTo>
                    <a:pt x="18547" y="1"/>
                  </a:lnTo>
                  <a:close/>
                  <a:moveTo>
                    <a:pt x="8907" y="10208"/>
                  </a:moveTo>
                  <a:cubicBezTo>
                    <a:pt x="8707" y="10275"/>
                    <a:pt x="8573" y="10408"/>
                    <a:pt x="8473" y="10542"/>
                  </a:cubicBezTo>
                  <a:lnTo>
                    <a:pt x="4370" y="17647"/>
                  </a:lnTo>
                  <a:cubicBezTo>
                    <a:pt x="4237" y="17913"/>
                    <a:pt x="4237" y="18214"/>
                    <a:pt x="4370" y="18481"/>
                  </a:cubicBezTo>
                  <a:lnTo>
                    <a:pt x="8506" y="20882"/>
                  </a:lnTo>
                  <a:cubicBezTo>
                    <a:pt x="8373" y="20649"/>
                    <a:pt x="8373" y="20349"/>
                    <a:pt x="8540" y="20115"/>
                  </a:cubicBezTo>
                  <a:lnTo>
                    <a:pt x="12643" y="12977"/>
                  </a:lnTo>
                  <a:cubicBezTo>
                    <a:pt x="12743" y="12810"/>
                    <a:pt x="12876" y="12710"/>
                    <a:pt x="13076" y="12643"/>
                  </a:cubicBezTo>
                  <a:lnTo>
                    <a:pt x="8907" y="10208"/>
                  </a:lnTo>
                  <a:close/>
                  <a:moveTo>
                    <a:pt x="334" y="31590"/>
                  </a:moveTo>
                  <a:cubicBezTo>
                    <a:pt x="134" y="31823"/>
                    <a:pt x="34" y="32090"/>
                    <a:pt x="0" y="32424"/>
                  </a:cubicBezTo>
                  <a:lnTo>
                    <a:pt x="0" y="38828"/>
                  </a:lnTo>
                  <a:cubicBezTo>
                    <a:pt x="0" y="38995"/>
                    <a:pt x="67" y="39162"/>
                    <a:pt x="201" y="39262"/>
                  </a:cubicBezTo>
                  <a:lnTo>
                    <a:pt x="4370" y="41664"/>
                  </a:lnTo>
                  <a:cubicBezTo>
                    <a:pt x="4237" y="41564"/>
                    <a:pt x="4170" y="41430"/>
                    <a:pt x="4203" y="41264"/>
                  </a:cubicBezTo>
                  <a:lnTo>
                    <a:pt x="4203" y="34826"/>
                  </a:lnTo>
                  <a:cubicBezTo>
                    <a:pt x="4203" y="34525"/>
                    <a:pt x="4303" y="34225"/>
                    <a:pt x="4504" y="33992"/>
                  </a:cubicBezTo>
                  <a:lnTo>
                    <a:pt x="334" y="31590"/>
                  </a:lnTo>
                  <a:close/>
                  <a:moveTo>
                    <a:pt x="7739" y="40696"/>
                  </a:moveTo>
                  <a:cubicBezTo>
                    <a:pt x="7739" y="40830"/>
                    <a:pt x="7706" y="40963"/>
                    <a:pt x="7639" y="41063"/>
                  </a:cubicBezTo>
                  <a:lnTo>
                    <a:pt x="4337" y="47735"/>
                  </a:lnTo>
                  <a:cubicBezTo>
                    <a:pt x="4170" y="48068"/>
                    <a:pt x="4303" y="48502"/>
                    <a:pt x="4637" y="48702"/>
                  </a:cubicBezTo>
                  <a:lnTo>
                    <a:pt x="8707" y="51104"/>
                  </a:lnTo>
                  <a:cubicBezTo>
                    <a:pt x="8440" y="50870"/>
                    <a:pt x="8340" y="50503"/>
                    <a:pt x="8506" y="50170"/>
                  </a:cubicBezTo>
                  <a:lnTo>
                    <a:pt x="11809" y="43498"/>
                  </a:lnTo>
                  <a:cubicBezTo>
                    <a:pt x="11876" y="43398"/>
                    <a:pt x="11909" y="43265"/>
                    <a:pt x="11909" y="43132"/>
                  </a:cubicBezTo>
                  <a:lnTo>
                    <a:pt x="7739" y="40696"/>
                  </a:lnTo>
                  <a:close/>
                  <a:moveTo>
                    <a:pt x="21249" y="45967"/>
                  </a:moveTo>
                  <a:cubicBezTo>
                    <a:pt x="21216" y="46000"/>
                    <a:pt x="21182" y="46000"/>
                    <a:pt x="21115" y="46000"/>
                  </a:cubicBezTo>
                  <a:cubicBezTo>
                    <a:pt x="20282" y="46200"/>
                    <a:pt x="19414" y="46267"/>
                    <a:pt x="18580" y="46267"/>
                  </a:cubicBezTo>
                  <a:cubicBezTo>
                    <a:pt x="18380" y="46267"/>
                    <a:pt x="18213" y="46300"/>
                    <a:pt x="18047" y="46367"/>
                  </a:cubicBezTo>
                  <a:lnTo>
                    <a:pt x="18347" y="49503"/>
                  </a:lnTo>
                  <a:cubicBezTo>
                    <a:pt x="18380" y="49636"/>
                    <a:pt x="18447" y="49770"/>
                    <a:pt x="18580" y="49870"/>
                  </a:cubicBezTo>
                  <a:lnTo>
                    <a:pt x="22731" y="52274"/>
                  </a:lnTo>
                  <a:lnTo>
                    <a:pt x="22731" y="52274"/>
                  </a:lnTo>
                  <a:cubicBezTo>
                    <a:pt x="22696" y="52251"/>
                    <a:pt x="22673" y="52228"/>
                    <a:pt x="22650" y="52205"/>
                  </a:cubicBezTo>
                  <a:cubicBezTo>
                    <a:pt x="22617" y="52171"/>
                    <a:pt x="22583" y="52105"/>
                    <a:pt x="22583" y="52038"/>
                  </a:cubicBezTo>
                  <a:cubicBezTo>
                    <a:pt x="22550" y="52005"/>
                    <a:pt x="22550" y="51971"/>
                    <a:pt x="22550" y="51938"/>
                  </a:cubicBezTo>
                  <a:lnTo>
                    <a:pt x="22016" y="46501"/>
                  </a:lnTo>
                  <a:cubicBezTo>
                    <a:pt x="21983" y="46467"/>
                    <a:pt x="21983" y="46401"/>
                    <a:pt x="21983" y="46367"/>
                  </a:cubicBezTo>
                  <a:cubicBezTo>
                    <a:pt x="21949" y="46267"/>
                    <a:pt x="21883" y="46167"/>
                    <a:pt x="21816" y="46100"/>
                  </a:cubicBezTo>
                  <a:cubicBezTo>
                    <a:pt x="21749" y="46067"/>
                    <a:pt x="21716" y="46034"/>
                    <a:pt x="21649" y="46000"/>
                  </a:cubicBezTo>
                  <a:lnTo>
                    <a:pt x="21549" y="45967"/>
                  </a:lnTo>
                  <a:close/>
                  <a:moveTo>
                    <a:pt x="22731" y="52274"/>
                  </a:moveTo>
                  <a:lnTo>
                    <a:pt x="22731" y="52274"/>
                  </a:lnTo>
                  <a:cubicBezTo>
                    <a:pt x="22746" y="52284"/>
                    <a:pt x="22763" y="52295"/>
                    <a:pt x="22783" y="52305"/>
                  </a:cubicBezTo>
                  <a:lnTo>
                    <a:pt x="22731" y="52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2369550" y="1771650"/>
              <a:ext cx="1092700" cy="1392825"/>
            </a:xfrm>
            <a:custGeom>
              <a:rect b="b" l="l" r="r" t="t"/>
              <a:pathLst>
                <a:path extrusionOk="0" h="55713" w="43708">
                  <a:moveTo>
                    <a:pt x="26053" y="15663"/>
                  </a:moveTo>
                  <a:cubicBezTo>
                    <a:pt x="29150" y="15663"/>
                    <a:pt x="31282" y="18126"/>
                    <a:pt x="31282" y="22386"/>
                  </a:cubicBezTo>
                  <a:cubicBezTo>
                    <a:pt x="31282" y="28423"/>
                    <a:pt x="27046" y="35728"/>
                    <a:pt x="21842" y="38731"/>
                  </a:cubicBezTo>
                  <a:cubicBezTo>
                    <a:pt x="20330" y="39603"/>
                    <a:pt x="18899" y="40016"/>
                    <a:pt x="17631" y="40016"/>
                  </a:cubicBezTo>
                  <a:cubicBezTo>
                    <a:pt x="14534" y="40016"/>
                    <a:pt x="12402" y="37553"/>
                    <a:pt x="12402" y="33293"/>
                  </a:cubicBezTo>
                  <a:cubicBezTo>
                    <a:pt x="12402" y="27289"/>
                    <a:pt x="16638" y="19951"/>
                    <a:pt x="21842" y="16948"/>
                  </a:cubicBezTo>
                  <a:cubicBezTo>
                    <a:pt x="23354" y="16076"/>
                    <a:pt x="24784" y="15663"/>
                    <a:pt x="26053" y="15663"/>
                  </a:cubicBezTo>
                  <a:close/>
                  <a:moveTo>
                    <a:pt x="35115" y="0"/>
                  </a:moveTo>
                  <a:cubicBezTo>
                    <a:pt x="34875" y="0"/>
                    <a:pt x="34637" y="119"/>
                    <a:pt x="34484" y="336"/>
                  </a:cubicBezTo>
                  <a:lnTo>
                    <a:pt x="30381" y="6541"/>
                  </a:lnTo>
                  <a:cubicBezTo>
                    <a:pt x="30115" y="6875"/>
                    <a:pt x="29714" y="7075"/>
                    <a:pt x="29314" y="7075"/>
                  </a:cubicBezTo>
                  <a:cubicBezTo>
                    <a:pt x="29200" y="7070"/>
                    <a:pt x="29085" y="7068"/>
                    <a:pt x="28969" y="7068"/>
                  </a:cubicBezTo>
                  <a:cubicBezTo>
                    <a:pt x="28177" y="7068"/>
                    <a:pt x="27369" y="7167"/>
                    <a:pt x="26612" y="7342"/>
                  </a:cubicBezTo>
                  <a:cubicBezTo>
                    <a:pt x="26559" y="7356"/>
                    <a:pt x="26507" y="7363"/>
                    <a:pt x="26457" y="7363"/>
                  </a:cubicBezTo>
                  <a:cubicBezTo>
                    <a:pt x="26155" y="7363"/>
                    <a:pt x="25907" y="7122"/>
                    <a:pt x="25878" y="6808"/>
                  </a:cubicBezTo>
                  <a:lnTo>
                    <a:pt x="25311" y="1404"/>
                  </a:lnTo>
                  <a:cubicBezTo>
                    <a:pt x="25335" y="1137"/>
                    <a:pt x="25130" y="958"/>
                    <a:pt x="24900" y="958"/>
                  </a:cubicBezTo>
                  <a:cubicBezTo>
                    <a:pt x="24814" y="958"/>
                    <a:pt x="24725" y="983"/>
                    <a:pt x="24644" y="1037"/>
                  </a:cubicBezTo>
                  <a:lnTo>
                    <a:pt x="19073" y="4273"/>
                  </a:lnTo>
                  <a:cubicBezTo>
                    <a:pt x="18706" y="4506"/>
                    <a:pt x="18473" y="4873"/>
                    <a:pt x="18406" y="5307"/>
                  </a:cubicBezTo>
                  <a:lnTo>
                    <a:pt x="17839" y="11511"/>
                  </a:lnTo>
                  <a:cubicBezTo>
                    <a:pt x="17772" y="11945"/>
                    <a:pt x="17572" y="12378"/>
                    <a:pt x="17272" y="12679"/>
                  </a:cubicBezTo>
                  <a:cubicBezTo>
                    <a:pt x="16171" y="13713"/>
                    <a:pt x="15137" y="14814"/>
                    <a:pt x="14170" y="15981"/>
                  </a:cubicBezTo>
                  <a:cubicBezTo>
                    <a:pt x="13970" y="16206"/>
                    <a:pt x="13676" y="16319"/>
                    <a:pt x="13372" y="16319"/>
                  </a:cubicBezTo>
                  <a:cubicBezTo>
                    <a:pt x="13271" y="16319"/>
                    <a:pt x="13169" y="16306"/>
                    <a:pt x="13069" y="16281"/>
                  </a:cubicBezTo>
                  <a:lnTo>
                    <a:pt x="9500" y="15014"/>
                  </a:lnTo>
                  <a:cubicBezTo>
                    <a:pt x="9414" y="14992"/>
                    <a:pt x="9328" y="14981"/>
                    <a:pt x="9244" y="14981"/>
                  </a:cubicBezTo>
                  <a:cubicBezTo>
                    <a:pt x="8937" y="14981"/>
                    <a:pt x="8656" y="15126"/>
                    <a:pt x="8499" y="15414"/>
                  </a:cubicBezTo>
                  <a:lnTo>
                    <a:pt x="4396" y="22486"/>
                  </a:lnTo>
                  <a:cubicBezTo>
                    <a:pt x="4196" y="22853"/>
                    <a:pt x="4263" y="23286"/>
                    <a:pt x="4563" y="23553"/>
                  </a:cubicBezTo>
                  <a:lnTo>
                    <a:pt x="7432" y="26022"/>
                  </a:lnTo>
                  <a:cubicBezTo>
                    <a:pt x="7732" y="26322"/>
                    <a:pt x="7832" y="26722"/>
                    <a:pt x="7699" y="27122"/>
                  </a:cubicBezTo>
                  <a:cubicBezTo>
                    <a:pt x="7198" y="28523"/>
                    <a:pt x="6765" y="29991"/>
                    <a:pt x="6431" y="31459"/>
                  </a:cubicBezTo>
                  <a:cubicBezTo>
                    <a:pt x="6298" y="31892"/>
                    <a:pt x="6064" y="32259"/>
                    <a:pt x="5697" y="32526"/>
                  </a:cubicBezTo>
                  <a:lnTo>
                    <a:pt x="593" y="36129"/>
                  </a:lnTo>
                  <a:cubicBezTo>
                    <a:pt x="260" y="36396"/>
                    <a:pt x="60" y="36796"/>
                    <a:pt x="26" y="37230"/>
                  </a:cubicBezTo>
                  <a:lnTo>
                    <a:pt x="26" y="43668"/>
                  </a:lnTo>
                  <a:cubicBezTo>
                    <a:pt x="1" y="43921"/>
                    <a:pt x="208" y="44137"/>
                    <a:pt x="440" y="44137"/>
                  </a:cubicBezTo>
                  <a:cubicBezTo>
                    <a:pt x="513" y="44137"/>
                    <a:pt x="589" y="44116"/>
                    <a:pt x="660" y="44068"/>
                  </a:cubicBezTo>
                  <a:lnTo>
                    <a:pt x="5630" y="41833"/>
                  </a:lnTo>
                  <a:cubicBezTo>
                    <a:pt x="5712" y="41792"/>
                    <a:pt x="5797" y="41773"/>
                    <a:pt x="5881" y="41773"/>
                  </a:cubicBezTo>
                  <a:cubicBezTo>
                    <a:pt x="6141" y="41773"/>
                    <a:pt x="6389" y="41956"/>
                    <a:pt x="6464" y="42233"/>
                  </a:cubicBezTo>
                  <a:cubicBezTo>
                    <a:pt x="6731" y="43100"/>
                    <a:pt x="7098" y="43901"/>
                    <a:pt x="7565" y="44668"/>
                  </a:cubicBezTo>
                  <a:cubicBezTo>
                    <a:pt x="7799" y="45069"/>
                    <a:pt x="7799" y="45502"/>
                    <a:pt x="7665" y="45902"/>
                  </a:cubicBezTo>
                  <a:lnTo>
                    <a:pt x="4329" y="52574"/>
                  </a:lnTo>
                  <a:cubicBezTo>
                    <a:pt x="4163" y="52907"/>
                    <a:pt x="4296" y="53341"/>
                    <a:pt x="4630" y="53541"/>
                  </a:cubicBezTo>
                  <a:lnTo>
                    <a:pt x="8232" y="55609"/>
                  </a:lnTo>
                  <a:cubicBezTo>
                    <a:pt x="8348" y="55679"/>
                    <a:pt x="8476" y="55712"/>
                    <a:pt x="8603" y="55712"/>
                  </a:cubicBezTo>
                  <a:cubicBezTo>
                    <a:pt x="8842" y="55712"/>
                    <a:pt x="9080" y="55594"/>
                    <a:pt x="9233" y="55376"/>
                  </a:cubicBezTo>
                  <a:lnTo>
                    <a:pt x="13336" y="49171"/>
                  </a:lnTo>
                  <a:cubicBezTo>
                    <a:pt x="13603" y="48838"/>
                    <a:pt x="14003" y="48638"/>
                    <a:pt x="14437" y="48638"/>
                  </a:cubicBezTo>
                  <a:cubicBezTo>
                    <a:pt x="14551" y="48642"/>
                    <a:pt x="14665" y="48644"/>
                    <a:pt x="14780" y="48644"/>
                  </a:cubicBezTo>
                  <a:cubicBezTo>
                    <a:pt x="15566" y="48644"/>
                    <a:pt x="16348" y="48546"/>
                    <a:pt x="17105" y="48371"/>
                  </a:cubicBezTo>
                  <a:cubicBezTo>
                    <a:pt x="17158" y="48356"/>
                    <a:pt x="17211" y="48350"/>
                    <a:pt x="17263" y="48350"/>
                  </a:cubicBezTo>
                  <a:cubicBezTo>
                    <a:pt x="17570" y="48350"/>
                    <a:pt x="17839" y="48590"/>
                    <a:pt x="17839" y="48905"/>
                  </a:cubicBezTo>
                  <a:lnTo>
                    <a:pt x="18406" y="54308"/>
                  </a:lnTo>
                  <a:cubicBezTo>
                    <a:pt x="18382" y="54576"/>
                    <a:pt x="18605" y="54755"/>
                    <a:pt x="18832" y="54755"/>
                  </a:cubicBezTo>
                  <a:cubicBezTo>
                    <a:pt x="18916" y="54755"/>
                    <a:pt x="19001" y="54730"/>
                    <a:pt x="19073" y="54675"/>
                  </a:cubicBezTo>
                  <a:lnTo>
                    <a:pt x="24644" y="51440"/>
                  </a:lnTo>
                  <a:cubicBezTo>
                    <a:pt x="25011" y="51206"/>
                    <a:pt x="25244" y="50839"/>
                    <a:pt x="25311" y="50406"/>
                  </a:cubicBezTo>
                  <a:lnTo>
                    <a:pt x="25878" y="44201"/>
                  </a:lnTo>
                  <a:cubicBezTo>
                    <a:pt x="25912" y="43768"/>
                    <a:pt x="26145" y="43367"/>
                    <a:pt x="26445" y="43034"/>
                  </a:cubicBezTo>
                  <a:cubicBezTo>
                    <a:pt x="27546" y="42000"/>
                    <a:pt x="28580" y="40932"/>
                    <a:pt x="29547" y="39765"/>
                  </a:cubicBezTo>
                  <a:cubicBezTo>
                    <a:pt x="29755" y="39531"/>
                    <a:pt x="30064" y="39398"/>
                    <a:pt x="30380" y="39398"/>
                  </a:cubicBezTo>
                  <a:cubicBezTo>
                    <a:pt x="30469" y="39398"/>
                    <a:pt x="30560" y="39409"/>
                    <a:pt x="30648" y="39431"/>
                  </a:cubicBezTo>
                  <a:lnTo>
                    <a:pt x="34217" y="40699"/>
                  </a:lnTo>
                  <a:cubicBezTo>
                    <a:pt x="34311" y="40730"/>
                    <a:pt x="34405" y="40745"/>
                    <a:pt x="34496" y="40745"/>
                  </a:cubicBezTo>
                  <a:cubicBezTo>
                    <a:pt x="34794" y="40745"/>
                    <a:pt x="35065" y="40587"/>
                    <a:pt x="35218" y="40332"/>
                  </a:cubicBezTo>
                  <a:lnTo>
                    <a:pt x="39321" y="33227"/>
                  </a:lnTo>
                  <a:cubicBezTo>
                    <a:pt x="39521" y="32893"/>
                    <a:pt x="39455" y="32459"/>
                    <a:pt x="39154" y="32193"/>
                  </a:cubicBezTo>
                  <a:lnTo>
                    <a:pt x="36286" y="29691"/>
                  </a:lnTo>
                  <a:cubicBezTo>
                    <a:pt x="35985" y="29424"/>
                    <a:pt x="35885" y="28990"/>
                    <a:pt x="35985" y="28590"/>
                  </a:cubicBezTo>
                  <a:cubicBezTo>
                    <a:pt x="36519" y="27189"/>
                    <a:pt x="36953" y="25755"/>
                    <a:pt x="37286" y="24287"/>
                  </a:cubicBezTo>
                  <a:cubicBezTo>
                    <a:pt x="37420" y="23853"/>
                    <a:pt x="37653" y="23453"/>
                    <a:pt x="38020" y="23186"/>
                  </a:cubicBezTo>
                  <a:lnTo>
                    <a:pt x="43090" y="19617"/>
                  </a:lnTo>
                  <a:cubicBezTo>
                    <a:pt x="43424" y="19317"/>
                    <a:pt x="43658" y="18950"/>
                    <a:pt x="43658" y="18516"/>
                  </a:cubicBezTo>
                  <a:lnTo>
                    <a:pt x="43658" y="12045"/>
                  </a:lnTo>
                  <a:cubicBezTo>
                    <a:pt x="43707" y="11771"/>
                    <a:pt x="43497" y="11571"/>
                    <a:pt x="43262" y="11571"/>
                  </a:cubicBezTo>
                  <a:cubicBezTo>
                    <a:pt x="43182" y="11571"/>
                    <a:pt x="43100" y="11594"/>
                    <a:pt x="43024" y="11645"/>
                  </a:cubicBezTo>
                  <a:lnTo>
                    <a:pt x="38087" y="13880"/>
                  </a:lnTo>
                  <a:cubicBezTo>
                    <a:pt x="37998" y="13920"/>
                    <a:pt x="37906" y="13939"/>
                    <a:pt x="37818" y="13939"/>
                  </a:cubicBezTo>
                  <a:cubicBezTo>
                    <a:pt x="37545" y="13939"/>
                    <a:pt x="37303" y="13757"/>
                    <a:pt x="37253" y="13479"/>
                  </a:cubicBezTo>
                  <a:cubicBezTo>
                    <a:pt x="36986" y="12612"/>
                    <a:pt x="36586" y="11778"/>
                    <a:pt x="36119" y="11011"/>
                  </a:cubicBezTo>
                  <a:cubicBezTo>
                    <a:pt x="35919" y="10644"/>
                    <a:pt x="35885" y="10210"/>
                    <a:pt x="36052" y="9810"/>
                  </a:cubicBezTo>
                  <a:lnTo>
                    <a:pt x="39354" y="3138"/>
                  </a:lnTo>
                  <a:cubicBezTo>
                    <a:pt x="39521" y="2805"/>
                    <a:pt x="39421" y="2371"/>
                    <a:pt x="39088" y="2171"/>
                  </a:cubicBezTo>
                  <a:lnTo>
                    <a:pt x="35485" y="103"/>
                  </a:lnTo>
                  <a:cubicBezTo>
                    <a:pt x="35369" y="34"/>
                    <a:pt x="35242" y="0"/>
                    <a:pt x="351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4952875" y="1067875"/>
              <a:ext cx="74250" cy="158475"/>
            </a:xfrm>
            <a:custGeom>
              <a:rect b="b" l="l" r="r" t="t"/>
              <a:pathLst>
                <a:path extrusionOk="0" h="6339" w="297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4952875" y="1067875"/>
              <a:ext cx="74250" cy="158475"/>
            </a:xfrm>
            <a:custGeom>
              <a:rect b="b" l="l" r="r" t="t"/>
              <a:pathLst>
                <a:path extrusionOk="0" h="6339" w="297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4787750" y="700100"/>
              <a:ext cx="358625" cy="526700"/>
            </a:xfrm>
            <a:custGeom>
              <a:rect b="b" l="l" r="r" t="t"/>
              <a:pathLst>
                <a:path extrusionOk="0" h="21068" w="14345">
                  <a:moveTo>
                    <a:pt x="2336" y="1"/>
                  </a:moveTo>
                  <a:cubicBezTo>
                    <a:pt x="2052" y="1"/>
                    <a:pt x="1769" y="68"/>
                    <a:pt x="1502" y="201"/>
                  </a:cubicBezTo>
                  <a:lnTo>
                    <a:pt x="835" y="601"/>
                  </a:lnTo>
                  <a:cubicBezTo>
                    <a:pt x="334" y="902"/>
                    <a:pt x="34" y="1435"/>
                    <a:pt x="1" y="2036"/>
                  </a:cubicBezTo>
                  <a:lnTo>
                    <a:pt x="1" y="13444"/>
                  </a:lnTo>
                  <a:cubicBezTo>
                    <a:pt x="34" y="14011"/>
                    <a:pt x="334" y="14545"/>
                    <a:pt x="835" y="14878"/>
                  </a:cubicBezTo>
                  <a:lnTo>
                    <a:pt x="5104" y="17313"/>
                  </a:lnTo>
                  <a:lnTo>
                    <a:pt x="6339" y="20949"/>
                  </a:lnTo>
                  <a:cubicBezTo>
                    <a:pt x="6376" y="21024"/>
                    <a:pt x="6445" y="21068"/>
                    <a:pt x="6516" y="21068"/>
                  </a:cubicBezTo>
                  <a:cubicBezTo>
                    <a:pt x="6572" y="21068"/>
                    <a:pt x="6628" y="21041"/>
                    <a:pt x="6672" y="20983"/>
                  </a:cubicBezTo>
                  <a:lnTo>
                    <a:pt x="7840" y="18914"/>
                  </a:lnTo>
                  <a:lnTo>
                    <a:pt x="11175" y="20849"/>
                  </a:lnTo>
                  <a:cubicBezTo>
                    <a:pt x="11442" y="20983"/>
                    <a:pt x="11726" y="21049"/>
                    <a:pt x="12009" y="21049"/>
                  </a:cubicBezTo>
                  <a:cubicBezTo>
                    <a:pt x="12293" y="21049"/>
                    <a:pt x="12576" y="20983"/>
                    <a:pt x="12843" y="20849"/>
                  </a:cubicBezTo>
                  <a:lnTo>
                    <a:pt x="13510" y="20449"/>
                  </a:lnTo>
                  <a:cubicBezTo>
                    <a:pt x="14011" y="20149"/>
                    <a:pt x="14311" y="19615"/>
                    <a:pt x="14344" y="19015"/>
                  </a:cubicBezTo>
                  <a:lnTo>
                    <a:pt x="14344" y="7640"/>
                  </a:lnTo>
                  <a:cubicBezTo>
                    <a:pt x="14311" y="7039"/>
                    <a:pt x="14011" y="6506"/>
                    <a:pt x="13510" y="6205"/>
                  </a:cubicBezTo>
                  <a:lnTo>
                    <a:pt x="3170" y="201"/>
                  </a:lnTo>
                  <a:cubicBezTo>
                    <a:pt x="2903" y="68"/>
                    <a:pt x="2619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5070450" y="870225"/>
              <a:ext cx="75925" cy="356075"/>
            </a:xfrm>
            <a:custGeom>
              <a:rect b="b" l="l" r="r" t="t"/>
              <a:pathLst>
                <a:path extrusionOk="0" h="14243" w="3037">
                  <a:moveTo>
                    <a:pt x="2769" y="1"/>
                  </a:moveTo>
                  <a:lnTo>
                    <a:pt x="468" y="1335"/>
                  </a:lnTo>
                  <a:cubicBezTo>
                    <a:pt x="601" y="1602"/>
                    <a:pt x="701" y="1869"/>
                    <a:pt x="701" y="2169"/>
                  </a:cubicBezTo>
                  <a:lnTo>
                    <a:pt x="701" y="13577"/>
                  </a:lnTo>
                  <a:cubicBezTo>
                    <a:pt x="701" y="13949"/>
                    <a:pt x="511" y="14151"/>
                    <a:pt x="232" y="14151"/>
                  </a:cubicBezTo>
                  <a:cubicBezTo>
                    <a:pt x="160" y="14151"/>
                    <a:pt x="83" y="14138"/>
                    <a:pt x="1" y="14111"/>
                  </a:cubicBezTo>
                  <a:lnTo>
                    <a:pt x="1" y="14111"/>
                  </a:lnTo>
                  <a:cubicBezTo>
                    <a:pt x="222" y="14199"/>
                    <a:pt x="450" y="14242"/>
                    <a:pt x="679" y="14242"/>
                  </a:cubicBezTo>
                  <a:cubicBezTo>
                    <a:pt x="967" y="14242"/>
                    <a:pt x="1256" y="14174"/>
                    <a:pt x="1535" y="14044"/>
                  </a:cubicBezTo>
                  <a:lnTo>
                    <a:pt x="2202" y="13644"/>
                  </a:lnTo>
                  <a:cubicBezTo>
                    <a:pt x="2703" y="13344"/>
                    <a:pt x="3003" y="12810"/>
                    <a:pt x="3036" y="12210"/>
                  </a:cubicBezTo>
                  <a:lnTo>
                    <a:pt x="3036" y="835"/>
                  </a:lnTo>
                  <a:cubicBezTo>
                    <a:pt x="3036" y="534"/>
                    <a:pt x="2936" y="2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4788600" y="700100"/>
              <a:ext cx="351925" cy="204350"/>
            </a:xfrm>
            <a:custGeom>
              <a:rect b="b" l="l" r="r" t="t"/>
              <a:pathLst>
                <a:path extrusionOk="0" h="8174" w="14077">
                  <a:moveTo>
                    <a:pt x="2289" y="1"/>
                  </a:moveTo>
                  <a:cubicBezTo>
                    <a:pt x="2002" y="1"/>
                    <a:pt x="1718" y="68"/>
                    <a:pt x="1468" y="201"/>
                  </a:cubicBezTo>
                  <a:lnTo>
                    <a:pt x="767" y="601"/>
                  </a:lnTo>
                  <a:cubicBezTo>
                    <a:pt x="367" y="868"/>
                    <a:pt x="67" y="1302"/>
                    <a:pt x="0" y="1802"/>
                  </a:cubicBezTo>
                  <a:cubicBezTo>
                    <a:pt x="44" y="1560"/>
                    <a:pt x="205" y="1434"/>
                    <a:pt x="424" y="1434"/>
                  </a:cubicBezTo>
                  <a:cubicBezTo>
                    <a:pt x="536" y="1434"/>
                    <a:pt x="665" y="1467"/>
                    <a:pt x="801" y="1535"/>
                  </a:cubicBezTo>
                  <a:lnTo>
                    <a:pt x="11141" y="7540"/>
                  </a:lnTo>
                  <a:cubicBezTo>
                    <a:pt x="11375" y="7673"/>
                    <a:pt x="11575" y="7907"/>
                    <a:pt x="11742" y="8173"/>
                  </a:cubicBezTo>
                  <a:lnTo>
                    <a:pt x="14077" y="6806"/>
                  </a:lnTo>
                  <a:cubicBezTo>
                    <a:pt x="13910" y="6572"/>
                    <a:pt x="13710" y="6339"/>
                    <a:pt x="13476" y="6205"/>
                  </a:cubicBezTo>
                  <a:lnTo>
                    <a:pt x="3136" y="201"/>
                  </a:lnTo>
                  <a:cubicBezTo>
                    <a:pt x="2869" y="68"/>
                    <a:pt x="2577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4840300" y="857000"/>
              <a:ext cx="131775" cy="234250"/>
            </a:xfrm>
            <a:custGeom>
              <a:rect b="b" l="l" r="r" t="t"/>
              <a:pathLst>
                <a:path extrusionOk="0" h="9370" w="5271">
                  <a:moveTo>
                    <a:pt x="3452" y="1"/>
                  </a:moveTo>
                  <a:cubicBezTo>
                    <a:pt x="3380" y="1"/>
                    <a:pt x="3307" y="10"/>
                    <a:pt x="3236" y="29"/>
                  </a:cubicBezTo>
                  <a:cubicBezTo>
                    <a:pt x="3136" y="63"/>
                    <a:pt x="3069" y="163"/>
                    <a:pt x="3036" y="263"/>
                  </a:cubicBezTo>
                  <a:cubicBezTo>
                    <a:pt x="2902" y="496"/>
                    <a:pt x="2836" y="730"/>
                    <a:pt x="2802" y="997"/>
                  </a:cubicBezTo>
                  <a:cubicBezTo>
                    <a:pt x="2736" y="1430"/>
                    <a:pt x="2769" y="1897"/>
                    <a:pt x="2869" y="2331"/>
                  </a:cubicBezTo>
                  <a:lnTo>
                    <a:pt x="701" y="1063"/>
                  </a:lnTo>
                  <a:cubicBezTo>
                    <a:pt x="639" y="1022"/>
                    <a:pt x="552" y="994"/>
                    <a:pt x="462" y="994"/>
                  </a:cubicBezTo>
                  <a:cubicBezTo>
                    <a:pt x="407" y="994"/>
                    <a:pt x="351" y="1005"/>
                    <a:pt x="300" y="1030"/>
                  </a:cubicBezTo>
                  <a:cubicBezTo>
                    <a:pt x="134" y="1130"/>
                    <a:pt x="67" y="1297"/>
                    <a:pt x="67" y="1497"/>
                  </a:cubicBezTo>
                  <a:cubicBezTo>
                    <a:pt x="100" y="1831"/>
                    <a:pt x="200" y="2164"/>
                    <a:pt x="434" y="2431"/>
                  </a:cubicBezTo>
                  <a:cubicBezTo>
                    <a:pt x="434" y="2431"/>
                    <a:pt x="390" y="2417"/>
                    <a:pt x="329" y="2417"/>
                  </a:cubicBezTo>
                  <a:cubicBezTo>
                    <a:pt x="201" y="2417"/>
                    <a:pt x="0" y="2479"/>
                    <a:pt x="0" y="2865"/>
                  </a:cubicBezTo>
                  <a:cubicBezTo>
                    <a:pt x="34" y="3265"/>
                    <a:pt x="200" y="3665"/>
                    <a:pt x="534" y="3932"/>
                  </a:cubicBezTo>
                  <a:cubicBezTo>
                    <a:pt x="534" y="3932"/>
                    <a:pt x="367" y="4032"/>
                    <a:pt x="367" y="4433"/>
                  </a:cubicBezTo>
                  <a:cubicBezTo>
                    <a:pt x="434" y="4866"/>
                    <a:pt x="667" y="5233"/>
                    <a:pt x="968" y="5500"/>
                  </a:cubicBezTo>
                  <a:cubicBezTo>
                    <a:pt x="901" y="5667"/>
                    <a:pt x="901" y="5834"/>
                    <a:pt x="901" y="6034"/>
                  </a:cubicBezTo>
                  <a:cubicBezTo>
                    <a:pt x="934" y="6534"/>
                    <a:pt x="1234" y="7001"/>
                    <a:pt x="1701" y="7268"/>
                  </a:cubicBezTo>
                  <a:lnTo>
                    <a:pt x="5271" y="9369"/>
                  </a:lnTo>
                  <a:lnTo>
                    <a:pt x="5271" y="4666"/>
                  </a:lnTo>
                  <a:cubicBezTo>
                    <a:pt x="5271" y="4666"/>
                    <a:pt x="4270" y="2431"/>
                    <a:pt x="4203" y="2098"/>
                  </a:cubicBezTo>
                  <a:cubicBezTo>
                    <a:pt x="4137" y="1564"/>
                    <a:pt x="4137" y="997"/>
                    <a:pt x="4203" y="430"/>
                  </a:cubicBezTo>
                  <a:cubicBezTo>
                    <a:pt x="4042" y="161"/>
                    <a:pt x="3751" y="1"/>
                    <a:pt x="3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4984575" y="980000"/>
              <a:ext cx="39200" cy="154450"/>
            </a:xfrm>
            <a:custGeom>
              <a:rect b="b" l="l" r="r" t="t"/>
              <a:pathLst>
                <a:path extrusionOk="0" h="6178" w="1568">
                  <a:moveTo>
                    <a:pt x="127" y="0"/>
                  </a:moveTo>
                  <a:cubicBezTo>
                    <a:pt x="56" y="0"/>
                    <a:pt x="0" y="38"/>
                    <a:pt x="0" y="113"/>
                  </a:cubicBezTo>
                  <a:lnTo>
                    <a:pt x="0" y="5150"/>
                  </a:lnTo>
                  <a:cubicBezTo>
                    <a:pt x="0" y="5283"/>
                    <a:pt x="67" y="5383"/>
                    <a:pt x="200" y="5450"/>
                  </a:cubicBezTo>
                  <a:lnTo>
                    <a:pt x="1401" y="6151"/>
                  </a:lnTo>
                  <a:cubicBezTo>
                    <a:pt x="1429" y="6169"/>
                    <a:pt x="1454" y="6178"/>
                    <a:pt x="1476" y="6178"/>
                  </a:cubicBezTo>
                  <a:cubicBezTo>
                    <a:pt x="1533" y="6178"/>
                    <a:pt x="1568" y="6123"/>
                    <a:pt x="1568" y="6051"/>
                  </a:cubicBezTo>
                  <a:lnTo>
                    <a:pt x="1568" y="1014"/>
                  </a:lnTo>
                  <a:cubicBezTo>
                    <a:pt x="1568" y="880"/>
                    <a:pt x="1501" y="780"/>
                    <a:pt x="1401" y="713"/>
                  </a:cubicBezTo>
                  <a:lnTo>
                    <a:pt x="200" y="13"/>
                  </a:lnTo>
                  <a:cubicBezTo>
                    <a:pt x="175" y="5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1466225" y="591000"/>
              <a:ext cx="917350" cy="1089175"/>
            </a:xfrm>
            <a:custGeom>
              <a:rect b="b" l="l" r="r" t="t"/>
              <a:pathLst>
                <a:path extrusionOk="0" h="43567" w="36694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1466225" y="591000"/>
              <a:ext cx="917350" cy="1089175"/>
            </a:xfrm>
            <a:custGeom>
              <a:rect b="b" l="l" r="r" t="t"/>
              <a:pathLst>
                <a:path extrusionOk="0" h="43567" w="36694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1561275" y="667350"/>
              <a:ext cx="860650" cy="1012900"/>
            </a:xfrm>
            <a:custGeom>
              <a:rect b="b" l="l" r="r" t="t"/>
              <a:pathLst>
                <a:path extrusionOk="0" h="40516" w="34426">
                  <a:moveTo>
                    <a:pt x="24240" y="0"/>
                  </a:moveTo>
                  <a:cubicBezTo>
                    <a:pt x="18358" y="0"/>
                    <a:pt x="11021" y="5369"/>
                    <a:pt x="6139" y="13853"/>
                  </a:cubicBezTo>
                  <a:cubicBezTo>
                    <a:pt x="1" y="24461"/>
                    <a:pt x="1" y="35936"/>
                    <a:pt x="6139" y="39472"/>
                  </a:cubicBezTo>
                  <a:cubicBezTo>
                    <a:pt x="7360" y="40179"/>
                    <a:pt x="8736" y="40515"/>
                    <a:pt x="10204" y="40515"/>
                  </a:cubicBezTo>
                  <a:cubicBezTo>
                    <a:pt x="16070" y="40515"/>
                    <a:pt x="23412" y="35147"/>
                    <a:pt x="28321" y="26662"/>
                  </a:cubicBezTo>
                  <a:cubicBezTo>
                    <a:pt x="34426" y="16055"/>
                    <a:pt x="34426" y="4580"/>
                    <a:pt x="28321" y="1044"/>
                  </a:cubicBezTo>
                  <a:cubicBezTo>
                    <a:pt x="27093" y="336"/>
                    <a:pt x="25712" y="0"/>
                    <a:pt x="24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2099175" y="1257175"/>
              <a:ext cx="350275" cy="253650"/>
            </a:xfrm>
            <a:custGeom>
              <a:rect b="b" l="l" r="r" t="t"/>
              <a:pathLst>
                <a:path extrusionOk="0" h="10146" w="14011">
                  <a:moveTo>
                    <a:pt x="5871" y="1"/>
                  </a:moveTo>
                  <a:lnTo>
                    <a:pt x="0" y="6539"/>
                  </a:lnTo>
                  <a:cubicBezTo>
                    <a:pt x="0" y="6539"/>
                    <a:pt x="1368" y="8673"/>
                    <a:pt x="6171" y="9874"/>
                  </a:cubicBezTo>
                  <a:cubicBezTo>
                    <a:pt x="6964" y="10067"/>
                    <a:pt x="7737" y="10145"/>
                    <a:pt x="8468" y="10145"/>
                  </a:cubicBezTo>
                  <a:cubicBezTo>
                    <a:pt x="10906" y="10145"/>
                    <a:pt x="12876" y="9269"/>
                    <a:pt x="13543" y="8807"/>
                  </a:cubicBezTo>
                  <a:cubicBezTo>
                    <a:pt x="13977" y="8473"/>
                    <a:pt x="14010" y="7873"/>
                    <a:pt x="13477" y="7773"/>
                  </a:cubicBezTo>
                  <a:cubicBezTo>
                    <a:pt x="6605" y="6238"/>
                    <a:pt x="5871" y="1"/>
                    <a:pt x="5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1757200" y="875625"/>
              <a:ext cx="465425" cy="640575"/>
            </a:xfrm>
            <a:custGeom>
              <a:rect b="b" l="l" r="r" t="t"/>
              <a:pathLst>
                <a:path extrusionOk="0" h="25623" w="18617">
                  <a:moveTo>
                    <a:pt x="9705" y="0"/>
                  </a:moveTo>
                  <a:cubicBezTo>
                    <a:pt x="9020" y="0"/>
                    <a:pt x="8381" y="604"/>
                    <a:pt x="7975" y="1786"/>
                  </a:cubicBezTo>
                  <a:lnTo>
                    <a:pt x="537" y="23168"/>
                  </a:lnTo>
                  <a:cubicBezTo>
                    <a:pt x="1" y="24729"/>
                    <a:pt x="343" y="25622"/>
                    <a:pt x="1303" y="25622"/>
                  </a:cubicBezTo>
                  <a:cubicBezTo>
                    <a:pt x="1717" y="25622"/>
                    <a:pt x="2247" y="25455"/>
                    <a:pt x="2872" y="25103"/>
                  </a:cubicBezTo>
                  <a:lnTo>
                    <a:pt x="15881" y="17598"/>
                  </a:lnTo>
                  <a:cubicBezTo>
                    <a:pt x="17916" y="16397"/>
                    <a:pt x="18616" y="13795"/>
                    <a:pt x="17449" y="11760"/>
                  </a:cubicBezTo>
                  <a:lnTo>
                    <a:pt x="11511" y="1453"/>
                  </a:lnTo>
                  <a:cubicBezTo>
                    <a:pt x="10961" y="479"/>
                    <a:pt x="10315" y="0"/>
                    <a:pt x="9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1961575" y="990650"/>
              <a:ext cx="71500" cy="267050"/>
            </a:xfrm>
            <a:custGeom>
              <a:rect b="b" l="l" r="r" t="t"/>
              <a:pathLst>
                <a:path extrusionOk="0" h="10682" w="2860">
                  <a:moveTo>
                    <a:pt x="2658" y="0"/>
                  </a:moveTo>
                  <a:cubicBezTo>
                    <a:pt x="2611" y="0"/>
                    <a:pt x="2558" y="17"/>
                    <a:pt x="2502" y="54"/>
                  </a:cubicBezTo>
                  <a:lnTo>
                    <a:pt x="367" y="1288"/>
                  </a:lnTo>
                  <a:cubicBezTo>
                    <a:pt x="134" y="1422"/>
                    <a:pt x="0" y="1688"/>
                    <a:pt x="0" y="1955"/>
                  </a:cubicBezTo>
                  <a:lnTo>
                    <a:pt x="467" y="10395"/>
                  </a:lnTo>
                  <a:cubicBezTo>
                    <a:pt x="443" y="10564"/>
                    <a:pt x="577" y="10681"/>
                    <a:pt x="717" y="10681"/>
                  </a:cubicBezTo>
                  <a:cubicBezTo>
                    <a:pt x="769" y="10681"/>
                    <a:pt x="822" y="10665"/>
                    <a:pt x="868" y="10628"/>
                  </a:cubicBezTo>
                  <a:lnTo>
                    <a:pt x="2002" y="9961"/>
                  </a:lnTo>
                  <a:cubicBezTo>
                    <a:pt x="2202" y="9828"/>
                    <a:pt x="2369" y="9594"/>
                    <a:pt x="2369" y="9327"/>
                  </a:cubicBezTo>
                  <a:lnTo>
                    <a:pt x="2836" y="254"/>
                  </a:lnTo>
                  <a:cubicBezTo>
                    <a:pt x="2860" y="110"/>
                    <a:pt x="2780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1968250" y="1272925"/>
              <a:ext cx="57550" cy="84425"/>
            </a:xfrm>
            <a:custGeom>
              <a:rect b="b" l="l" r="r" t="t"/>
              <a:pathLst>
                <a:path extrusionOk="0" h="3377" w="2302">
                  <a:moveTo>
                    <a:pt x="1631" y="1"/>
                  </a:moveTo>
                  <a:cubicBezTo>
                    <a:pt x="1496" y="1"/>
                    <a:pt x="1341" y="43"/>
                    <a:pt x="1168" y="138"/>
                  </a:cubicBezTo>
                  <a:cubicBezTo>
                    <a:pt x="434" y="638"/>
                    <a:pt x="0" y="1472"/>
                    <a:pt x="0" y="2339"/>
                  </a:cubicBezTo>
                  <a:cubicBezTo>
                    <a:pt x="0" y="2926"/>
                    <a:pt x="254" y="3377"/>
                    <a:pt x="702" y="3377"/>
                  </a:cubicBezTo>
                  <a:cubicBezTo>
                    <a:pt x="839" y="3377"/>
                    <a:pt x="995" y="3334"/>
                    <a:pt x="1168" y="3240"/>
                  </a:cubicBezTo>
                  <a:cubicBezTo>
                    <a:pt x="1868" y="2706"/>
                    <a:pt x="2302" y="1906"/>
                    <a:pt x="2302" y="1005"/>
                  </a:cubicBezTo>
                  <a:cubicBezTo>
                    <a:pt x="2302" y="444"/>
                    <a:pt x="206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246775" y="4429775"/>
              <a:ext cx="138450" cy="178275"/>
            </a:xfrm>
            <a:custGeom>
              <a:rect b="b" l="l" r="r" t="t"/>
              <a:pathLst>
                <a:path extrusionOk="0" h="7131" w="5538">
                  <a:moveTo>
                    <a:pt x="4013" y="1"/>
                  </a:moveTo>
                  <a:cubicBezTo>
                    <a:pt x="3640" y="1"/>
                    <a:pt x="3217" y="125"/>
                    <a:pt x="2769" y="388"/>
                  </a:cubicBezTo>
                  <a:cubicBezTo>
                    <a:pt x="1135" y="1422"/>
                    <a:pt x="101" y="3223"/>
                    <a:pt x="1" y="5158"/>
                  </a:cubicBezTo>
                  <a:cubicBezTo>
                    <a:pt x="1" y="6413"/>
                    <a:pt x="623" y="7130"/>
                    <a:pt x="1533" y="7130"/>
                  </a:cubicBezTo>
                  <a:cubicBezTo>
                    <a:pt x="1904" y="7130"/>
                    <a:pt x="2324" y="7010"/>
                    <a:pt x="2769" y="6759"/>
                  </a:cubicBezTo>
                  <a:cubicBezTo>
                    <a:pt x="4404" y="5691"/>
                    <a:pt x="5438" y="3924"/>
                    <a:pt x="5538" y="1955"/>
                  </a:cubicBezTo>
                  <a:cubicBezTo>
                    <a:pt x="5538" y="727"/>
                    <a:pt x="4919" y="1"/>
                    <a:pt x="40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1402000" y="3910950"/>
              <a:ext cx="238525" cy="291400"/>
            </a:xfrm>
            <a:custGeom>
              <a:rect b="b" l="l" r="r" t="t"/>
              <a:pathLst>
                <a:path extrusionOk="0" h="11656" w="9541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1402000" y="3910950"/>
              <a:ext cx="238525" cy="291400"/>
            </a:xfrm>
            <a:custGeom>
              <a:rect b="b" l="l" r="r" t="t"/>
              <a:pathLst>
                <a:path extrusionOk="0" h="11656" w="9541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1402000" y="4050850"/>
              <a:ext cx="179325" cy="151925"/>
            </a:xfrm>
            <a:custGeom>
              <a:rect b="b" l="l" r="r" t="t"/>
              <a:pathLst>
                <a:path extrusionOk="0" h="6077" w="7173">
                  <a:moveTo>
                    <a:pt x="501" y="0"/>
                  </a:moveTo>
                  <a:cubicBezTo>
                    <a:pt x="168" y="834"/>
                    <a:pt x="1" y="1701"/>
                    <a:pt x="1" y="2602"/>
                  </a:cubicBezTo>
                  <a:cubicBezTo>
                    <a:pt x="1" y="4136"/>
                    <a:pt x="601" y="5171"/>
                    <a:pt x="1535" y="5571"/>
                  </a:cubicBezTo>
                  <a:cubicBezTo>
                    <a:pt x="2214" y="5951"/>
                    <a:pt x="2953" y="6077"/>
                    <a:pt x="3632" y="6077"/>
                  </a:cubicBezTo>
                  <a:cubicBezTo>
                    <a:pt x="4622" y="6077"/>
                    <a:pt x="5482" y="5809"/>
                    <a:pt x="5838" y="5671"/>
                  </a:cubicBezTo>
                  <a:cubicBezTo>
                    <a:pt x="5905" y="5638"/>
                    <a:pt x="5972" y="5604"/>
                    <a:pt x="6038" y="5604"/>
                  </a:cubicBezTo>
                  <a:lnTo>
                    <a:pt x="7173" y="3336"/>
                  </a:lnTo>
                  <a:lnTo>
                    <a:pt x="5071" y="2135"/>
                  </a:lnTo>
                  <a:cubicBezTo>
                    <a:pt x="5003" y="2138"/>
                    <a:pt x="4934" y="2139"/>
                    <a:pt x="4866" y="2139"/>
                  </a:cubicBezTo>
                  <a:cubicBezTo>
                    <a:pt x="3172" y="2139"/>
                    <a:pt x="1559" y="1347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1522925" y="4011800"/>
              <a:ext cx="1022425" cy="666825"/>
            </a:xfrm>
            <a:custGeom>
              <a:rect b="b" l="l" r="r" t="t"/>
              <a:pathLst>
                <a:path extrusionOk="0" h="26673" w="40897">
                  <a:moveTo>
                    <a:pt x="3984" y="0"/>
                  </a:moveTo>
                  <a:cubicBezTo>
                    <a:pt x="3621" y="0"/>
                    <a:pt x="3212" y="125"/>
                    <a:pt x="2769" y="395"/>
                  </a:cubicBezTo>
                  <a:cubicBezTo>
                    <a:pt x="1135" y="1429"/>
                    <a:pt x="101" y="3230"/>
                    <a:pt x="1" y="5165"/>
                  </a:cubicBezTo>
                  <a:cubicBezTo>
                    <a:pt x="1" y="6032"/>
                    <a:pt x="301" y="6666"/>
                    <a:pt x="801" y="6933"/>
                  </a:cubicBezTo>
                  <a:cubicBezTo>
                    <a:pt x="935" y="6999"/>
                    <a:pt x="28588" y="22978"/>
                    <a:pt x="29788" y="23678"/>
                  </a:cubicBezTo>
                  <a:cubicBezTo>
                    <a:pt x="30989" y="24345"/>
                    <a:pt x="38261" y="26580"/>
                    <a:pt x="38261" y="26580"/>
                  </a:cubicBezTo>
                  <a:cubicBezTo>
                    <a:pt x="38400" y="26643"/>
                    <a:pt x="38543" y="26673"/>
                    <a:pt x="38684" y="26673"/>
                  </a:cubicBezTo>
                  <a:cubicBezTo>
                    <a:pt x="38916" y="26673"/>
                    <a:pt x="39142" y="26592"/>
                    <a:pt x="39329" y="26447"/>
                  </a:cubicBezTo>
                  <a:cubicBezTo>
                    <a:pt x="40229" y="25880"/>
                    <a:pt x="40796" y="24879"/>
                    <a:pt x="40863" y="23811"/>
                  </a:cubicBezTo>
                  <a:cubicBezTo>
                    <a:pt x="40896" y="23445"/>
                    <a:pt x="40763" y="23078"/>
                    <a:pt x="40496" y="22844"/>
                  </a:cubicBezTo>
                  <a:cubicBezTo>
                    <a:pt x="40496" y="22844"/>
                    <a:pt x="34358" y="17273"/>
                    <a:pt x="33725" y="16906"/>
                  </a:cubicBezTo>
                  <a:lnTo>
                    <a:pt x="4704" y="195"/>
                  </a:lnTo>
                  <a:cubicBezTo>
                    <a:pt x="4492" y="67"/>
                    <a:pt x="4251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2246775" y="4430350"/>
              <a:ext cx="298575" cy="248525"/>
            </a:xfrm>
            <a:custGeom>
              <a:rect b="b" l="l" r="r" t="t"/>
              <a:pathLst>
                <a:path extrusionOk="0" h="9941" w="11943">
                  <a:moveTo>
                    <a:pt x="3991" y="1"/>
                  </a:moveTo>
                  <a:cubicBezTo>
                    <a:pt x="3625" y="1"/>
                    <a:pt x="3211" y="117"/>
                    <a:pt x="2769" y="365"/>
                  </a:cubicBezTo>
                  <a:cubicBezTo>
                    <a:pt x="1135" y="1432"/>
                    <a:pt x="101" y="3200"/>
                    <a:pt x="1" y="5135"/>
                  </a:cubicBezTo>
                  <a:cubicBezTo>
                    <a:pt x="1" y="6035"/>
                    <a:pt x="301" y="6636"/>
                    <a:pt x="834" y="6936"/>
                  </a:cubicBezTo>
                  <a:cubicBezTo>
                    <a:pt x="2035" y="7637"/>
                    <a:pt x="9307" y="9871"/>
                    <a:pt x="9307" y="9871"/>
                  </a:cubicBezTo>
                  <a:cubicBezTo>
                    <a:pt x="9437" y="9919"/>
                    <a:pt x="9571" y="9941"/>
                    <a:pt x="9704" y="9941"/>
                  </a:cubicBezTo>
                  <a:cubicBezTo>
                    <a:pt x="9945" y="9941"/>
                    <a:pt x="10181" y="9867"/>
                    <a:pt x="10375" y="9738"/>
                  </a:cubicBezTo>
                  <a:cubicBezTo>
                    <a:pt x="11275" y="9138"/>
                    <a:pt x="11842" y="8137"/>
                    <a:pt x="11909" y="7036"/>
                  </a:cubicBezTo>
                  <a:cubicBezTo>
                    <a:pt x="11942" y="6669"/>
                    <a:pt x="11776" y="6336"/>
                    <a:pt x="11509" y="6102"/>
                  </a:cubicBezTo>
                  <a:cubicBezTo>
                    <a:pt x="11509" y="6102"/>
                    <a:pt x="5838" y="965"/>
                    <a:pt x="4837" y="265"/>
                  </a:cubicBezTo>
                  <a:cubicBezTo>
                    <a:pt x="4602" y="92"/>
                    <a:pt x="4316" y="1"/>
                    <a:pt x="3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1902375" y="4230900"/>
              <a:ext cx="417800" cy="334700"/>
            </a:xfrm>
            <a:custGeom>
              <a:rect b="b" l="l" r="r" t="t"/>
              <a:pathLst>
                <a:path extrusionOk="0" h="13388" w="16712">
                  <a:moveTo>
                    <a:pt x="3988" y="0"/>
                  </a:moveTo>
                  <a:cubicBezTo>
                    <a:pt x="3615" y="0"/>
                    <a:pt x="3197" y="117"/>
                    <a:pt x="2769" y="370"/>
                  </a:cubicBezTo>
                  <a:cubicBezTo>
                    <a:pt x="1134" y="1438"/>
                    <a:pt x="100" y="3206"/>
                    <a:pt x="0" y="5140"/>
                  </a:cubicBezTo>
                  <a:cubicBezTo>
                    <a:pt x="0" y="6041"/>
                    <a:pt x="300" y="6641"/>
                    <a:pt x="801" y="6942"/>
                  </a:cubicBezTo>
                  <a:cubicBezTo>
                    <a:pt x="3036" y="8576"/>
                    <a:pt x="5337" y="10111"/>
                    <a:pt x="7706" y="11512"/>
                  </a:cubicBezTo>
                  <a:cubicBezTo>
                    <a:pt x="10653" y="13231"/>
                    <a:pt x="11636" y="13387"/>
                    <a:pt x="11895" y="13387"/>
                  </a:cubicBezTo>
                  <a:cubicBezTo>
                    <a:pt x="11953" y="13387"/>
                    <a:pt x="11975" y="13380"/>
                    <a:pt x="11975" y="13380"/>
                  </a:cubicBezTo>
                  <a:lnTo>
                    <a:pt x="11475" y="13113"/>
                  </a:lnTo>
                  <a:cubicBezTo>
                    <a:pt x="10975" y="12813"/>
                    <a:pt x="10674" y="12179"/>
                    <a:pt x="10674" y="11311"/>
                  </a:cubicBezTo>
                  <a:cubicBezTo>
                    <a:pt x="10774" y="9377"/>
                    <a:pt x="11808" y="7609"/>
                    <a:pt x="13410" y="6541"/>
                  </a:cubicBezTo>
                  <a:cubicBezTo>
                    <a:pt x="13863" y="6285"/>
                    <a:pt x="14293" y="6157"/>
                    <a:pt x="14672" y="6157"/>
                  </a:cubicBezTo>
                  <a:cubicBezTo>
                    <a:pt x="14935" y="6157"/>
                    <a:pt x="15173" y="6218"/>
                    <a:pt x="15378" y="6341"/>
                  </a:cubicBezTo>
                  <a:lnTo>
                    <a:pt x="15745" y="6541"/>
                  </a:lnTo>
                  <a:cubicBezTo>
                    <a:pt x="15745" y="6541"/>
                    <a:pt x="16712" y="6274"/>
                    <a:pt x="11508" y="3573"/>
                  </a:cubicBezTo>
                  <a:cubicBezTo>
                    <a:pt x="6305" y="837"/>
                    <a:pt x="4703" y="170"/>
                    <a:pt x="4703" y="170"/>
                  </a:cubicBezTo>
                  <a:cubicBezTo>
                    <a:pt x="4495" y="59"/>
                    <a:pt x="4253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1941550" y="4230900"/>
              <a:ext cx="378625" cy="187725"/>
            </a:xfrm>
            <a:custGeom>
              <a:rect b="b" l="l" r="r" t="t"/>
              <a:pathLst>
                <a:path extrusionOk="0" h="7509" w="15145">
                  <a:moveTo>
                    <a:pt x="2421" y="0"/>
                  </a:moveTo>
                  <a:cubicBezTo>
                    <a:pt x="2048" y="0"/>
                    <a:pt x="1630" y="117"/>
                    <a:pt x="1202" y="370"/>
                  </a:cubicBezTo>
                  <a:cubicBezTo>
                    <a:pt x="735" y="637"/>
                    <a:pt x="334" y="971"/>
                    <a:pt x="1" y="1338"/>
                  </a:cubicBezTo>
                  <a:lnTo>
                    <a:pt x="10675" y="7509"/>
                  </a:lnTo>
                  <a:cubicBezTo>
                    <a:pt x="11009" y="7142"/>
                    <a:pt x="11409" y="6808"/>
                    <a:pt x="11843" y="6541"/>
                  </a:cubicBezTo>
                  <a:cubicBezTo>
                    <a:pt x="12296" y="6285"/>
                    <a:pt x="12726" y="6157"/>
                    <a:pt x="13105" y="6157"/>
                  </a:cubicBezTo>
                  <a:cubicBezTo>
                    <a:pt x="13368" y="6157"/>
                    <a:pt x="13606" y="6218"/>
                    <a:pt x="13811" y="6341"/>
                  </a:cubicBezTo>
                  <a:lnTo>
                    <a:pt x="14178" y="6541"/>
                  </a:lnTo>
                  <a:cubicBezTo>
                    <a:pt x="14178" y="6541"/>
                    <a:pt x="15145" y="6274"/>
                    <a:pt x="9941" y="3573"/>
                  </a:cubicBezTo>
                  <a:cubicBezTo>
                    <a:pt x="4738" y="837"/>
                    <a:pt x="3136" y="170"/>
                    <a:pt x="3136" y="170"/>
                  </a:cubicBezTo>
                  <a:cubicBezTo>
                    <a:pt x="2928" y="59"/>
                    <a:pt x="2686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2467775" y="4579150"/>
              <a:ext cx="76750" cy="99225"/>
            </a:xfrm>
            <a:custGeom>
              <a:rect b="b" l="l" r="r" t="t"/>
              <a:pathLst>
                <a:path extrusionOk="0" h="3969" w="3070">
                  <a:moveTo>
                    <a:pt x="2221" y="1"/>
                  </a:moveTo>
                  <a:cubicBezTo>
                    <a:pt x="2013" y="1"/>
                    <a:pt x="1780" y="70"/>
                    <a:pt x="1535" y="217"/>
                  </a:cubicBezTo>
                  <a:cubicBezTo>
                    <a:pt x="601" y="784"/>
                    <a:pt x="34" y="1785"/>
                    <a:pt x="0" y="2852"/>
                  </a:cubicBezTo>
                  <a:cubicBezTo>
                    <a:pt x="0" y="3561"/>
                    <a:pt x="335" y="3968"/>
                    <a:pt x="838" y="3968"/>
                  </a:cubicBezTo>
                  <a:cubicBezTo>
                    <a:pt x="1045" y="3968"/>
                    <a:pt x="1281" y="3899"/>
                    <a:pt x="1535" y="3753"/>
                  </a:cubicBezTo>
                  <a:cubicBezTo>
                    <a:pt x="2435" y="3152"/>
                    <a:pt x="3002" y="2152"/>
                    <a:pt x="3069" y="1084"/>
                  </a:cubicBezTo>
                  <a:cubicBezTo>
                    <a:pt x="3069" y="401"/>
                    <a:pt x="2720" y="1"/>
                    <a:pt x="2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494450" y="4613675"/>
              <a:ext cx="452850" cy="271125"/>
            </a:xfrm>
            <a:custGeom>
              <a:rect b="b" l="l" r="r" t="t"/>
              <a:pathLst>
                <a:path extrusionOk="0" h="10845" w="18114">
                  <a:moveTo>
                    <a:pt x="676" y="0"/>
                  </a:moveTo>
                  <a:cubicBezTo>
                    <a:pt x="604" y="0"/>
                    <a:pt x="529" y="29"/>
                    <a:pt x="468" y="70"/>
                  </a:cubicBezTo>
                  <a:cubicBezTo>
                    <a:pt x="334" y="137"/>
                    <a:pt x="234" y="270"/>
                    <a:pt x="167" y="404"/>
                  </a:cubicBezTo>
                  <a:cubicBezTo>
                    <a:pt x="67" y="537"/>
                    <a:pt x="34" y="704"/>
                    <a:pt x="34" y="871"/>
                  </a:cubicBezTo>
                  <a:cubicBezTo>
                    <a:pt x="1" y="971"/>
                    <a:pt x="67" y="1071"/>
                    <a:pt x="167" y="1137"/>
                  </a:cubicBezTo>
                  <a:lnTo>
                    <a:pt x="14978" y="9710"/>
                  </a:lnTo>
                  <a:cubicBezTo>
                    <a:pt x="15011" y="9710"/>
                    <a:pt x="15078" y="9744"/>
                    <a:pt x="15111" y="9777"/>
                  </a:cubicBezTo>
                  <a:cubicBezTo>
                    <a:pt x="15779" y="10044"/>
                    <a:pt x="17847" y="10811"/>
                    <a:pt x="17980" y="10844"/>
                  </a:cubicBezTo>
                  <a:lnTo>
                    <a:pt x="18013" y="10844"/>
                  </a:lnTo>
                  <a:cubicBezTo>
                    <a:pt x="18080" y="10811"/>
                    <a:pt x="18114" y="10744"/>
                    <a:pt x="18114" y="10678"/>
                  </a:cubicBezTo>
                  <a:cubicBezTo>
                    <a:pt x="18114" y="10678"/>
                    <a:pt x="18114" y="10644"/>
                    <a:pt x="18114" y="10611"/>
                  </a:cubicBezTo>
                  <a:cubicBezTo>
                    <a:pt x="18013" y="10544"/>
                    <a:pt x="16713" y="9410"/>
                    <a:pt x="16012" y="8876"/>
                  </a:cubicBezTo>
                  <a:cubicBezTo>
                    <a:pt x="15879" y="8776"/>
                    <a:pt x="15745" y="8676"/>
                    <a:pt x="15612" y="8576"/>
                  </a:cubicBezTo>
                  <a:lnTo>
                    <a:pt x="801" y="37"/>
                  </a:lnTo>
                  <a:cubicBezTo>
                    <a:pt x="763" y="11"/>
                    <a:pt x="720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872225" y="4835575"/>
              <a:ext cx="75075" cy="49225"/>
            </a:xfrm>
            <a:custGeom>
              <a:rect b="b" l="l" r="r" t="t"/>
              <a:pathLst>
                <a:path extrusionOk="0" h="1969" w="3003">
                  <a:moveTo>
                    <a:pt x="868" y="0"/>
                  </a:moveTo>
                  <a:cubicBezTo>
                    <a:pt x="701" y="0"/>
                    <a:pt x="834" y="367"/>
                    <a:pt x="1401" y="768"/>
                  </a:cubicBezTo>
                  <a:cubicBezTo>
                    <a:pt x="1968" y="1168"/>
                    <a:pt x="2936" y="1735"/>
                    <a:pt x="2836" y="1835"/>
                  </a:cubicBezTo>
                  <a:cubicBezTo>
                    <a:pt x="2833" y="1838"/>
                    <a:pt x="2828" y="1839"/>
                    <a:pt x="2820" y="1839"/>
                  </a:cubicBezTo>
                  <a:cubicBezTo>
                    <a:pt x="2652" y="1839"/>
                    <a:pt x="1384" y="1161"/>
                    <a:pt x="1001" y="1001"/>
                  </a:cubicBezTo>
                  <a:cubicBezTo>
                    <a:pt x="754" y="877"/>
                    <a:pt x="506" y="792"/>
                    <a:pt x="306" y="792"/>
                  </a:cubicBezTo>
                  <a:cubicBezTo>
                    <a:pt x="182" y="792"/>
                    <a:pt x="77" y="825"/>
                    <a:pt x="0" y="901"/>
                  </a:cubicBezTo>
                  <a:cubicBezTo>
                    <a:pt x="668" y="1168"/>
                    <a:pt x="2736" y="1935"/>
                    <a:pt x="2869" y="1968"/>
                  </a:cubicBezTo>
                  <a:lnTo>
                    <a:pt x="2902" y="1968"/>
                  </a:lnTo>
                  <a:cubicBezTo>
                    <a:pt x="2969" y="1935"/>
                    <a:pt x="3003" y="1868"/>
                    <a:pt x="3003" y="1802"/>
                  </a:cubicBezTo>
                  <a:cubicBezTo>
                    <a:pt x="3003" y="1768"/>
                    <a:pt x="3003" y="1768"/>
                    <a:pt x="3003" y="1735"/>
                  </a:cubicBezTo>
                  <a:cubicBezTo>
                    <a:pt x="2902" y="1668"/>
                    <a:pt x="1602" y="534"/>
                    <a:pt x="8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501950" y="4619575"/>
              <a:ext cx="432925" cy="255875"/>
            </a:xfrm>
            <a:custGeom>
              <a:rect b="b" l="l" r="r" t="t"/>
              <a:pathLst>
                <a:path extrusionOk="0" h="10235" w="17317">
                  <a:moveTo>
                    <a:pt x="334" y="1"/>
                  </a:moveTo>
                  <a:cubicBezTo>
                    <a:pt x="134" y="34"/>
                    <a:pt x="1" y="301"/>
                    <a:pt x="1" y="301"/>
                  </a:cubicBezTo>
                  <a:cubicBezTo>
                    <a:pt x="1" y="301"/>
                    <a:pt x="13811" y="7906"/>
                    <a:pt x="15078" y="8607"/>
                  </a:cubicBezTo>
                  <a:cubicBezTo>
                    <a:pt x="15345" y="8774"/>
                    <a:pt x="15378" y="9174"/>
                    <a:pt x="15645" y="9341"/>
                  </a:cubicBezTo>
                  <a:cubicBezTo>
                    <a:pt x="16365" y="9828"/>
                    <a:pt x="17165" y="10235"/>
                    <a:pt x="17271" y="10235"/>
                  </a:cubicBezTo>
                  <a:cubicBezTo>
                    <a:pt x="17317" y="10235"/>
                    <a:pt x="17230" y="10157"/>
                    <a:pt x="16946" y="9975"/>
                  </a:cubicBezTo>
                  <a:cubicBezTo>
                    <a:pt x="16513" y="9741"/>
                    <a:pt x="16112" y="9441"/>
                    <a:pt x="15745" y="9141"/>
                  </a:cubicBezTo>
                  <a:cubicBezTo>
                    <a:pt x="15512" y="8907"/>
                    <a:pt x="15412" y="8707"/>
                    <a:pt x="15278" y="8640"/>
                  </a:cubicBezTo>
                  <a:cubicBezTo>
                    <a:pt x="15078" y="8474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5320625" y="3881550"/>
              <a:ext cx="223525" cy="326625"/>
            </a:xfrm>
            <a:custGeom>
              <a:rect b="b" l="l" r="r" t="t"/>
              <a:pathLst>
                <a:path extrusionOk="0" h="13065" w="8941">
                  <a:moveTo>
                    <a:pt x="568" y="1"/>
                  </a:moveTo>
                  <a:cubicBezTo>
                    <a:pt x="568" y="1"/>
                    <a:pt x="935" y="5671"/>
                    <a:pt x="868" y="8273"/>
                  </a:cubicBezTo>
                  <a:cubicBezTo>
                    <a:pt x="868" y="9507"/>
                    <a:pt x="1" y="11809"/>
                    <a:pt x="1" y="11809"/>
                  </a:cubicBezTo>
                  <a:cubicBezTo>
                    <a:pt x="1" y="11809"/>
                    <a:pt x="2397" y="13064"/>
                    <a:pt x="4245" y="13064"/>
                  </a:cubicBezTo>
                  <a:cubicBezTo>
                    <a:pt x="4631" y="13064"/>
                    <a:pt x="4993" y="13009"/>
                    <a:pt x="5305" y="12877"/>
                  </a:cubicBezTo>
                  <a:cubicBezTo>
                    <a:pt x="7139" y="12143"/>
                    <a:pt x="8340" y="9274"/>
                    <a:pt x="8307" y="8740"/>
                  </a:cubicBezTo>
                  <a:cubicBezTo>
                    <a:pt x="8274" y="8240"/>
                    <a:pt x="8107" y="8140"/>
                    <a:pt x="8107" y="8140"/>
                  </a:cubicBezTo>
                  <a:lnTo>
                    <a:pt x="8941" y="7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5072125" y="4238475"/>
              <a:ext cx="484550" cy="211550"/>
            </a:xfrm>
            <a:custGeom>
              <a:rect b="b" l="l" r="r" t="t"/>
              <a:pathLst>
                <a:path extrusionOk="0" h="8462" w="19382">
                  <a:moveTo>
                    <a:pt x="19281" y="1"/>
                  </a:moveTo>
                  <a:lnTo>
                    <a:pt x="201" y="5438"/>
                  </a:lnTo>
                  <a:cubicBezTo>
                    <a:pt x="101" y="5438"/>
                    <a:pt x="1" y="6505"/>
                    <a:pt x="634" y="7039"/>
                  </a:cubicBezTo>
                  <a:cubicBezTo>
                    <a:pt x="2000" y="7976"/>
                    <a:pt x="3623" y="8462"/>
                    <a:pt x="5280" y="8462"/>
                  </a:cubicBezTo>
                  <a:cubicBezTo>
                    <a:pt x="5688" y="8462"/>
                    <a:pt x="6097" y="8432"/>
                    <a:pt x="6505" y="8373"/>
                  </a:cubicBezTo>
                  <a:cubicBezTo>
                    <a:pt x="9307" y="7973"/>
                    <a:pt x="10842" y="7106"/>
                    <a:pt x="11942" y="6138"/>
                  </a:cubicBezTo>
                  <a:cubicBezTo>
                    <a:pt x="13043" y="5204"/>
                    <a:pt x="14611" y="3870"/>
                    <a:pt x="15879" y="3570"/>
                  </a:cubicBezTo>
                  <a:cubicBezTo>
                    <a:pt x="17013" y="3236"/>
                    <a:pt x="18080" y="2669"/>
                    <a:pt x="19014" y="1935"/>
                  </a:cubicBezTo>
                  <a:cubicBezTo>
                    <a:pt x="19381" y="1568"/>
                    <a:pt x="19281" y="1"/>
                    <a:pt x="19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5056275" y="4085025"/>
              <a:ext cx="498725" cy="346125"/>
            </a:xfrm>
            <a:custGeom>
              <a:rect b="b" l="l" r="r" t="t"/>
              <a:pathLst>
                <a:path extrusionOk="0" h="13845" w="19949">
                  <a:moveTo>
                    <a:pt x="18714" y="1"/>
                  </a:moveTo>
                  <a:cubicBezTo>
                    <a:pt x="18681" y="234"/>
                    <a:pt x="18747" y="468"/>
                    <a:pt x="18514" y="635"/>
                  </a:cubicBezTo>
                  <a:cubicBezTo>
                    <a:pt x="18347" y="768"/>
                    <a:pt x="18147" y="901"/>
                    <a:pt x="17980" y="1002"/>
                  </a:cubicBezTo>
                  <a:cubicBezTo>
                    <a:pt x="17680" y="1302"/>
                    <a:pt x="17413" y="1602"/>
                    <a:pt x="17180" y="1936"/>
                  </a:cubicBezTo>
                  <a:cubicBezTo>
                    <a:pt x="16913" y="2302"/>
                    <a:pt x="16646" y="2669"/>
                    <a:pt x="16346" y="2970"/>
                  </a:cubicBezTo>
                  <a:cubicBezTo>
                    <a:pt x="16274" y="3042"/>
                    <a:pt x="16184" y="3097"/>
                    <a:pt x="16115" y="3097"/>
                  </a:cubicBezTo>
                  <a:cubicBezTo>
                    <a:pt x="16088" y="3097"/>
                    <a:pt x="16064" y="3088"/>
                    <a:pt x="16046" y="3070"/>
                  </a:cubicBezTo>
                  <a:cubicBezTo>
                    <a:pt x="15945" y="3003"/>
                    <a:pt x="15945" y="2870"/>
                    <a:pt x="15979" y="2736"/>
                  </a:cubicBezTo>
                  <a:cubicBezTo>
                    <a:pt x="16046" y="2569"/>
                    <a:pt x="16112" y="2369"/>
                    <a:pt x="16112" y="2202"/>
                  </a:cubicBezTo>
                  <a:cubicBezTo>
                    <a:pt x="16112" y="1635"/>
                    <a:pt x="15545" y="1435"/>
                    <a:pt x="15045" y="1235"/>
                  </a:cubicBezTo>
                  <a:cubicBezTo>
                    <a:pt x="14544" y="1002"/>
                    <a:pt x="12410" y="768"/>
                    <a:pt x="11876" y="701"/>
                  </a:cubicBezTo>
                  <a:cubicBezTo>
                    <a:pt x="11805" y="678"/>
                    <a:pt x="11730" y="667"/>
                    <a:pt x="11654" y="667"/>
                  </a:cubicBezTo>
                  <a:cubicBezTo>
                    <a:pt x="11515" y="667"/>
                    <a:pt x="11371" y="703"/>
                    <a:pt x="11242" y="768"/>
                  </a:cubicBezTo>
                  <a:cubicBezTo>
                    <a:pt x="11042" y="935"/>
                    <a:pt x="10875" y="1168"/>
                    <a:pt x="10808" y="1435"/>
                  </a:cubicBezTo>
                  <a:cubicBezTo>
                    <a:pt x="9941" y="3603"/>
                    <a:pt x="8574" y="4771"/>
                    <a:pt x="6639" y="6005"/>
                  </a:cubicBezTo>
                  <a:cubicBezTo>
                    <a:pt x="5905" y="6472"/>
                    <a:pt x="3803" y="7773"/>
                    <a:pt x="3203" y="8040"/>
                  </a:cubicBezTo>
                  <a:cubicBezTo>
                    <a:pt x="1" y="9608"/>
                    <a:pt x="534" y="11009"/>
                    <a:pt x="1268" y="12210"/>
                  </a:cubicBezTo>
                  <a:cubicBezTo>
                    <a:pt x="1835" y="13210"/>
                    <a:pt x="4304" y="13844"/>
                    <a:pt x="6472" y="13844"/>
                  </a:cubicBezTo>
                  <a:cubicBezTo>
                    <a:pt x="8307" y="13811"/>
                    <a:pt x="11042" y="12643"/>
                    <a:pt x="12343" y="11542"/>
                  </a:cubicBezTo>
                  <a:cubicBezTo>
                    <a:pt x="13544" y="10508"/>
                    <a:pt x="14845" y="9641"/>
                    <a:pt x="16279" y="9007"/>
                  </a:cubicBezTo>
                  <a:cubicBezTo>
                    <a:pt x="17513" y="8507"/>
                    <a:pt x="19748" y="7506"/>
                    <a:pt x="19882" y="6672"/>
                  </a:cubicBezTo>
                  <a:cubicBezTo>
                    <a:pt x="19948" y="5371"/>
                    <a:pt x="19848" y="4070"/>
                    <a:pt x="19548" y="2803"/>
                  </a:cubicBezTo>
                  <a:cubicBezTo>
                    <a:pt x="19315" y="2069"/>
                    <a:pt x="19214" y="801"/>
                    <a:pt x="19114" y="368"/>
                  </a:cubicBezTo>
                  <a:cubicBezTo>
                    <a:pt x="19081" y="134"/>
                    <a:pt x="18914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5066300" y="4278500"/>
              <a:ext cx="341925" cy="154325"/>
            </a:xfrm>
            <a:custGeom>
              <a:rect b="b" l="l" r="r" t="t"/>
              <a:pathLst>
                <a:path extrusionOk="0" h="6173" w="13677">
                  <a:moveTo>
                    <a:pt x="3436" y="1"/>
                  </a:moveTo>
                  <a:cubicBezTo>
                    <a:pt x="3169" y="167"/>
                    <a:pt x="2935" y="268"/>
                    <a:pt x="2802" y="334"/>
                  </a:cubicBezTo>
                  <a:cubicBezTo>
                    <a:pt x="300" y="1368"/>
                    <a:pt x="0" y="2636"/>
                    <a:pt x="434" y="4237"/>
                  </a:cubicBezTo>
                  <a:cubicBezTo>
                    <a:pt x="1024" y="5221"/>
                    <a:pt x="3162" y="6173"/>
                    <a:pt x="5897" y="6173"/>
                  </a:cubicBezTo>
                  <a:cubicBezTo>
                    <a:pt x="5944" y="6173"/>
                    <a:pt x="5991" y="6172"/>
                    <a:pt x="6038" y="6172"/>
                  </a:cubicBezTo>
                  <a:cubicBezTo>
                    <a:pt x="7872" y="6138"/>
                    <a:pt x="10674" y="4904"/>
                    <a:pt x="11975" y="3803"/>
                  </a:cubicBezTo>
                  <a:cubicBezTo>
                    <a:pt x="12509" y="3336"/>
                    <a:pt x="13109" y="2903"/>
                    <a:pt x="13676" y="2502"/>
                  </a:cubicBezTo>
                  <a:lnTo>
                    <a:pt x="13676" y="2502"/>
                  </a:lnTo>
                  <a:cubicBezTo>
                    <a:pt x="13676" y="2503"/>
                    <a:pt x="11142" y="4086"/>
                    <a:pt x="9391" y="4086"/>
                  </a:cubicBezTo>
                  <a:cubicBezTo>
                    <a:pt x="9016" y="4086"/>
                    <a:pt x="8677" y="4013"/>
                    <a:pt x="8406" y="3837"/>
                  </a:cubicBezTo>
                  <a:cubicBezTo>
                    <a:pt x="7405" y="3170"/>
                    <a:pt x="7872" y="2369"/>
                    <a:pt x="7872" y="2102"/>
                  </a:cubicBezTo>
                  <a:cubicBezTo>
                    <a:pt x="7906" y="1835"/>
                    <a:pt x="4370" y="1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5219725" y="4085025"/>
              <a:ext cx="318600" cy="258600"/>
            </a:xfrm>
            <a:custGeom>
              <a:rect b="b" l="l" r="r" t="t"/>
              <a:pathLst>
                <a:path extrusionOk="0" h="10344" w="12744">
                  <a:moveTo>
                    <a:pt x="12176" y="1"/>
                  </a:moveTo>
                  <a:cubicBezTo>
                    <a:pt x="12176" y="268"/>
                    <a:pt x="12209" y="501"/>
                    <a:pt x="12009" y="701"/>
                  </a:cubicBezTo>
                  <a:cubicBezTo>
                    <a:pt x="11843" y="835"/>
                    <a:pt x="11676" y="935"/>
                    <a:pt x="11476" y="1035"/>
                  </a:cubicBezTo>
                  <a:cubicBezTo>
                    <a:pt x="11175" y="1335"/>
                    <a:pt x="10909" y="1669"/>
                    <a:pt x="10675" y="2002"/>
                  </a:cubicBezTo>
                  <a:cubicBezTo>
                    <a:pt x="10408" y="2369"/>
                    <a:pt x="10141" y="2703"/>
                    <a:pt x="9841" y="3036"/>
                  </a:cubicBezTo>
                  <a:cubicBezTo>
                    <a:pt x="8107" y="5238"/>
                    <a:pt x="3970" y="8273"/>
                    <a:pt x="2002" y="9074"/>
                  </a:cubicBezTo>
                  <a:cubicBezTo>
                    <a:pt x="1" y="9908"/>
                    <a:pt x="868" y="10275"/>
                    <a:pt x="1435" y="10342"/>
                  </a:cubicBezTo>
                  <a:cubicBezTo>
                    <a:pt x="1444" y="10343"/>
                    <a:pt x="1454" y="10343"/>
                    <a:pt x="1465" y="10343"/>
                  </a:cubicBezTo>
                  <a:cubicBezTo>
                    <a:pt x="2109" y="10343"/>
                    <a:pt x="5338" y="8380"/>
                    <a:pt x="7339" y="6772"/>
                  </a:cubicBezTo>
                  <a:cubicBezTo>
                    <a:pt x="9441" y="5071"/>
                    <a:pt x="11109" y="2803"/>
                    <a:pt x="11843" y="2202"/>
                  </a:cubicBezTo>
                  <a:cubicBezTo>
                    <a:pt x="12143" y="1969"/>
                    <a:pt x="12476" y="1669"/>
                    <a:pt x="12743" y="1402"/>
                  </a:cubicBezTo>
                  <a:cubicBezTo>
                    <a:pt x="12676" y="1002"/>
                    <a:pt x="12643" y="568"/>
                    <a:pt x="12576" y="368"/>
                  </a:cubicBezTo>
                  <a:cubicBezTo>
                    <a:pt x="12543" y="168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5138850" y="4276400"/>
              <a:ext cx="125100" cy="59675"/>
            </a:xfrm>
            <a:custGeom>
              <a:rect b="b" l="l" r="r" t="t"/>
              <a:pathLst>
                <a:path extrusionOk="0" h="2387" w="5004">
                  <a:moveTo>
                    <a:pt x="473" y="0"/>
                  </a:moveTo>
                  <a:cubicBezTo>
                    <a:pt x="379" y="0"/>
                    <a:pt x="287" y="6"/>
                    <a:pt x="200" y="18"/>
                  </a:cubicBezTo>
                  <a:cubicBezTo>
                    <a:pt x="100" y="18"/>
                    <a:pt x="0" y="118"/>
                    <a:pt x="33" y="218"/>
                  </a:cubicBezTo>
                  <a:cubicBezTo>
                    <a:pt x="33" y="329"/>
                    <a:pt x="102" y="393"/>
                    <a:pt x="183" y="393"/>
                  </a:cubicBezTo>
                  <a:cubicBezTo>
                    <a:pt x="199" y="393"/>
                    <a:pt x="216" y="391"/>
                    <a:pt x="234" y="385"/>
                  </a:cubicBezTo>
                  <a:cubicBezTo>
                    <a:pt x="304" y="377"/>
                    <a:pt x="377" y="373"/>
                    <a:pt x="452" y="373"/>
                  </a:cubicBezTo>
                  <a:cubicBezTo>
                    <a:pt x="1887" y="373"/>
                    <a:pt x="4225" y="1813"/>
                    <a:pt x="4637" y="2320"/>
                  </a:cubicBezTo>
                  <a:cubicBezTo>
                    <a:pt x="4670" y="2353"/>
                    <a:pt x="4737" y="2386"/>
                    <a:pt x="4804" y="2386"/>
                  </a:cubicBezTo>
                  <a:cubicBezTo>
                    <a:pt x="4837" y="2386"/>
                    <a:pt x="4904" y="2353"/>
                    <a:pt x="4937" y="2353"/>
                  </a:cubicBezTo>
                  <a:cubicBezTo>
                    <a:pt x="5004" y="2286"/>
                    <a:pt x="5004" y="2153"/>
                    <a:pt x="4937" y="2053"/>
                  </a:cubicBezTo>
                  <a:cubicBezTo>
                    <a:pt x="4404" y="1425"/>
                    <a:pt x="1981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5179975" y="4249000"/>
              <a:ext cx="127350" cy="59550"/>
            </a:xfrm>
            <a:custGeom>
              <a:rect b="b" l="l" r="r" t="t"/>
              <a:pathLst>
                <a:path extrusionOk="0" h="2382" w="5094">
                  <a:moveTo>
                    <a:pt x="519" y="1"/>
                  </a:moveTo>
                  <a:cubicBezTo>
                    <a:pt x="440" y="1"/>
                    <a:pt x="363" y="5"/>
                    <a:pt x="290" y="13"/>
                  </a:cubicBezTo>
                  <a:cubicBezTo>
                    <a:pt x="1" y="13"/>
                    <a:pt x="52" y="415"/>
                    <a:pt x="294" y="415"/>
                  </a:cubicBezTo>
                  <a:cubicBezTo>
                    <a:pt x="304" y="415"/>
                    <a:pt x="313" y="415"/>
                    <a:pt x="323" y="413"/>
                  </a:cubicBezTo>
                  <a:cubicBezTo>
                    <a:pt x="393" y="405"/>
                    <a:pt x="466" y="401"/>
                    <a:pt x="542" y="401"/>
                  </a:cubicBezTo>
                  <a:cubicBezTo>
                    <a:pt x="1948" y="401"/>
                    <a:pt x="4283" y="1808"/>
                    <a:pt x="4726" y="2315"/>
                  </a:cubicBezTo>
                  <a:cubicBezTo>
                    <a:pt x="4760" y="2382"/>
                    <a:pt x="4826" y="2382"/>
                    <a:pt x="4893" y="2382"/>
                  </a:cubicBezTo>
                  <a:cubicBezTo>
                    <a:pt x="4926" y="2382"/>
                    <a:pt x="4960" y="2382"/>
                    <a:pt x="4993" y="2348"/>
                  </a:cubicBezTo>
                  <a:cubicBezTo>
                    <a:pt x="5093" y="2281"/>
                    <a:pt x="5093" y="2148"/>
                    <a:pt x="5027" y="2081"/>
                  </a:cubicBezTo>
                  <a:cubicBezTo>
                    <a:pt x="4488" y="1448"/>
                    <a:pt x="2022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5223550" y="4223025"/>
              <a:ext cx="127125" cy="59675"/>
            </a:xfrm>
            <a:custGeom>
              <a:rect b="b" l="l" r="r" t="t"/>
              <a:pathLst>
                <a:path extrusionOk="0" h="2387" w="5085">
                  <a:moveTo>
                    <a:pt x="521" y="1"/>
                  </a:moveTo>
                  <a:cubicBezTo>
                    <a:pt x="426" y="1"/>
                    <a:pt x="335" y="6"/>
                    <a:pt x="248" y="18"/>
                  </a:cubicBezTo>
                  <a:cubicBezTo>
                    <a:pt x="0" y="18"/>
                    <a:pt x="40" y="392"/>
                    <a:pt x="261" y="392"/>
                  </a:cubicBezTo>
                  <a:cubicBezTo>
                    <a:pt x="278" y="392"/>
                    <a:pt x="296" y="390"/>
                    <a:pt x="315" y="385"/>
                  </a:cubicBezTo>
                  <a:cubicBezTo>
                    <a:pt x="383" y="377"/>
                    <a:pt x="455" y="373"/>
                    <a:pt x="529" y="373"/>
                  </a:cubicBezTo>
                  <a:cubicBezTo>
                    <a:pt x="1934" y="373"/>
                    <a:pt x="4274" y="1813"/>
                    <a:pt x="4718" y="2320"/>
                  </a:cubicBezTo>
                  <a:cubicBezTo>
                    <a:pt x="4751" y="2353"/>
                    <a:pt x="4785" y="2386"/>
                    <a:pt x="4851" y="2386"/>
                  </a:cubicBezTo>
                  <a:cubicBezTo>
                    <a:pt x="4918" y="2386"/>
                    <a:pt x="4951" y="2353"/>
                    <a:pt x="4985" y="2353"/>
                  </a:cubicBezTo>
                  <a:cubicBezTo>
                    <a:pt x="5051" y="2286"/>
                    <a:pt x="5085" y="2153"/>
                    <a:pt x="5018" y="2053"/>
                  </a:cubicBezTo>
                  <a:cubicBezTo>
                    <a:pt x="4453" y="1425"/>
                    <a:pt x="2029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5265600" y="4193975"/>
              <a:ext cx="125100" cy="59525"/>
            </a:xfrm>
            <a:custGeom>
              <a:rect b="b" l="l" r="r" t="t"/>
              <a:pathLst>
                <a:path extrusionOk="0" h="2381" w="5004">
                  <a:moveTo>
                    <a:pt x="396" y="0"/>
                  </a:moveTo>
                  <a:cubicBezTo>
                    <a:pt x="317" y="0"/>
                    <a:pt x="241" y="4"/>
                    <a:pt x="167" y="13"/>
                  </a:cubicBezTo>
                  <a:cubicBezTo>
                    <a:pt x="67" y="13"/>
                    <a:pt x="0" y="113"/>
                    <a:pt x="0" y="246"/>
                  </a:cubicBezTo>
                  <a:cubicBezTo>
                    <a:pt x="0" y="346"/>
                    <a:pt x="100" y="413"/>
                    <a:pt x="234" y="413"/>
                  </a:cubicBezTo>
                  <a:cubicBezTo>
                    <a:pt x="304" y="404"/>
                    <a:pt x="377" y="400"/>
                    <a:pt x="453" y="400"/>
                  </a:cubicBezTo>
                  <a:cubicBezTo>
                    <a:pt x="1859" y="400"/>
                    <a:pt x="4194" y="1808"/>
                    <a:pt x="4637" y="2314"/>
                  </a:cubicBezTo>
                  <a:cubicBezTo>
                    <a:pt x="4670" y="2381"/>
                    <a:pt x="4704" y="2381"/>
                    <a:pt x="4770" y="2381"/>
                  </a:cubicBezTo>
                  <a:cubicBezTo>
                    <a:pt x="4804" y="2381"/>
                    <a:pt x="4871" y="2381"/>
                    <a:pt x="4904" y="2348"/>
                  </a:cubicBezTo>
                  <a:cubicBezTo>
                    <a:pt x="4971" y="2281"/>
                    <a:pt x="5004" y="2147"/>
                    <a:pt x="4937" y="2081"/>
                  </a:cubicBezTo>
                  <a:cubicBezTo>
                    <a:pt x="4367" y="1447"/>
                    <a:pt x="1900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5294225" y="4163900"/>
              <a:ext cx="134850" cy="60425"/>
            </a:xfrm>
            <a:custGeom>
              <a:rect b="b" l="l" r="r" t="t"/>
              <a:pathLst>
                <a:path extrusionOk="0" h="2417" w="5394">
                  <a:moveTo>
                    <a:pt x="530" y="0"/>
                  </a:moveTo>
                  <a:cubicBezTo>
                    <a:pt x="434" y="0"/>
                    <a:pt x="343" y="5"/>
                    <a:pt x="256" y="15"/>
                  </a:cubicBezTo>
                  <a:cubicBezTo>
                    <a:pt x="0" y="47"/>
                    <a:pt x="51" y="417"/>
                    <a:pt x="263" y="417"/>
                  </a:cubicBezTo>
                  <a:cubicBezTo>
                    <a:pt x="271" y="417"/>
                    <a:pt x="280" y="416"/>
                    <a:pt x="290" y="415"/>
                  </a:cubicBezTo>
                  <a:cubicBezTo>
                    <a:pt x="372" y="405"/>
                    <a:pt x="460" y="400"/>
                    <a:pt x="553" y="400"/>
                  </a:cubicBezTo>
                  <a:cubicBezTo>
                    <a:pt x="1951" y="400"/>
                    <a:pt x="4369" y="1536"/>
                    <a:pt x="5026" y="2350"/>
                  </a:cubicBezTo>
                  <a:cubicBezTo>
                    <a:pt x="5060" y="2383"/>
                    <a:pt x="5127" y="2416"/>
                    <a:pt x="5193" y="2416"/>
                  </a:cubicBezTo>
                  <a:cubicBezTo>
                    <a:pt x="5227" y="2416"/>
                    <a:pt x="5293" y="2416"/>
                    <a:pt x="5327" y="2383"/>
                  </a:cubicBezTo>
                  <a:cubicBezTo>
                    <a:pt x="5393" y="2316"/>
                    <a:pt x="5393" y="2183"/>
                    <a:pt x="5327" y="2116"/>
                  </a:cubicBezTo>
                  <a:cubicBezTo>
                    <a:pt x="4605" y="1206"/>
                    <a:pt x="2051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5821000" y="3916575"/>
              <a:ext cx="237700" cy="328975"/>
            </a:xfrm>
            <a:custGeom>
              <a:rect b="b" l="l" r="r" t="t"/>
              <a:pathLst>
                <a:path extrusionOk="0" h="13159" w="9508">
                  <a:moveTo>
                    <a:pt x="8707" y="1"/>
                  </a:moveTo>
                  <a:lnTo>
                    <a:pt x="0" y="1368"/>
                  </a:lnTo>
                  <a:lnTo>
                    <a:pt x="2002" y="10208"/>
                  </a:lnTo>
                  <a:cubicBezTo>
                    <a:pt x="2002" y="10208"/>
                    <a:pt x="2335" y="12443"/>
                    <a:pt x="2802" y="12977"/>
                  </a:cubicBezTo>
                  <a:cubicBezTo>
                    <a:pt x="2914" y="13104"/>
                    <a:pt x="3264" y="13159"/>
                    <a:pt x="3744" y="13159"/>
                  </a:cubicBezTo>
                  <a:cubicBezTo>
                    <a:pt x="5410" y="13159"/>
                    <a:pt x="8652" y="12497"/>
                    <a:pt x="9040" y="11876"/>
                  </a:cubicBezTo>
                  <a:cubicBezTo>
                    <a:pt x="9507" y="11075"/>
                    <a:pt x="8840" y="8707"/>
                    <a:pt x="8840" y="8707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5892725" y="4440275"/>
              <a:ext cx="238525" cy="212775"/>
            </a:xfrm>
            <a:custGeom>
              <a:rect b="b" l="l" r="r" t="t"/>
              <a:pathLst>
                <a:path extrusionOk="0" h="8511" w="9541">
                  <a:moveTo>
                    <a:pt x="8940" y="1"/>
                  </a:moveTo>
                  <a:lnTo>
                    <a:pt x="0" y="3170"/>
                  </a:lnTo>
                  <a:cubicBezTo>
                    <a:pt x="234" y="5138"/>
                    <a:pt x="634" y="6439"/>
                    <a:pt x="1501" y="7506"/>
                  </a:cubicBezTo>
                  <a:cubicBezTo>
                    <a:pt x="2062" y="8197"/>
                    <a:pt x="2888" y="8510"/>
                    <a:pt x="3817" y="8510"/>
                  </a:cubicBezTo>
                  <a:cubicBezTo>
                    <a:pt x="4324" y="8510"/>
                    <a:pt x="4862" y="8417"/>
                    <a:pt x="5404" y="8240"/>
                  </a:cubicBezTo>
                  <a:cubicBezTo>
                    <a:pt x="6905" y="7707"/>
                    <a:pt x="8806" y="6539"/>
                    <a:pt x="9173" y="4771"/>
                  </a:cubicBezTo>
                  <a:cubicBezTo>
                    <a:pt x="9540" y="3003"/>
                    <a:pt x="9373" y="1802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5856850" y="4134225"/>
              <a:ext cx="270225" cy="498375"/>
            </a:xfrm>
            <a:custGeom>
              <a:rect b="b" l="l" r="r" t="t"/>
              <a:pathLst>
                <a:path extrusionOk="0" h="19935" w="10809">
                  <a:moveTo>
                    <a:pt x="7426" y="0"/>
                  </a:moveTo>
                  <a:cubicBezTo>
                    <a:pt x="7419" y="0"/>
                    <a:pt x="7413" y="1"/>
                    <a:pt x="7406" y="1"/>
                  </a:cubicBezTo>
                  <a:cubicBezTo>
                    <a:pt x="7439" y="201"/>
                    <a:pt x="7473" y="1836"/>
                    <a:pt x="7473" y="2169"/>
                  </a:cubicBezTo>
                  <a:cubicBezTo>
                    <a:pt x="7506" y="2236"/>
                    <a:pt x="7439" y="2303"/>
                    <a:pt x="7406" y="2336"/>
                  </a:cubicBezTo>
                  <a:cubicBezTo>
                    <a:pt x="7388" y="2342"/>
                    <a:pt x="7372" y="2345"/>
                    <a:pt x="7356" y="2345"/>
                  </a:cubicBezTo>
                  <a:cubicBezTo>
                    <a:pt x="7283" y="2345"/>
                    <a:pt x="7233" y="2285"/>
                    <a:pt x="7206" y="2202"/>
                  </a:cubicBezTo>
                  <a:cubicBezTo>
                    <a:pt x="7139" y="2036"/>
                    <a:pt x="7106" y="1836"/>
                    <a:pt x="7106" y="1669"/>
                  </a:cubicBezTo>
                  <a:cubicBezTo>
                    <a:pt x="7106" y="1569"/>
                    <a:pt x="7072" y="1469"/>
                    <a:pt x="7039" y="1369"/>
                  </a:cubicBezTo>
                  <a:cubicBezTo>
                    <a:pt x="6972" y="1235"/>
                    <a:pt x="6839" y="1135"/>
                    <a:pt x="6705" y="1135"/>
                  </a:cubicBezTo>
                  <a:cubicBezTo>
                    <a:pt x="6572" y="1118"/>
                    <a:pt x="6439" y="1110"/>
                    <a:pt x="6305" y="1110"/>
                  </a:cubicBezTo>
                  <a:cubicBezTo>
                    <a:pt x="6172" y="1110"/>
                    <a:pt x="6038" y="1118"/>
                    <a:pt x="5905" y="1135"/>
                  </a:cubicBezTo>
                  <a:cubicBezTo>
                    <a:pt x="5571" y="1168"/>
                    <a:pt x="5271" y="1235"/>
                    <a:pt x="4938" y="1268"/>
                  </a:cubicBezTo>
                  <a:cubicBezTo>
                    <a:pt x="4337" y="1402"/>
                    <a:pt x="3236" y="1635"/>
                    <a:pt x="2603" y="1836"/>
                  </a:cubicBezTo>
                  <a:cubicBezTo>
                    <a:pt x="2236" y="1936"/>
                    <a:pt x="1902" y="2102"/>
                    <a:pt x="1602" y="2336"/>
                  </a:cubicBezTo>
                  <a:cubicBezTo>
                    <a:pt x="1468" y="2536"/>
                    <a:pt x="1402" y="2770"/>
                    <a:pt x="1468" y="3003"/>
                  </a:cubicBezTo>
                  <a:cubicBezTo>
                    <a:pt x="1502" y="3270"/>
                    <a:pt x="1502" y="3503"/>
                    <a:pt x="1502" y="3770"/>
                  </a:cubicBezTo>
                  <a:cubicBezTo>
                    <a:pt x="1499" y="3771"/>
                    <a:pt x="1496" y="3771"/>
                    <a:pt x="1493" y="3771"/>
                  </a:cubicBezTo>
                  <a:cubicBezTo>
                    <a:pt x="1126" y="3771"/>
                    <a:pt x="601" y="1767"/>
                    <a:pt x="534" y="1502"/>
                  </a:cubicBezTo>
                  <a:lnTo>
                    <a:pt x="534" y="1502"/>
                  </a:lnTo>
                  <a:cubicBezTo>
                    <a:pt x="1" y="1769"/>
                    <a:pt x="835" y="3637"/>
                    <a:pt x="1068" y="5638"/>
                  </a:cubicBezTo>
                  <a:cubicBezTo>
                    <a:pt x="1268" y="7907"/>
                    <a:pt x="1335" y="10208"/>
                    <a:pt x="1268" y="12510"/>
                  </a:cubicBezTo>
                  <a:cubicBezTo>
                    <a:pt x="1268" y="15212"/>
                    <a:pt x="1435" y="17313"/>
                    <a:pt x="3036" y="19048"/>
                  </a:cubicBezTo>
                  <a:cubicBezTo>
                    <a:pt x="3637" y="19679"/>
                    <a:pt x="4392" y="19934"/>
                    <a:pt x="5180" y="19934"/>
                  </a:cubicBezTo>
                  <a:cubicBezTo>
                    <a:pt x="7015" y="19934"/>
                    <a:pt x="9031" y="18550"/>
                    <a:pt x="9708" y="17313"/>
                  </a:cubicBezTo>
                  <a:cubicBezTo>
                    <a:pt x="10675" y="15545"/>
                    <a:pt x="10808" y="14344"/>
                    <a:pt x="10275" y="11676"/>
                  </a:cubicBezTo>
                  <a:cubicBezTo>
                    <a:pt x="9808" y="9374"/>
                    <a:pt x="8507" y="7106"/>
                    <a:pt x="8173" y="4204"/>
                  </a:cubicBezTo>
                  <a:cubicBezTo>
                    <a:pt x="7876" y="1563"/>
                    <a:pt x="8036" y="0"/>
                    <a:pt x="7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5888550" y="4407775"/>
              <a:ext cx="238525" cy="224825"/>
            </a:xfrm>
            <a:custGeom>
              <a:rect b="b" l="l" r="r" t="t"/>
              <a:pathLst>
                <a:path extrusionOk="0" h="8993" w="9541">
                  <a:moveTo>
                    <a:pt x="8807" y="0"/>
                  </a:moveTo>
                  <a:cubicBezTo>
                    <a:pt x="8907" y="400"/>
                    <a:pt x="9407" y="2935"/>
                    <a:pt x="8640" y="3469"/>
                  </a:cubicBezTo>
                  <a:cubicBezTo>
                    <a:pt x="8529" y="3549"/>
                    <a:pt x="8424" y="3583"/>
                    <a:pt x="8323" y="3583"/>
                  </a:cubicBezTo>
                  <a:cubicBezTo>
                    <a:pt x="7666" y="3583"/>
                    <a:pt x="7239" y="2102"/>
                    <a:pt x="7239" y="2102"/>
                  </a:cubicBezTo>
                  <a:cubicBezTo>
                    <a:pt x="7239" y="2102"/>
                    <a:pt x="7073" y="2077"/>
                    <a:pt x="6768" y="2077"/>
                  </a:cubicBezTo>
                  <a:cubicBezTo>
                    <a:pt x="6008" y="2077"/>
                    <a:pt x="4384" y="2230"/>
                    <a:pt x="2335" y="3302"/>
                  </a:cubicBezTo>
                  <a:cubicBezTo>
                    <a:pt x="2491" y="3707"/>
                    <a:pt x="2152" y="4956"/>
                    <a:pt x="1454" y="4956"/>
                  </a:cubicBezTo>
                  <a:cubicBezTo>
                    <a:pt x="1405" y="4956"/>
                    <a:pt x="1354" y="4950"/>
                    <a:pt x="1301" y="4937"/>
                  </a:cubicBezTo>
                  <a:cubicBezTo>
                    <a:pt x="467" y="4737"/>
                    <a:pt x="34" y="1835"/>
                    <a:pt x="0" y="1801"/>
                  </a:cubicBezTo>
                  <a:lnTo>
                    <a:pt x="0" y="1801"/>
                  </a:lnTo>
                  <a:cubicBezTo>
                    <a:pt x="0" y="4403"/>
                    <a:pt x="234" y="6438"/>
                    <a:pt x="1768" y="8106"/>
                  </a:cubicBezTo>
                  <a:cubicBezTo>
                    <a:pt x="2369" y="8737"/>
                    <a:pt x="3121" y="8992"/>
                    <a:pt x="3905" y="8992"/>
                  </a:cubicBezTo>
                  <a:cubicBezTo>
                    <a:pt x="5733" y="8992"/>
                    <a:pt x="7739" y="7608"/>
                    <a:pt x="8440" y="6371"/>
                  </a:cubicBezTo>
                  <a:cubicBezTo>
                    <a:pt x="9440" y="4637"/>
                    <a:pt x="9540" y="3402"/>
                    <a:pt x="9007" y="767"/>
                  </a:cubicBezTo>
                  <a:cubicBezTo>
                    <a:pt x="8940" y="467"/>
                    <a:pt x="8873" y="234"/>
                    <a:pt x="8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6041975" y="4134225"/>
              <a:ext cx="49775" cy="344125"/>
            </a:xfrm>
            <a:custGeom>
              <a:rect b="b" l="l" r="r" t="t"/>
              <a:pathLst>
                <a:path extrusionOk="0" h="13765" w="1991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1" y="101"/>
                  </a:lnTo>
                  <a:cubicBezTo>
                    <a:pt x="1" y="134"/>
                    <a:pt x="68" y="1969"/>
                    <a:pt x="101" y="2169"/>
                  </a:cubicBezTo>
                  <a:cubicBezTo>
                    <a:pt x="201" y="4171"/>
                    <a:pt x="234" y="8007"/>
                    <a:pt x="501" y="9808"/>
                  </a:cubicBezTo>
                  <a:cubicBezTo>
                    <a:pt x="701" y="10942"/>
                    <a:pt x="802" y="12110"/>
                    <a:pt x="868" y="13244"/>
                  </a:cubicBezTo>
                  <a:cubicBezTo>
                    <a:pt x="893" y="13598"/>
                    <a:pt x="1051" y="13764"/>
                    <a:pt x="1241" y="13764"/>
                  </a:cubicBezTo>
                  <a:cubicBezTo>
                    <a:pt x="1569" y="13764"/>
                    <a:pt x="1990" y="13265"/>
                    <a:pt x="1969" y="12376"/>
                  </a:cubicBezTo>
                  <a:cubicBezTo>
                    <a:pt x="1969" y="11009"/>
                    <a:pt x="1235" y="7640"/>
                    <a:pt x="968" y="5371"/>
                  </a:cubicBezTo>
                  <a:cubicBezTo>
                    <a:pt x="770" y="2160"/>
                    <a:pt x="63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5860200" y="4171750"/>
              <a:ext cx="97850" cy="334175"/>
            </a:xfrm>
            <a:custGeom>
              <a:rect b="b" l="l" r="r" t="t"/>
              <a:pathLst>
                <a:path extrusionOk="0" h="13367" w="3914">
                  <a:moveTo>
                    <a:pt x="434" y="1"/>
                  </a:moveTo>
                  <a:cubicBezTo>
                    <a:pt x="0" y="134"/>
                    <a:pt x="434" y="1836"/>
                    <a:pt x="634" y="2636"/>
                  </a:cubicBezTo>
                  <a:cubicBezTo>
                    <a:pt x="834" y="3437"/>
                    <a:pt x="1068" y="4304"/>
                    <a:pt x="1334" y="5438"/>
                  </a:cubicBezTo>
                  <a:cubicBezTo>
                    <a:pt x="2002" y="7673"/>
                    <a:pt x="2068" y="11076"/>
                    <a:pt x="2469" y="12376"/>
                  </a:cubicBezTo>
                  <a:cubicBezTo>
                    <a:pt x="2697" y="13061"/>
                    <a:pt x="3119" y="13367"/>
                    <a:pt x="3434" y="13367"/>
                  </a:cubicBezTo>
                  <a:cubicBezTo>
                    <a:pt x="3717" y="13367"/>
                    <a:pt x="3913" y="13119"/>
                    <a:pt x="3803" y="12677"/>
                  </a:cubicBezTo>
                  <a:cubicBezTo>
                    <a:pt x="3469" y="11576"/>
                    <a:pt x="3202" y="10475"/>
                    <a:pt x="3036" y="9341"/>
                  </a:cubicBezTo>
                  <a:cubicBezTo>
                    <a:pt x="2702" y="7573"/>
                    <a:pt x="1668" y="4004"/>
                    <a:pt x="1134" y="2102"/>
                  </a:cubicBezTo>
                  <a:cubicBezTo>
                    <a:pt x="967" y="1769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5937750" y="4454375"/>
              <a:ext cx="137625" cy="38475"/>
            </a:xfrm>
            <a:custGeom>
              <a:rect b="b" l="l" r="r" t="t"/>
              <a:pathLst>
                <a:path extrusionOk="0" h="1539" w="5505">
                  <a:moveTo>
                    <a:pt x="4500" y="0"/>
                  </a:moveTo>
                  <a:cubicBezTo>
                    <a:pt x="2971" y="0"/>
                    <a:pt x="1468" y="400"/>
                    <a:pt x="134" y="1138"/>
                  </a:cubicBezTo>
                  <a:cubicBezTo>
                    <a:pt x="34" y="1205"/>
                    <a:pt x="0" y="1338"/>
                    <a:pt x="67" y="1438"/>
                  </a:cubicBezTo>
                  <a:cubicBezTo>
                    <a:pt x="100" y="1505"/>
                    <a:pt x="200" y="1538"/>
                    <a:pt x="301" y="1538"/>
                  </a:cubicBezTo>
                  <a:cubicBezTo>
                    <a:pt x="334" y="1505"/>
                    <a:pt x="334" y="1505"/>
                    <a:pt x="367" y="1505"/>
                  </a:cubicBezTo>
                  <a:cubicBezTo>
                    <a:pt x="1638" y="783"/>
                    <a:pt x="3085" y="411"/>
                    <a:pt x="4533" y="411"/>
                  </a:cubicBezTo>
                  <a:cubicBezTo>
                    <a:pt x="4757" y="411"/>
                    <a:pt x="4981" y="420"/>
                    <a:pt x="5204" y="438"/>
                  </a:cubicBezTo>
                  <a:cubicBezTo>
                    <a:pt x="5227" y="443"/>
                    <a:pt x="5249" y="446"/>
                    <a:pt x="5270" y="446"/>
                  </a:cubicBezTo>
                  <a:cubicBezTo>
                    <a:pt x="5370" y="446"/>
                    <a:pt x="5443" y="381"/>
                    <a:pt x="5471" y="271"/>
                  </a:cubicBezTo>
                  <a:cubicBezTo>
                    <a:pt x="5504" y="137"/>
                    <a:pt x="5438" y="37"/>
                    <a:pt x="5304" y="37"/>
                  </a:cubicBezTo>
                  <a:cubicBezTo>
                    <a:pt x="5036" y="13"/>
                    <a:pt x="476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5921900" y="4400725"/>
              <a:ext cx="151800" cy="40725"/>
            </a:xfrm>
            <a:custGeom>
              <a:rect b="b" l="l" r="r" t="t"/>
              <a:pathLst>
                <a:path extrusionOk="0" h="1629" w="6072">
                  <a:moveTo>
                    <a:pt x="5283" y="0"/>
                  </a:moveTo>
                  <a:cubicBezTo>
                    <a:pt x="3513" y="0"/>
                    <a:pt x="1759" y="409"/>
                    <a:pt x="167" y="1249"/>
                  </a:cubicBezTo>
                  <a:cubicBezTo>
                    <a:pt x="67" y="1283"/>
                    <a:pt x="1" y="1416"/>
                    <a:pt x="67" y="1516"/>
                  </a:cubicBezTo>
                  <a:cubicBezTo>
                    <a:pt x="117" y="1591"/>
                    <a:pt x="167" y="1629"/>
                    <a:pt x="231" y="1629"/>
                  </a:cubicBezTo>
                  <a:cubicBezTo>
                    <a:pt x="253" y="1629"/>
                    <a:pt x="276" y="1625"/>
                    <a:pt x="301" y="1616"/>
                  </a:cubicBezTo>
                  <a:cubicBezTo>
                    <a:pt x="334" y="1616"/>
                    <a:pt x="334" y="1616"/>
                    <a:pt x="367" y="1583"/>
                  </a:cubicBezTo>
                  <a:cubicBezTo>
                    <a:pt x="1868" y="803"/>
                    <a:pt x="3530" y="400"/>
                    <a:pt x="5234" y="400"/>
                  </a:cubicBezTo>
                  <a:cubicBezTo>
                    <a:pt x="5423" y="400"/>
                    <a:pt x="5614" y="405"/>
                    <a:pt x="5805" y="415"/>
                  </a:cubicBezTo>
                  <a:cubicBezTo>
                    <a:pt x="5818" y="420"/>
                    <a:pt x="5832" y="422"/>
                    <a:pt x="5846" y="422"/>
                  </a:cubicBezTo>
                  <a:cubicBezTo>
                    <a:pt x="5939" y="422"/>
                    <a:pt x="6043" y="335"/>
                    <a:pt x="6072" y="249"/>
                  </a:cubicBezTo>
                  <a:cubicBezTo>
                    <a:pt x="6072" y="115"/>
                    <a:pt x="6005" y="15"/>
                    <a:pt x="5871" y="15"/>
                  </a:cubicBezTo>
                  <a:cubicBezTo>
                    <a:pt x="5675" y="5"/>
                    <a:pt x="5479" y="0"/>
                    <a:pt x="5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5914400" y="4348675"/>
              <a:ext cx="151800" cy="41675"/>
            </a:xfrm>
            <a:custGeom>
              <a:rect b="b" l="l" r="r" t="t"/>
              <a:pathLst>
                <a:path extrusionOk="0" h="1667" w="6072">
                  <a:moveTo>
                    <a:pt x="4745" y="1"/>
                  </a:moveTo>
                  <a:cubicBezTo>
                    <a:pt x="2324" y="1"/>
                    <a:pt x="254" y="1239"/>
                    <a:pt x="167" y="1297"/>
                  </a:cubicBezTo>
                  <a:cubicBezTo>
                    <a:pt x="34" y="1330"/>
                    <a:pt x="0" y="1463"/>
                    <a:pt x="67" y="1597"/>
                  </a:cubicBezTo>
                  <a:cubicBezTo>
                    <a:pt x="108" y="1638"/>
                    <a:pt x="175" y="1667"/>
                    <a:pt x="251" y="1667"/>
                  </a:cubicBezTo>
                  <a:cubicBezTo>
                    <a:pt x="299" y="1667"/>
                    <a:pt x="350" y="1656"/>
                    <a:pt x="401" y="1630"/>
                  </a:cubicBezTo>
                  <a:cubicBezTo>
                    <a:pt x="401" y="1630"/>
                    <a:pt x="2422" y="443"/>
                    <a:pt x="4706" y="443"/>
                  </a:cubicBezTo>
                  <a:cubicBezTo>
                    <a:pt x="5046" y="443"/>
                    <a:pt x="5392" y="469"/>
                    <a:pt x="5738" y="529"/>
                  </a:cubicBezTo>
                  <a:lnTo>
                    <a:pt x="5838" y="529"/>
                  </a:lnTo>
                  <a:cubicBezTo>
                    <a:pt x="5905" y="496"/>
                    <a:pt x="6005" y="429"/>
                    <a:pt x="6038" y="363"/>
                  </a:cubicBezTo>
                  <a:cubicBezTo>
                    <a:pt x="6071" y="229"/>
                    <a:pt x="5971" y="129"/>
                    <a:pt x="5871" y="96"/>
                  </a:cubicBezTo>
                  <a:cubicBezTo>
                    <a:pt x="5491" y="30"/>
                    <a:pt x="5114" y="1"/>
                    <a:pt x="4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5905225" y="4301600"/>
              <a:ext cx="154300" cy="41475"/>
            </a:xfrm>
            <a:custGeom>
              <a:rect b="b" l="l" r="r" t="t"/>
              <a:pathLst>
                <a:path extrusionOk="0" h="1659" w="6172">
                  <a:moveTo>
                    <a:pt x="4624" y="1"/>
                  </a:moveTo>
                  <a:cubicBezTo>
                    <a:pt x="3040" y="1"/>
                    <a:pt x="1486" y="454"/>
                    <a:pt x="134" y="1312"/>
                  </a:cubicBezTo>
                  <a:cubicBezTo>
                    <a:pt x="34" y="1345"/>
                    <a:pt x="0" y="1478"/>
                    <a:pt x="67" y="1578"/>
                  </a:cubicBezTo>
                  <a:cubicBezTo>
                    <a:pt x="122" y="1634"/>
                    <a:pt x="187" y="1658"/>
                    <a:pt x="252" y="1658"/>
                  </a:cubicBezTo>
                  <a:cubicBezTo>
                    <a:pt x="304" y="1658"/>
                    <a:pt x="356" y="1642"/>
                    <a:pt x="401" y="1612"/>
                  </a:cubicBezTo>
                  <a:cubicBezTo>
                    <a:pt x="429" y="1612"/>
                    <a:pt x="2206" y="414"/>
                    <a:pt x="4514" y="414"/>
                  </a:cubicBezTo>
                  <a:cubicBezTo>
                    <a:pt x="4929" y="414"/>
                    <a:pt x="5362" y="453"/>
                    <a:pt x="5805" y="544"/>
                  </a:cubicBezTo>
                  <a:cubicBezTo>
                    <a:pt x="5871" y="544"/>
                    <a:pt x="5905" y="544"/>
                    <a:pt x="5938" y="511"/>
                  </a:cubicBezTo>
                  <a:cubicBezTo>
                    <a:pt x="6038" y="511"/>
                    <a:pt x="6105" y="444"/>
                    <a:pt x="6138" y="378"/>
                  </a:cubicBezTo>
                  <a:cubicBezTo>
                    <a:pt x="6171" y="244"/>
                    <a:pt x="6105" y="144"/>
                    <a:pt x="5971" y="111"/>
                  </a:cubicBezTo>
                  <a:cubicBezTo>
                    <a:pt x="5522" y="37"/>
                    <a:pt x="5072" y="1"/>
                    <a:pt x="4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5896875" y="4248725"/>
              <a:ext cx="155150" cy="43475"/>
            </a:xfrm>
            <a:custGeom>
              <a:rect b="b" l="l" r="r" t="t"/>
              <a:pathLst>
                <a:path extrusionOk="0" h="1739" w="6206">
                  <a:moveTo>
                    <a:pt x="4746" y="0"/>
                  </a:moveTo>
                  <a:cubicBezTo>
                    <a:pt x="2315" y="0"/>
                    <a:pt x="253" y="1301"/>
                    <a:pt x="168" y="1358"/>
                  </a:cubicBezTo>
                  <a:cubicBezTo>
                    <a:pt x="34" y="1425"/>
                    <a:pt x="1" y="1559"/>
                    <a:pt x="101" y="1659"/>
                  </a:cubicBezTo>
                  <a:cubicBezTo>
                    <a:pt x="138" y="1714"/>
                    <a:pt x="195" y="1739"/>
                    <a:pt x="255" y="1739"/>
                  </a:cubicBezTo>
                  <a:cubicBezTo>
                    <a:pt x="304" y="1739"/>
                    <a:pt x="356" y="1722"/>
                    <a:pt x="401" y="1692"/>
                  </a:cubicBezTo>
                  <a:cubicBezTo>
                    <a:pt x="430" y="1692"/>
                    <a:pt x="2430" y="411"/>
                    <a:pt x="4728" y="411"/>
                  </a:cubicBezTo>
                  <a:cubicBezTo>
                    <a:pt x="5104" y="411"/>
                    <a:pt x="5487" y="445"/>
                    <a:pt x="5872" y="525"/>
                  </a:cubicBezTo>
                  <a:lnTo>
                    <a:pt x="5972" y="525"/>
                  </a:lnTo>
                  <a:cubicBezTo>
                    <a:pt x="6072" y="525"/>
                    <a:pt x="6139" y="458"/>
                    <a:pt x="6172" y="358"/>
                  </a:cubicBezTo>
                  <a:cubicBezTo>
                    <a:pt x="6205" y="258"/>
                    <a:pt x="6139" y="124"/>
                    <a:pt x="6005" y="124"/>
                  </a:cubicBezTo>
                  <a:cubicBezTo>
                    <a:pt x="5580" y="37"/>
                    <a:pt x="5158" y="0"/>
                    <a:pt x="4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5279775" y="2468875"/>
              <a:ext cx="769750" cy="1606275"/>
            </a:xfrm>
            <a:custGeom>
              <a:rect b="b" l="l" r="r" t="t"/>
              <a:pathLst>
                <a:path extrusionOk="0" h="64251" w="30790">
                  <a:moveTo>
                    <a:pt x="27153" y="1"/>
                  </a:moveTo>
                  <a:lnTo>
                    <a:pt x="1001" y="34"/>
                  </a:lnTo>
                  <a:cubicBezTo>
                    <a:pt x="0" y="11108"/>
                    <a:pt x="234" y="27987"/>
                    <a:pt x="467" y="36560"/>
                  </a:cubicBezTo>
                  <a:cubicBezTo>
                    <a:pt x="568" y="40930"/>
                    <a:pt x="2202" y="61378"/>
                    <a:pt x="2202" y="61378"/>
                  </a:cubicBezTo>
                  <a:cubicBezTo>
                    <a:pt x="3301" y="62272"/>
                    <a:pt x="4553" y="62575"/>
                    <a:pt x="5744" y="62575"/>
                  </a:cubicBezTo>
                  <a:cubicBezTo>
                    <a:pt x="8242" y="62575"/>
                    <a:pt x="10475" y="61244"/>
                    <a:pt x="10475" y="61244"/>
                  </a:cubicBezTo>
                  <a:cubicBezTo>
                    <a:pt x="10475" y="61244"/>
                    <a:pt x="12409" y="47301"/>
                    <a:pt x="12543" y="43665"/>
                  </a:cubicBezTo>
                  <a:cubicBezTo>
                    <a:pt x="12643" y="40530"/>
                    <a:pt x="12409" y="36060"/>
                    <a:pt x="12409" y="36060"/>
                  </a:cubicBezTo>
                  <a:lnTo>
                    <a:pt x="14311" y="25652"/>
                  </a:lnTo>
                  <a:cubicBezTo>
                    <a:pt x="14311" y="25652"/>
                    <a:pt x="15478" y="36460"/>
                    <a:pt x="17113" y="43365"/>
                  </a:cubicBezTo>
                  <a:cubicBezTo>
                    <a:pt x="18781" y="50637"/>
                    <a:pt x="22283" y="63913"/>
                    <a:pt x="22283" y="63913"/>
                  </a:cubicBezTo>
                  <a:cubicBezTo>
                    <a:pt x="22960" y="64155"/>
                    <a:pt x="23722" y="64251"/>
                    <a:pt x="24503" y="64251"/>
                  </a:cubicBezTo>
                  <a:cubicBezTo>
                    <a:pt x="27497" y="64251"/>
                    <a:pt x="30789" y="62846"/>
                    <a:pt x="30789" y="62846"/>
                  </a:cubicBezTo>
                  <a:cubicBezTo>
                    <a:pt x="30789" y="62846"/>
                    <a:pt x="30789" y="54006"/>
                    <a:pt x="30222" y="47801"/>
                  </a:cubicBezTo>
                  <a:cubicBezTo>
                    <a:pt x="29655" y="41931"/>
                    <a:pt x="28988" y="40263"/>
                    <a:pt x="28888" y="39062"/>
                  </a:cubicBezTo>
                  <a:cubicBezTo>
                    <a:pt x="28888" y="39062"/>
                    <a:pt x="28354" y="15678"/>
                    <a:pt x="27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5445725" y="2767425"/>
              <a:ext cx="191825" cy="602125"/>
            </a:xfrm>
            <a:custGeom>
              <a:rect b="b" l="l" r="r" t="t"/>
              <a:pathLst>
                <a:path extrusionOk="0" h="24085" w="7673">
                  <a:moveTo>
                    <a:pt x="1" y="0"/>
                  </a:moveTo>
                  <a:cubicBezTo>
                    <a:pt x="1" y="1"/>
                    <a:pt x="1302" y="2569"/>
                    <a:pt x="5037" y="3570"/>
                  </a:cubicBezTo>
                  <a:lnTo>
                    <a:pt x="6739" y="13710"/>
                  </a:lnTo>
                  <a:lnTo>
                    <a:pt x="5771" y="24084"/>
                  </a:lnTo>
                  <a:lnTo>
                    <a:pt x="7673" y="13677"/>
                  </a:lnTo>
                  <a:lnTo>
                    <a:pt x="5971" y="2536"/>
                  </a:lnTo>
                  <a:cubicBezTo>
                    <a:pt x="5971" y="2536"/>
                    <a:pt x="2035" y="193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5821000" y="3980800"/>
              <a:ext cx="230175" cy="103950"/>
            </a:xfrm>
            <a:custGeom>
              <a:rect b="b" l="l" r="r" t="t"/>
              <a:pathLst>
                <a:path extrusionOk="0" h="4158" w="9207">
                  <a:moveTo>
                    <a:pt x="9174" y="0"/>
                  </a:moveTo>
                  <a:cubicBezTo>
                    <a:pt x="7512" y="1047"/>
                    <a:pt x="4872" y="1597"/>
                    <a:pt x="2663" y="1597"/>
                  </a:cubicBezTo>
                  <a:cubicBezTo>
                    <a:pt x="1634" y="1597"/>
                    <a:pt x="700" y="1478"/>
                    <a:pt x="0" y="1234"/>
                  </a:cubicBezTo>
                  <a:lnTo>
                    <a:pt x="0" y="1234"/>
                  </a:lnTo>
                  <a:lnTo>
                    <a:pt x="601" y="3703"/>
                  </a:lnTo>
                  <a:cubicBezTo>
                    <a:pt x="1472" y="4023"/>
                    <a:pt x="2467" y="4157"/>
                    <a:pt x="3471" y="4157"/>
                  </a:cubicBezTo>
                  <a:cubicBezTo>
                    <a:pt x="5811" y="4157"/>
                    <a:pt x="8203" y="3429"/>
                    <a:pt x="9207" y="2635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5329800" y="3944100"/>
              <a:ext cx="218525" cy="90025"/>
            </a:xfrm>
            <a:custGeom>
              <a:rect b="b" l="l" r="r" t="t"/>
              <a:pathLst>
                <a:path extrusionOk="0" h="3601" w="8741">
                  <a:moveTo>
                    <a:pt x="8740" y="0"/>
                  </a:moveTo>
                  <a:lnTo>
                    <a:pt x="8740" y="0"/>
                  </a:lnTo>
                  <a:cubicBezTo>
                    <a:pt x="7649" y="655"/>
                    <a:pt x="5753" y="1013"/>
                    <a:pt x="3925" y="1013"/>
                  </a:cubicBezTo>
                  <a:cubicBezTo>
                    <a:pt x="2402" y="1013"/>
                    <a:pt x="926" y="765"/>
                    <a:pt x="1" y="234"/>
                  </a:cubicBezTo>
                  <a:lnTo>
                    <a:pt x="1" y="234"/>
                  </a:lnTo>
                  <a:lnTo>
                    <a:pt x="201" y="2702"/>
                  </a:lnTo>
                  <a:cubicBezTo>
                    <a:pt x="1296" y="3351"/>
                    <a:pt x="2698" y="3600"/>
                    <a:pt x="4042" y="3600"/>
                  </a:cubicBezTo>
                  <a:cubicBezTo>
                    <a:pt x="6015" y="3600"/>
                    <a:pt x="7865" y="3064"/>
                    <a:pt x="8440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5831000" y="3080975"/>
              <a:ext cx="173475" cy="345150"/>
            </a:xfrm>
            <a:custGeom>
              <a:rect b="b" l="l" r="r" t="t"/>
              <a:pathLst>
                <a:path extrusionOk="0" h="13806" w="6939">
                  <a:moveTo>
                    <a:pt x="6505" y="1"/>
                  </a:moveTo>
                  <a:cubicBezTo>
                    <a:pt x="6505" y="1"/>
                    <a:pt x="5004" y="1168"/>
                    <a:pt x="1" y="1802"/>
                  </a:cubicBezTo>
                  <a:cubicBezTo>
                    <a:pt x="534" y="10942"/>
                    <a:pt x="468" y="12877"/>
                    <a:pt x="734" y="13711"/>
                  </a:cubicBezTo>
                  <a:cubicBezTo>
                    <a:pt x="752" y="13776"/>
                    <a:pt x="870" y="13806"/>
                    <a:pt x="1062" y="13806"/>
                  </a:cubicBezTo>
                  <a:cubicBezTo>
                    <a:pt x="2337" y="13806"/>
                    <a:pt x="6877" y="12505"/>
                    <a:pt x="6906" y="11809"/>
                  </a:cubicBezTo>
                  <a:cubicBezTo>
                    <a:pt x="6939" y="11009"/>
                    <a:pt x="6505" y="1"/>
                    <a:pt x="6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5854350" y="3173550"/>
              <a:ext cx="134300" cy="36200"/>
            </a:xfrm>
            <a:custGeom>
              <a:rect b="b" l="l" r="r" t="t"/>
              <a:pathLst>
                <a:path extrusionOk="0" h="1448" w="5372">
                  <a:moveTo>
                    <a:pt x="5338" y="0"/>
                  </a:moveTo>
                  <a:cubicBezTo>
                    <a:pt x="4937" y="134"/>
                    <a:pt x="4571" y="334"/>
                    <a:pt x="4137" y="501"/>
                  </a:cubicBezTo>
                  <a:cubicBezTo>
                    <a:pt x="3637" y="701"/>
                    <a:pt x="3136" y="834"/>
                    <a:pt x="2636" y="968"/>
                  </a:cubicBezTo>
                  <a:cubicBezTo>
                    <a:pt x="2169" y="1068"/>
                    <a:pt x="1702" y="1135"/>
                    <a:pt x="1235" y="1168"/>
                  </a:cubicBezTo>
                  <a:cubicBezTo>
                    <a:pt x="1035" y="1201"/>
                    <a:pt x="801" y="1201"/>
                    <a:pt x="601" y="1201"/>
                  </a:cubicBezTo>
                  <a:cubicBezTo>
                    <a:pt x="401" y="1201"/>
                    <a:pt x="201" y="1201"/>
                    <a:pt x="34" y="1268"/>
                  </a:cubicBezTo>
                  <a:cubicBezTo>
                    <a:pt x="1" y="1268"/>
                    <a:pt x="1" y="1335"/>
                    <a:pt x="34" y="1368"/>
                  </a:cubicBezTo>
                  <a:cubicBezTo>
                    <a:pt x="205" y="1417"/>
                    <a:pt x="394" y="1448"/>
                    <a:pt x="574" y="1448"/>
                  </a:cubicBezTo>
                  <a:cubicBezTo>
                    <a:pt x="640" y="1448"/>
                    <a:pt x="705" y="1444"/>
                    <a:pt x="768" y="1435"/>
                  </a:cubicBezTo>
                  <a:cubicBezTo>
                    <a:pt x="1001" y="1401"/>
                    <a:pt x="1235" y="1401"/>
                    <a:pt x="1468" y="1368"/>
                  </a:cubicBezTo>
                  <a:cubicBezTo>
                    <a:pt x="1935" y="1335"/>
                    <a:pt x="2402" y="1235"/>
                    <a:pt x="2836" y="1135"/>
                  </a:cubicBezTo>
                  <a:cubicBezTo>
                    <a:pt x="3270" y="1034"/>
                    <a:pt x="3703" y="868"/>
                    <a:pt x="4104" y="701"/>
                  </a:cubicBezTo>
                  <a:cubicBezTo>
                    <a:pt x="4537" y="534"/>
                    <a:pt x="4971" y="334"/>
                    <a:pt x="5338" y="67"/>
                  </a:cubicBezTo>
                  <a:cubicBezTo>
                    <a:pt x="5371" y="34"/>
                    <a:pt x="5371" y="0"/>
                    <a:pt x="5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5918575" y="3161050"/>
              <a:ext cx="19625" cy="20900"/>
            </a:xfrm>
            <a:custGeom>
              <a:rect b="b" l="l" r="r" t="t"/>
              <a:pathLst>
                <a:path extrusionOk="0" h="836" w="785">
                  <a:moveTo>
                    <a:pt x="400" y="200"/>
                  </a:moveTo>
                  <a:cubicBezTo>
                    <a:pt x="601" y="234"/>
                    <a:pt x="634" y="534"/>
                    <a:pt x="467" y="634"/>
                  </a:cubicBezTo>
                  <a:cubicBezTo>
                    <a:pt x="430" y="646"/>
                    <a:pt x="389" y="654"/>
                    <a:pt x="349" y="654"/>
                  </a:cubicBezTo>
                  <a:cubicBezTo>
                    <a:pt x="278" y="654"/>
                    <a:pt x="209" y="631"/>
                    <a:pt x="167" y="567"/>
                  </a:cubicBezTo>
                  <a:cubicBezTo>
                    <a:pt x="134" y="467"/>
                    <a:pt x="134" y="334"/>
                    <a:pt x="234" y="267"/>
                  </a:cubicBezTo>
                  <a:lnTo>
                    <a:pt x="234" y="234"/>
                  </a:lnTo>
                  <a:cubicBezTo>
                    <a:pt x="300" y="200"/>
                    <a:pt x="334" y="200"/>
                    <a:pt x="400" y="200"/>
                  </a:cubicBezTo>
                  <a:close/>
                  <a:moveTo>
                    <a:pt x="300" y="0"/>
                  </a:moveTo>
                  <a:cubicBezTo>
                    <a:pt x="167" y="0"/>
                    <a:pt x="100" y="100"/>
                    <a:pt x="67" y="200"/>
                  </a:cubicBezTo>
                  <a:cubicBezTo>
                    <a:pt x="0" y="300"/>
                    <a:pt x="0" y="400"/>
                    <a:pt x="0" y="500"/>
                  </a:cubicBezTo>
                  <a:cubicBezTo>
                    <a:pt x="0" y="600"/>
                    <a:pt x="33" y="701"/>
                    <a:pt x="100" y="767"/>
                  </a:cubicBezTo>
                  <a:cubicBezTo>
                    <a:pt x="171" y="815"/>
                    <a:pt x="248" y="836"/>
                    <a:pt x="322" y="836"/>
                  </a:cubicBezTo>
                  <a:cubicBezTo>
                    <a:pt x="563" y="836"/>
                    <a:pt x="785" y="614"/>
                    <a:pt x="734" y="334"/>
                  </a:cubicBezTo>
                  <a:cubicBezTo>
                    <a:pt x="734" y="234"/>
                    <a:pt x="667" y="133"/>
                    <a:pt x="601" y="100"/>
                  </a:cubicBezTo>
                  <a:cubicBezTo>
                    <a:pt x="500" y="33"/>
                    <a:pt x="40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704375" y="1752525"/>
              <a:ext cx="760550" cy="564375"/>
            </a:xfrm>
            <a:custGeom>
              <a:rect b="b" l="l" r="r" t="t"/>
              <a:pathLst>
                <a:path extrusionOk="0" h="22575" w="30422">
                  <a:moveTo>
                    <a:pt x="30422" y="1"/>
                  </a:moveTo>
                  <a:lnTo>
                    <a:pt x="30422" y="1"/>
                  </a:lnTo>
                  <a:cubicBezTo>
                    <a:pt x="27686" y="668"/>
                    <a:pt x="25618" y="1969"/>
                    <a:pt x="21615" y="7072"/>
                  </a:cubicBezTo>
                  <a:cubicBezTo>
                    <a:pt x="19948" y="9207"/>
                    <a:pt x="16478" y="14344"/>
                    <a:pt x="16478" y="14344"/>
                  </a:cubicBezTo>
                  <a:cubicBezTo>
                    <a:pt x="16478" y="14344"/>
                    <a:pt x="8840" y="9074"/>
                    <a:pt x="8106" y="8006"/>
                  </a:cubicBezTo>
                  <a:cubicBezTo>
                    <a:pt x="6638" y="5972"/>
                    <a:pt x="6271" y="4270"/>
                    <a:pt x="4336" y="3770"/>
                  </a:cubicBezTo>
                  <a:cubicBezTo>
                    <a:pt x="2435" y="3303"/>
                    <a:pt x="0" y="2703"/>
                    <a:pt x="0" y="2703"/>
                  </a:cubicBezTo>
                  <a:lnTo>
                    <a:pt x="0" y="2703"/>
                  </a:lnTo>
                  <a:lnTo>
                    <a:pt x="1801" y="11709"/>
                  </a:lnTo>
                  <a:cubicBezTo>
                    <a:pt x="2635" y="12643"/>
                    <a:pt x="3669" y="12243"/>
                    <a:pt x="5704" y="14278"/>
                  </a:cubicBezTo>
                  <a:cubicBezTo>
                    <a:pt x="7239" y="15779"/>
                    <a:pt x="10975" y="18981"/>
                    <a:pt x="14210" y="21449"/>
                  </a:cubicBezTo>
                  <a:cubicBezTo>
                    <a:pt x="15262" y="22254"/>
                    <a:pt x="16197" y="22574"/>
                    <a:pt x="17022" y="22574"/>
                  </a:cubicBezTo>
                  <a:cubicBezTo>
                    <a:pt x="18317" y="22574"/>
                    <a:pt x="19340" y="21786"/>
                    <a:pt x="20114" y="20849"/>
                  </a:cubicBezTo>
                  <a:cubicBezTo>
                    <a:pt x="23217" y="17080"/>
                    <a:pt x="25818" y="14044"/>
                    <a:pt x="25818" y="14044"/>
                  </a:cubicBezTo>
                  <a:lnTo>
                    <a:pt x="3042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851975" y="1743275"/>
              <a:ext cx="636300" cy="584400"/>
            </a:xfrm>
            <a:custGeom>
              <a:rect b="b" l="l" r="r" t="t"/>
              <a:pathLst>
                <a:path extrusionOk="0" h="23376" w="25452">
                  <a:moveTo>
                    <a:pt x="25159" y="0"/>
                  </a:moveTo>
                  <a:cubicBezTo>
                    <a:pt x="21389" y="0"/>
                    <a:pt x="18919" y="1899"/>
                    <a:pt x="16512" y="5541"/>
                  </a:cubicBezTo>
                  <a:cubicBezTo>
                    <a:pt x="15011" y="7809"/>
                    <a:pt x="10541" y="14381"/>
                    <a:pt x="10541" y="14381"/>
                  </a:cubicBezTo>
                  <a:lnTo>
                    <a:pt x="5104" y="10611"/>
                  </a:lnTo>
                  <a:cubicBezTo>
                    <a:pt x="5104" y="10611"/>
                    <a:pt x="4337" y="13113"/>
                    <a:pt x="2669" y="14347"/>
                  </a:cubicBezTo>
                  <a:cubicBezTo>
                    <a:pt x="2002" y="14859"/>
                    <a:pt x="1379" y="14996"/>
                    <a:pt x="902" y="14996"/>
                  </a:cubicBezTo>
                  <a:cubicBezTo>
                    <a:pt x="354" y="14996"/>
                    <a:pt x="0" y="14814"/>
                    <a:pt x="0" y="14814"/>
                  </a:cubicBezTo>
                  <a:lnTo>
                    <a:pt x="0" y="14814"/>
                  </a:lnTo>
                  <a:cubicBezTo>
                    <a:pt x="1802" y="16816"/>
                    <a:pt x="3770" y="18684"/>
                    <a:pt x="5904" y="20352"/>
                  </a:cubicBezTo>
                  <a:cubicBezTo>
                    <a:pt x="8549" y="22484"/>
                    <a:pt x="10075" y="23376"/>
                    <a:pt x="11311" y="23376"/>
                  </a:cubicBezTo>
                  <a:cubicBezTo>
                    <a:pt x="12009" y="23376"/>
                    <a:pt x="12615" y="23092"/>
                    <a:pt x="13276" y="22587"/>
                  </a:cubicBezTo>
                  <a:cubicBezTo>
                    <a:pt x="14177" y="21886"/>
                    <a:pt x="14777" y="21152"/>
                    <a:pt x="16512" y="19151"/>
                  </a:cubicBezTo>
                  <a:cubicBezTo>
                    <a:pt x="18580" y="16749"/>
                    <a:pt x="20081" y="14714"/>
                    <a:pt x="20081" y="14714"/>
                  </a:cubicBezTo>
                  <a:lnTo>
                    <a:pt x="25452" y="4"/>
                  </a:lnTo>
                  <a:cubicBezTo>
                    <a:pt x="25353" y="1"/>
                    <a:pt x="25256" y="0"/>
                    <a:pt x="2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5300625" y="1740850"/>
              <a:ext cx="673000" cy="905750"/>
            </a:xfrm>
            <a:custGeom>
              <a:rect b="b" l="l" r="r" t="t"/>
              <a:pathLst>
                <a:path extrusionOk="0" h="36230" w="26920">
                  <a:moveTo>
                    <a:pt x="11575" y="1"/>
                  </a:moveTo>
                  <a:lnTo>
                    <a:pt x="7639" y="134"/>
                  </a:lnTo>
                  <a:cubicBezTo>
                    <a:pt x="6138" y="1568"/>
                    <a:pt x="4704" y="3136"/>
                    <a:pt x="3403" y="4771"/>
                  </a:cubicBezTo>
                  <a:cubicBezTo>
                    <a:pt x="901" y="7806"/>
                    <a:pt x="334" y="8774"/>
                    <a:pt x="134" y="11476"/>
                  </a:cubicBezTo>
                  <a:cubicBezTo>
                    <a:pt x="0" y="13310"/>
                    <a:pt x="1635" y="16079"/>
                    <a:pt x="1635" y="16079"/>
                  </a:cubicBezTo>
                  <a:cubicBezTo>
                    <a:pt x="1301" y="22016"/>
                    <a:pt x="267" y="33625"/>
                    <a:pt x="267" y="33625"/>
                  </a:cubicBezTo>
                  <a:cubicBezTo>
                    <a:pt x="1874" y="35092"/>
                    <a:pt x="6762" y="36229"/>
                    <a:pt x="12280" y="36229"/>
                  </a:cubicBezTo>
                  <a:cubicBezTo>
                    <a:pt x="17304" y="36229"/>
                    <a:pt x="22850" y="35286"/>
                    <a:pt x="26920" y="32791"/>
                  </a:cubicBezTo>
                  <a:cubicBezTo>
                    <a:pt x="26920" y="32791"/>
                    <a:pt x="24485" y="23818"/>
                    <a:pt x="24518" y="21049"/>
                  </a:cubicBezTo>
                  <a:cubicBezTo>
                    <a:pt x="24518" y="19114"/>
                    <a:pt x="25552" y="13777"/>
                    <a:pt x="25752" y="11175"/>
                  </a:cubicBezTo>
                  <a:cubicBezTo>
                    <a:pt x="26219" y="4704"/>
                    <a:pt x="23951" y="2002"/>
                    <a:pt x="22917" y="1535"/>
                  </a:cubicBezTo>
                  <a:cubicBezTo>
                    <a:pt x="20648" y="501"/>
                    <a:pt x="11575" y="1"/>
                    <a:pt x="1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5352325" y="1164525"/>
              <a:ext cx="532900" cy="505475"/>
            </a:xfrm>
            <a:custGeom>
              <a:rect b="b" l="l" r="r" t="t"/>
              <a:pathLst>
                <a:path extrusionOk="0" h="20219" w="21316">
                  <a:moveTo>
                    <a:pt x="11242" y="1"/>
                  </a:moveTo>
                  <a:cubicBezTo>
                    <a:pt x="9338" y="1"/>
                    <a:pt x="7321" y="1029"/>
                    <a:pt x="5905" y="2105"/>
                  </a:cubicBezTo>
                  <a:cubicBezTo>
                    <a:pt x="5338" y="2539"/>
                    <a:pt x="4804" y="3006"/>
                    <a:pt x="4304" y="3540"/>
                  </a:cubicBezTo>
                  <a:cubicBezTo>
                    <a:pt x="4070" y="3807"/>
                    <a:pt x="3837" y="4073"/>
                    <a:pt x="3636" y="4374"/>
                  </a:cubicBezTo>
                  <a:cubicBezTo>
                    <a:pt x="3436" y="4707"/>
                    <a:pt x="3270" y="5041"/>
                    <a:pt x="3169" y="5374"/>
                  </a:cubicBezTo>
                  <a:cubicBezTo>
                    <a:pt x="3003" y="5808"/>
                    <a:pt x="2736" y="6475"/>
                    <a:pt x="2336" y="6675"/>
                  </a:cubicBezTo>
                  <a:cubicBezTo>
                    <a:pt x="1" y="7776"/>
                    <a:pt x="101" y="10912"/>
                    <a:pt x="1335" y="11712"/>
                  </a:cubicBezTo>
                  <a:cubicBezTo>
                    <a:pt x="1201" y="11345"/>
                    <a:pt x="1201" y="10945"/>
                    <a:pt x="1368" y="10578"/>
                  </a:cubicBezTo>
                  <a:cubicBezTo>
                    <a:pt x="1502" y="10211"/>
                    <a:pt x="1735" y="9878"/>
                    <a:pt x="1969" y="9577"/>
                  </a:cubicBezTo>
                  <a:lnTo>
                    <a:pt x="1969" y="9577"/>
                  </a:lnTo>
                  <a:cubicBezTo>
                    <a:pt x="1835" y="10278"/>
                    <a:pt x="1869" y="10978"/>
                    <a:pt x="2102" y="11646"/>
                  </a:cubicBezTo>
                  <a:cubicBezTo>
                    <a:pt x="2235" y="11979"/>
                    <a:pt x="2402" y="12279"/>
                    <a:pt x="2636" y="12546"/>
                  </a:cubicBezTo>
                  <a:cubicBezTo>
                    <a:pt x="2803" y="12846"/>
                    <a:pt x="3036" y="13047"/>
                    <a:pt x="3336" y="13180"/>
                  </a:cubicBezTo>
                  <a:cubicBezTo>
                    <a:pt x="3636" y="13247"/>
                    <a:pt x="3903" y="13180"/>
                    <a:pt x="4170" y="13313"/>
                  </a:cubicBezTo>
                  <a:cubicBezTo>
                    <a:pt x="4504" y="13547"/>
                    <a:pt x="4771" y="13814"/>
                    <a:pt x="5138" y="14047"/>
                  </a:cubicBezTo>
                  <a:cubicBezTo>
                    <a:pt x="5504" y="14281"/>
                    <a:pt x="5871" y="14481"/>
                    <a:pt x="6238" y="14714"/>
                  </a:cubicBezTo>
                  <a:lnTo>
                    <a:pt x="10341" y="17116"/>
                  </a:lnTo>
                  <a:lnTo>
                    <a:pt x="15612" y="20218"/>
                  </a:lnTo>
                  <a:cubicBezTo>
                    <a:pt x="15745" y="18017"/>
                    <a:pt x="19281" y="17383"/>
                    <a:pt x="20615" y="12179"/>
                  </a:cubicBezTo>
                  <a:cubicBezTo>
                    <a:pt x="21316" y="9477"/>
                    <a:pt x="20582" y="4674"/>
                    <a:pt x="17680" y="4340"/>
                  </a:cubicBezTo>
                  <a:cubicBezTo>
                    <a:pt x="16979" y="1939"/>
                    <a:pt x="14578" y="604"/>
                    <a:pt x="12243" y="104"/>
                  </a:cubicBezTo>
                  <a:cubicBezTo>
                    <a:pt x="11915" y="33"/>
                    <a:pt x="11581" y="1"/>
                    <a:pt x="11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419050" y="1301075"/>
              <a:ext cx="432825" cy="571225"/>
            </a:xfrm>
            <a:custGeom>
              <a:rect b="b" l="l" r="r" t="t"/>
              <a:pathLst>
                <a:path extrusionOk="0" h="22849" w="17313">
                  <a:moveTo>
                    <a:pt x="2099" y="1"/>
                  </a:moveTo>
                  <a:cubicBezTo>
                    <a:pt x="1550" y="1"/>
                    <a:pt x="1009" y="296"/>
                    <a:pt x="734" y="846"/>
                  </a:cubicBezTo>
                  <a:cubicBezTo>
                    <a:pt x="434" y="1514"/>
                    <a:pt x="33" y="2681"/>
                    <a:pt x="300" y="5016"/>
                  </a:cubicBezTo>
                  <a:cubicBezTo>
                    <a:pt x="400" y="5883"/>
                    <a:pt x="0" y="6884"/>
                    <a:pt x="33" y="8052"/>
                  </a:cubicBezTo>
                  <a:cubicBezTo>
                    <a:pt x="167" y="12655"/>
                    <a:pt x="1201" y="14123"/>
                    <a:pt x="2469" y="14923"/>
                  </a:cubicBezTo>
                  <a:cubicBezTo>
                    <a:pt x="3445" y="15427"/>
                    <a:pt x="4570" y="15693"/>
                    <a:pt x="5704" y="15693"/>
                  </a:cubicBezTo>
                  <a:cubicBezTo>
                    <a:pt x="5771" y="15693"/>
                    <a:pt x="5837" y="15692"/>
                    <a:pt x="5904" y="15690"/>
                  </a:cubicBezTo>
                  <a:lnTo>
                    <a:pt x="5904" y="15690"/>
                  </a:lnTo>
                  <a:lnTo>
                    <a:pt x="5804" y="16925"/>
                  </a:lnTo>
                  <a:cubicBezTo>
                    <a:pt x="5771" y="17592"/>
                    <a:pt x="5604" y="17625"/>
                    <a:pt x="5004" y="17658"/>
                  </a:cubicBezTo>
                  <a:lnTo>
                    <a:pt x="4136" y="17725"/>
                  </a:lnTo>
                  <a:cubicBezTo>
                    <a:pt x="4136" y="17725"/>
                    <a:pt x="634" y="22162"/>
                    <a:pt x="5004" y="22762"/>
                  </a:cubicBezTo>
                  <a:cubicBezTo>
                    <a:pt x="5431" y="22821"/>
                    <a:pt x="5858" y="22848"/>
                    <a:pt x="6283" y="22848"/>
                  </a:cubicBezTo>
                  <a:cubicBezTo>
                    <a:pt x="10665" y="22848"/>
                    <a:pt x="14769" y="19925"/>
                    <a:pt x="15711" y="18526"/>
                  </a:cubicBezTo>
                  <a:cubicBezTo>
                    <a:pt x="15711" y="18526"/>
                    <a:pt x="15344" y="18459"/>
                    <a:pt x="14277" y="18292"/>
                  </a:cubicBezTo>
                  <a:cubicBezTo>
                    <a:pt x="13210" y="18159"/>
                    <a:pt x="12909" y="17725"/>
                    <a:pt x="12843" y="16824"/>
                  </a:cubicBezTo>
                  <a:lnTo>
                    <a:pt x="13109" y="11988"/>
                  </a:lnTo>
                  <a:cubicBezTo>
                    <a:pt x="13433" y="12156"/>
                    <a:pt x="13779" y="12237"/>
                    <a:pt x="14118" y="12237"/>
                  </a:cubicBezTo>
                  <a:cubicBezTo>
                    <a:pt x="14722" y="12237"/>
                    <a:pt x="15306" y="11979"/>
                    <a:pt x="15711" y="11487"/>
                  </a:cubicBezTo>
                  <a:cubicBezTo>
                    <a:pt x="17146" y="9986"/>
                    <a:pt x="17312" y="8352"/>
                    <a:pt x="16512" y="7318"/>
                  </a:cubicBezTo>
                  <a:cubicBezTo>
                    <a:pt x="16171" y="6858"/>
                    <a:pt x="15664" y="6647"/>
                    <a:pt x="15124" y="6647"/>
                  </a:cubicBezTo>
                  <a:cubicBezTo>
                    <a:pt x="14292" y="6647"/>
                    <a:pt x="13382" y="7148"/>
                    <a:pt x="12876" y="8018"/>
                  </a:cubicBezTo>
                  <a:cubicBezTo>
                    <a:pt x="12785" y="8040"/>
                    <a:pt x="12697" y="8051"/>
                    <a:pt x="12613" y="8051"/>
                  </a:cubicBezTo>
                  <a:cubicBezTo>
                    <a:pt x="11571" y="8051"/>
                    <a:pt x="11180" y="6381"/>
                    <a:pt x="12075" y="4682"/>
                  </a:cubicBezTo>
                  <a:lnTo>
                    <a:pt x="12075" y="4682"/>
                  </a:lnTo>
                  <a:cubicBezTo>
                    <a:pt x="12075" y="4682"/>
                    <a:pt x="11944" y="4691"/>
                    <a:pt x="11710" y="4691"/>
                  </a:cubicBezTo>
                  <a:cubicBezTo>
                    <a:pt x="10358" y="4691"/>
                    <a:pt x="5587" y="4400"/>
                    <a:pt x="3169" y="446"/>
                  </a:cubicBezTo>
                  <a:cubicBezTo>
                    <a:pt x="2867" y="145"/>
                    <a:pt x="2481" y="1"/>
                    <a:pt x="2099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539125" y="1559050"/>
              <a:ext cx="67575" cy="44150"/>
            </a:xfrm>
            <a:custGeom>
              <a:rect b="b" l="l" r="r" t="t"/>
              <a:pathLst>
                <a:path extrusionOk="0" h="1766" w="2703">
                  <a:moveTo>
                    <a:pt x="2502" y="1"/>
                  </a:moveTo>
                  <a:lnTo>
                    <a:pt x="1" y="801"/>
                  </a:lnTo>
                  <a:cubicBezTo>
                    <a:pt x="136" y="1372"/>
                    <a:pt x="671" y="1766"/>
                    <a:pt x="1243" y="1766"/>
                  </a:cubicBezTo>
                  <a:cubicBezTo>
                    <a:pt x="1373" y="1766"/>
                    <a:pt x="1505" y="1745"/>
                    <a:pt x="1635" y="1702"/>
                  </a:cubicBezTo>
                  <a:cubicBezTo>
                    <a:pt x="2302" y="1469"/>
                    <a:pt x="2702" y="701"/>
                    <a:pt x="25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5561650" y="1574025"/>
              <a:ext cx="40875" cy="28850"/>
            </a:xfrm>
            <a:custGeom>
              <a:rect b="b" l="l" r="r" t="t"/>
              <a:pathLst>
                <a:path extrusionOk="0" h="1154" w="1635">
                  <a:moveTo>
                    <a:pt x="1364" y="1"/>
                  </a:moveTo>
                  <a:cubicBezTo>
                    <a:pt x="694" y="1"/>
                    <a:pt x="129" y="458"/>
                    <a:pt x="0" y="1103"/>
                  </a:cubicBezTo>
                  <a:cubicBezTo>
                    <a:pt x="117" y="1136"/>
                    <a:pt x="234" y="1153"/>
                    <a:pt x="355" y="1153"/>
                  </a:cubicBezTo>
                  <a:cubicBezTo>
                    <a:pt x="476" y="1153"/>
                    <a:pt x="601" y="1136"/>
                    <a:pt x="734" y="1103"/>
                  </a:cubicBezTo>
                  <a:cubicBezTo>
                    <a:pt x="1201" y="936"/>
                    <a:pt x="1568" y="536"/>
                    <a:pt x="1635" y="36"/>
                  </a:cubicBezTo>
                  <a:cubicBezTo>
                    <a:pt x="1568" y="2"/>
                    <a:pt x="1501" y="2"/>
                    <a:pt x="1435" y="2"/>
                  </a:cubicBezTo>
                  <a:cubicBezTo>
                    <a:pt x="1411" y="1"/>
                    <a:pt x="1388" y="1"/>
                    <a:pt x="1364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443225" y="1370450"/>
              <a:ext cx="46725" cy="32700"/>
            </a:xfrm>
            <a:custGeom>
              <a:rect b="b" l="l" r="r" t="t"/>
              <a:pathLst>
                <a:path extrusionOk="0" h="1308" w="1869">
                  <a:moveTo>
                    <a:pt x="1031" y="1"/>
                  </a:moveTo>
                  <a:cubicBezTo>
                    <a:pt x="919" y="1"/>
                    <a:pt x="807" y="24"/>
                    <a:pt x="701" y="73"/>
                  </a:cubicBezTo>
                  <a:cubicBezTo>
                    <a:pt x="234" y="273"/>
                    <a:pt x="0" y="807"/>
                    <a:pt x="201" y="1307"/>
                  </a:cubicBezTo>
                  <a:lnTo>
                    <a:pt x="1868" y="573"/>
                  </a:lnTo>
                  <a:cubicBezTo>
                    <a:pt x="1717" y="220"/>
                    <a:pt x="1376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454900" y="1421225"/>
              <a:ext cx="39225" cy="37850"/>
            </a:xfrm>
            <a:custGeom>
              <a:rect b="b" l="l" r="r" t="t"/>
              <a:pathLst>
                <a:path extrusionOk="0" h="1514" w="1569">
                  <a:moveTo>
                    <a:pt x="846" y="1"/>
                  </a:moveTo>
                  <a:cubicBezTo>
                    <a:pt x="809" y="1"/>
                    <a:pt x="772" y="4"/>
                    <a:pt x="734" y="10"/>
                  </a:cubicBezTo>
                  <a:cubicBezTo>
                    <a:pt x="301" y="43"/>
                    <a:pt x="0" y="410"/>
                    <a:pt x="34" y="844"/>
                  </a:cubicBezTo>
                  <a:cubicBezTo>
                    <a:pt x="66" y="1224"/>
                    <a:pt x="398" y="1513"/>
                    <a:pt x="774" y="1513"/>
                  </a:cubicBezTo>
                  <a:cubicBezTo>
                    <a:pt x="794" y="1513"/>
                    <a:pt x="814" y="1513"/>
                    <a:pt x="834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605000" y="1385100"/>
              <a:ext cx="45900" cy="34725"/>
            </a:xfrm>
            <a:custGeom>
              <a:rect b="b" l="l" r="r" t="t"/>
              <a:pathLst>
                <a:path extrusionOk="0" h="1389" w="1836">
                  <a:moveTo>
                    <a:pt x="808" y="0"/>
                  </a:moveTo>
                  <a:cubicBezTo>
                    <a:pt x="482" y="0"/>
                    <a:pt x="162" y="188"/>
                    <a:pt x="1" y="488"/>
                  </a:cubicBezTo>
                  <a:lnTo>
                    <a:pt x="1635" y="1388"/>
                  </a:lnTo>
                  <a:cubicBezTo>
                    <a:pt x="1835" y="921"/>
                    <a:pt x="1669" y="354"/>
                    <a:pt x="1235" y="121"/>
                  </a:cubicBezTo>
                  <a:cubicBezTo>
                    <a:pt x="1101" y="38"/>
                    <a:pt x="95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97500" y="1425400"/>
              <a:ext cx="39225" cy="37850"/>
            </a:xfrm>
            <a:custGeom>
              <a:rect b="b" l="l" r="r" t="t"/>
              <a:pathLst>
                <a:path extrusionOk="0" h="1514" w="1569">
                  <a:moveTo>
                    <a:pt x="821" y="0"/>
                  </a:moveTo>
                  <a:cubicBezTo>
                    <a:pt x="782" y="0"/>
                    <a:pt x="742" y="3"/>
                    <a:pt x="701" y="10"/>
                  </a:cubicBezTo>
                  <a:cubicBezTo>
                    <a:pt x="301" y="43"/>
                    <a:pt x="1" y="410"/>
                    <a:pt x="34" y="844"/>
                  </a:cubicBezTo>
                  <a:cubicBezTo>
                    <a:pt x="66" y="1224"/>
                    <a:pt x="398" y="1513"/>
                    <a:pt x="802" y="1513"/>
                  </a:cubicBezTo>
                  <a:cubicBezTo>
                    <a:pt x="824" y="1513"/>
                    <a:pt x="846" y="1512"/>
                    <a:pt x="868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1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488250" y="1403950"/>
              <a:ext cx="75925" cy="129275"/>
            </a:xfrm>
            <a:custGeom>
              <a:rect b="b" l="l" r="r" t="t"/>
              <a:pathLst>
                <a:path extrusionOk="0" h="5171" w="3037">
                  <a:moveTo>
                    <a:pt x="3036" y="0"/>
                  </a:moveTo>
                  <a:lnTo>
                    <a:pt x="1" y="3836"/>
                  </a:lnTo>
                  <a:lnTo>
                    <a:pt x="2503" y="517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564150" y="1613275"/>
              <a:ext cx="160975" cy="102575"/>
            </a:xfrm>
            <a:custGeom>
              <a:rect b="b" l="l" r="r" t="t"/>
              <a:pathLst>
                <a:path extrusionOk="0" h="4103" w="6439">
                  <a:moveTo>
                    <a:pt x="6438" y="0"/>
                  </a:moveTo>
                  <a:lnTo>
                    <a:pt x="6438" y="0"/>
                  </a:lnTo>
                  <a:cubicBezTo>
                    <a:pt x="5528" y="1950"/>
                    <a:pt x="3542" y="3172"/>
                    <a:pt x="356" y="3172"/>
                  </a:cubicBezTo>
                  <a:cubicBezTo>
                    <a:pt x="271" y="3172"/>
                    <a:pt x="186" y="3171"/>
                    <a:pt x="100" y="3169"/>
                  </a:cubicBezTo>
                  <a:lnTo>
                    <a:pt x="0" y="4103"/>
                  </a:lnTo>
                  <a:cubicBezTo>
                    <a:pt x="0" y="4103"/>
                    <a:pt x="3269" y="4036"/>
                    <a:pt x="4804" y="2902"/>
                  </a:cubicBezTo>
                  <a:cubicBezTo>
                    <a:pt x="6138" y="1902"/>
                    <a:pt x="6438" y="0"/>
                    <a:pt x="643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242250" y="1741700"/>
              <a:ext cx="302750" cy="1020750"/>
            </a:xfrm>
            <a:custGeom>
              <a:rect b="b" l="l" r="r" t="t"/>
              <a:pathLst>
                <a:path extrusionOk="0" h="40830" w="12110">
                  <a:moveTo>
                    <a:pt x="12109" y="0"/>
                  </a:moveTo>
                  <a:lnTo>
                    <a:pt x="9841" y="67"/>
                  </a:lnTo>
                  <a:cubicBezTo>
                    <a:pt x="7572" y="1768"/>
                    <a:pt x="5638" y="3869"/>
                    <a:pt x="4103" y="6271"/>
                  </a:cubicBezTo>
                  <a:cubicBezTo>
                    <a:pt x="3036" y="7806"/>
                    <a:pt x="2369" y="9574"/>
                    <a:pt x="2135" y="11442"/>
                  </a:cubicBezTo>
                  <a:cubicBezTo>
                    <a:pt x="1568" y="17179"/>
                    <a:pt x="768" y="28387"/>
                    <a:pt x="0" y="39862"/>
                  </a:cubicBezTo>
                  <a:cubicBezTo>
                    <a:pt x="1335" y="40829"/>
                    <a:pt x="4203" y="40829"/>
                    <a:pt x="4203" y="40829"/>
                  </a:cubicBezTo>
                  <a:cubicBezTo>
                    <a:pt x="4203" y="40829"/>
                    <a:pt x="4337" y="20181"/>
                    <a:pt x="4837" y="15178"/>
                  </a:cubicBezTo>
                  <a:cubicBezTo>
                    <a:pt x="5471" y="9440"/>
                    <a:pt x="8039" y="4103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5264775" y="2372150"/>
              <a:ext cx="87575" cy="63400"/>
            </a:xfrm>
            <a:custGeom>
              <a:rect b="b" l="l" r="r" t="t"/>
              <a:pathLst>
                <a:path extrusionOk="0" h="2536" w="3503">
                  <a:moveTo>
                    <a:pt x="133" y="0"/>
                  </a:moveTo>
                  <a:cubicBezTo>
                    <a:pt x="67" y="601"/>
                    <a:pt x="67" y="1201"/>
                    <a:pt x="0" y="1801"/>
                  </a:cubicBezTo>
                  <a:cubicBezTo>
                    <a:pt x="1134" y="2102"/>
                    <a:pt x="2302" y="2335"/>
                    <a:pt x="3469" y="2535"/>
                  </a:cubicBezTo>
                  <a:lnTo>
                    <a:pt x="3503" y="767"/>
                  </a:lnTo>
                  <a:cubicBezTo>
                    <a:pt x="2368" y="567"/>
                    <a:pt x="1234" y="300"/>
                    <a:pt x="1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5253925" y="2523925"/>
              <a:ext cx="95925" cy="65900"/>
            </a:xfrm>
            <a:custGeom>
              <a:rect b="b" l="l" r="r" t="t"/>
              <a:pathLst>
                <a:path extrusionOk="0" h="2636" w="3837">
                  <a:moveTo>
                    <a:pt x="100" y="0"/>
                  </a:moveTo>
                  <a:cubicBezTo>
                    <a:pt x="67" y="601"/>
                    <a:pt x="34" y="1201"/>
                    <a:pt x="0" y="1801"/>
                  </a:cubicBezTo>
                  <a:cubicBezTo>
                    <a:pt x="1235" y="2168"/>
                    <a:pt x="2536" y="2435"/>
                    <a:pt x="3836" y="2635"/>
                  </a:cubicBezTo>
                  <a:cubicBezTo>
                    <a:pt x="3836" y="2102"/>
                    <a:pt x="3836" y="1501"/>
                    <a:pt x="3836" y="901"/>
                  </a:cubicBezTo>
                  <a:cubicBezTo>
                    <a:pt x="2569" y="667"/>
                    <a:pt x="1335" y="367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5701750" y="1740850"/>
              <a:ext cx="311900" cy="1037450"/>
            </a:xfrm>
            <a:custGeom>
              <a:rect b="b" l="l" r="r" t="t"/>
              <a:pathLst>
                <a:path extrusionOk="0" h="41498" w="12476">
                  <a:moveTo>
                    <a:pt x="1701" y="1"/>
                  </a:moveTo>
                  <a:cubicBezTo>
                    <a:pt x="1435" y="4304"/>
                    <a:pt x="167" y="9774"/>
                    <a:pt x="100" y="14411"/>
                  </a:cubicBezTo>
                  <a:cubicBezTo>
                    <a:pt x="0" y="22817"/>
                    <a:pt x="2602" y="41497"/>
                    <a:pt x="2602" y="41497"/>
                  </a:cubicBezTo>
                  <a:cubicBezTo>
                    <a:pt x="2602" y="41497"/>
                    <a:pt x="8640" y="41430"/>
                    <a:pt x="12442" y="38762"/>
                  </a:cubicBezTo>
                  <a:cubicBezTo>
                    <a:pt x="12476" y="36727"/>
                    <a:pt x="10741" y="29622"/>
                    <a:pt x="9907" y="26653"/>
                  </a:cubicBezTo>
                  <a:cubicBezTo>
                    <a:pt x="9040" y="23718"/>
                    <a:pt x="8740" y="19982"/>
                    <a:pt x="9841" y="15278"/>
                  </a:cubicBezTo>
                  <a:cubicBezTo>
                    <a:pt x="10941" y="10608"/>
                    <a:pt x="10141" y="4771"/>
                    <a:pt x="7973" y="15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5740925" y="2516400"/>
              <a:ext cx="246050" cy="103450"/>
            </a:xfrm>
            <a:custGeom>
              <a:rect b="b" l="l" r="r" t="t"/>
              <a:pathLst>
                <a:path extrusionOk="0" h="4138" w="9842">
                  <a:moveTo>
                    <a:pt x="9474" y="1"/>
                  </a:moveTo>
                  <a:cubicBezTo>
                    <a:pt x="7473" y="1002"/>
                    <a:pt x="3370" y="2136"/>
                    <a:pt x="1" y="2403"/>
                  </a:cubicBezTo>
                  <a:cubicBezTo>
                    <a:pt x="101" y="3003"/>
                    <a:pt x="168" y="3570"/>
                    <a:pt x="234" y="4137"/>
                  </a:cubicBezTo>
                  <a:cubicBezTo>
                    <a:pt x="5171" y="3737"/>
                    <a:pt x="8340" y="2436"/>
                    <a:pt x="9841" y="1635"/>
                  </a:cubicBezTo>
                  <a:cubicBezTo>
                    <a:pt x="9741" y="1068"/>
                    <a:pt x="9608" y="535"/>
                    <a:pt x="9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5723425" y="2372975"/>
              <a:ext cx="228525" cy="82575"/>
            </a:xfrm>
            <a:custGeom>
              <a:rect b="b" l="l" r="r" t="t"/>
              <a:pathLst>
                <a:path extrusionOk="0" h="3303" w="9141">
                  <a:moveTo>
                    <a:pt x="8707" y="0"/>
                  </a:moveTo>
                  <a:cubicBezTo>
                    <a:pt x="5905" y="934"/>
                    <a:pt x="2969" y="1435"/>
                    <a:pt x="0" y="1568"/>
                  </a:cubicBezTo>
                  <a:cubicBezTo>
                    <a:pt x="67" y="2135"/>
                    <a:pt x="101" y="2736"/>
                    <a:pt x="167" y="3303"/>
                  </a:cubicBezTo>
                  <a:cubicBezTo>
                    <a:pt x="3236" y="3169"/>
                    <a:pt x="6238" y="2636"/>
                    <a:pt x="9140" y="1702"/>
                  </a:cubicBezTo>
                  <a:cubicBezTo>
                    <a:pt x="9107" y="1602"/>
                    <a:pt x="9074" y="1468"/>
                    <a:pt x="9040" y="1368"/>
                  </a:cubicBezTo>
                  <a:cubicBezTo>
                    <a:pt x="8940" y="968"/>
                    <a:pt x="8807" y="467"/>
                    <a:pt x="87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5411525" y="1154725"/>
              <a:ext cx="488725" cy="348475"/>
            </a:xfrm>
            <a:custGeom>
              <a:rect b="b" l="l" r="r" t="t"/>
              <a:pathLst>
                <a:path extrusionOk="0" h="13939" w="19549">
                  <a:moveTo>
                    <a:pt x="9284" y="1"/>
                  </a:moveTo>
                  <a:cubicBezTo>
                    <a:pt x="5915" y="1"/>
                    <a:pt x="2671" y="1782"/>
                    <a:pt x="902" y="4866"/>
                  </a:cubicBezTo>
                  <a:cubicBezTo>
                    <a:pt x="501" y="5566"/>
                    <a:pt x="201" y="6300"/>
                    <a:pt x="1" y="7067"/>
                  </a:cubicBezTo>
                  <a:cubicBezTo>
                    <a:pt x="907" y="6895"/>
                    <a:pt x="1858" y="6812"/>
                    <a:pt x="2830" y="6812"/>
                  </a:cubicBezTo>
                  <a:cubicBezTo>
                    <a:pt x="6188" y="6812"/>
                    <a:pt x="9810" y="7803"/>
                    <a:pt x="12810" y="9536"/>
                  </a:cubicBezTo>
                  <a:cubicBezTo>
                    <a:pt x="14511" y="10436"/>
                    <a:pt x="16012" y="11671"/>
                    <a:pt x="17247" y="13138"/>
                  </a:cubicBezTo>
                  <a:cubicBezTo>
                    <a:pt x="17480" y="13405"/>
                    <a:pt x="17680" y="13672"/>
                    <a:pt x="17880" y="13939"/>
                  </a:cubicBezTo>
                  <a:cubicBezTo>
                    <a:pt x="18281" y="13105"/>
                    <a:pt x="18581" y="12204"/>
                    <a:pt x="18748" y="11304"/>
                  </a:cubicBezTo>
                  <a:cubicBezTo>
                    <a:pt x="19548" y="6667"/>
                    <a:pt x="16913" y="2164"/>
                    <a:pt x="12510" y="563"/>
                  </a:cubicBezTo>
                  <a:cubicBezTo>
                    <a:pt x="11451" y="183"/>
                    <a:pt x="10361" y="1"/>
                    <a:pt x="9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5493250" y="1150900"/>
              <a:ext cx="330275" cy="183850"/>
            </a:xfrm>
            <a:custGeom>
              <a:rect b="b" l="l" r="r" t="t"/>
              <a:pathLst>
                <a:path extrusionOk="0" h="7354" w="13211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5493250" y="1150900"/>
              <a:ext cx="330275" cy="183850"/>
            </a:xfrm>
            <a:custGeom>
              <a:rect b="b" l="l" r="r" t="t"/>
              <a:pathLst>
                <a:path extrusionOk="0" h="7354" w="13211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5555800" y="1175925"/>
              <a:ext cx="266875" cy="158825"/>
            </a:xfrm>
            <a:custGeom>
              <a:rect b="b" l="l" r="r" t="t"/>
              <a:pathLst>
                <a:path extrusionOk="0" h="6353" w="10675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5555800" y="1175925"/>
              <a:ext cx="266875" cy="158825"/>
            </a:xfrm>
            <a:custGeom>
              <a:rect b="b" l="l" r="r" t="t"/>
              <a:pathLst>
                <a:path extrusionOk="0" h="6353" w="10675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5338150" y="1227575"/>
              <a:ext cx="396975" cy="165550"/>
            </a:xfrm>
            <a:custGeom>
              <a:rect b="b" l="l" r="r" t="t"/>
              <a:pathLst>
                <a:path extrusionOk="0" h="6622" w="15879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5338150" y="1227575"/>
              <a:ext cx="396975" cy="165550"/>
            </a:xfrm>
            <a:custGeom>
              <a:rect b="b" l="l" r="r" t="t"/>
              <a:pathLst>
                <a:path extrusionOk="0" h="6622" w="15879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5334550" y="1246050"/>
              <a:ext cx="397250" cy="147075"/>
            </a:xfrm>
            <a:custGeom>
              <a:rect b="b" l="l" r="r" t="t"/>
              <a:pathLst>
                <a:path extrusionOk="0" h="5883" w="1589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5334550" y="1246050"/>
              <a:ext cx="397250" cy="147075"/>
            </a:xfrm>
            <a:custGeom>
              <a:rect b="b" l="l" r="r" t="t"/>
              <a:pathLst>
                <a:path extrusionOk="0" h="5883" w="1589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575100" y="1453975"/>
              <a:ext cx="1667050" cy="1770475"/>
            </a:xfrm>
            <a:custGeom>
              <a:rect b="b" l="l" r="r" t="t"/>
              <a:pathLst>
                <a:path extrusionOk="0" h="70819" w="66682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4575100" y="1453975"/>
              <a:ext cx="1667050" cy="1770475"/>
            </a:xfrm>
            <a:custGeom>
              <a:rect b="b" l="l" r="r" t="t"/>
              <a:pathLst>
                <a:path extrusionOk="0" h="70819" w="66682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4805275" y="1687475"/>
              <a:ext cx="75075" cy="106775"/>
            </a:xfrm>
            <a:custGeom>
              <a:rect b="b" l="l" r="r" t="t"/>
              <a:pathLst>
                <a:path extrusionOk="0" h="4271" w="3003">
                  <a:moveTo>
                    <a:pt x="3002" y="1"/>
                  </a:moveTo>
                  <a:lnTo>
                    <a:pt x="934" y="568"/>
                  </a:lnTo>
                  <a:lnTo>
                    <a:pt x="0" y="3937"/>
                  </a:lnTo>
                  <a:lnTo>
                    <a:pt x="1868" y="42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6011975" y="2870000"/>
              <a:ext cx="89250" cy="29200"/>
            </a:xfrm>
            <a:custGeom>
              <a:rect b="b" l="l" r="r" t="t"/>
              <a:pathLst>
                <a:path extrusionOk="0" h="1168" w="357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4887000" y="1957675"/>
              <a:ext cx="994900" cy="946525"/>
            </a:xfrm>
            <a:custGeom>
              <a:rect b="b" l="l" r="r" t="t"/>
              <a:pathLst>
                <a:path extrusionOk="0" h="37861" w="39796">
                  <a:moveTo>
                    <a:pt x="2102" y="1"/>
                  </a:moveTo>
                  <a:lnTo>
                    <a:pt x="0" y="568"/>
                  </a:lnTo>
                  <a:lnTo>
                    <a:pt x="37694" y="37861"/>
                  </a:lnTo>
                  <a:lnTo>
                    <a:pt x="39795" y="3729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4626800" y="1453975"/>
              <a:ext cx="1615350" cy="1756300"/>
            </a:xfrm>
            <a:custGeom>
              <a:rect b="b" l="l" r="r" t="t"/>
              <a:pathLst>
                <a:path extrusionOk="0" h="70252" w="64614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4626800" y="1453975"/>
              <a:ext cx="1615350" cy="1756300"/>
            </a:xfrm>
            <a:custGeom>
              <a:rect b="b" l="l" r="r" t="t"/>
              <a:pathLst>
                <a:path extrusionOk="0" h="70252" w="64614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5008750" y="1897150"/>
              <a:ext cx="858125" cy="882200"/>
            </a:xfrm>
            <a:custGeom>
              <a:rect b="b" l="l" r="r" t="t"/>
              <a:pathLst>
                <a:path extrusionOk="0" h="35288" w="34325">
                  <a:moveTo>
                    <a:pt x="1096" y="0"/>
                  </a:moveTo>
                  <a:cubicBezTo>
                    <a:pt x="677" y="0"/>
                    <a:pt x="332" y="289"/>
                    <a:pt x="201" y="854"/>
                  </a:cubicBezTo>
                  <a:cubicBezTo>
                    <a:pt x="0" y="2021"/>
                    <a:pt x="367" y="3256"/>
                    <a:pt x="1201" y="4123"/>
                  </a:cubicBezTo>
                  <a:lnTo>
                    <a:pt x="32157" y="34778"/>
                  </a:lnTo>
                  <a:cubicBezTo>
                    <a:pt x="32515" y="35122"/>
                    <a:pt x="32880" y="35287"/>
                    <a:pt x="33200" y="35287"/>
                  </a:cubicBezTo>
                  <a:cubicBezTo>
                    <a:pt x="33625" y="35287"/>
                    <a:pt x="33973" y="34996"/>
                    <a:pt x="34125" y="34444"/>
                  </a:cubicBezTo>
                  <a:cubicBezTo>
                    <a:pt x="34325" y="33244"/>
                    <a:pt x="33925" y="32009"/>
                    <a:pt x="33091" y="31142"/>
                  </a:cubicBezTo>
                  <a:lnTo>
                    <a:pt x="2135" y="520"/>
                  </a:lnTo>
                  <a:cubicBezTo>
                    <a:pt x="1787" y="172"/>
                    <a:pt x="1419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5008750" y="1905975"/>
              <a:ext cx="831450" cy="871475"/>
            </a:xfrm>
            <a:custGeom>
              <a:rect b="b" l="l" r="r" t="t"/>
              <a:pathLst>
                <a:path extrusionOk="0" h="34859" w="33258">
                  <a:moveTo>
                    <a:pt x="401" y="0"/>
                  </a:moveTo>
                  <a:cubicBezTo>
                    <a:pt x="301" y="167"/>
                    <a:pt x="234" y="334"/>
                    <a:pt x="201" y="501"/>
                  </a:cubicBezTo>
                  <a:cubicBezTo>
                    <a:pt x="0" y="1668"/>
                    <a:pt x="367" y="2903"/>
                    <a:pt x="1201" y="3770"/>
                  </a:cubicBezTo>
                  <a:lnTo>
                    <a:pt x="32157" y="34392"/>
                  </a:lnTo>
                  <a:cubicBezTo>
                    <a:pt x="32357" y="34592"/>
                    <a:pt x="32590" y="34759"/>
                    <a:pt x="32824" y="34859"/>
                  </a:cubicBezTo>
                  <a:cubicBezTo>
                    <a:pt x="32924" y="34692"/>
                    <a:pt x="32991" y="34525"/>
                    <a:pt x="33057" y="34358"/>
                  </a:cubicBezTo>
                  <a:cubicBezTo>
                    <a:pt x="33257" y="33157"/>
                    <a:pt x="32857" y="31957"/>
                    <a:pt x="32023" y="31089"/>
                  </a:cubicBezTo>
                  <a:lnTo>
                    <a:pt x="1068" y="467"/>
                  </a:lnTo>
                  <a:cubicBezTo>
                    <a:pt x="901" y="267"/>
                    <a:pt x="668" y="10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6011975" y="2870000"/>
              <a:ext cx="192650" cy="265200"/>
            </a:xfrm>
            <a:custGeom>
              <a:rect b="b" l="l" r="r" t="t"/>
              <a:pathLst>
                <a:path extrusionOk="0" h="10608" w="7706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5604" y="10608"/>
                  </a:lnTo>
                  <a:lnTo>
                    <a:pt x="7706" y="10041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5420700" y="2354275"/>
              <a:ext cx="201850" cy="45400"/>
            </a:xfrm>
            <a:custGeom>
              <a:rect b="b" l="l" r="r" t="t"/>
              <a:pathLst>
                <a:path extrusionOk="0" h="1816" w="8074">
                  <a:moveTo>
                    <a:pt x="3508" y="1"/>
                  </a:moveTo>
                  <a:cubicBezTo>
                    <a:pt x="3335" y="1"/>
                    <a:pt x="3183" y="5"/>
                    <a:pt x="3036" y="15"/>
                  </a:cubicBezTo>
                  <a:cubicBezTo>
                    <a:pt x="2202" y="81"/>
                    <a:pt x="1368" y="315"/>
                    <a:pt x="568" y="615"/>
                  </a:cubicBezTo>
                  <a:cubicBezTo>
                    <a:pt x="1" y="949"/>
                    <a:pt x="868" y="1816"/>
                    <a:pt x="1802" y="1816"/>
                  </a:cubicBezTo>
                  <a:cubicBezTo>
                    <a:pt x="2736" y="1783"/>
                    <a:pt x="3970" y="1649"/>
                    <a:pt x="3970" y="1649"/>
                  </a:cubicBezTo>
                  <a:lnTo>
                    <a:pt x="8073" y="1215"/>
                  </a:lnTo>
                  <a:cubicBezTo>
                    <a:pt x="6906" y="215"/>
                    <a:pt x="6606" y="115"/>
                    <a:pt x="5338" y="48"/>
                  </a:cubicBezTo>
                  <a:cubicBezTo>
                    <a:pt x="4465" y="24"/>
                    <a:pt x="3926" y="1"/>
                    <a:pt x="350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5646700" y="1783375"/>
              <a:ext cx="562925" cy="770800"/>
            </a:xfrm>
            <a:custGeom>
              <a:rect b="b" l="l" r="r" t="t"/>
              <a:pathLst>
                <a:path extrusionOk="0" h="30832" w="22517">
                  <a:moveTo>
                    <a:pt x="10308" y="1"/>
                  </a:moveTo>
                  <a:lnTo>
                    <a:pt x="10308" y="1"/>
                  </a:lnTo>
                  <a:cubicBezTo>
                    <a:pt x="7806" y="4471"/>
                    <a:pt x="10875" y="11276"/>
                    <a:pt x="10875" y="11276"/>
                  </a:cubicBezTo>
                  <a:lnTo>
                    <a:pt x="14044" y="20782"/>
                  </a:lnTo>
                  <a:lnTo>
                    <a:pt x="1" y="27421"/>
                  </a:lnTo>
                  <a:lnTo>
                    <a:pt x="3403" y="30122"/>
                  </a:lnTo>
                  <a:cubicBezTo>
                    <a:pt x="4008" y="30582"/>
                    <a:pt x="4737" y="30832"/>
                    <a:pt x="5473" y="30832"/>
                  </a:cubicBezTo>
                  <a:cubicBezTo>
                    <a:pt x="5751" y="30832"/>
                    <a:pt x="6031" y="30796"/>
                    <a:pt x="6305" y="30723"/>
                  </a:cubicBezTo>
                  <a:cubicBezTo>
                    <a:pt x="10008" y="29722"/>
                    <a:pt x="18014" y="27320"/>
                    <a:pt x="19948" y="26253"/>
                  </a:cubicBezTo>
                  <a:cubicBezTo>
                    <a:pt x="22283" y="24952"/>
                    <a:pt x="22517" y="24218"/>
                    <a:pt x="22050" y="21383"/>
                  </a:cubicBezTo>
                  <a:cubicBezTo>
                    <a:pt x="21549" y="18581"/>
                    <a:pt x="18447" y="7773"/>
                    <a:pt x="17080" y="4304"/>
                  </a:cubicBezTo>
                  <a:cubicBezTo>
                    <a:pt x="16279" y="2336"/>
                    <a:pt x="14077" y="1002"/>
                    <a:pt x="1030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5845175" y="1778375"/>
              <a:ext cx="370300" cy="730550"/>
            </a:xfrm>
            <a:custGeom>
              <a:rect b="b" l="l" r="r" t="t"/>
              <a:pathLst>
                <a:path extrusionOk="0" h="29222" w="14812">
                  <a:moveTo>
                    <a:pt x="2236" y="1"/>
                  </a:moveTo>
                  <a:cubicBezTo>
                    <a:pt x="1" y="4237"/>
                    <a:pt x="1168" y="8507"/>
                    <a:pt x="2136" y="10975"/>
                  </a:cubicBezTo>
                  <a:cubicBezTo>
                    <a:pt x="3103" y="13444"/>
                    <a:pt x="5705" y="20849"/>
                    <a:pt x="5705" y="20849"/>
                  </a:cubicBezTo>
                  <a:lnTo>
                    <a:pt x="1435" y="23217"/>
                  </a:lnTo>
                  <a:cubicBezTo>
                    <a:pt x="1435" y="23217"/>
                    <a:pt x="2536" y="23317"/>
                    <a:pt x="3303" y="25152"/>
                  </a:cubicBezTo>
                  <a:cubicBezTo>
                    <a:pt x="3803" y="26453"/>
                    <a:pt x="4104" y="27854"/>
                    <a:pt x="4170" y="29222"/>
                  </a:cubicBezTo>
                  <a:cubicBezTo>
                    <a:pt x="4170" y="29222"/>
                    <a:pt x="10275" y="27654"/>
                    <a:pt x="12443" y="26453"/>
                  </a:cubicBezTo>
                  <a:cubicBezTo>
                    <a:pt x="14611" y="25252"/>
                    <a:pt x="14811" y="24652"/>
                    <a:pt x="14644" y="23251"/>
                  </a:cubicBezTo>
                  <a:cubicBezTo>
                    <a:pt x="14511" y="21850"/>
                    <a:pt x="13844" y="18381"/>
                    <a:pt x="11642" y="11342"/>
                  </a:cubicBezTo>
                  <a:cubicBezTo>
                    <a:pt x="9407" y="4337"/>
                    <a:pt x="9641" y="4371"/>
                    <a:pt x="7973" y="2669"/>
                  </a:cubicBezTo>
                  <a:cubicBezTo>
                    <a:pt x="6806" y="1468"/>
                    <a:pt x="4704" y="70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5469075" y="2376525"/>
              <a:ext cx="288575" cy="133850"/>
            </a:xfrm>
            <a:custGeom>
              <a:rect b="b" l="l" r="r" t="t"/>
              <a:pathLst>
                <a:path extrusionOk="0" h="5354" w="11543">
                  <a:moveTo>
                    <a:pt x="4968" y="0"/>
                  </a:moveTo>
                  <a:cubicBezTo>
                    <a:pt x="4565" y="0"/>
                    <a:pt x="4165" y="19"/>
                    <a:pt x="3770" y="59"/>
                  </a:cubicBezTo>
                  <a:cubicBezTo>
                    <a:pt x="3036" y="125"/>
                    <a:pt x="1402" y="1193"/>
                    <a:pt x="701" y="1693"/>
                  </a:cubicBezTo>
                  <a:cubicBezTo>
                    <a:pt x="1" y="2193"/>
                    <a:pt x="501" y="2660"/>
                    <a:pt x="935" y="2894"/>
                  </a:cubicBezTo>
                  <a:cubicBezTo>
                    <a:pt x="1090" y="2961"/>
                    <a:pt x="1290" y="2983"/>
                    <a:pt x="1488" y="2983"/>
                  </a:cubicBezTo>
                  <a:cubicBezTo>
                    <a:pt x="1883" y="2983"/>
                    <a:pt x="2269" y="2894"/>
                    <a:pt x="2269" y="2894"/>
                  </a:cubicBezTo>
                  <a:lnTo>
                    <a:pt x="2269" y="2894"/>
                  </a:lnTo>
                  <a:cubicBezTo>
                    <a:pt x="2269" y="2894"/>
                    <a:pt x="1535" y="3528"/>
                    <a:pt x="1702" y="3828"/>
                  </a:cubicBezTo>
                  <a:cubicBezTo>
                    <a:pt x="1857" y="4095"/>
                    <a:pt x="2235" y="4332"/>
                    <a:pt x="2777" y="4332"/>
                  </a:cubicBezTo>
                  <a:cubicBezTo>
                    <a:pt x="3047" y="4332"/>
                    <a:pt x="3359" y="4273"/>
                    <a:pt x="3703" y="4128"/>
                  </a:cubicBezTo>
                  <a:lnTo>
                    <a:pt x="3703" y="4128"/>
                  </a:lnTo>
                  <a:cubicBezTo>
                    <a:pt x="3036" y="4595"/>
                    <a:pt x="3103" y="5029"/>
                    <a:pt x="3670" y="5262"/>
                  </a:cubicBezTo>
                  <a:cubicBezTo>
                    <a:pt x="3817" y="5324"/>
                    <a:pt x="3995" y="5353"/>
                    <a:pt x="4198" y="5353"/>
                  </a:cubicBezTo>
                  <a:cubicBezTo>
                    <a:pt x="4548" y="5353"/>
                    <a:pt x="4973" y="5265"/>
                    <a:pt x="5438" y="5096"/>
                  </a:cubicBezTo>
                  <a:cubicBezTo>
                    <a:pt x="6126" y="4841"/>
                    <a:pt x="7008" y="4528"/>
                    <a:pt x="7699" y="4528"/>
                  </a:cubicBezTo>
                  <a:cubicBezTo>
                    <a:pt x="7912" y="4528"/>
                    <a:pt x="8108" y="4558"/>
                    <a:pt x="8273" y="4629"/>
                  </a:cubicBezTo>
                  <a:lnTo>
                    <a:pt x="9007" y="5196"/>
                  </a:lnTo>
                  <a:lnTo>
                    <a:pt x="11542" y="4795"/>
                  </a:lnTo>
                  <a:cubicBezTo>
                    <a:pt x="11108" y="4729"/>
                    <a:pt x="10975" y="3027"/>
                    <a:pt x="10275" y="2761"/>
                  </a:cubicBezTo>
                  <a:cubicBezTo>
                    <a:pt x="9574" y="2527"/>
                    <a:pt x="9507" y="2627"/>
                    <a:pt x="9140" y="1960"/>
                  </a:cubicBezTo>
                  <a:cubicBezTo>
                    <a:pt x="8825" y="1330"/>
                    <a:pt x="8361" y="1057"/>
                    <a:pt x="7945" y="1057"/>
                  </a:cubicBezTo>
                  <a:cubicBezTo>
                    <a:pt x="7921" y="1057"/>
                    <a:pt x="7897" y="1057"/>
                    <a:pt x="7873" y="1059"/>
                  </a:cubicBezTo>
                  <a:cubicBezTo>
                    <a:pt x="7864" y="1060"/>
                    <a:pt x="7855" y="1060"/>
                    <a:pt x="7846" y="1060"/>
                  </a:cubicBezTo>
                  <a:cubicBezTo>
                    <a:pt x="7446" y="1060"/>
                    <a:pt x="7590" y="321"/>
                    <a:pt x="6839" y="125"/>
                  </a:cubicBezTo>
                  <a:cubicBezTo>
                    <a:pt x="6213" y="45"/>
                    <a:pt x="5586" y="0"/>
                    <a:pt x="496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5697575" y="2425500"/>
              <a:ext cx="60075" cy="70925"/>
            </a:xfrm>
            <a:custGeom>
              <a:rect b="b" l="l" r="r" t="t"/>
              <a:pathLst>
                <a:path extrusionOk="0" h="2837" w="2403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35"/>
                    <a:pt x="201" y="468"/>
                  </a:cubicBezTo>
                  <a:cubicBezTo>
                    <a:pt x="301" y="635"/>
                    <a:pt x="467" y="735"/>
                    <a:pt x="634" y="802"/>
                  </a:cubicBezTo>
                  <a:lnTo>
                    <a:pt x="1101" y="968"/>
                  </a:lnTo>
                  <a:cubicBezTo>
                    <a:pt x="1201" y="1035"/>
                    <a:pt x="1301" y="1135"/>
                    <a:pt x="1368" y="1235"/>
                  </a:cubicBezTo>
                  <a:cubicBezTo>
                    <a:pt x="1535" y="1502"/>
                    <a:pt x="1668" y="1769"/>
                    <a:pt x="1802" y="2069"/>
                  </a:cubicBezTo>
                  <a:cubicBezTo>
                    <a:pt x="1868" y="2236"/>
                    <a:pt x="1935" y="2369"/>
                    <a:pt x="2035" y="2503"/>
                  </a:cubicBezTo>
                  <a:cubicBezTo>
                    <a:pt x="2102" y="2636"/>
                    <a:pt x="2202" y="2836"/>
                    <a:pt x="2402" y="2836"/>
                  </a:cubicBezTo>
                  <a:cubicBezTo>
                    <a:pt x="2269" y="2736"/>
                    <a:pt x="2202" y="2603"/>
                    <a:pt x="2169" y="2436"/>
                  </a:cubicBezTo>
                  <a:lnTo>
                    <a:pt x="2069" y="1969"/>
                  </a:lnTo>
                  <a:cubicBezTo>
                    <a:pt x="1968" y="1635"/>
                    <a:pt x="1835" y="1335"/>
                    <a:pt x="1668" y="1035"/>
                  </a:cubicBezTo>
                  <a:cubicBezTo>
                    <a:pt x="1568" y="868"/>
                    <a:pt x="1401" y="735"/>
                    <a:pt x="1201" y="668"/>
                  </a:cubicBezTo>
                  <a:cubicBezTo>
                    <a:pt x="1034" y="601"/>
                    <a:pt x="901" y="568"/>
                    <a:pt x="734" y="535"/>
                  </a:cubicBezTo>
                  <a:cubicBezTo>
                    <a:pt x="601" y="501"/>
                    <a:pt x="467" y="435"/>
                    <a:pt x="334" y="368"/>
                  </a:cubicBezTo>
                  <a:cubicBezTo>
                    <a:pt x="234" y="234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5525775" y="2404050"/>
              <a:ext cx="129300" cy="44825"/>
            </a:xfrm>
            <a:custGeom>
              <a:rect b="b" l="l" r="r" t="t"/>
              <a:pathLst>
                <a:path extrusionOk="0" h="1793" w="5172">
                  <a:moveTo>
                    <a:pt x="4442" y="0"/>
                  </a:moveTo>
                  <a:cubicBezTo>
                    <a:pt x="4204" y="0"/>
                    <a:pt x="3970" y="8"/>
                    <a:pt x="3737" y="25"/>
                  </a:cubicBezTo>
                  <a:cubicBezTo>
                    <a:pt x="3270" y="25"/>
                    <a:pt x="2769" y="92"/>
                    <a:pt x="2336" y="225"/>
                  </a:cubicBezTo>
                  <a:cubicBezTo>
                    <a:pt x="1902" y="425"/>
                    <a:pt x="1469" y="692"/>
                    <a:pt x="1102" y="959"/>
                  </a:cubicBezTo>
                  <a:cubicBezTo>
                    <a:pt x="735" y="1226"/>
                    <a:pt x="368" y="1526"/>
                    <a:pt x="1" y="1793"/>
                  </a:cubicBezTo>
                  <a:cubicBezTo>
                    <a:pt x="434" y="1626"/>
                    <a:pt x="835" y="1426"/>
                    <a:pt x="1235" y="1193"/>
                  </a:cubicBezTo>
                  <a:cubicBezTo>
                    <a:pt x="1669" y="992"/>
                    <a:pt x="2069" y="726"/>
                    <a:pt x="2469" y="525"/>
                  </a:cubicBezTo>
                  <a:cubicBezTo>
                    <a:pt x="2669" y="492"/>
                    <a:pt x="2870" y="425"/>
                    <a:pt x="3103" y="392"/>
                  </a:cubicBezTo>
                  <a:lnTo>
                    <a:pt x="3770" y="292"/>
                  </a:lnTo>
                  <a:cubicBezTo>
                    <a:pt x="4237" y="225"/>
                    <a:pt x="4704" y="125"/>
                    <a:pt x="5171" y="25"/>
                  </a:cubicBezTo>
                  <a:cubicBezTo>
                    <a:pt x="4921" y="8"/>
                    <a:pt x="4679" y="0"/>
                    <a:pt x="444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5561650" y="2438850"/>
              <a:ext cx="123450" cy="40900"/>
            </a:xfrm>
            <a:custGeom>
              <a:rect b="b" l="l" r="r" t="t"/>
              <a:pathLst>
                <a:path extrusionOk="0" h="1636" w="4938">
                  <a:moveTo>
                    <a:pt x="3603" y="1"/>
                  </a:moveTo>
                  <a:cubicBezTo>
                    <a:pt x="3169" y="1"/>
                    <a:pt x="2702" y="101"/>
                    <a:pt x="2268" y="301"/>
                  </a:cubicBezTo>
                  <a:cubicBezTo>
                    <a:pt x="1468" y="668"/>
                    <a:pt x="701" y="1101"/>
                    <a:pt x="0" y="1635"/>
                  </a:cubicBezTo>
                  <a:cubicBezTo>
                    <a:pt x="834" y="1335"/>
                    <a:pt x="1635" y="968"/>
                    <a:pt x="2435" y="634"/>
                  </a:cubicBezTo>
                  <a:cubicBezTo>
                    <a:pt x="2802" y="434"/>
                    <a:pt x="3202" y="334"/>
                    <a:pt x="3636" y="268"/>
                  </a:cubicBezTo>
                  <a:cubicBezTo>
                    <a:pt x="4036" y="234"/>
                    <a:pt x="4503" y="234"/>
                    <a:pt x="4937" y="167"/>
                  </a:cubicBezTo>
                  <a:cubicBezTo>
                    <a:pt x="4503" y="101"/>
                    <a:pt x="4070" y="34"/>
                    <a:pt x="3603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4625975" y="1731350"/>
              <a:ext cx="47225" cy="182150"/>
            </a:xfrm>
            <a:custGeom>
              <a:rect b="b" l="l" r="r" t="t"/>
              <a:pathLst>
                <a:path extrusionOk="0" h="7286" w="1889">
                  <a:moveTo>
                    <a:pt x="1001" y="0"/>
                  </a:moveTo>
                  <a:cubicBezTo>
                    <a:pt x="901" y="0"/>
                    <a:pt x="809" y="46"/>
                    <a:pt x="734" y="147"/>
                  </a:cubicBezTo>
                  <a:cubicBezTo>
                    <a:pt x="434" y="914"/>
                    <a:pt x="201" y="1682"/>
                    <a:pt x="67" y="2482"/>
                  </a:cubicBezTo>
                  <a:cubicBezTo>
                    <a:pt x="0" y="2916"/>
                    <a:pt x="34" y="3450"/>
                    <a:pt x="0" y="4650"/>
                  </a:cubicBezTo>
                  <a:cubicBezTo>
                    <a:pt x="0" y="5818"/>
                    <a:pt x="67" y="6118"/>
                    <a:pt x="968" y="7286"/>
                  </a:cubicBezTo>
                  <a:lnTo>
                    <a:pt x="1568" y="3450"/>
                  </a:lnTo>
                  <a:cubicBezTo>
                    <a:pt x="1568" y="3450"/>
                    <a:pt x="1735" y="2315"/>
                    <a:pt x="1835" y="1415"/>
                  </a:cubicBezTo>
                  <a:cubicBezTo>
                    <a:pt x="1888" y="697"/>
                    <a:pt x="1391" y="0"/>
                    <a:pt x="10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4643475" y="1778975"/>
              <a:ext cx="129300" cy="266300"/>
            </a:xfrm>
            <a:custGeom>
              <a:rect b="b" l="l" r="r" t="t"/>
              <a:pathLst>
                <a:path extrusionOk="0" h="10652" w="5172">
                  <a:moveTo>
                    <a:pt x="2322" y="1"/>
                  </a:moveTo>
                  <a:cubicBezTo>
                    <a:pt x="2175" y="1"/>
                    <a:pt x="2012" y="88"/>
                    <a:pt x="1836" y="310"/>
                  </a:cubicBezTo>
                  <a:cubicBezTo>
                    <a:pt x="1302" y="944"/>
                    <a:pt x="268" y="2412"/>
                    <a:pt x="168" y="3079"/>
                  </a:cubicBezTo>
                  <a:cubicBezTo>
                    <a:pt x="34" y="4046"/>
                    <a:pt x="1" y="5014"/>
                    <a:pt x="68" y="5981"/>
                  </a:cubicBezTo>
                  <a:cubicBezTo>
                    <a:pt x="201" y="6715"/>
                    <a:pt x="935" y="6615"/>
                    <a:pt x="902" y="7015"/>
                  </a:cubicBezTo>
                  <a:cubicBezTo>
                    <a:pt x="868" y="7549"/>
                    <a:pt x="1168" y="8049"/>
                    <a:pt x="1669" y="8283"/>
                  </a:cubicBezTo>
                  <a:cubicBezTo>
                    <a:pt x="2303" y="8616"/>
                    <a:pt x="2203" y="8716"/>
                    <a:pt x="2403" y="9384"/>
                  </a:cubicBezTo>
                  <a:cubicBezTo>
                    <a:pt x="2569" y="10051"/>
                    <a:pt x="4204" y="10251"/>
                    <a:pt x="4237" y="10651"/>
                  </a:cubicBezTo>
                  <a:lnTo>
                    <a:pt x="5005" y="8683"/>
                  </a:lnTo>
                  <a:lnTo>
                    <a:pt x="4304" y="7649"/>
                  </a:lnTo>
                  <a:cubicBezTo>
                    <a:pt x="4071" y="6982"/>
                    <a:pt x="4471" y="5748"/>
                    <a:pt x="4804" y="4914"/>
                  </a:cubicBezTo>
                  <a:cubicBezTo>
                    <a:pt x="5071" y="4380"/>
                    <a:pt x="5171" y="3813"/>
                    <a:pt x="5071" y="3246"/>
                  </a:cubicBezTo>
                  <a:cubicBezTo>
                    <a:pt x="4967" y="2968"/>
                    <a:pt x="4808" y="2807"/>
                    <a:pt x="4609" y="2807"/>
                  </a:cubicBezTo>
                  <a:cubicBezTo>
                    <a:pt x="4427" y="2807"/>
                    <a:pt x="4210" y="2942"/>
                    <a:pt x="3970" y="3246"/>
                  </a:cubicBezTo>
                  <a:cubicBezTo>
                    <a:pt x="4437" y="2278"/>
                    <a:pt x="4171" y="1578"/>
                    <a:pt x="3804" y="1344"/>
                  </a:cubicBezTo>
                  <a:cubicBezTo>
                    <a:pt x="3773" y="1325"/>
                    <a:pt x="3737" y="1316"/>
                    <a:pt x="3697" y="1316"/>
                  </a:cubicBezTo>
                  <a:cubicBezTo>
                    <a:pt x="3398" y="1316"/>
                    <a:pt x="2903" y="1811"/>
                    <a:pt x="2903" y="1811"/>
                  </a:cubicBezTo>
                  <a:cubicBezTo>
                    <a:pt x="3036" y="1411"/>
                    <a:pt x="3036" y="977"/>
                    <a:pt x="2936" y="577"/>
                  </a:cubicBezTo>
                  <a:cubicBezTo>
                    <a:pt x="2807" y="296"/>
                    <a:pt x="2593" y="1"/>
                    <a:pt x="232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4667675" y="1824250"/>
              <a:ext cx="48400" cy="120100"/>
            </a:xfrm>
            <a:custGeom>
              <a:rect b="b" l="l" r="r" t="t"/>
              <a:pathLst>
                <a:path extrusionOk="0" h="4804" w="1936">
                  <a:moveTo>
                    <a:pt x="1935" y="0"/>
                  </a:moveTo>
                  <a:cubicBezTo>
                    <a:pt x="1635" y="334"/>
                    <a:pt x="1335" y="668"/>
                    <a:pt x="1068" y="1034"/>
                  </a:cubicBezTo>
                  <a:cubicBezTo>
                    <a:pt x="768" y="1368"/>
                    <a:pt x="534" y="1735"/>
                    <a:pt x="301" y="2135"/>
                  </a:cubicBezTo>
                  <a:cubicBezTo>
                    <a:pt x="167" y="2569"/>
                    <a:pt x="100" y="3003"/>
                    <a:pt x="67" y="3470"/>
                  </a:cubicBezTo>
                  <a:cubicBezTo>
                    <a:pt x="0" y="3903"/>
                    <a:pt x="0" y="4337"/>
                    <a:pt x="0" y="4804"/>
                  </a:cubicBezTo>
                  <a:cubicBezTo>
                    <a:pt x="134" y="4370"/>
                    <a:pt x="234" y="3937"/>
                    <a:pt x="301" y="3503"/>
                  </a:cubicBezTo>
                  <a:lnTo>
                    <a:pt x="434" y="2869"/>
                  </a:lnTo>
                  <a:cubicBezTo>
                    <a:pt x="501" y="2669"/>
                    <a:pt x="534" y="2469"/>
                    <a:pt x="601" y="2269"/>
                  </a:cubicBezTo>
                  <a:cubicBezTo>
                    <a:pt x="801" y="1902"/>
                    <a:pt x="1068" y="1535"/>
                    <a:pt x="1268" y="1168"/>
                  </a:cubicBezTo>
                  <a:cubicBezTo>
                    <a:pt x="1501" y="801"/>
                    <a:pt x="1735" y="401"/>
                    <a:pt x="19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4700200" y="1860100"/>
              <a:ext cx="42550" cy="114275"/>
            </a:xfrm>
            <a:custGeom>
              <a:rect b="b" l="l" r="r" t="t"/>
              <a:pathLst>
                <a:path extrusionOk="0" h="4571" w="1702">
                  <a:moveTo>
                    <a:pt x="1701" y="1"/>
                  </a:moveTo>
                  <a:lnTo>
                    <a:pt x="1701" y="1"/>
                  </a:lnTo>
                  <a:cubicBezTo>
                    <a:pt x="1201" y="635"/>
                    <a:pt x="734" y="1335"/>
                    <a:pt x="367" y="2069"/>
                  </a:cubicBezTo>
                  <a:cubicBezTo>
                    <a:pt x="134" y="2469"/>
                    <a:pt x="34" y="2869"/>
                    <a:pt x="0" y="3337"/>
                  </a:cubicBezTo>
                  <a:cubicBezTo>
                    <a:pt x="34" y="3737"/>
                    <a:pt x="67" y="4170"/>
                    <a:pt x="134" y="4571"/>
                  </a:cubicBezTo>
                  <a:cubicBezTo>
                    <a:pt x="200" y="4170"/>
                    <a:pt x="234" y="3737"/>
                    <a:pt x="267" y="3337"/>
                  </a:cubicBezTo>
                  <a:cubicBezTo>
                    <a:pt x="334" y="2936"/>
                    <a:pt x="467" y="2569"/>
                    <a:pt x="667" y="2236"/>
                  </a:cubicBezTo>
                  <a:cubicBezTo>
                    <a:pt x="1034" y="1502"/>
                    <a:pt x="1401" y="768"/>
                    <a:pt x="17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4304900" y="4607900"/>
              <a:ext cx="662175" cy="403650"/>
            </a:xfrm>
            <a:custGeom>
              <a:rect b="b" l="l" r="r" t="t"/>
              <a:pathLst>
                <a:path extrusionOk="0" h="16146" w="26487">
                  <a:moveTo>
                    <a:pt x="13244" y="1"/>
                  </a:moveTo>
                  <a:cubicBezTo>
                    <a:pt x="12969" y="1"/>
                    <a:pt x="12693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34" y="8907"/>
                    <a:pt x="335" y="8974"/>
                  </a:cubicBezTo>
                  <a:lnTo>
                    <a:pt x="12443" y="15946"/>
                  </a:lnTo>
                  <a:cubicBezTo>
                    <a:pt x="12693" y="16079"/>
                    <a:pt x="12969" y="16146"/>
                    <a:pt x="13244" y="16146"/>
                  </a:cubicBezTo>
                  <a:cubicBezTo>
                    <a:pt x="13519" y="16146"/>
                    <a:pt x="13794" y="16079"/>
                    <a:pt x="14044" y="15946"/>
                  </a:cubicBezTo>
                  <a:lnTo>
                    <a:pt x="26153" y="8974"/>
                  </a:lnTo>
                  <a:cubicBezTo>
                    <a:pt x="26320" y="8907"/>
                    <a:pt x="26453" y="8707"/>
                    <a:pt x="26487" y="8507"/>
                  </a:cubicBezTo>
                  <a:lnTo>
                    <a:pt x="26487" y="7640"/>
                  </a:lnTo>
                  <a:cubicBezTo>
                    <a:pt x="26453" y="7439"/>
                    <a:pt x="26320" y="7239"/>
                    <a:pt x="26153" y="7173"/>
                  </a:cubicBezTo>
                  <a:lnTo>
                    <a:pt x="14044" y="201"/>
                  </a:lnTo>
                  <a:cubicBezTo>
                    <a:pt x="13794" y="68"/>
                    <a:pt x="13519" y="1"/>
                    <a:pt x="1324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4635975" y="4607900"/>
              <a:ext cx="331100" cy="403650"/>
            </a:xfrm>
            <a:custGeom>
              <a:rect b="b" l="l" r="r" t="t"/>
              <a:pathLst>
                <a:path extrusionOk="0" h="16146" w="13244">
                  <a:moveTo>
                    <a:pt x="1" y="1"/>
                  </a:moveTo>
                  <a:lnTo>
                    <a:pt x="1" y="16146"/>
                  </a:lnTo>
                  <a:cubicBezTo>
                    <a:pt x="268" y="16146"/>
                    <a:pt x="568" y="16079"/>
                    <a:pt x="801" y="15946"/>
                  </a:cubicBezTo>
                  <a:lnTo>
                    <a:pt x="12910" y="8974"/>
                  </a:lnTo>
                  <a:cubicBezTo>
                    <a:pt x="13077" y="8907"/>
                    <a:pt x="13210" y="8707"/>
                    <a:pt x="13244" y="8507"/>
                  </a:cubicBezTo>
                  <a:lnTo>
                    <a:pt x="13244" y="7640"/>
                  </a:lnTo>
                  <a:cubicBezTo>
                    <a:pt x="13210" y="7439"/>
                    <a:pt x="13077" y="7239"/>
                    <a:pt x="12910" y="7173"/>
                  </a:cubicBezTo>
                  <a:lnTo>
                    <a:pt x="801" y="201"/>
                  </a:lnTo>
                  <a:cubicBezTo>
                    <a:pt x="568" y="68"/>
                    <a:pt x="26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304900" y="4607900"/>
              <a:ext cx="331100" cy="403650"/>
            </a:xfrm>
            <a:custGeom>
              <a:rect b="b" l="l" r="r" t="t"/>
              <a:pathLst>
                <a:path extrusionOk="0" h="16146" w="13244">
                  <a:moveTo>
                    <a:pt x="13244" y="1"/>
                  </a:moveTo>
                  <a:cubicBezTo>
                    <a:pt x="12977" y="1"/>
                    <a:pt x="12677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68" y="8907"/>
                    <a:pt x="335" y="8974"/>
                  </a:cubicBezTo>
                  <a:lnTo>
                    <a:pt x="12443" y="15946"/>
                  </a:lnTo>
                  <a:cubicBezTo>
                    <a:pt x="12677" y="16079"/>
                    <a:pt x="12977" y="16146"/>
                    <a:pt x="13244" y="1614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4302400" y="4607900"/>
              <a:ext cx="667175" cy="381975"/>
            </a:xfrm>
            <a:custGeom>
              <a:rect b="b" l="l" r="r" t="t"/>
              <a:pathLst>
                <a:path extrusionOk="0" h="15279" w="26687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302400" y="4607900"/>
              <a:ext cx="667175" cy="381975"/>
            </a:xfrm>
            <a:custGeom>
              <a:rect b="b" l="l" r="r" t="t"/>
              <a:pathLst>
                <a:path extrusionOk="0" h="15279" w="26687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302400" y="4607900"/>
              <a:ext cx="333600" cy="381975"/>
            </a:xfrm>
            <a:custGeom>
              <a:rect b="b" l="l" r="r" t="t"/>
              <a:pathLst>
                <a:path extrusionOk="0" h="15279" w="13344">
                  <a:moveTo>
                    <a:pt x="13344" y="1"/>
                  </a:moveTo>
                  <a:cubicBezTo>
                    <a:pt x="13077" y="1"/>
                    <a:pt x="12777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77" y="15212"/>
                    <a:pt x="13077" y="15278"/>
                    <a:pt x="13344" y="15278"/>
                  </a:cubicBezTo>
                  <a:lnTo>
                    <a:pt x="13344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437500" y="4350025"/>
              <a:ext cx="397825" cy="558125"/>
            </a:xfrm>
            <a:custGeom>
              <a:rect b="b" l="l" r="r" t="t"/>
              <a:pathLst>
                <a:path extrusionOk="0" h="22325" w="15913">
                  <a:moveTo>
                    <a:pt x="7969" y="0"/>
                  </a:moveTo>
                  <a:cubicBezTo>
                    <a:pt x="7448" y="0"/>
                    <a:pt x="6922" y="125"/>
                    <a:pt x="6439" y="375"/>
                  </a:cubicBezTo>
                  <a:cubicBezTo>
                    <a:pt x="6172" y="509"/>
                    <a:pt x="5972" y="709"/>
                    <a:pt x="5872" y="976"/>
                  </a:cubicBezTo>
                  <a:lnTo>
                    <a:pt x="501" y="17054"/>
                  </a:lnTo>
                  <a:cubicBezTo>
                    <a:pt x="1" y="18455"/>
                    <a:pt x="701" y="19956"/>
                    <a:pt x="2603" y="21023"/>
                  </a:cubicBezTo>
                  <a:cubicBezTo>
                    <a:pt x="4087" y="21891"/>
                    <a:pt x="6030" y="22324"/>
                    <a:pt x="7977" y="22324"/>
                  </a:cubicBezTo>
                  <a:cubicBezTo>
                    <a:pt x="9925" y="22324"/>
                    <a:pt x="11876" y="21891"/>
                    <a:pt x="13377" y="21023"/>
                  </a:cubicBezTo>
                  <a:cubicBezTo>
                    <a:pt x="15212" y="19989"/>
                    <a:pt x="15912" y="18455"/>
                    <a:pt x="15412" y="17054"/>
                  </a:cubicBezTo>
                  <a:lnTo>
                    <a:pt x="10075" y="1009"/>
                  </a:lnTo>
                  <a:lnTo>
                    <a:pt x="10075" y="976"/>
                  </a:lnTo>
                  <a:cubicBezTo>
                    <a:pt x="9941" y="709"/>
                    <a:pt x="9741" y="509"/>
                    <a:pt x="9474" y="375"/>
                  </a:cubicBezTo>
                  <a:cubicBezTo>
                    <a:pt x="9007" y="125"/>
                    <a:pt x="8490" y="0"/>
                    <a:pt x="7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542575" y="4433625"/>
              <a:ext cx="187675" cy="120525"/>
            </a:xfrm>
            <a:custGeom>
              <a:rect b="b" l="l" r="r" t="t"/>
              <a:pathLst>
                <a:path extrusionOk="0" h="4821" w="7507">
                  <a:moveTo>
                    <a:pt x="868" y="0"/>
                  </a:moveTo>
                  <a:lnTo>
                    <a:pt x="101" y="2268"/>
                  </a:lnTo>
                  <a:cubicBezTo>
                    <a:pt x="1" y="2669"/>
                    <a:pt x="34" y="3069"/>
                    <a:pt x="268" y="3436"/>
                  </a:cubicBezTo>
                  <a:cubicBezTo>
                    <a:pt x="501" y="3736"/>
                    <a:pt x="768" y="4003"/>
                    <a:pt x="1102" y="4203"/>
                  </a:cubicBezTo>
                  <a:cubicBezTo>
                    <a:pt x="1402" y="4337"/>
                    <a:pt x="1702" y="4470"/>
                    <a:pt x="2036" y="4570"/>
                  </a:cubicBezTo>
                  <a:cubicBezTo>
                    <a:pt x="2586" y="4737"/>
                    <a:pt x="3161" y="4820"/>
                    <a:pt x="3737" y="4820"/>
                  </a:cubicBezTo>
                  <a:cubicBezTo>
                    <a:pt x="4312" y="4820"/>
                    <a:pt x="4888" y="4737"/>
                    <a:pt x="5438" y="4570"/>
                  </a:cubicBezTo>
                  <a:cubicBezTo>
                    <a:pt x="5772" y="4470"/>
                    <a:pt x="6072" y="4337"/>
                    <a:pt x="6372" y="4203"/>
                  </a:cubicBezTo>
                  <a:cubicBezTo>
                    <a:pt x="6706" y="4003"/>
                    <a:pt x="6972" y="3736"/>
                    <a:pt x="7206" y="3436"/>
                  </a:cubicBezTo>
                  <a:cubicBezTo>
                    <a:pt x="7439" y="3102"/>
                    <a:pt x="7506" y="2669"/>
                    <a:pt x="7406" y="2268"/>
                  </a:cubicBezTo>
                  <a:lnTo>
                    <a:pt x="6639" y="0"/>
                  </a:lnTo>
                  <a:lnTo>
                    <a:pt x="6639" y="0"/>
                  </a:lnTo>
                  <a:cubicBezTo>
                    <a:pt x="6772" y="400"/>
                    <a:pt x="6639" y="867"/>
                    <a:pt x="6305" y="1134"/>
                  </a:cubicBezTo>
                  <a:cubicBezTo>
                    <a:pt x="6172" y="1268"/>
                    <a:pt x="6005" y="1401"/>
                    <a:pt x="5838" y="1501"/>
                  </a:cubicBezTo>
                  <a:cubicBezTo>
                    <a:pt x="5188" y="1835"/>
                    <a:pt x="4471" y="2002"/>
                    <a:pt x="3753" y="2002"/>
                  </a:cubicBezTo>
                  <a:cubicBezTo>
                    <a:pt x="3036" y="2002"/>
                    <a:pt x="2319" y="1835"/>
                    <a:pt x="1669" y="1501"/>
                  </a:cubicBezTo>
                  <a:cubicBezTo>
                    <a:pt x="1502" y="1401"/>
                    <a:pt x="1335" y="1268"/>
                    <a:pt x="1202" y="1134"/>
                  </a:cubicBezTo>
                  <a:cubicBezTo>
                    <a:pt x="868" y="834"/>
                    <a:pt x="735" y="40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465025" y="4663775"/>
              <a:ext cx="342775" cy="174750"/>
            </a:xfrm>
            <a:custGeom>
              <a:rect b="b" l="l" r="r" t="t"/>
              <a:pathLst>
                <a:path extrusionOk="0" h="6990" w="13711">
                  <a:moveTo>
                    <a:pt x="901" y="1"/>
                  </a:moveTo>
                  <a:cubicBezTo>
                    <a:pt x="893" y="25"/>
                    <a:pt x="884" y="49"/>
                    <a:pt x="877" y="73"/>
                  </a:cubicBezTo>
                  <a:lnTo>
                    <a:pt x="877" y="73"/>
                  </a:lnTo>
                  <a:lnTo>
                    <a:pt x="901" y="1"/>
                  </a:lnTo>
                  <a:close/>
                  <a:moveTo>
                    <a:pt x="12810" y="1"/>
                  </a:moveTo>
                  <a:cubicBezTo>
                    <a:pt x="12910" y="368"/>
                    <a:pt x="12943" y="768"/>
                    <a:pt x="12843" y="1135"/>
                  </a:cubicBezTo>
                  <a:cubicBezTo>
                    <a:pt x="12710" y="1569"/>
                    <a:pt x="12509" y="1969"/>
                    <a:pt x="12209" y="2302"/>
                  </a:cubicBezTo>
                  <a:cubicBezTo>
                    <a:pt x="11876" y="2636"/>
                    <a:pt x="11542" y="2903"/>
                    <a:pt x="11142" y="3136"/>
                  </a:cubicBezTo>
                  <a:cubicBezTo>
                    <a:pt x="9958" y="3820"/>
                    <a:pt x="8407" y="4162"/>
                    <a:pt x="6855" y="4162"/>
                  </a:cubicBezTo>
                  <a:cubicBezTo>
                    <a:pt x="5304" y="4162"/>
                    <a:pt x="3753" y="3820"/>
                    <a:pt x="2569" y="3136"/>
                  </a:cubicBezTo>
                  <a:cubicBezTo>
                    <a:pt x="2169" y="2903"/>
                    <a:pt x="1802" y="2636"/>
                    <a:pt x="1502" y="2302"/>
                  </a:cubicBezTo>
                  <a:cubicBezTo>
                    <a:pt x="1201" y="1969"/>
                    <a:pt x="968" y="1569"/>
                    <a:pt x="868" y="1135"/>
                  </a:cubicBezTo>
                  <a:cubicBezTo>
                    <a:pt x="774" y="792"/>
                    <a:pt x="768" y="420"/>
                    <a:pt x="877" y="73"/>
                  </a:cubicBezTo>
                  <a:lnTo>
                    <a:pt x="877" y="73"/>
                  </a:lnTo>
                  <a:lnTo>
                    <a:pt x="134" y="2269"/>
                  </a:lnTo>
                  <a:lnTo>
                    <a:pt x="134" y="2302"/>
                  </a:lnTo>
                  <a:cubicBezTo>
                    <a:pt x="34" y="2669"/>
                    <a:pt x="1" y="3070"/>
                    <a:pt x="67" y="3437"/>
                  </a:cubicBezTo>
                  <a:cubicBezTo>
                    <a:pt x="201" y="4304"/>
                    <a:pt x="868" y="5171"/>
                    <a:pt x="2035" y="5838"/>
                  </a:cubicBezTo>
                  <a:cubicBezTo>
                    <a:pt x="3370" y="6605"/>
                    <a:pt x="5113" y="6989"/>
                    <a:pt x="6855" y="6989"/>
                  </a:cubicBezTo>
                  <a:cubicBezTo>
                    <a:pt x="8598" y="6989"/>
                    <a:pt x="10341" y="6605"/>
                    <a:pt x="11676" y="5838"/>
                  </a:cubicBezTo>
                  <a:cubicBezTo>
                    <a:pt x="12843" y="5138"/>
                    <a:pt x="13510" y="4304"/>
                    <a:pt x="13644" y="3437"/>
                  </a:cubicBezTo>
                  <a:cubicBezTo>
                    <a:pt x="13710" y="3036"/>
                    <a:pt x="13677" y="2636"/>
                    <a:pt x="13544" y="2269"/>
                  </a:cubicBezTo>
                  <a:lnTo>
                    <a:pt x="12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4504225" y="4547875"/>
              <a:ext cx="264375" cy="147200"/>
            </a:xfrm>
            <a:custGeom>
              <a:rect b="b" l="l" r="r" t="t"/>
              <a:pathLst>
                <a:path extrusionOk="0" h="5888" w="10575">
                  <a:moveTo>
                    <a:pt x="868" y="0"/>
                  </a:moveTo>
                  <a:lnTo>
                    <a:pt x="134" y="2268"/>
                  </a:lnTo>
                  <a:cubicBezTo>
                    <a:pt x="0" y="2669"/>
                    <a:pt x="0" y="3069"/>
                    <a:pt x="134" y="3436"/>
                  </a:cubicBezTo>
                  <a:cubicBezTo>
                    <a:pt x="301" y="3903"/>
                    <a:pt x="567" y="4270"/>
                    <a:pt x="968" y="4570"/>
                  </a:cubicBezTo>
                  <a:cubicBezTo>
                    <a:pt x="1134" y="4737"/>
                    <a:pt x="1335" y="4870"/>
                    <a:pt x="1568" y="5004"/>
                  </a:cubicBezTo>
                  <a:cubicBezTo>
                    <a:pt x="2202" y="5337"/>
                    <a:pt x="2869" y="5604"/>
                    <a:pt x="3603" y="5738"/>
                  </a:cubicBezTo>
                  <a:cubicBezTo>
                    <a:pt x="4153" y="5838"/>
                    <a:pt x="4720" y="5888"/>
                    <a:pt x="5292" y="5888"/>
                  </a:cubicBezTo>
                  <a:cubicBezTo>
                    <a:pt x="5863" y="5888"/>
                    <a:pt x="6438" y="5838"/>
                    <a:pt x="7005" y="5738"/>
                  </a:cubicBezTo>
                  <a:cubicBezTo>
                    <a:pt x="7706" y="5604"/>
                    <a:pt x="8406" y="5337"/>
                    <a:pt x="9040" y="5004"/>
                  </a:cubicBezTo>
                  <a:cubicBezTo>
                    <a:pt x="9240" y="4870"/>
                    <a:pt x="9440" y="4737"/>
                    <a:pt x="9641" y="4570"/>
                  </a:cubicBezTo>
                  <a:cubicBezTo>
                    <a:pt x="10007" y="4270"/>
                    <a:pt x="10308" y="3870"/>
                    <a:pt x="10474" y="3436"/>
                  </a:cubicBezTo>
                  <a:cubicBezTo>
                    <a:pt x="10575" y="3069"/>
                    <a:pt x="10575" y="2669"/>
                    <a:pt x="10474" y="2335"/>
                  </a:cubicBezTo>
                  <a:lnTo>
                    <a:pt x="9707" y="33"/>
                  </a:lnTo>
                  <a:lnTo>
                    <a:pt x="9707" y="33"/>
                  </a:lnTo>
                  <a:cubicBezTo>
                    <a:pt x="9807" y="400"/>
                    <a:pt x="9807" y="834"/>
                    <a:pt x="9641" y="1168"/>
                  </a:cubicBezTo>
                  <a:cubicBezTo>
                    <a:pt x="9374" y="1668"/>
                    <a:pt x="8973" y="2068"/>
                    <a:pt x="8506" y="2335"/>
                  </a:cubicBezTo>
                  <a:lnTo>
                    <a:pt x="8473" y="2368"/>
                  </a:lnTo>
                  <a:cubicBezTo>
                    <a:pt x="7489" y="2860"/>
                    <a:pt x="6416" y="3103"/>
                    <a:pt x="5346" y="3103"/>
                  </a:cubicBezTo>
                  <a:cubicBezTo>
                    <a:pt x="4239" y="3103"/>
                    <a:pt x="3136" y="2844"/>
                    <a:pt x="2135" y="2335"/>
                  </a:cubicBezTo>
                  <a:lnTo>
                    <a:pt x="2068" y="2302"/>
                  </a:lnTo>
                  <a:cubicBezTo>
                    <a:pt x="1601" y="2035"/>
                    <a:pt x="1201" y="1635"/>
                    <a:pt x="968" y="1134"/>
                  </a:cubicBezTo>
                  <a:cubicBezTo>
                    <a:pt x="768" y="767"/>
                    <a:pt x="768" y="3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437500" y="4350100"/>
              <a:ext cx="199350" cy="558100"/>
            </a:xfrm>
            <a:custGeom>
              <a:rect b="b" l="l" r="r" t="t"/>
              <a:pathLst>
                <a:path extrusionOk="0" h="22324" w="7974">
                  <a:moveTo>
                    <a:pt x="7779" y="0"/>
                  </a:moveTo>
                  <a:cubicBezTo>
                    <a:pt x="7305" y="0"/>
                    <a:pt x="6859" y="132"/>
                    <a:pt x="6439" y="372"/>
                  </a:cubicBezTo>
                  <a:cubicBezTo>
                    <a:pt x="6172" y="506"/>
                    <a:pt x="5972" y="706"/>
                    <a:pt x="5838" y="973"/>
                  </a:cubicBezTo>
                  <a:lnTo>
                    <a:pt x="501" y="17051"/>
                  </a:lnTo>
                  <a:cubicBezTo>
                    <a:pt x="1" y="18452"/>
                    <a:pt x="701" y="19953"/>
                    <a:pt x="2569" y="21020"/>
                  </a:cubicBezTo>
                  <a:cubicBezTo>
                    <a:pt x="4178" y="21889"/>
                    <a:pt x="5972" y="22323"/>
                    <a:pt x="7773" y="22323"/>
                  </a:cubicBezTo>
                  <a:cubicBezTo>
                    <a:pt x="7840" y="22323"/>
                    <a:pt x="7906" y="22323"/>
                    <a:pt x="7973" y="22321"/>
                  </a:cubicBezTo>
                  <a:lnTo>
                    <a:pt x="7906" y="22321"/>
                  </a:lnTo>
                  <a:cubicBezTo>
                    <a:pt x="5505" y="21888"/>
                    <a:pt x="3870" y="19653"/>
                    <a:pt x="4204" y="17218"/>
                  </a:cubicBezTo>
                  <a:lnTo>
                    <a:pt x="6439" y="1240"/>
                  </a:lnTo>
                  <a:lnTo>
                    <a:pt x="7940" y="5"/>
                  </a:lnTo>
                  <a:cubicBezTo>
                    <a:pt x="7886" y="2"/>
                    <a:pt x="7832" y="0"/>
                    <a:pt x="777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577600" y="4350025"/>
              <a:ext cx="117625" cy="62150"/>
            </a:xfrm>
            <a:custGeom>
              <a:rect b="b" l="l" r="r" t="t"/>
              <a:pathLst>
                <a:path extrusionOk="0" h="2486" w="4705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4577600" y="4350025"/>
              <a:ext cx="117625" cy="62150"/>
            </a:xfrm>
            <a:custGeom>
              <a:rect b="b" l="l" r="r" t="t"/>
              <a:pathLst>
                <a:path extrusionOk="0" h="2486" w="4705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43"/>
          <p:cNvGrpSpPr/>
          <p:nvPr/>
        </p:nvGrpSpPr>
        <p:grpSpPr>
          <a:xfrm flipH="1">
            <a:off x="3674321" y="215835"/>
            <a:ext cx="216300" cy="965800"/>
            <a:chOff x="4664716" y="3950185"/>
            <a:chExt cx="216300" cy="965800"/>
          </a:xfrm>
        </p:grpSpPr>
        <p:sp>
          <p:nvSpPr>
            <p:cNvPr id="1355" name="Google Shape;1355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43"/>
          <p:cNvGrpSpPr/>
          <p:nvPr/>
        </p:nvGrpSpPr>
        <p:grpSpPr>
          <a:xfrm flipH="1">
            <a:off x="3392621" y="3907910"/>
            <a:ext cx="216300" cy="965800"/>
            <a:chOff x="4664716" y="3950185"/>
            <a:chExt cx="216300" cy="965800"/>
          </a:xfrm>
        </p:grpSpPr>
        <p:sp>
          <p:nvSpPr>
            <p:cNvPr id="1358" name="Google Shape;1358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0" name="Google Shape;1360;p43"/>
          <p:cNvGrpSpPr/>
          <p:nvPr/>
        </p:nvGrpSpPr>
        <p:grpSpPr>
          <a:xfrm flipH="1">
            <a:off x="8214471" y="3966485"/>
            <a:ext cx="216300" cy="965800"/>
            <a:chOff x="4664716" y="3950185"/>
            <a:chExt cx="216300" cy="965800"/>
          </a:xfrm>
        </p:grpSpPr>
        <p:sp>
          <p:nvSpPr>
            <p:cNvPr id="1361" name="Google Shape;1361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4"/>
          <p:cNvSpPr txBox="1"/>
          <p:nvPr>
            <p:ph idx="2" type="subTitle"/>
          </p:nvPr>
        </p:nvSpPr>
        <p:spPr>
          <a:xfrm>
            <a:off x="4384725" y="1451050"/>
            <a:ext cx="3871800" cy="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Realiza una copia </a:t>
            </a:r>
            <a:r>
              <a:rPr lang="en" sz="1500"/>
              <a:t>idéntica</a:t>
            </a:r>
            <a:r>
              <a:rPr lang="en" sz="1500"/>
              <a:t> de la </a:t>
            </a:r>
            <a:r>
              <a:rPr lang="en" sz="1500"/>
              <a:t>última</a:t>
            </a:r>
            <a:r>
              <a:rPr lang="en" sz="1500"/>
              <a:t> versión de un proyecto en un repositorio remoto y la guarda en tu computadora.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68" name="Google Shape;1368;p44"/>
          <p:cNvSpPr txBox="1"/>
          <p:nvPr>
            <p:ph type="title"/>
          </p:nvPr>
        </p:nvSpPr>
        <p:spPr>
          <a:xfrm>
            <a:off x="713250" y="569325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 clone</a:t>
            </a:r>
            <a:endParaRPr sz="4000"/>
          </a:p>
        </p:txBody>
      </p:sp>
      <p:grpSp>
        <p:nvGrpSpPr>
          <p:cNvPr id="1369" name="Google Shape;1369;p44"/>
          <p:cNvGrpSpPr/>
          <p:nvPr/>
        </p:nvGrpSpPr>
        <p:grpSpPr>
          <a:xfrm flipH="1">
            <a:off x="8630634" y="3748085"/>
            <a:ext cx="216300" cy="965800"/>
            <a:chOff x="-3711584" y="4450360"/>
            <a:chExt cx="216300" cy="965800"/>
          </a:xfrm>
        </p:grpSpPr>
        <p:sp>
          <p:nvSpPr>
            <p:cNvPr id="1370" name="Google Shape;1370;p44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2" name="Google Shape;1372;p44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3" name="Google Shape;1373;p44"/>
          <p:cNvGrpSpPr/>
          <p:nvPr/>
        </p:nvGrpSpPr>
        <p:grpSpPr>
          <a:xfrm flipH="1">
            <a:off x="181584" y="71760"/>
            <a:ext cx="216300" cy="965800"/>
            <a:chOff x="-3711584" y="4450360"/>
            <a:chExt cx="216300" cy="965800"/>
          </a:xfrm>
        </p:grpSpPr>
        <p:sp>
          <p:nvSpPr>
            <p:cNvPr id="1374" name="Google Shape;1374;p44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44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7" name="Google Shape;13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00" y="1451062"/>
            <a:ext cx="3362049" cy="224137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7920000" dist="209550">
              <a:srgbClr val="000000">
                <a:alpha val="50000"/>
              </a:srgbClr>
            </a:outerShdw>
          </a:effectLst>
        </p:spPr>
      </p:pic>
      <p:sp>
        <p:nvSpPr>
          <p:cNvPr id="1378" name="Google Shape;1378;p44"/>
          <p:cNvSpPr txBox="1"/>
          <p:nvPr/>
        </p:nvSpPr>
        <p:spPr>
          <a:xfrm>
            <a:off x="4448400" y="2102788"/>
            <a:ext cx="4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git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solidFill>
                  <a:srgbClr val="3D85C6"/>
                </a:solidFill>
                <a:latin typeface="Barlow"/>
                <a:ea typeface="Barlow"/>
                <a:cs typeface="Barlow"/>
                <a:sym typeface="Barlow"/>
              </a:rPr>
              <a:t>clone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&lt;https://link-con-nombre-del-repositorio&gt;</a:t>
            </a:r>
            <a:endParaRPr>
              <a:solidFill>
                <a:srgbClr val="FF99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" name="Google Shape;13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3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45"/>
          <p:cNvSpPr/>
          <p:nvPr/>
        </p:nvSpPr>
        <p:spPr>
          <a:xfrm>
            <a:off x="5136425" y="1988075"/>
            <a:ext cx="3686100" cy="509400"/>
          </a:xfrm>
          <a:prstGeom prst="rect">
            <a:avLst/>
          </a:prstGeom>
          <a:solidFill>
            <a:srgbClr val="F3F3F3">
              <a:alpha val="44640"/>
            </a:srgbClr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5"/>
          <p:cNvSpPr/>
          <p:nvPr/>
        </p:nvSpPr>
        <p:spPr>
          <a:xfrm>
            <a:off x="4259125" y="2108375"/>
            <a:ext cx="8136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6"/>
          <p:cNvSpPr txBox="1"/>
          <p:nvPr>
            <p:ph type="title"/>
          </p:nvPr>
        </p:nvSpPr>
        <p:spPr>
          <a:xfrm>
            <a:off x="713250" y="24235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 branch</a:t>
            </a:r>
            <a:endParaRPr sz="4000"/>
          </a:p>
        </p:txBody>
      </p:sp>
      <p:sp>
        <p:nvSpPr>
          <p:cNvPr id="1391" name="Google Shape;1391;p46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6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3" name="Google Shape;1393;p46"/>
          <p:cNvGrpSpPr/>
          <p:nvPr/>
        </p:nvGrpSpPr>
        <p:grpSpPr>
          <a:xfrm>
            <a:off x="7135579" y="3953910"/>
            <a:ext cx="216300" cy="965800"/>
            <a:chOff x="4664716" y="3950185"/>
            <a:chExt cx="216300" cy="965800"/>
          </a:xfrm>
        </p:grpSpPr>
        <p:sp>
          <p:nvSpPr>
            <p:cNvPr id="1394" name="Google Shape;1394;p4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46"/>
          <p:cNvGrpSpPr/>
          <p:nvPr/>
        </p:nvGrpSpPr>
        <p:grpSpPr>
          <a:xfrm>
            <a:off x="1597241" y="2206885"/>
            <a:ext cx="216300" cy="965800"/>
            <a:chOff x="4664716" y="3950185"/>
            <a:chExt cx="216300" cy="965800"/>
          </a:xfrm>
        </p:grpSpPr>
        <p:sp>
          <p:nvSpPr>
            <p:cNvPr id="1397" name="Google Shape;1397;p4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9" name="Google Shape;1399;p46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6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6"/>
          <p:cNvSpPr txBox="1"/>
          <p:nvPr/>
        </p:nvSpPr>
        <p:spPr>
          <a:xfrm>
            <a:off x="1856000" y="813625"/>
            <a:ext cx="58650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Nos permite crear, enlistar, renombrar, eliminar ramas: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Crear una nueva rama: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git </a:t>
            </a:r>
            <a:r>
              <a:rPr lang="en"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</a:rPr>
              <a:t>branch   </a:t>
            </a:r>
            <a:r>
              <a:rPr lang="en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rPr>
              <a:t>&lt;nombre-de-la-rama&gt;</a:t>
            </a:r>
            <a:endParaRPr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Visualizar las ramas:</a:t>
            </a:r>
            <a:endParaRPr>
              <a:solidFill>
                <a:srgbClr val="4A86E8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git </a:t>
            </a:r>
            <a:r>
              <a:rPr lang="en"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</a:rPr>
              <a:t>branch   </a:t>
            </a:r>
            <a:r>
              <a:rPr lang="en">
                <a:solidFill>
                  <a:srgbClr val="00FF00"/>
                </a:solidFill>
                <a:latin typeface="Barlow Light"/>
                <a:ea typeface="Barlow Light"/>
                <a:cs typeface="Barlow Light"/>
                <a:sym typeface="Barlow Light"/>
              </a:rPr>
              <a:t>--list</a:t>
            </a:r>
            <a:endParaRPr>
              <a:solidFill>
                <a:srgbClr val="00FF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Borrar una rama: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git </a:t>
            </a:r>
            <a:r>
              <a:rPr lang="en"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</a:rPr>
              <a:t>branch    </a:t>
            </a:r>
            <a:r>
              <a:rPr lang="en">
                <a:solidFill>
                  <a:srgbClr val="00FF00"/>
                </a:solidFill>
                <a:latin typeface="Barlow Light"/>
                <a:ea typeface="Barlow Light"/>
                <a:cs typeface="Barlow Light"/>
                <a:sym typeface="Barlow Light"/>
              </a:rPr>
              <a:t>-d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  </a:t>
            </a:r>
            <a:r>
              <a:rPr lang="en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rPr>
              <a:t>&lt;nombre-de-la-rama&gt;</a:t>
            </a:r>
            <a:endParaRPr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Renombrar una rama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:</a:t>
            </a:r>
            <a:endParaRPr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git </a:t>
            </a:r>
            <a:r>
              <a:rPr lang="en"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</a:rPr>
              <a:t>branch   </a:t>
            </a:r>
            <a:r>
              <a:rPr lang="en">
                <a:solidFill>
                  <a:srgbClr val="00FF00"/>
                </a:solidFill>
                <a:latin typeface="Barlow Light"/>
                <a:ea typeface="Barlow Light"/>
                <a:cs typeface="Barlow Light"/>
                <a:sym typeface="Barlow Light"/>
              </a:rPr>
              <a:t>-m</a:t>
            </a:r>
            <a:r>
              <a:rPr lang="en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rPr>
              <a:t>   &lt;nombre-antiguo&gt;   &lt;</a:t>
            </a:r>
            <a:r>
              <a:rPr lang="en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rPr>
              <a:t>nombre-</a:t>
            </a:r>
            <a:r>
              <a:rPr lang="en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rPr>
              <a:t>nuevo&gt;</a:t>
            </a:r>
            <a:endParaRPr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Enviar la rama al repositorio remoto: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git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>
                <a:solidFill>
                  <a:srgbClr val="4A86E8"/>
                </a:solidFill>
                <a:latin typeface="Barlow Light"/>
                <a:ea typeface="Barlow Light"/>
                <a:cs typeface="Barlow Light"/>
                <a:sym typeface="Barlow Light"/>
              </a:rPr>
              <a:t>push   </a:t>
            </a:r>
            <a:r>
              <a:rPr lang="en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rPr>
              <a:t>&lt;nombre-remoto&gt;   &lt;nombre-rama&gt;</a:t>
            </a:r>
            <a:endParaRPr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402" name="Google Shape;14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375" y="2206875"/>
            <a:ext cx="3880276" cy="11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46"/>
          <p:cNvSpPr/>
          <p:nvPr/>
        </p:nvSpPr>
        <p:spPr>
          <a:xfrm rot="5400000">
            <a:off x="4954175" y="2255825"/>
            <a:ext cx="4884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04" name="Google Shape;1404;p46"/>
          <p:cNvSpPr txBox="1"/>
          <p:nvPr/>
        </p:nvSpPr>
        <p:spPr>
          <a:xfrm>
            <a:off x="4249626" y="1806675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Punto de referencia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05" name="Google Shape;1405;p46"/>
          <p:cNvSpPr/>
          <p:nvPr/>
        </p:nvSpPr>
        <p:spPr>
          <a:xfrm rot="-5400000">
            <a:off x="6467775" y="3031700"/>
            <a:ext cx="4884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06" name="Google Shape;1406;p46"/>
          <p:cNvSpPr txBox="1"/>
          <p:nvPr/>
        </p:nvSpPr>
        <p:spPr>
          <a:xfrm>
            <a:off x="5763226" y="3377375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Punto de referencia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407" name="Google Shape;1407;p46"/>
          <p:cNvCxnSpPr/>
          <p:nvPr/>
        </p:nvCxnSpPr>
        <p:spPr>
          <a:xfrm>
            <a:off x="6787350" y="2323400"/>
            <a:ext cx="907500" cy="348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7"/>
          <p:cNvSpPr txBox="1"/>
          <p:nvPr>
            <p:ph idx="2" type="subTitle"/>
          </p:nvPr>
        </p:nvSpPr>
        <p:spPr>
          <a:xfrm>
            <a:off x="4010324" y="1107525"/>
            <a:ext cx="4836600" cy="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ermite deshacer y rehacer cambios en tu control de versiones.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 permite volver a una versión anterior de un commit o momento en el tiempo del historial de las versiones de tu programa.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3" name="Google Shape;1413;p47"/>
          <p:cNvSpPr txBox="1"/>
          <p:nvPr>
            <p:ph type="title"/>
          </p:nvPr>
        </p:nvSpPr>
        <p:spPr>
          <a:xfrm>
            <a:off x="713250" y="569325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checkout</a:t>
            </a:r>
            <a:endParaRPr/>
          </a:p>
        </p:txBody>
      </p:sp>
      <p:grpSp>
        <p:nvGrpSpPr>
          <p:cNvPr id="1414" name="Google Shape;1414;p47"/>
          <p:cNvGrpSpPr/>
          <p:nvPr/>
        </p:nvGrpSpPr>
        <p:grpSpPr>
          <a:xfrm flipH="1">
            <a:off x="8630634" y="3748085"/>
            <a:ext cx="216300" cy="965800"/>
            <a:chOff x="-3711584" y="4450360"/>
            <a:chExt cx="216300" cy="965800"/>
          </a:xfrm>
        </p:grpSpPr>
        <p:sp>
          <p:nvSpPr>
            <p:cNvPr id="1415" name="Google Shape;1415;p47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7" name="Google Shape;1417;p47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8" name="Google Shape;1418;p47"/>
          <p:cNvGrpSpPr/>
          <p:nvPr/>
        </p:nvGrpSpPr>
        <p:grpSpPr>
          <a:xfrm flipH="1">
            <a:off x="250109" y="418435"/>
            <a:ext cx="216300" cy="965800"/>
            <a:chOff x="-3711584" y="4450360"/>
            <a:chExt cx="216300" cy="965800"/>
          </a:xfrm>
        </p:grpSpPr>
        <p:sp>
          <p:nvSpPr>
            <p:cNvPr id="1419" name="Google Shape;1419;p47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47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7"/>
          <p:cNvSpPr txBox="1"/>
          <p:nvPr/>
        </p:nvSpPr>
        <p:spPr>
          <a:xfrm>
            <a:off x="4248218" y="2279358"/>
            <a:ext cx="43608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Checkout a una Rama (Branch) Existente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Para realizar checkout a una rama existente, ejecuta el comando: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rgbClr val="38761D"/>
                </a:solidFill>
              </a:rPr>
              <a:t>git</a:t>
            </a:r>
            <a:r>
              <a:rPr lang="en" sz="1000"/>
              <a:t> </a:t>
            </a:r>
            <a:r>
              <a:rPr lang="en" sz="1000">
                <a:solidFill>
                  <a:srgbClr val="FF9900"/>
                </a:solidFill>
              </a:rPr>
              <a:t>checkout</a:t>
            </a:r>
            <a:r>
              <a:rPr lang="en" sz="1000"/>
              <a:t> </a:t>
            </a:r>
            <a:r>
              <a:rPr lang="en" sz="1000">
                <a:solidFill>
                  <a:srgbClr val="4A86E8"/>
                </a:solidFill>
              </a:rPr>
              <a:t>NOMBRE-DE-LA-RAMA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Checkout un commit específico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Para realizar un checkout a un commit específico, ejecuta el comando: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rgbClr val="38761D"/>
                </a:solidFill>
              </a:rPr>
              <a:t>git</a:t>
            </a:r>
            <a:r>
              <a:rPr lang="en" sz="1000"/>
              <a:t> </a:t>
            </a:r>
            <a:r>
              <a:rPr lang="en" sz="1000">
                <a:solidFill>
                  <a:srgbClr val="FF9900"/>
                </a:solidFill>
              </a:rPr>
              <a:t>checkout</a:t>
            </a:r>
            <a:r>
              <a:rPr lang="en" sz="1000"/>
              <a:t> </a:t>
            </a:r>
            <a:r>
              <a:rPr lang="en" sz="1000">
                <a:solidFill>
                  <a:srgbClr val="4A86E8"/>
                </a:solidFill>
              </a:rPr>
              <a:t>id-del-commit-específico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podemos obtener el identificador (id) del commit específico ejecutando: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rgbClr val="38761D"/>
                </a:solidFill>
              </a:rPr>
              <a:t>git</a:t>
            </a:r>
            <a:r>
              <a:rPr lang="en" sz="1000"/>
              <a:t> </a:t>
            </a:r>
            <a:r>
              <a:rPr lang="en" sz="1000">
                <a:solidFill>
                  <a:srgbClr val="FF9900"/>
                </a:solidFill>
              </a:rPr>
              <a:t>log</a:t>
            </a:r>
            <a:endParaRPr sz="1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</a:endParaRPr>
          </a:p>
        </p:txBody>
      </p:sp>
      <p:pic>
        <p:nvPicPr>
          <p:cNvPr id="1423" name="Google Shape;14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635"/>
            <a:ext cx="3705525" cy="26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48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8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0" name="Google Shape;1430;p48"/>
          <p:cNvGrpSpPr/>
          <p:nvPr/>
        </p:nvGrpSpPr>
        <p:grpSpPr>
          <a:xfrm>
            <a:off x="7135579" y="3953910"/>
            <a:ext cx="216300" cy="965800"/>
            <a:chOff x="4664716" y="3950185"/>
            <a:chExt cx="216300" cy="965800"/>
          </a:xfrm>
        </p:grpSpPr>
        <p:sp>
          <p:nvSpPr>
            <p:cNvPr id="1431" name="Google Shape;1431;p4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3" name="Google Shape;1433;p48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8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8"/>
          <p:cNvSpPr txBox="1"/>
          <p:nvPr>
            <p:ph idx="1" type="body"/>
          </p:nvPr>
        </p:nvSpPr>
        <p:spPr>
          <a:xfrm>
            <a:off x="1087250" y="1732404"/>
            <a:ext cx="41271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s importante saber en </a:t>
            </a:r>
            <a:r>
              <a:rPr lang="en">
                <a:solidFill>
                  <a:schemeClr val="dk1"/>
                </a:solidFill>
              </a:rPr>
              <a:t>qué</a:t>
            </a:r>
            <a:r>
              <a:rPr lang="en">
                <a:solidFill>
                  <a:schemeClr val="dk1"/>
                </a:solidFill>
              </a:rPr>
              <a:t> estado se encuentran los archivos que tenemos en nuestro proyecto, </a:t>
            </a:r>
            <a:r>
              <a:rPr lang="en">
                <a:solidFill>
                  <a:schemeClr val="dk1"/>
                </a:solidFill>
              </a:rPr>
              <a:t>cuáles</a:t>
            </a:r>
            <a:r>
              <a:rPr lang="en">
                <a:solidFill>
                  <a:schemeClr val="dk1"/>
                </a:solidFill>
              </a:rPr>
              <a:t> de ellos </a:t>
            </a:r>
            <a:r>
              <a:rPr lang="en">
                <a:solidFill>
                  <a:schemeClr val="dk1"/>
                </a:solidFill>
              </a:rPr>
              <a:t>están</a:t>
            </a:r>
            <a:r>
              <a:rPr lang="en">
                <a:solidFill>
                  <a:schemeClr val="dk1"/>
                </a:solidFill>
              </a:rPr>
              <a:t> modificados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rgbClr val="38761D"/>
                </a:solidFill>
              </a:rPr>
              <a:t>git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status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Enumera los archivos que se han preparado, los que están sin preparar y los archivos sin seguimiento, cuales se crearon o cuales se eliminaron, con git status la consola nos devuelve un resumen del estado del repositorio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6" name="Google Shape;1436;p48"/>
          <p:cNvSpPr txBox="1"/>
          <p:nvPr>
            <p:ph type="title"/>
          </p:nvPr>
        </p:nvSpPr>
        <p:spPr>
          <a:xfrm>
            <a:off x="2385750" y="891600"/>
            <a:ext cx="4372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status</a:t>
            </a:r>
            <a:endParaRPr/>
          </a:p>
        </p:txBody>
      </p:sp>
      <p:pic>
        <p:nvPicPr>
          <p:cNvPr id="1437" name="Google Shape;1437;p48"/>
          <p:cNvPicPr preferRelativeResize="0"/>
          <p:nvPr/>
        </p:nvPicPr>
        <p:blipFill rotWithShape="1">
          <a:blip r:embed="rId3">
            <a:alphaModFix/>
          </a:blip>
          <a:srcRect b="0" l="20536" r="18068" t="0"/>
          <a:stretch/>
        </p:blipFill>
        <p:spPr>
          <a:xfrm>
            <a:off x="5115678" y="1955975"/>
            <a:ext cx="3315150" cy="19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 Consulting Toolkit by Slidesgo">
  <a:themeElements>
    <a:clrScheme name="Simple Light">
      <a:dk1>
        <a:srgbClr val="000000"/>
      </a:dk1>
      <a:lt1>
        <a:srgbClr val="FFFFFF"/>
      </a:lt1>
      <a:dk2>
        <a:srgbClr val="292929"/>
      </a:dk2>
      <a:lt2>
        <a:srgbClr val="434343"/>
      </a:lt2>
      <a:accent1>
        <a:srgbClr val="666666"/>
      </a:accent1>
      <a:accent2>
        <a:srgbClr val="B7B7B7"/>
      </a:accent2>
      <a:accent3>
        <a:srgbClr val="F3F3F3"/>
      </a:accent3>
      <a:accent4>
        <a:srgbClr val="BA68C8"/>
      </a:accent4>
      <a:accent5>
        <a:srgbClr val="CCCCCC"/>
      </a:accent5>
      <a:accent6>
        <a:srgbClr val="380093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