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39" d="100"/>
          <a:sy n="39" d="100"/>
        </p:scale>
        <p:origin x="1368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91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48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54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4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78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87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7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6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73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0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3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E8DD-EAFC-42C5-A5A4-9DFAFB0E14A5}" type="datetimeFigureOut">
              <a:rPr lang="en-AU" smtClean="0"/>
              <a:t>14/08/2014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F633-DB86-4743-8FC0-C45C12CF1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7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5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10" y="-2160666"/>
            <a:ext cx="5643122" cy="96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White</dc:creator>
  <cp:lastModifiedBy>David White</cp:lastModifiedBy>
  <cp:revision>2</cp:revision>
  <dcterms:created xsi:type="dcterms:W3CDTF">2014-08-14T00:40:58Z</dcterms:created>
  <dcterms:modified xsi:type="dcterms:W3CDTF">2014-08-15T03:55:15Z</dcterms:modified>
</cp:coreProperties>
</file>