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57" r:id="rId4"/>
    <p:sldId id="258" r:id="rId5"/>
    <p:sldId id="260" r:id="rId6"/>
    <p:sldId id="259" r:id="rId7"/>
    <p:sldId id="264" r:id="rId8"/>
    <p:sldId id="266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309B9-2DD8-46D5-BB00-706F492044DE}" v="4" dt="2025-05-30T06:05:25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A1B5-79F7-457C-ADDD-33E9EFF23C5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7950E-B979-4B78-8555-054D9341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4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7950E-B979-4B78-8555-054D9341F6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B21B-5741-DBE3-D2E7-912A08C14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770C9-F3E9-2890-4AE5-C00B17D8B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BD09-F123-142A-B06B-463571DF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803B-F36E-4883-9DCC-4C52705C3B3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AB5C-AFDE-7B0A-A09B-0BB8E952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E17B1-429D-EDB4-3CA2-095A23ED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BBC0-C5A5-4793-8ABA-649F03D2B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78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BAC5-DC40-2D1E-EE93-690E9E6D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5FF26-4C0A-CE11-E863-5EE6B3D49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BA6C-E159-14E5-8E7B-CA19A874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803B-F36E-4883-9DCC-4C52705C3B3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39AC-83AF-D578-1BA1-86223A99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AC2A-C281-EC0B-7987-77E061E4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BBC0-C5A5-4793-8ABA-649F03D2B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BFB94-1988-4BCD-0E1F-79B6CC9FA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0A93-0936-9FE8-2556-0BC06E2BE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2F7F-74C5-1C14-1A20-595E089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803B-F36E-4883-9DCC-4C52705C3B3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7218-3598-DF2C-9BBF-DF845253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CC12-4AC6-ABC9-84E3-0C92E65E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BBC0-C5A5-4793-8ABA-649F03D2B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5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E8FF-B462-2B75-EA55-29303BCF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230D-F702-AE32-58D7-7CBF7F47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FD3D9-265F-5D61-B961-F702355B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803B-F36E-4883-9DCC-4C52705C3B3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2D5A-1747-2ADA-8FFF-4662FABC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D551F-5B74-BE15-8676-60E46327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BBC0-C5A5-4793-8ABA-649F03D2B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74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5F2D-A6E1-E95A-C716-5B99DA93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1602-F851-1487-8EE6-27B4AE3E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8670D-1FB0-842D-25C7-449A1F9A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803B-F36E-4883-9DCC-4C52705C3B3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9EED0-4AEF-5FE8-795B-9B5F3A4F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0E33-FCA7-831E-D397-7BCE6AAE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BBC0-C5A5-4793-8ABA-649F03D2B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62B7-8D6A-DDC9-B5D8-D8F58365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D7440-B900-0388-AB46-786BEAC05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78C46-5615-F093-D9B6-BE7E9B88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BD970-705A-7E8C-F542-004359D1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803B-F36E-4883-9DCC-4C52705C3B3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878BC-DB96-E4B4-1C2A-DCAB510E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8EEE-B346-4FEA-322D-74F3622E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BBC0-C5A5-4793-8ABA-649F03D2B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5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DB0C-37D4-C9B8-3A60-961935BB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AD91-759A-DDB7-44D1-AFA2E77E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813A8-CE45-690B-1A5D-6E8A0B4A9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44D54-8CD3-3ACB-1025-51A9F8A2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E230C-05F7-0635-AA38-1730B63ED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AF8AE-9C45-4EE8-97D0-CAE68A2F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803B-F36E-4883-9DCC-4C52705C3B3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CD497-C374-240E-69B8-BB4F263D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7E490-BF57-505E-2726-870E5C4F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BBC0-C5A5-4793-8ABA-649F03D2B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6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4C93-CE05-113F-0E27-4E2FE722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F3CC5-644C-C179-030B-587CD7E7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803B-F36E-4883-9DCC-4C52705C3B3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F040E-A076-9443-8FF4-1FBA7EB2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B6D41-6BEB-0C26-B48E-7C458246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BBC0-C5A5-4793-8ABA-649F03D2B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4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3F3D0-008C-395D-1445-28C19390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803B-F36E-4883-9DCC-4C52705C3B3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8D962-D18C-53A3-7866-78E96819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1D41F-7CB5-6BC6-0AA7-3B1586C3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BBC0-C5A5-4793-8ABA-649F03D2B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06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BC1A-FE40-218A-D2E7-95D13B7A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5E29E-F546-3A60-6F3C-D26079A2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0F02-90A1-E810-5DC8-2A5079E01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8D334-04FD-3990-2EF6-00C6F1EF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803B-F36E-4883-9DCC-4C52705C3B3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9D7C7-3076-A877-41F8-62491067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269A6-1163-C6BB-40B0-58C56834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BBC0-C5A5-4793-8ABA-649F03D2B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03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A2FB-AF37-1310-7BD0-3743EA75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B447C-73F0-D83E-EA64-37A62000F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A6783-CDCF-1F1C-2D4B-646782E94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A33B3-F64E-15D9-9B24-67AA8336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803B-F36E-4883-9DCC-4C52705C3B3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BA03-6674-EE14-027A-4CBBB0E0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500B6-8043-2887-FE64-423AE31E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BBC0-C5A5-4793-8ABA-649F03D2B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3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961D9-9590-4452-A727-AA817A16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733CB-762A-0B1C-47BB-690448DB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A7072-11C5-5B80-C49D-CD47ED564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6803B-F36E-4883-9DCC-4C52705C3B3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0B620-16DB-584D-FA2E-DFE5747AE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4D7FF-0635-397E-DDE0-5E06C10FE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1BBC0-C5A5-4793-8ABA-649F03D2B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4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BB57B5-6029-45E8-B816-5E9BAE23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1" y="1774198"/>
            <a:ext cx="4271424" cy="2973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23A24-92BC-49F0-9D61-A35E90A226FA}"/>
              </a:ext>
            </a:extLst>
          </p:cNvPr>
          <p:cNvSpPr txBox="1"/>
          <p:nvPr/>
        </p:nvSpPr>
        <p:spPr>
          <a:xfrm>
            <a:off x="1097280" y="3503032"/>
            <a:ext cx="9739142" cy="297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60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Acrylic Painting Problem</a:t>
            </a:r>
          </a:p>
        </p:txBody>
      </p:sp>
      <p:sp>
        <p:nvSpPr>
          <p:cNvPr id="1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0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C74806-DFD6-C985-2446-9B2FF760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0A82-C5C6-E7DE-04B3-165C8C92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4" y="2372809"/>
            <a:ext cx="6227566" cy="2361237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The project showcased effective process and thread synchronization in C. It ensured safe coordination using semaphores, mutexes, and shared memory.</a:t>
            </a:r>
            <a:endParaRPr lang="en-GB" dirty="0">
              <a:solidFill>
                <a:schemeClr val="tx2"/>
              </a:solidFill>
            </a:endParaRPr>
          </a:p>
          <a:p>
            <a:pPr marL="0" indent="0">
              <a:spcAft>
                <a:spcPts val="800"/>
              </a:spcAft>
              <a:buNone/>
            </a:pPr>
            <a:endParaRPr lang="en-GB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7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Smiling Face with No Fill">
            <a:extLst>
              <a:ext uri="{FF2B5EF4-FFF2-40B4-BE49-F238E27FC236}">
                <a16:creationId xmlns:a16="http://schemas.microsoft.com/office/drawing/2014/main" id="{8209A4D2-3501-71D6-83D8-FA9E337EC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3B30C-C268-1F05-5B14-B2F0B282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Thank You </a:t>
            </a:r>
            <a:b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EF082-44A1-893D-9FBB-B901B9B84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n-GB" sz="8000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C5C4C-15DD-9FE8-523A-8B90E38AF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rgbClr val="FFFFFF"/>
                </a:solidFill>
              </a:rPr>
              <a:t>Name: Md. </a:t>
            </a:r>
            <a:r>
              <a:rPr lang="en-GB" sz="2800" dirty="0" err="1">
                <a:solidFill>
                  <a:srgbClr val="FFFFFF"/>
                </a:solidFill>
              </a:rPr>
              <a:t>Romjan</a:t>
            </a:r>
            <a:r>
              <a:rPr lang="en-GB" sz="2800" dirty="0">
                <a:solidFill>
                  <a:srgbClr val="FFFFFF"/>
                </a:solidFill>
              </a:rPr>
              <a:t> Ali</a:t>
            </a:r>
          </a:p>
          <a:p>
            <a:pPr algn="l"/>
            <a:r>
              <a:rPr lang="en-GB" sz="2800" dirty="0">
                <a:solidFill>
                  <a:srgbClr val="FFFFFF"/>
                </a:solidFill>
              </a:rPr>
              <a:t>         Id:2022-3-60-247</a:t>
            </a:r>
          </a:p>
          <a:p>
            <a:pPr algn="l"/>
            <a:r>
              <a:rPr lang="en-GB" sz="2800" dirty="0">
                <a:solidFill>
                  <a:srgbClr val="FFFFFF"/>
                </a:solidFill>
              </a:rPr>
              <a:t>Name: </a:t>
            </a:r>
            <a:r>
              <a:rPr lang="en-GB" sz="2800" dirty="0" err="1">
                <a:solidFill>
                  <a:srgbClr val="FFFFFF"/>
                </a:solidFill>
              </a:rPr>
              <a:t>Shakhaoat</a:t>
            </a:r>
            <a:r>
              <a:rPr lang="en-GB" sz="2800" dirty="0">
                <a:solidFill>
                  <a:srgbClr val="FFFFFF"/>
                </a:solidFill>
              </a:rPr>
              <a:t> Hossain</a:t>
            </a:r>
          </a:p>
          <a:p>
            <a:pPr algn="l"/>
            <a:r>
              <a:rPr lang="en-GB" sz="2800" dirty="0">
                <a:solidFill>
                  <a:srgbClr val="FFFFFF"/>
                </a:solidFill>
              </a:rPr>
              <a:t>         Id:2022-3-60-259</a:t>
            </a:r>
          </a:p>
          <a:p>
            <a:pPr algn="l"/>
            <a:r>
              <a:rPr lang="en-GB" sz="2800" dirty="0">
                <a:solidFill>
                  <a:srgbClr val="FFFFFF"/>
                </a:solidFill>
              </a:rPr>
              <a:t>Name: </a:t>
            </a:r>
            <a:r>
              <a:rPr lang="en-GB" sz="2800" dirty="0" err="1">
                <a:solidFill>
                  <a:srgbClr val="FFFFFF"/>
                </a:solidFill>
              </a:rPr>
              <a:t>Raqibul</a:t>
            </a:r>
            <a:r>
              <a:rPr lang="en-GB" sz="2800" dirty="0">
                <a:solidFill>
                  <a:srgbClr val="FFFFFF"/>
                </a:solidFill>
              </a:rPr>
              <a:t> Hasan</a:t>
            </a:r>
          </a:p>
          <a:p>
            <a:pPr algn="l"/>
            <a:r>
              <a:rPr lang="en-GB" sz="2800" dirty="0">
                <a:solidFill>
                  <a:srgbClr val="FFFFFF"/>
                </a:solidFill>
              </a:rPr>
              <a:t>         Id:2022-3-60-261</a:t>
            </a:r>
          </a:p>
          <a:p>
            <a:pPr algn="l"/>
            <a:r>
              <a:rPr lang="en-GB" sz="2800" dirty="0">
                <a:solidFill>
                  <a:srgbClr val="FFFFFF"/>
                </a:solidFill>
              </a:rPr>
              <a:t>Name: </a:t>
            </a:r>
            <a:r>
              <a:rPr lang="en-GB" sz="2800" dirty="0" err="1">
                <a:solidFill>
                  <a:srgbClr val="FFFFFF"/>
                </a:solidFill>
              </a:rPr>
              <a:t>Jobeir</a:t>
            </a:r>
            <a:r>
              <a:rPr lang="en-GB" sz="2800" dirty="0">
                <a:solidFill>
                  <a:srgbClr val="FFFFFF"/>
                </a:solidFill>
              </a:rPr>
              <a:t> Ahamed Dip</a:t>
            </a:r>
          </a:p>
          <a:p>
            <a:pPr algn="l"/>
            <a:r>
              <a:rPr lang="en-GB" sz="2800" dirty="0">
                <a:solidFill>
                  <a:srgbClr val="FFFFFF"/>
                </a:solidFill>
              </a:rPr>
              <a:t>         Id:2022-3-60-307</a:t>
            </a:r>
          </a:p>
          <a:p>
            <a:pPr algn="l"/>
            <a:r>
              <a:rPr lang="en-GB" sz="2800" dirty="0">
                <a:solidFill>
                  <a:srgbClr val="FFFFFF"/>
                </a:solidFill>
              </a:rPr>
              <a:t>Name: Md Moon </a:t>
            </a:r>
            <a:r>
              <a:rPr lang="en-GB" sz="2800" dirty="0" err="1">
                <a:solidFill>
                  <a:srgbClr val="FFFFFF"/>
                </a:solidFill>
              </a:rPr>
              <a:t>Rhaman</a:t>
            </a:r>
            <a:r>
              <a:rPr lang="en-GB" sz="2800" dirty="0">
                <a:solidFill>
                  <a:srgbClr val="FFFFFF"/>
                </a:solidFill>
              </a:rPr>
              <a:t> Nayem</a:t>
            </a:r>
          </a:p>
          <a:p>
            <a:pPr algn="l"/>
            <a:r>
              <a:rPr lang="en-GB" sz="2800" dirty="0">
                <a:solidFill>
                  <a:srgbClr val="FFFFFF"/>
                </a:solidFill>
              </a:rPr>
              <a:t>         Id:2022-3-60-210</a:t>
            </a:r>
          </a:p>
          <a:p>
            <a:pPr algn="l"/>
            <a:endParaRPr lang="en-GB" sz="2800" dirty="0">
              <a:solidFill>
                <a:srgbClr val="FFFFFF"/>
              </a:solidFill>
            </a:endParaRPr>
          </a:p>
          <a:p>
            <a:pPr algn="l"/>
            <a:endParaRPr lang="en-GB" sz="28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1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06CD9-A36F-2489-F5BB-957180F6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1E8C-D563-FAE7-ACFE-DEBEE08DD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600" dirty="0"/>
              <a:t>Main Stages:</a:t>
            </a:r>
          </a:p>
          <a:p>
            <a:pPr marL="0" indent="0">
              <a:buNone/>
            </a:pPr>
            <a:r>
              <a:rPr lang="en-GB" sz="2600" dirty="0"/>
              <a:t> 1. Preparation stage - Where  everything is made ready</a:t>
            </a:r>
          </a:p>
          <a:p>
            <a:pPr marL="0" indent="0">
              <a:buNone/>
            </a:pPr>
            <a:r>
              <a:rPr lang="en-GB" sz="2600" dirty="0"/>
              <a:t>  2. Painting Stage – Where artists paint step by step</a:t>
            </a:r>
          </a:p>
          <a:p>
            <a:pPr marL="0" indent="0">
              <a:buNone/>
            </a:pPr>
            <a:r>
              <a:rPr lang="en-GB" sz="2600" dirty="0"/>
              <a:t>  3. Finishing Stage – Where final work is done 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 Important system programming tools:</a:t>
            </a:r>
          </a:p>
          <a:p>
            <a:pPr marL="0" indent="0">
              <a:buNone/>
            </a:pPr>
            <a:r>
              <a:rPr lang="en-GB" sz="2600" dirty="0"/>
              <a:t>  i) Threads to run each artist </a:t>
            </a:r>
          </a:p>
          <a:p>
            <a:pPr marL="0" indent="0">
              <a:buNone/>
            </a:pPr>
            <a:r>
              <a:rPr lang="en-GB" sz="2600" dirty="0"/>
              <a:t>  ii) Semaphores and mutex to control timing </a:t>
            </a:r>
          </a:p>
          <a:p>
            <a:pPr marL="0" indent="0">
              <a:buNone/>
            </a:pPr>
            <a:r>
              <a:rPr lang="en-GB" sz="2600" dirty="0"/>
              <a:t>  iii) Shared memory to save the progress  </a:t>
            </a:r>
          </a:p>
          <a:p>
            <a:pPr marL="0" indent="0">
              <a:buNone/>
            </a:pPr>
            <a:r>
              <a:rPr lang="en-GB" sz="2600" dirty="0"/>
              <a:t>   iv) Fork to create processes for each stage </a:t>
            </a:r>
          </a:p>
        </p:txBody>
      </p:sp>
    </p:spTree>
    <p:extLst>
      <p:ext uri="{BB962C8B-B14F-4D97-AF65-F5344CB8AC3E}">
        <p14:creationId xmlns:p14="http://schemas.microsoft.com/office/powerpoint/2010/main" val="316706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220C4-A6BE-5743-D78A-91AB9617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14094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Core Concept of this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AA9C-95E7-F574-412F-9B0AEEC77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04" y="3429000"/>
            <a:ext cx="3351731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1) 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EEB27-B9AC-3FD3-0CDC-19E160F7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848897"/>
            <a:ext cx="5708649" cy="372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4DBF-4DC4-6836-9FF2-08D9EE2A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173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2) Shared Memory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D935B-245B-BD5F-5427-B11C6CEE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181"/>
            <a:ext cx="10515600" cy="478078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A way for separate processes to share a section of memory</a:t>
            </a:r>
          </a:p>
          <a:p>
            <a:pPr marL="0" indent="0"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3200" dirty="0"/>
              <a:t>3)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 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Synchronization with Semaphore 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 counter-based locking mechanism used to control sequence </a:t>
            </a:r>
            <a:r>
              <a:rPr lang="en-GB" dirty="0" err="1"/>
              <a:t>amon</a:t>
            </a:r>
            <a:r>
              <a:rPr lang="en-GB" dirty="0"/>
              <a:t> threads.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3200" dirty="0">
                <a:solidFill>
                  <a:prstClr val="black"/>
                </a:solidFill>
                <a:latin typeface="Aptos" panose="02110004020202020204"/>
              </a:rPr>
              <a:t>4) Mutual Exclusion with </a:t>
            </a:r>
            <a:r>
              <a:rPr lang="en-GB" sz="3200" dirty="0" err="1">
                <a:solidFill>
                  <a:prstClr val="black"/>
                </a:solidFill>
                <a:latin typeface="Aptos" panose="02110004020202020204"/>
              </a:rPr>
              <a:t>Pthread_mutex</a:t>
            </a:r>
            <a:r>
              <a:rPr lang="en-GB" sz="3200" dirty="0">
                <a:solidFill>
                  <a:prstClr val="black"/>
                </a:solidFill>
                <a:latin typeface="Aptos" panose="02110004020202020204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Aptos" panose="02110004020202020204"/>
              </a:rPr>
              <a:t>A mutex lock is used to ensure only one thread accesses shared resources at a time 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6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1484-8E25-D2F6-743F-8C9D1EC4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975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The Diagram of project representation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6047F2-C5A6-7BDA-0210-703F3BE1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065" y="1171323"/>
            <a:ext cx="2484335" cy="3290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E9599C-D60B-94B5-32B1-55848FEC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83" y="4453060"/>
            <a:ext cx="1767993" cy="2039815"/>
          </a:xfrm>
          <a:prstGeom prst="rect">
            <a:avLst/>
          </a:prstGeo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50A056-B9BD-3C0C-A4AE-70964E2D7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8" y="902100"/>
            <a:ext cx="4817320" cy="5832707"/>
          </a:xfrm>
        </p:spPr>
      </p:pic>
    </p:spTree>
    <p:extLst>
      <p:ext uri="{BB962C8B-B14F-4D97-AF65-F5344CB8AC3E}">
        <p14:creationId xmlns:p14="http://schemas.microsoft.com/office/powerpoint/2010/main" val="400795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8D4EC-8BE6-0D0A-337A-668B84B6D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We Can Use This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3E5CF-9D30-DBAA-128D-237E69FBC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1. In online drawing apps where many people work together.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2. In factories where parts are made one by one.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3. In software development where steps must run in order.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4. In science labs where tests are done step-by-step.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5. In universities to teach students how threads work together.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89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Limitations of This Project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  <a:p>
            <a:r>
              <a:rPr lang="en-US" sz="2400"/>
              <a:t>1. Tasks must follow a fixed order.</a:t>
            </a:r>
          </a:p>
          <a:p>
            <a:r>
              <a:rPr lang="en-US" sz="2400"/>
              <a:t>2. Not good for big projects with many workers.</a:t>
            </a:r>
          </a:p>
          <a:p>
            <a:r>
              <a:rPr lang="en-US" sz="2400"/>
              <a:t>3. Only uses a simple number to show progress.</a:t>
            </a:r>
          </a:p>
          <a:p>
            <a:r>
              <a:rPr lang="en-US" sz="2400"/>
              <a:t>4. Waiting time is not real – just using sleep.</a:t>
            </a:r>
          </a:p>
          <a:p>
            <a:r>
              <a:rPr lang="en-US" sz="2400"/>
              <a:t>5. No way to go back or fix a part after it is done.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74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FF1F5-7BA4-B2A5-8EA0-930F32F3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09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27D98-1475-5D0E-2D6C-CC5622CC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104" y="1238491"/>
            <a:ext cx="6863787" cy="5069712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Number of Artists (User Input)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Painting and Drying Time Per Artist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Error Handling for System Call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Process to a File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or Real Time Process Visualization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1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399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Group 03</vt:lpstr>
      <vt:lpstr>Team Members</vt:lpstr>
      <vt:lpstr>Introduction</vt:lpstr>
      <vt:lpstr>Core Concept of this project </vt:lpstr>
      <vt:lpstr>2) Shared Memory :</vt:lpstr>
      <vt:lpstr>The Diagram of project representation</vt:lpstr>
      <vt:lpstr>Where We Can Use This Project</vt:lpstr>
      <vt:lpstr>PowerPoint Presentation</vt:lpstr>
      <vt:lpstr>Future Work</vt:lpstr>
      <vt:lpstr>Conclusion</vt:lpstr>
      <vt:lpstr>    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Raqibul Hasan Hasan</dc:creator>
  <cp:lastModifiedBy>Icslab5 License2</cp:lastModifiedBy>
  <cp:revision>10</cp:revision>
  <dcterms:created xsi:type="dcterms:W3CDTF">2025-05-29T19:58:13Z</dcterms:created>
  <dcterms:modified xsi:type="dcterms:W3CDTF">2025-05-30T10:39:29Z</dcterms:modified>
</cp:coreProperties>
</file>