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9144000" cy="6858000"/>
  <p:notesSz cx="6889750" cy="96710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872520"/>
            <a:ext cx="82292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87252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87252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87252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3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79200"/>
            <a:ext cx="6186240" cy="227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34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872520"/>
            <a:ext cx="82292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872520"/>
            <a:ext cx="82292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87252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387252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3872520"/>
            <a:ext cx="26496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79200"/>
            <a:ext cx="6186240" cy="227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349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87252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872520"/>
            <a:ext cx="8229240" cy="207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8000" y="2376720"/>
            <a:ext cx="7479360" cy="2104560"/>
          </a:xfrm>
          <a:prstGeom prst="rect">
            <a:avLst/>
          </a:prstGeom>
        </p:spPr>
        <p:txBody>
          <a:bodyPr lIns="68400" rIns="68400" tIns="34200" bIns="34200" anchor="ctr">
            <a:noAutofit/>
          </a:bodyPr>
          <a:p>
            <a:pPr algn="ctr"/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 flipH="1">
            <a:off x="8420760" y="0"/>
            <a:ext cx="722520" cy="6857640"/>
          </a:xfrm>
          <a:prstGeom prst="rect">
            <a:avLst/>
          </a:prstGeom>
          <a:solidFill>
            <a:srgbClr val="4f47b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2600" y="0"/>
            <a:ext cx="9143640" cy="68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3495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79200"/>
            <a:ext cx="6186240" cy="49032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381720" y="0"/>
            <a:ext cx="2619000" cy="39715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2"/>
          <p:cNvSpPr/>
          <p:nvPr/>
        </p:nvSpPr>
        <p:spPr>
          <a:xfrm>
            <a:off x="293400" y="3839040"/>
            <a:ext cx="2448000" cy="1369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Nenzinha (Karol) é uma digital influencer, possui canal no youtube, perfil no instagram e twitter para falar sobre filmes e séries.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Seu sonho é que seu canal cresça e ela seja uma grande influenciadora dessa área.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958480" y="1619280"/>
            <a:ext cx="3224880" cy="487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3080" indent="-342720"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Motivações</a:t>
            </a:r>
            <a:endParaRPr b="0" lang="pt-BR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326"/>
              </a:spcBef>
              <a:buClr>
                <a:srgbClr val="0070c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Ficar sempre por dentro das novidades do cinema.</a:t>
            </a:r>
            <a:endParaRPr b="0" lang="pt-BR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 Narrow"/>
              <a:buChar char="▪"/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Se inteirar sobre o que as pessoas estão falando sobre os novos filmes e séries.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Objetivos</a:t>
            </a:r>
            <a:endParaRPr b="0" lang="pt-BR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326"/>
              </a:spcBef>
              <a:buClr>
                <a:srgbClr val="0070c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Saber quais filmes e séries as seu público alvo se interessa.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Necessidades</a:t>
            </a:r>
            <a:endParaRPr b="0" lang="pt-BR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326"/>
              </a:spcBef>
              <a:buClr>
                <a:srgbClr val="0070c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Receber alertas com as novidades do cinema.</a:t>
            </a:r>
            <a:endParaRPr b="0" lang="pt-BR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 Narrow"/>
              <a:buChar char="▪"/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Estar por dentro das novidades das séries e filmes para fazer posts nas redes sociais informando seus seguidores.</a:t>
            </a:r>
            <a:endParaRPr b="0" lang="pt-BR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Dificuldades</a:t>
            </a:r>
            <a:endParaRPr b="0" lang="pt-BR" sz="1200" spc="-1" strike="noStrike">
              <a:latin typeface="Arial"/>
            </a:endParaRPr>
          </a:p>
          <a:p>
            <a:pPr marL="180000" indent="-151920">
              <a:lnSpc>
                <a:spcPct val="100000"/>
              </a:lnSpc>
              <a:spcBef>
                <a:spcPts val="326"/>
              </a:spcBef>
              <a:buClr>
                <a:srgbClr val="0070c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pt-BR" sz="1200" spc="-1" strike="noStrike">
                <a:solidFill>
                  <a:srgbClr val="595959"/>
                </a:solidFill>
                <a:latin typeface="Arial Narrow"/>
                <a:ea typeface="Arial Narrow"/>
              </a:rPr>
              <a:t>Encontrar uma plataforma completa e segura sobre novidades de cinema e que interaja com o usuário indicando filmes e séries sobre o seu gosto pessoal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699640" y="0"/>
            <a:ext cx="3483720" cy="1131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70000">
              <a:lnSpc>
                <a:spcPct val="100000"/>
              </a:lnSpc>
              <a:tabLst>
                <a:tab algn="l" pos="0"/>
              </a:tabLst>
            </a:pPr>
            <a:br/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Perfil</a:t>
            </a:r>
            <a:r>
              <a:rPr b="0" lang="pt-BR" sz="1200" spc="-1" strike="noStrike">
                <a:solidFill>
                  <a:srgbClr val="595959"/>
                </a:solidFill>
                <a:latin typeface="Ubuntu"/>
                <a:ea typeface="Ubuntu"/>
              </a:rPr>
              <a:t>	</a:t>
            </a:r>
            <a:br/>
            <a:r>
              <a:rPr b="0" lang="pt-BR" sz="1200" spc="-1" strike="noStrike">
                <a:solidFill>
                  <a:srgbClr val="595959"/>
                </a:solidFill>
                <a:latin typeface="Ubuntu"/>
                <a:ea typeface="Ubuntu"/>
              </a:rPr>
              <a:t>Digital influencer, 25 anos</a:t>
            </a:r>
            <a:endParaRPr b="0" lang="pt-BR" sz="1200" spc="-1" strike="noStrike">
              <a:latin typeface="Arial"/>
            </a:endParaRPr>
          </a:p>
          <a:p>
            <a:pPr marL="27000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Função</a:t>
            </a:r>
            <a:br/>
            <a:r>
              <a:rPr b="0" lang="pt-BR" sz="1200" spc="-1" strike="noStrike">
                <a:solidFill>
                  <a:srgbClr val="595959"/>
                </a:solidFill>
                <a:latin typeface="Ubuntu"/>
                <a:ea typeface="Ubuntu"/>
              </a:rPr>
              <a:t>Usuário final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251640" y="2937960"/>
            <a:ext cx="2490120" cy="73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pt-BR" sz="1400" spc="-1" strike="noStrike">
                <a:solidFill>
                  <a:srgbClr val="595959"/>
                </a:solidFill>
                <a:latin typeface="Arial Narrow"/>
                <a:ea typeface="Arial Narrow"/>
              </a:rPr>
              <a:t>“</a:t>
            </a:r>
            <a:r>
              <a:rPr b="1" i="1" lang="pt-BR" sz="1400" spc="-1" strike="noStrike">
                <a:solidFill>
                  <a:srgbClr val="595959"/>
                </a:solidFill>
                <a:latin typeface="Arial Narrow"/>
                <a:ea typeface="Arial Narrow"/>
              </a:rPr>
              <a:t>Me siga nas redes sociais”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pt-BR" sz="1400" spc="-1" strike="noStrike">
                <a:solidFill>
                  <a:srgbClr val="595959"/>
                </a:solidFill>
                <a:latin typeface="Arial Narrow"/>
                <a:ea typeface="Arial Narrow"/>
              </a:rPr>
              <a:t>“</a:t>
            </a:r>
            <a:r>
              <a:rPr b="1" i="1" lang="pt-BR" sz="1400" spc="-1" strike="noStrike">
                <a:solidFill>
                  <a:srgbClr val="595959"/>
                </a:solidFill>
                <a:latin typeface="Arial Narrow"/>
                <a:ea typeface="Arial Narrow"/>
              </a:rPr>
              <a:t>E aí pessoinhas do outro lado! Tudo bom com vocês?”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6478560" y="184320"/>
            <a:ext cx="24901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Comportamentos e habilidades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grpSp>
        <p:nvGrpSpPr>
          <p:cNvPr id="84" name="Group 7"/>
          <p:cNvGrpSpPr/>
          <p:nvPr/>
        </p:nvGrpSpPr>
        <p:grpSpPr>
          <a:xfrm>
            <a:off x="6477120" y="570240"/>
            <a:ext cx="2353680" cy="615240"/>
            <a:chOff x="6477120" y="570240"/>
            <a:chExt cx="2353680" cy="615240"/>
          </a:xfrm>
        </p:grpSpPr>
        <p:grpSp>
          <p:nvGrpSpPr>
            <p:cNvPr id="85" name="Group 8"/>
            <p:cNvGrpSpPr/>
            <p:nvPr/>
          </p:nvGrpSpPr>
          <p:grpSpPr>
            <a:xfrm>
              <a:off x="6477120" y="570240"/>
              <a:ext cx="2353680" cy="615240"/>
              <a:chOff x="6477120" y="570240"/>
              <a:chExt cx="2353680" cy="615240"/>
            </a:xfrm>
          </p:grpSpPr>
          <p:grpSp>
            <p:nvGrpSpPr>
              <p:cNvPr id="86" name="Group 9"/>
              <p:cNvGrpSpPr/>
              <p:nvPr/>
            </p:nvGrpSpPr>
            <p:grpSpPr>
              <a:xfrm>
                <a:off x="6595920" y="850320"/>
                <a:ext cx="2134800" cy="151920"/>
                <a:chOff x="6595920" y="850320"/>
                <a:chExt cx="2134800" cy="151920"/>
              </a:xfrm>
            </p:grpSpPr>
            <p:sp>
              <p:nvSpPr>
                <p:cNvPr id="87" name="CustomShape 10"/>
                <p:cNvSpPr/>
                <p:nvPr/>
              </p:nvSpPr>
              <p:spPr>
                <a:xfrm>
                  <a:off x="6595920" y="925920"/>
                  <a:ext cx="213336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b7b7b7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" name="CustomShape 11"/>
                <p:cNvSpPr/>
                <p:nvPr/>
              </p:nvSpPr>
              <p:spPr>
                <a:xfrm rot="16200000">
                  <a:off x="6520320" y="92556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9" name="CustomShape 12"/>
                <p:cNvSpPr/>
                <p:nvPr/>
              </p:nvSpPr>
              <p:spPr>
                <a:xfrm rot="16200000">
                  <a:off x="8654040" y="92556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b7b7b7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0" name="CustomShape 13"/>
              <p:cNvSpPr/>
              <p:nvPr/>
            </p:nvSpPr>
            <p:spPr>
              <a:xfrm>
                <a:off x="6494400" y="972000"/>
                <a:ext cx="99036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Baixo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91" name="CustomShape 14"/>
              <p:cNvSpPr/>
              <p:nvPr/>
            </p:nvSpPr>
            <p:spPr>
              <a:xfrm>
                <a:off x="7738920" y="972000"/>
                <a:ext cx="109188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Alto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92" name="CustomShape 15"/>
              <p:cNvSpPr/>
              <p:nvPr/>
            </p:nvSpPr>
            <p:spPr>
              <a:xfrm>
                <a:off x="6477120" y="570240"/>
                <a:ext cx="213336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11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Uso de redes sociais</a:t>
                </a:r>
                <a:endParaRPr b="0" lang="pt-BR" sz="1100" spc="-1" strike="noStrike">
                  <a:latin typeface="Arial"/>
                </a:endParaRPr>
              </a:p>
            </p:txBody>
          </p:sp>
        </p:grpSp>
        <p:sp>
          <p:nvSpPr>
            <p:cNvPr id="93" name="CustomShape 16"/>
            <p:cNvSpPr/>
            <p:nvPr/>
          </p:nvSpPr>
          <p:spPr>
            <a:xfrm>
              <a:off x="8610480" y="803160"/>
              <a:ext cx="151920" cy="15192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" name="Group 17"/>
          <p:cNvGrpSpPr/>
          <p:nvPr/>
        </p:nvGrpSpPr>
        <p:grpSpPr>
          <a:xfrm>
            <a:off x="6477120" y="1383480"/>
            <a:ext cx="2353680" cy="614880"/>
            <a:chOff x="6477120" y="1383480"/>
            <a:chExt cx="2353680" cy="614880"/>
          </a:xfrm>
        </p:grpSpPr>
        <p:grpSp>
          <p:nvGrpSpPr>
            <p:cNvPr id="95" name="Group 18"/>
            <p:cNvGrpSpPr/>
            <p:nvPr/>
          </p:nvGrpSpPr>
          <p:grpSpPr>
            <a:xfrm>
              <a:off x="6477120" y="1383480"/>
              <a:ext cx="2353680" cy="614880"/>
              <a:chOff x="6477120" y="1383480"/>
              <a:chExt cx="2353680" cy="614880"/>
            </a:xfrm>
          </p:grpSpPr>
          <p:grpSp>
            <p:nvGrpSpPr>
              <p:cNvPr id="96" name="Group 19"/>
              <p:cNvGrpSpPr/>
              <p:nvPr/>
            </p:nvGrpSpPr>
            <p:grpSpPr>
              <a:xfrm>
                <a:off x="6595920" y="1663200"/>
                <a:ext cx="2134800" cy="151920"/>
                <a:chOff x="6595920" y="1663200"/>
                <a:chExt cx="2134800" cy="151920"/>
              </a:xfrm>
            </p:grpSpPr>
            <p:sp>
              <p:nvSpPr>
                <p:cNvPr id="97" name="CustomShape 20"/>
                <p:cNvSpPr/>
                <p:nvPr/>
              </p:nvSpPr>
              <p:spPr>
                <a:xfrm>
                  <a:off x="6595920" y="1738800"/>
                  <a:ext cx="213336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" name="CustomShape 21"/>
                <p:cNvSpPr/>
                <p:nvPr/>
              </p:nvSpPr>
              <p:spPr>
                <a:xfrm rot="16200000">
                  <a:off x="6520320" y="173844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" name="CustomShape 22"/>
                <p:cNvSpPr/>
                <p:nvPr/>
              </p:nvSpPr>
              <p:spPr>
                <a:xfrm rot="16200000">
                  <a:off x="8654040" y="173844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0" name="CustomShape 23"/>
              <p:cNvSpPr/>
              <p:nvPr/>
            </p:nvSpPr>
            <p:spPr>
              <a:xfrm>
                <a:off x="6494400" y="1784880"/>
                <a:ext cx="109188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Streaming? Que isso?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101" name="CustomShape 24"/>
              <p:cNvSpPr/>
              <p:nvPr/>
            </p:nvSpPr>
            <p:spPr>
              <a:xfrm>
                <a:off x="7738920" y="1784880"/>
                <a:ext cx="109188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Sou viciado(a)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102" name="CustomShape 25"/>
              <p:cNvSpPr/>
              <p:nvPr/>
            </p:nvSpPr>
            <p:spPr>
              <a:xfrm>
                <a:off x="6477120" y="1383480"/>
                <a:ext cx="213336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11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Meu hábito em assistir streaming é</a:t>
                </a:r>
                <a:endParaRPr b="0" lang="pt-BR" sz="1100" spc="-1" strike="noStrike">
                  <a:latin typeface="Arial"/>
                </a:endParaRPr>
              </a:p>
            </p:txBody>
          </p:sp>
        </p:grpSp>
        <p:sp>
          <p:nvSpPr>
            <p:cNvPr id="103" name="CustomShape 26"/>
            <p:cNvSpPr/>
            <p:nvPr/>
          </p:nvSpPr>
          <p:spPr>
            <a:xfrm>
              <a:off x="8577360" y="1663560"/>
              <a:ext cx="151920" cy="15192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" name="Group 27"/>
          <p:cNvGrpSpPr/>
          <p:nvPr/>
        </p:nvGrpSpPr>
        <p:grpSpPr>
          <a:xfrm>
            <a:off x="6477120" y="2246760"/>
            <a:ext cx="2353680" cy="615240"/>
            <a:chOff x="6477120" y="2246760"/>
            <a:chExt cx="2353680" cy="615240"/>
          </a:xfrm>
        </p:grpSpPr>
        <p:grpSp>
          <p:nvGrpSpPr>
            <p:cNvPr id="105" name="Group 28"/>
            <p:cNvGrpSpPr/>
            <p:nvPr/>
          </p:nvGrpSpPr>
          <p:grpSpPr>
            <a:xfrm>
              <a:off x="6477120" y="2246760"/>
              <a:ext cx="2353680" cy="615240"/>
              <a:chOff x="6477120" y="2246760"/>
              <a:chExt cx="2353680" cy="615240"/>
            </a:xfrm>
          </p:grpSpPr>
          <p:grpSp>
            <p:nvGrpSpPr>
              <p:cNvPr id="106" name="Group 29"/>
              <p:cNvGrpSpPr/>
              <p:nvPr/>
            </p:nvGrpSpPr>
            <p:grpSpPr>
              <a:xfrm>
                <a:off x="6595920" y="2526840"/>
                <a:ext cx="2134800" cy="151920"/>
                <a:chOff x="6595920" y="2526840"/>
                <a:chExt cx="2134800" cy="151920"/>
              </a:xfrm>
            </p:grpSpPr>
            <p:sp>
              <p:nvSpPr>
                <p:cNvPr id="107" name="CustomShape 30"/>
                <p:cNvSpPr/>
                <p:nvPr/>
              </p:nvSpPr>
              <p:spPr>
                <a:xfrm>
                  <a:off x="6595920" y="2602440"/>
                  <a:ext cx="213336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" name="CustomShape 31"/>
                <p:cNvSpPr/>
                <p:nvPr/>
              </p:nvSpPr>
              <p:spPr>
                <a:xfrm rot="16200000">
                  <a:off x="6520320" y="260208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" name="CustomShape 32"/>
                <p:cNvSpPr/>
                <p:nvPr/>
              </p:nvSpPr>
              <p:spPr>
                <a:xfrm rot="16200000">
                  <a:off x="8654040" y="260208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0" name="CustomShape 33"/>
              <p:cNvSpPr/>
              <p:nvPr/>
            </p:nvSpPr>
            <p:spPr>
              <a:xfrm>
                <a:off x="6494400" y="2648520"/>
                <a:ext cx="99036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Sabe nada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111" name="CustomShape 34"/>
              <p:cNvSpPr/>
              <p:nvPr/>
            </p:nvSpPr>
            <p:spPr>
              <a:xfrm>
                <a:off x="7738920" y="2648520"/>
                <a:ext cx="109188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Sabe muito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112" name="CustomShape 35"/>
              <p:cNvSpPr/>
              <p:nvPr/>
            </p:nvSpPr>
            <p:spPr>
              <a:xfrm>
                <a:off x="6477120" y="2246760"/>
                <a:ext cx="2133360" cy="259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11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Conhecimento sobre filmes e séries</a:t>
                </a:r>
                <a:endParaRPr b="0" lang="pt-BR" sz="1100" spc="-1" strike="noStrike">
                  <a:latin typeface="Arial"/>
                </a:endParaRPr>
              </a:p>
            </p:txBody>
          </p:sp>
        </p:grpSp>
        <p:sp>
          <p:nvSpPr>
            <p:cNvPr id="113" name="CustomShape 36"/>
            <p:cNvSpPr/>
            <p:nvPr/>
          </p:nvSpPr>
          <p:spPr>
            <a:xfrm>
              <a:off x="8610480" y="2527200"/>
              <a:ext cx="151920" cy="15192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4" name="Group 37"/>
          <p:cNvGrpSpPr/>
          <p:nvPr/>
        </p:nvGrpSpPr>
        <p:grpSpPr>
          <a:xfrm>
            <a:off x="6477120" y="3090600"/>
            <a:ext cx="2353680" cy="635760"/>
            <a:chOff x="6477120" y="3090600"/>
            <a:chExt cx="2353680" cy="635760"/>
          </a:xfrm>
        </p:grpSpPr>
        <p:grpSp>
          <p:nvGrpSpPr>
            <p:cNvPr id="115" name="Group 38"/>
            <p:cNvGrpSpPr/>
            <p:nvPr/>
          </p:nvGrpSpPr>
          <p:grpSpPr>
            <a:xfrm>
              <a:off x="6477120" y="3090600"/>
              <a:ext cx="2353680" cy="635760"/>
              <a:chOff x="6477120" y="3090600"/>
              <a:chExt cx="2353680" cy="635760"/>
            </a:xfrm>
          </p:grpSpPr>
          <p:grpSp>
            <p:nvGrpSpPr>
              <p:cNvPr id="116" name="Group 39"/>
              <p:cNvGrpSpPr/>
              <p:nvPr/>
            </p:nvGrpSpPr>
            <p:grpSpPr>
              <a:xfrm>
                <a:off x="6595920" y="3367440"/>
                <a:ext cx="2134800" cy="153360"/>
                <a:chOff x="6595920" y="3367440"/>
                <a:chExt cx="2134800" cy="153360"/>
              </a:xfrm>
            </p:grpSpPr>
            <p:sp>
              <p:nvSpPr>
                <p:cNvPr id="117" name="CustomShape 40"/>
                <p:cNvSpPr/>
                <p:nvPr/>
              </p:nvSpPr>
              <p:spPr>
                <a:xfrm>
                  <a:off x="6595920" y="3439800"/>
                  <a:ext cx="213336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" name="CustomShape 41"/>
                <p:cNvSpPr/>
                <p:nvPr/>
              </p:nvSpPr>
              <p:spPr>
                <a:xfrm rot="16200000">
                  <a:off x="6520320" y="3444120"/>
                  <a:ext cx="15192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" name="CustomShape 42"/>
                <p:cNvSpPr/>
                <p:nvPr/>
              </p:nvSpPr>
              <p:spPr>
                <a:xfrm rot="16200000">
                  <a:off x="8654040" y="3443040"/>
                  <a:ext cx="152280" cy="108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12600">
                  <a:solidFill>
                    <a:srgbClr val="cccccc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0" name="CustomShape 43"/>
              <p:cNvSpPr/>
              <p:nvPr/>
            </p:nvSpPr>
            <p:spPr>
              <a:xfrm>
                <a:off x="6494400" y="3512880"/>
                <a:ext cx="99036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Sabe nada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121" name="CustomShape 44"/>
              <p:cNvSpPr/>
              <p:nvPr/>
            </p:nvSpPr>
            <p:spPr>
              <a:xfrm>
                <a:off x="7738920" y="3512880"/>
                <a:ext cx="1091880" cy="213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 algn="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8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Sabe tudo</a:t>
                </a:r>
                <a:endParaRPr b="0" lang="pt-BR" sz="800" spc="-1" strike="noStrike">
                  <a:latin typeface="Arial"/>
                </a:endParaRPr>
              </a:p>
            </p:txBody>
          </p:sp>
          <p:sp>
            <p:nvSpPr>
              <p:cNvPr id="122" name="CustomShape 45"/>
              <p:cNvSpPr/>
              <p:nvPr/>
            </p:nvSpPr>
            <p:spPr>
              <a:xfrm>
                <a:off x="6477120" y="3090600"/>
                <a:ext cx="2133360" cy="24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0" lang="pt-BR" sz="1000" spc="-1" strike="noStrike">
                    <a:solidFill>
                      <a:srgbClr val="595959"/>
                    </a:solidFill>
                    <a:latin typeface="Arial Narrow"/>
                    <a:ea typeface="Arial Narrow"/>
                  </a:rPr>
                  <a:t>Nível de conhecimento de Super heróis</a:t>
                </a:r>
                <a:endParaRPr b="0" lang="pt-BR" sz="1000" spc="-1" strike="noStrike">
                  <a:latin typeface="Arial"/>
                </a:endParaRPr>
              </a:p>
            </p:txBody>
          </p:sp>
        </p:grpSp>
        <p:sp>
          <p:nvSpPr>
            <p:cNvPr id="123" name="CustomShape 46"/>
            <p:cNvSpPr/>
            <p:nvPr/>
          </p:nvSpPr>
          <p:spPr>
            <a:xfrm>
              <a:off x="8548200" y="3333600"/>
              <a:ext cx="151920" cy="151920"/>
            </a:xfrm>
            <a:prstGeom prst="ellipse">
              <a:avLst/>
            </a:prstGeom>
            <a:solidFill>
              <a:srgbClr val="18cfc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47"/>
          <p:cNvSpPr/>
          <p:nvPr/>
        </p:nvSpPr>
        <p:spPr>
          <a:xfrm>
            <a:off x="269280" y="0"/>
            <a:ext cx="2414520" cy="2590560"/>
          </a:xfrm>
          <a:prstGeom prst="rect">
            <a:avLst/>
          </a:prstGeom>
          <a:solidFill>
            <a:srgbClr val="f2f2f2"/>
          </a:solidFill>
          <a:ln w="9360">
            <a:solidFill>
              <a:srgbClr val="245ba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8"/>
          <p:cNvSpPr/>
          <p:nvPr/>
        </p:nvSpPr>
        <p:spPr>
          <a:xfrm>
            <a:off x="251640" y="2169000"/>
            <a:ext cx="2448000" cy="569520"/>
          </a:xfrm>
          <a:prstGeom prst="rect">
            <a:avLst/>
          </a:prstGeom>
          <a:solidFill>
            <a:srgbClr val="18cfca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ffffff"/>
                </a:solidFill>
                <a:latin typeface="Ubuntu"/>
                <a:ea typeface="Ubuntu"/>
              </a:rPr>
              <a:t>Nenzinha (Karol)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49"/>
          <p:cNvSpPr/>
          <p:nvPr/>
        </p:nvSpPr>
        <p:spPr>
          <a:xfrm>
            <a:off x="6400800" y="4191120"/>
            <a:ext cx="2619000" cy="23047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50"/>
          <p:cNvSpPr/>
          <p:nvPr/>
        </p:nvSpPr>
        <p:spPr>
          <a:xfrm>
            <a:off x="6478560" y="4299120"/>
            <a:ext cx="2490120" cy="33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200" spc="-1" strike="noStrike">
                <a:solidFill>
                  <a:srgbClr val="18becf"/>
                </a:solidFill>
                <a:latin typeface="Ubuntu"/>
                <a:ea typeface="Ubuntu"/>
              </a:rPr>
              <a:t>Marcas</a:t>
            </a: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pic>
        <p:nvPicPr>
          <p:cNvPr id="128" name="Google Shape;221;p2" descr=""/>
          <p:cNvPicPr/>
          <p:nvPr/>
        </p:nvPicPr>
        <p:blipFill>
          <a:blip r:embed="rId1"/>
          <a:stretch/>
        </p:blipFill>
        <p:spPr>
          <a:xfrm>
            <a:off x="7503480" y="4711320"/>
            <a:ext cx="769680" cy="43092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222;p2" descr=""/>
          <p:cNvPicPr/>
          <p:nvPr/>
        </p:nvPicPr>
        <p:blipFill>
          <a:blip r:embed="rId2"/>
          <a:srcRect l="0" t="34290" r="-4633" b="38205"/>
          <a:stretch/>
        </p:blipFill>
        <p:spPr>
          <a:xfrm>
            <a:off x="6657480" y="5881680"/>
            <a:ext cx="1639080" cy="430920"/>
          </a:xfrm>
          <a:prstGeom prst="rect">
            <a:avLst/>
          </a:prstGeom>
          <a:ln>
            <a:noFill/>
          </a:ln>
        </p:spPr>
      </p:pic>
      <p:pic>
        <p:nvPicPr>
          <p:cNvPr id="130" name="Google Shape;223;p2" descr=""/>
          <p:cNvPicPr/>
          <p:nvPr/>
        </p:nvPicPr>
        <p:blipFill>
          <a:blip r:embed="rId3"/>
          <a:stretch/>
        </p:blipFill>
        <p:spPr>
          <a:xfrm>
            <a:off x="233280" y="0"/>
            <a:ext cx="2490120" cy="2188800"/>
          </a:xfrm>
          <a:prstGeom prst="rect">
            <a:avLst/>
          </a:prstGeom>
          <a:ln>
            <a:noFill/>
          </a:ln>
        </p:spPr>
      </p:pic>
      <p:pic>
        <p:nvPicPr>
          <p:cNvPr id="131" name="Google Shape;224;p2" descr=""/>
          <p:cNvPicPr/>
          <p:nvPr/>
        </p:nvPicPr>
        <p:blipFill>
          <a:blip r:embed="rId4"/>
          <a:stretch/>
        </p:blipFill>
        <p:spPr>
          <a:xfrm>
            <a:off x="6657480" y="4818240"/>
            <a:ext cx="569520" cy="5695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2" name="Google Shape;225;p2" descr=""/>
          <p:cNvPicPr/>
          <p:nvPr/>
        </p:nvPicPr>
        <p:blipFill>
          <a:blip r:embed="rId5"/>
          <a:stretch/>
        </p:blipFill>
        <p:spPr>
          <a:xfrm>
            <a:off x="6890400" y="5465880"/>
            <a:ext cx="845640" cy="3380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33" name="Google Shape;226;p2" descr=""/>
          <p:cNvPicPr/>
          <p:nvPr/>
        </p:nvPicPr>
        <p:blipFill>
          <a:blip r:embed="rId6"/>
          <a:stretch/>
        </p:blipFill>
        <p:spPr>
          <a:xfrm>
            <a:off x="8102520" y="5153040"/>
            <a:ext cx="728280" cy="72828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34435e"/>
      </a:accent1>
      <a:accent2>
        <a:srgbClr val="6369d1"/>
      </a:accent2>
      <a:accent3>
        <a:srgbClr val="0a2472"/>
      </a:accent3>
      <a:accent4>
        <a:srgbClr val="001c55"/>
      </a:accent4>
      <a:accent5>
        <a:srgbClr val="ff457a"/>
      </a:accent5>
      <a:accent6>
        <a:srgbClr val="65a2e3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2011-04-07T22:56:47Z</dcterms:created>
  <dc:creator>DavidK</dc:creator>
  <dc:description/>
  <dc:language>pt-BR</dc:language>
  <cp:lastModifiedBy/>
  <dcterms:modified xsi:type="dcterms:W3CDTF">2021-02-28T18:50:21Z</dcterms:modified>
  <cp:revision>1</cp:revision>
  <dc:subject/>
  <dc:title/>
</cp:coreProperties>
</file>