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febb94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febb94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fe2a87b1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fe2a87b1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fe2a87b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fe2a87b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fe2a87b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fe2a87b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fe2a87b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fe2a87b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99c9d0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99c9d0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022175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022175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479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Bobinas de Helmholtz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2.1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46000" y="3924925"/>
            <a:ext cx="26328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Realizado por: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Raquel Pinto 92948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Francisco Monteiro 93105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Roberto Graça 93020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57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Calibrar uma sonda de Hall por meio de um solenóide padrão.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Medir o campo magnético ao longo de duas bobinas.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Estabelecer a configuração de Helmholtz e medir o campo magnético ao longo do eixo das respetivas bobinas.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Verificar o princípio da sobreposição. 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Parte 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687" y="1307850"/>
            <a:ext cx="4820625" cy="3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188" y="1307862"/>
            <a:ext cx="4006624" cy="30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3015725" y="3043925"/>
            <a:ext cx="17199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t-PT" baseline="-25000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pt-PT">
                <a:latin typeface="Times New Roman"/>
                <a:ea typeface="Times New Roman"/>
                <a:cs typeface="Times New Roman"/>
                <a:sym typeface="Times New Roman"/>
              </a:rPr>
              <a:t>= 104.204I+0.592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694625" y="3521600"/>
            <a:ext cx="29460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Gráfico tensão (mV) em função da corrente (A)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Google Shape;157;p16"/>
              <p:cNvSpPr txBox="1"/>
              <p:nvPr/>
            </p:nvSpPr>
            <p:spPr>
              <a:xfrm>
                <a:off x="5694625" y="1307850"/>
                <a:ext cx="2705463" cy="1874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27000" lvl="0">
                  <a:buClr>
                    <a:srgbClr val="FFFFFF"/>
                  </a:buClr>
                  <a:buSzPts val="1600"/>
                </a:pPr>
                <a:r>
                  <a:rPr lang="pt-PT" sz="1600" dirty="0">
                    <a:solidFill>
                      <a:schemeClr val="bg1"/>
                    </a:solidFill>
                    <a:latin typeface="Lato" panose="020B0604020202020204" charset="0"/>
                  </a:rPr>
                  <a:t>m</a:t>
                </a:r>
                <a:r>
                  <a:rPr lang="pt-PT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µ0∗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= 104,204</a:t>
                </a:r>
              </a:p>
              <a:p>
                <a:pPr marL="127000" lvl="0">
                  <a:buClr>
                    <a:srgbClr val="FFFFFF"/>
                  </a:buClr>
                  <a:buSzPts val="1600"/>
                </a:pPr>
                <a:endParaRPr lang="pt-PT" sz="1600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1270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r>
                  <a:rPr lang="pt-PT" sz="1600" dirty="0" err="1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Cc</a:t>
                </a:r>
                <a:r>
                  <a:rPr lang="pt-PT" sz="160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= 23.9 </a:t>
                </a:r>
                <a:r>
                  <a:rPr lang="pt-PT" sz="1600" u="sng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+</a:t>
                </a:r>
                <a:r>
                  <a:rPr lang="pt-PT" sz="160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1.85</a:t>
                </a:r>
              </a:p>
              <a:p>
                <a:pPr marL="1270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endParaRPr lang="pt-PT" sz="16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1270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r>
                  <a:rPr lang="pt-PT" sz="1600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Precisão =</a:t>
                </a:r>
                <a14:m>
                  <m:oMath xmlns:m="http://schemas.openxmlformats.org/officeDocument/2006/math">
                    <m:r>
                      <a:rPr lang="pt-P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pt-P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Cc</m:t>
                        </m:r>
                      </m:num>
                      <m:den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den>
                    </m:f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ar-AE" sz="1600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pt-PT" sz="1600" dirty="0">
                    <a:solidFill>
                      <a:schemeClr val="bg1"/>
                    </a:solidFill>
                    <a:latin typeface="Lato"/>
                    <a:ea typeface="Lato"/>
                    <a:cs typeface="Lato"/>
                    <a:sym typeface="Lato"/>
                  </a:rPr>
                  <a:t> = = 92,26%</a:t>
                </a:r>
                <a:endParaRPr lang="ar-AE" sz="1600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57" name="Google Shape;15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25" y="1307850"/>
                <a:ext cx="2705463" cy="1874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Parte B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13" y="1231700"/>
            <a:ext cx="5019775" cy="3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Resultados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5611500" y="1540949"/>
            <a:ext cx="2724900" cy="276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Legenda: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dirty="0"/>
              <a:t>Vermelho - Resultados da bobina 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dirty="0"/>
              <a:t>Azul - Resultados da bobina 2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 dirty="0"/>
              <a:t>Preto - Resultados das 2 bobinas ligadas em série (sondas diferente)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Verde - Valores teóricos das 2 bobinas ligadas em série</a:t>
            </a:r>
            <a:endParaRPr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6324"/>
            <a:ext cx="387977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pt-PT" sz="1400" dirty="0"/>
                  <a:t>Cálculo do número de espiras:    Raio = 3.75 cm</a:t>
                </a:r>
                <a:endParaRPr sz="1400" dirty="0"/>
              </a:p>
              <a:p>
                <a:pPr lvl="0" indent="-317500">
                  <a:spcBef>
                    <a:spcPts val="1600"/>
                  </a:spcBef>
                  <a:buSzPts val="1400"/>
                  <a:buAutoNum type="arabicPeriod"/>
                </a:pPr>
                <a:r>
                  <a:rPr lang="pt-PT" sz="1400" dirty="0"/>
                  <a:t>Cálculo do valor teórico de B(0)                        </a:t>
                </a:r>
                <a:r>
                  <a:rPr lang="pt-PT" dirty="0"/>
                  <a:t>B(x)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pt-PT" dirty="0"/>
                  <a:t>          µo=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Tm</a:t>
                </a:r>
                <a:r>
                  <a:rPr lang="pt-PT" dirty="0"/>
                  <a:t>/A</a:t>
                </a:r>
                <a:endParaRPr sz="1400" dirty="0"/>
              </a:p>
              <a:p>
                <a:pPr lvl="0" indent="-317500">
                  <a:buSzPts val="1400"/>
                  <a:buAutoNum type="arabicPeriod"/>
                </a:pPr>
                <a:r>
                  <a:rPr lang="pt-PT" sz="1400" dirty="0"/>
                  <a:t>Cálculo do B experimental                       	  </a:t>
                </a:r>
                <a:r>
                  <a:rPr lang="en-GB" dirty="0" err="1"/>
                  <a:t>Bexp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pt-PT" dirty="0"/>
                  <a:t> </a:t>
                </a:r>
                <a:r>
                  <a:rPr lang="pt-PT" sz="1400" dirty="0"/>
                  <a:t>      </a:t>
                </a:r>
                <a:endParaRPr sz="1400" dirty="0"/>
              </a:p>
              <a:p>
                <a:pPr lvl="0" indent="-317500">
                  <a:buSzPts val="1400"/>
                  <a:buAutoNum type="arabicPeriod"/>
                </a:pPr>
                <a:r>
                  <a:rPr lang="pt-PT" sz="1400" dirty="0"/>
                  <a:t>Calculo do numero de espiras                   	 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º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𝑒𝑠𝑝𝑖𝑟𝑎𝑠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𝐵𝑒𝑥𝑝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sz="14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pt-PT" sz="1400" dirty="0"/>
                  <a:t>nº espiras ≈205</a:t>
                </a:r>
                <a:endParaRPr sz="1400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76" name="Google Shape;176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 l="-26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Não pudemos verificar, na prática, o princípio da sobreposição.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Pôde-se entender melhor o que se passa a nível de campo magnético.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sz="1400"/>
              <a:t>Foram observados os dados pretendidos, menos o referido anteriormente.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246</Words>
  <Application>Microsoft Office PowerPoint</Application>
  <PresentationFormat>Apresentação no Ecrã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Montserrat</vt:lpstr>
      <vt:lpstr>Lato</vt:lpstr>
      <vt:lpstr>Times New Roman</vt:lpstr>
      <vt:lpstr>Arial</vt:lpstr>
      <vt:lpstr>Cambria Math</vt:lpstr>
      <vt:lpstr>Focus</vt:lpstr>
      <vt:lpstr>Bobinas de Helmholtz</vt:lpstr>
      <vt:lpstr>Objetivos</vt:lpstr>
      <vt:lpstr>Parte A</vt:lpstr>
      <vt:lpstr>Resultados</vt:lpstr>
      <vt:lpstr>Parte B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Raquel Pinto</dc:creator>
  <cp:lastModifiedBy>Raquel Pinto</cp:lastModifiedBy>
  <cp:revision>6</cp:revision>
  <dcterms:modified xsi:type="dcterms:W3CDTF">2019-12-17T10:28:06Z</dcterms:modified>
</cp:coreProperties>
</file>