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8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/>
          <a:p>
            <a:pPr algn="ctr">
              <a:lnSpc>
                <a:spcPct val="90000"/>
              </a:lnSpc>
            </a:pPr>
            <a:r>
              <a:rPr b="0" lang="pt-PT" sz="3800" spc="197" strike="noStrike" cap="all">
                <a:solidFill>
                  <a:srgbClr val="262626"/>
                </a:solidFill>
                <a:latin typeface="Gill Sans MT"/>
              </a:rPr>
              <a:t>Processamento de reviews de jogos</a:t>
            </a:r>
            <a:endParaRPr b="0" lang="pt-PT" sz="3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Gill Sans MT"/>
              </a:rPr>
              <a:t>Trabalho elaborado por: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Gill Sans MT"/>
              </a:rPr>
              <a:t>Raquel Pinto 92948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Gill Sans MT"/>
              </a:rPr>
              <a:t>Rodrigo Martins 93264</a:t>
            </a:r>
            <a:endParaRPr b="0" lang="pt-PT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pt-PT" sz="2800" spc="197" strike="noStrike" cap="all">
                <a:solidFill>
                  <a:srgbClr val="262626"/>
                </a:solidFill>
                <a:latin typeface="Gill Sans MT"/>
              </a:rPr>
              <a:t>Obtenção de reviews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Foram usados reviews de 11 jogos, estas foram originalmente escritas na pagina de cada jogo na loja Steam.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80" name="Imagem 5" descr=""/>
          <p:cNvPicPr/>
          <p:nvPr/>
        </p:nvPicPr>
        <p:blipFill>
          <a:blip r:embed="rId1"/>
          <a:stretch/>
        </p:blipFill>
        <p:spPr>
          <a:xfrm>
            <a:off x="683640" y="3429000"/>
            <a:ext cx="4884120" cy="2851200"/>
          </a:xfrm>
          <a:prstGeom prst="rect">
            <a:avLst/>
          </a:prstGeom>
          <a:ln>
            <a:noFill/>
          </a:ln>
        </p:spPr>
      </p:pic>
      <p:pic>
        <p:nvPicPr>
          <p:cNvPr id="81" name="Imagem 7" descr=""/>
          <p:cNvPicPr/>
          <p:nvPr/>
        </p:nvPicPr>
        <p:blipFill>
          <a:blip r:embed="rId2"/>
          <a:srcRect l="17108" t="14065" r="18295" b="11195"/>
          <a:stretch/>
        </p:blipFill>
        <p:spPr>
          <a:xfrm>
            <a:off x="6468120" y="3462120"/>
            <a:ext cx="4299840" cy="279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pt-PT" sz="2800" spc="197" strike="noStrike" cap="all">
                <a:solidFill>
                  <a:srgbClr val="262626"/>
                </a:solidFill>
                <a:latin typeface="Gill Sans MT"/>
              </a:rPr>
              <a:t>Formatação das reviews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m 3" descr=""/>
          <p:cNvPicPr/>
          <p:nvPr/>
        </p:nvPicPr>
        <p:blipFill>
          <a:blip r:embed="rId1"/>
          <a:srcRect l="0" t="12035" r="1189" b="4983"/>
          <a:stretch/>
        </p:blipFill>
        <p:spPr>
          <a:xfrm>
            <a:off x="2098080" y="2413800"/>
            <a:ext cx="8208360" cy="38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pt-PT" sz="2800" spc="197" strike="noStrike" cap="all">
                <a:solidFill>
                  <a:srgbClr val="262626"/>
                </a:solidFill>
                <a:latin typeface="Gill Sans MT"/>
              </a:rPr>
              <a:t>Bloom Filter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Bloom filter utilizado para detetar spam na lista de comentários.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87" name="Imagem 4" descr=""/>
          <p:cNvPicPr/>
          <p:nvPr/>
        </p:nvPicPr>
        <p:blipFill>
          <a:blip r:embed="rId1"/>
          <a:stretch/>
        </p:blipFill>
        <p:spPr>
          <a:xfrm>
            <a:off x="1527120" y="3314160"/>
            <a:ext cx="9208800" cy="255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pt-PT" sz="2800" spc="197" strike="noStrike" cap="all">
                <a:solidFill>
                  <a:srgbClr val="262626"/>
                </a:solidFill>
                <a:latin typeface="Gill Sans MT"/>
              </a:rPr>
              <a:t>MinHash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418ab3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MinHash usado para a deteção de similaridade entre reviews, no caso da similaridade for superior a 0.7 o comentário seria considerado similar.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90" name="Imagem 4" descr=""/>
          <p:cNvPicPr/>
          <p:nvPr/>
        </p:nvPicPr>
        <p:blipFill>
          <a:blip r:embed="rId1"/>
          <a:stretch/>
        </p:blipFill>
        <p:spPr>
          <a:xfrm>
            <a:off x="3267000" y="3535200"/>
            <a:ext cx="5787720" cy="26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73</TotalTime>
  <Application>LibreOffice/6.0.7.3$Linux_X86_64 LibreOffice_project/00m0$Build-3</Application>
  <Words>79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2019-12-11T12:29:37Z</dcterms:created>
  <dc:creator>Raquel Pinto</dc:creator>
  <dc:description/>
  <dc:language>pt-PT</dc:language>
  <cp:lastModifiedBy/>
  <dcterms:modified xsi:type="dcterms:W3CDTF">2019-12-12T10:54:27Z</dcterms:modified>
  <cp:revision>5</cp:revision>
  <dc:subject/>
  <dc:title>Processamento de reviews de jogos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