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499BE-1971-4642-A274-0B12E0584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30CE30-5864-43B4-B912-41F78525E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1817E6-9935-4ACC-B874-9E1B7C19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ED5348-549A-44B1-A577-CB75363B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909A17-4F99-44CE-9DB7-572D7929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33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A35BC-B95A-44D9-AF1E-9F25E6AF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1E3D38C-AAB1-4452-81B2-A6910B35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F4EF78-F0C3-4FEC-BC9D-9E8D768F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5B4E70-9402-44E3-AD15-8A44B01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54DE32-F9DA-43E8-8E7F-765C99CB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055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0B9032-D9F9-4536-B6EC-F8CF1C02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A4D972B-E216-4F27-9765-FEE5682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5AA34B-DFBC-43E7-A8BB-14455F6B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F8B2FE-C583-464D-8A52-CB60BF87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8491C9-6F66-4624-AF63-77830351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C2444-9FDD-4572-8A8F-DA93C45F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D9B0C1-4782-4785-8D02-2423C7A9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DA88F4-A8DA-4CF1-A274-684E2780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C2A3E0-A0FB-4E76-8E3C-72C0EEE6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EC75B5-B22C-4E9D-9C11-2E2E8D03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06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E7B88-3ACA-4BF7-94FE-D86D0C77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12D54F-2BA0-4169-ADE5-4ABA5624C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AE8648-C470-4BFB-9D10-68414410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B07716-4C44-423D-8E43-B9368DB4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1F0491-1387-4F95-98B8-5F71A493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13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8F47-B967-481E-B641-FCE81E28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4A1141-2F18-4A7C-84A5-52C20E189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8823DF-7A1C-4499-835E-DB5DC0CDE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120BFA6-60AB-4AA8-AF59-7CF56C4F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DC9A70-CA9B-47A6-9D42-E4EF0FCF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48CAE5-3B0A-45B0-9306-9A1D090B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413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BA927-A7FD-4F7E-B81A-060D9C9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238E45-282A-470A-8BFA-870C29D6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C9E584F-0530-472A-ABEA-DF8124A8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339EA75-33A0-47B9-AF37-12DEA60CD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22264C5-57AB-45AE-9AD7-BF96CAB11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EEBDE13-9BC6-4680-B626-4DAC6E36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28C1E43-160A-4AE9-9A5E-4A5F33D5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0A3EB55-694E-4131-AF3A-5B339E2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13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1C497-D7E8-4F29-B260-A288122E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BA5454A-C1FB-405C-8ED2-9D12CDFA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0871DD-87EC-4D4A-ABBA-5B1C5905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C9272D8-8703-4475-961C-E8A06193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7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04557B4-1F6F-4380-A978-01AC599F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E9225E1-985E-4AD4-9789-64CE8C7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958533-FFB9-4AA8-814C-E93C3DDE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90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F5FD-A61F-40E6-A1C1-56830A96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E750DD-DC62-4268-8F94-F5500332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28398C5-D52B-45EB-84D1-1D8EC140D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E4240B3-F63C-454E-BB5E-84141B0D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092665E-46C5-4DDC-913A-11488EC1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7BC539-39B7-4038-B257-EA14B767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12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54012-4073-44DC-818E-D390A974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EAA1641-68CC-47CE-A065-AEA3D7D0B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61E784-BBEF-4B80-9ABA-AD4D3EFA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8504C6-B516-4079-9FBB-6C2DE719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2D08196-C4DA-44AF-A180-14EBCE41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24542F-E5D0-4298-A259-E2F46CAB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741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54D0241-8349-475B-9E29-40E0228C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D1FD4A-32F1-4A61-92D6-82A540564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DE00FD-2E57-4E2F-B960-10060CD8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62EF-23B6-43C5-887C-CD3EB5D478AC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81101C-938B-4B60-A5F5-0A652219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50461C-EC64-417F-9C03-453F2E33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4917-ED45-4F3A-B5F0-31D6DD3ECD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58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E6877-632F-4B51-9EDE-8AE6D8878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Formula 1</a:t>
            </a:r>
          </a:p>
        </p:txBody>
      </p:sp>
    </p:spTree>
    <p:extLst>
      <p:ext uri="{BB962C8B-B14F-4D97-AF65-F5344CB8AC3E}">
        <p14:creationId xmlns:p14="http://schemas.microsoft.com/office/powerpoint/2010/main" val="230280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28656A-31E5-4B9C-ACCD-FC881C774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73" y="517236"/>
            <a:ext cx="5669782" cy="575597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0FE053-C577-4F8E-AE03-13F8AA1E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69" y="365125"/>
            <a:ext cx="61436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9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8E547-2BCB-426D-89E5-D803B352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Constraints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46D83E-6E55-43C4-B6E7-04244B0E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pt-PT" dirty="0"/>
              <a:t>Não pode haver duas corridas na mesma data</a:t>
            </a:r>
          </a:p>
          <a:p>
            <a:r>
              <a:rPr lang="pt-PT" dirty="0"/>
              <a:t>A corrida e qualificação tem que ser no mesmo ano letivo do campeonato</a:t>
            </a:r>
          </a:p>
          <a:p>
            <a:r>
              <a:rPr lang="pt-PT" dirty="0"/>
              <a:t>Data de Qualifying é menor que a data da corrida</a:t>
            </a:r>
          </a:p>
          <a:p>
            <a:r>
              <a:rPr lang="pt-PT" dirty="0"/>
              <a:t>Para ter Q1 é preciso Q2 e para ter Q3 é preciso Q2</a:t>
            </a:r>
          </a:p>
          <a:p>
            <a:r>
              <a:rPr lang="pt-PT" dirty="0"/>
              <a:t>Piloto tem que ter contrato válido para ter Qualifying</a:t>
            </a:r>
          </a:p>
          <a:p>
            <a:r>
              <a:rPr lang="pt-PT" dirty="0"/>
              <a:t>Piloto tem que ter contrato válido na data da corrida para ter uma </a:t>
            </a:r>
            <a:r>
              <a:rPr lang="pt-PT" dirty="0" err="1"/>
              <a:t>Lap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85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47621-0BE0-4617-9067-E0B2CD0A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Constraints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1B003B-E153-47E6-BF9D-A05BC41A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Laps</a:t>
            </a:r>
            <a:r>
              <a:rPr lang="pt-PT" dirty="0"/>
              <a:t> são inseridas por ordem</a:t>
            </a:r>
          </a:p>
          <a:p>
            <a:r>
              <a:rPr lang="pt-PT" dirty="0"/>
              <a:t>Se o piloto saiu da corrida não é possível inserir outra </a:t>
            </a:r>
            <a:r>
              <a:rPr lang="pt-PT" dirty="0" err="1"/>
              <a:t>Lap</a:t>
            </a:r>
            <a:endParaRPr lang="pt-PT" dirty="0"/>
          </a:p>
          <a:p>
            <a:r>
              <a:rPr lang="pt-PT" dirty="0"/>
              <a:t>O piloto tem que ser maior de 16 para ter um contrato.</a:t>
            </a:r>
          </a:p>
          <a:p>
            <a:r>
              <a:rPr lang="pt-PT" dirty="0"/>
              <a:t>Crash/</a:t>
            </a:r>
            <a:r>
              <a:rPr lang="pt-PT" dirty="0" err="1"/>
              <a:t>Overpass</a:t>
            </a:r>
            <a:r>
              <a:rPr lang="pt-PT" dirty="0"/>
              <a:t>/Penalty/DRS </a:t>
            </a:r>
            <a:r>
              <a:rPr lang="pt-PT" dirty="0" err="1"/>
              <a:t>location</a:t>
            </a:r>
            <a:r>
              <a:rPr lang="pt-PT" dirty="0"/>
              <a:t> tem que ser menor que o comprimento da corrida</a:t>
            </a:r>
          </a:p>
        </p:txBody>
      </p:sp>
    </p:spTree>
    <p:extLst>
      <p:ext uri="{BB962C8B-B14F-4D97-AF65-F5344CB8AC3E}">
        <p14:creationId xmlns:p14="http://schemas.microsoft.com/office/powerpoint/2010/main" val="155873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7FF89-DE2C-4CE4-A80B-6F10A0DB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Triggers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714B8C-4AB5-4F56-8E1A-585EA887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Overpass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Se o piloto tiver um </a:t>
            </a:r>
            <a:r>
              <a:rPr lang="pt-PT" dirty="0" err="1"/>
              <a:t>overpass</a:t>
            </a:r>
            <a:r>
              <a:rPr lang="pt-PT" dirty="0"/>
              <a:t> a sua posição é trocada com o piloto da frente</a:t>
            </a:r>
          </a:p>
          <a:p>
            <a:pPr lvl="1"/>
            <a:r>
              <a:rPr lang="pt-PT" dirty="0"/>
              <a:t>Se apagar o </a:t>
            </a:r>
            <a:r>
              <a:rPr lang="pt-PT" dirty="0" err="1"/>
              <a:t>overpass</a:t>
            </a:r>
            <a:r>
              <a:rPr lang="pt-PT" dirty="0"/>
              <a:t> a sua posição é reposta</a:t>
            </a:r>
          </a:p>
          <a:p>
            <a:pPr lvl="1"/>
            <a:r>
              <a:rPr lang="pt-PT" dirty="0"/>
              <a:t>Só é possível apagar da tabela </a:t>
            </a:r>
            <a:r>
              <a:rPr lang="pt-PT" dirty="0" err="1"/>
              <a:t>overpass</a:t>
            </a:r>
            <a:r>
              <a:rPr lang="pt-PT" dirty="0"/>
              <a:t> por ordem</a:t>
            </a:r>
          </a:p>
          <a:p>
            <a:pPr marL="0" indent="0">
              <a:buNone/>
            </a:pPr>
            <a:r>
              <a:rPr lang="pt-PT" dirty="0"/>
              <a:t>	</a:t>
            </a:r>
          </a:p>
          <a:p>
            <a:r>
              <a:rPr lang="pt-PT" dirty="0"/>
              <a:t>Crash/</a:t>
            </a:r>
            <a:r>
              <a:rPr lang="pt-PT" dirty="0" err="1"/>
              <a:t>Pitstop</a:t>
            </a:r>
            <a:r>
              <a:rPr lang="pt-PT" dirty="0"/>
              <a:t>/Penalty: </a:t>
            </a:r>
          </a:p>
          <a:p>
            <a:pPr lvl="1"/>
            <a:r>
              <a:rPr lang="pt-PT" dirty="0"/>
              <a:t>Se o piloto tiver saído da o valor </a:t>
            </a:r>
            <a:r>
              <a:rPr lang="pt-PT" dirty="0" err="1"/>
              <a:t>retired</a:t>
            </a:r>
            <a:r>
              <a:rPr lang="pt-PT" dirty="0"/>
              <a:t> é atualizado na </a:t>
            </a:r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Lap</a:t>
            </a:r>
            <a:r>
              <a:rPr lang="pt-PT" dirty="0"/>
              <a:t> e o tempo fica </a:t>
            </a:r>
            <a:r>
              <a:rPr lang="pt-PT" dirty="0" err="1"/>
              <a:t>null</a:t>
            </a:r>
            <a:r>
              <a:rPr lang="pt-PT" dirty="0"/>
              <a:t>.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85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09F8A-0D85-4B2E-9509-F28C2DF3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Triggers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7E8029-56EA-4BF2-BF69-07663C71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Contract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Se a data limite for alterada e não deixar nenhum qualifying fora do contrato</a:t>
            </a:r>
          </a:p>
          <a:p>
            <a:pPr lvl="1"/>
            <a:r>
              <a:rPr lang="pt-PT" dirty="0"/>
              <a:t>Só permite alterar data inicial do contrato se o piloto não tiver participado em nenhuma corrida</a:t>
            </a:r>
          </a:p>
        </p:txBody>
      </p:sp>
    </p:spTree>
    <p:extLst>
      <p:ext uri="{BB962C8B-B14F-4D97-AF65-F5344CB8AC3E}">
        <p14:creationId xmlns:p14="http://schemas.microsoft.com/office/powerpoint/2010/main" val="338694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FA2DA-41BD-4673-9ED9-D058BDE1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Procedures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F1DEE2-B874-4D29-A816-B45BD97A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Drives:</a:t>
            </a:r>
          </a:p>
          <a:p>
            <a:pPr lvl="1"/>
            <a:r>
              <a:rPr lang="pt-PT" dirty="0"/>
              <a:t>Piloto tem que ter contrato com a equipa do carro</a:t>
            </a:r>
          </a:p>
          <a:p>
            <a:r>
              <a:rPr lang="pt-PT" dirty="0"/>
              <a:t>Qualifying:</a:t>
            </a:r>
          </a:p>
          <a:p>
            <a:pPr lvl="1"/>
            <a:r>
              <a:rPr lang="pt-PT" dirty="0"/>
              <a:t>Só deixa dar </a:t>
            </a:r>
            <a:r>
              <a:rPr lang="pt-PT" dirty="0" err="1"/>
              <a:t>update</a:t>
            </a:r>
            <a:r>
              <a:rPr lang="pt-PT" dirty="0"/>
              <a:t> ás Sessões se o piloto ainda não tiver nenhuma </a:t>
            </a:r>
            <a:r>
              <a:rPr lang="pt-PT" dirty="0" err="1"/>
              <a:t>Lap</a:t>
            </a:r>
            <a:endParaRPr lang="pt-PT" dirty="0"/>
          </a:p>
          <a:p>
            <a:pPr lvl="1"/>
            <a:r>
              <a:rPr lang="pt-PT" dirty="0"/>
              <a:t>Só deixa alterar a data do qualifying se ainda não tiver corrida</a:t>
            </a:r>
          </a:p>
          <a:p>
            <a:pPr lvl="1"/>
            <a:endParaRPr lang="pt-PT" dirty="0"/>
          </a:p>
          <a:p>
            <a:r>
              <a:rPr lang="pt-PT" dirty="0" err="1"/>
              <a:t>Race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Só deixa inserir </a:t>
            </a:r>
            <a:r>
              <a:rPr lang="pt-PT" dirty="0" err="1"/>
              <a:t>race</a:t>
            </a:r>
            <a:r>
              <a:rPr lang="pt-PT" dirty="0"/>
              <a:t> se tiver qualifying</a:t>
            </a:r>
          </a:p>
          <a:p>
            <a:pPr lvl="1"/>
            <a:r>
              <a:rPr lang="pt-PT" dirty="0"/>
              <a:t>Só deixa dar </a:t>
            </a:r>
            <a:r>
              <a:rPr lang="pt-PT" dirty="0" err="1"/>
              <a:t>update</a:t>
            </a:r>
            <a:r>
              <a:rPr lang="pt-PT" dirty="0"/>
              <a:t> a </a:t>
            </a:r>
            <a:r>
              <a:rPr lang="pt-PT" dirty="0" err="1"/>
              <a:t>race</a:t>
            </a:r>
            <a:r>
              <a:rPr lang="pt-PT" dirty="0"/>
              <a:t> se ainda não tiver </a:t>
            </a:r>
            <a:r>
              <a:rPr lang="pt-PT" dirty="0" err="1"/>
              <a:t>Laps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55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FA14F-3393-45DC-95FD-58C3ECDF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pt-PT" dirty="0" err="1"/>
              <a:t>Procedures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CEF3E4-75BD-418B-A595-91181750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730"/>
            <a:ext cx="10515600" cy="4470233"/>
          </a:xfrm>
        </p:spPr>
        <p:txBody>
          <a:bodyPr/>
          <a:lstStyle/>
          <a:p>
            <a:r>
              <a:rPr lang="pt-PT" dirty="0" err="1"/>
              <a:t>Lap</a:t>
            </a:r>
            <a:r>
              <a:rPr lang="pt-PT" dirty="0"/>
              <a:t>:  </a:t>
            </a:r>
          </a:p>
          <a:p>
            <a:pPr lvl="1"/>
            <a:r>
              <a:rPr lang="pt-PT" dirty="0"/>
              <a:t>O numero é definido pelo </a:t>
            </a:r>
            <a:r>
              <a:rPr lang="pt-PT" dirty="0" err="1"/>
              <a:t>procedure</a:t>
            </a:r>
            <a:r>
              <a:rPr lang="pt-PT" dirty="0"/>
              <a:t> e o </a:t>
            </a:r>
            <a:r>
              <a:rPr lang="pt-PT" dirty="0" err="1"/>
              <a:t>retired</a:t>
            </a:r>
            <a:r>
              <a:rPr lang="pt-PT" dirty="0"/>
              <a:t> é sempre 0</a:t>
            </a:r>
          </a:p>
          <a:p>
            <a:pPr lvl="1"/>
            <a:r>
              <a:rPr lang="pt-PT" dirty="0"/>
              <a:t>A posição é determinada pela sua ultima volta ou qualifying</a:t>
            </a:r>
          </a:p>
          <a:p>
            <a:pPr lvl="1"/>
            <a:r>
              <a:rPr lang="pt-PT" dirty="0"/>
              <a:t>Só deixa apagar a ultima </a:t>
            </a:r>
            <a:r>
              <a:rPr lang="pt-PT" dirty="0" err="1"/>
              <a:t>Lap</a:t>
            </a:r>
            <a:endParaRPr lang="pt-PT" dirty="0"/>
          </a:p>
          <a:p>
            <a:r>
              <a:rPr lang="pt-PT" dirty="0"/>
              <a:t>Não deixa inserir </a:t>
            </a:r>
            <a:r>
              <a:rPr lang="pt-PT" dirty="0" err="1"/>
              <a:t>Pitstop</a:t>
            </a:r>
            <a:r>
              <a:rPr lang="pt-PT" dirty="0"/>
              <a:t>/Crash/Penalty/</a:t>
            </a:r>
            <a:r>
              <a:rPr lang="pt-PT" dirty="0" err="1"/>
              <a:t>Overpass</a:t>
            </a:r>
            <a:r>
              <a:rPr lang="pt-PT" dirty="0"/>
              <a:t> se o piloto já tiver saído da corrida</a:t>
            </a:r>
          </a:p>
          <a:p>
            <a:r>
              <a:rPr lang="pt-PT" dirty="0" err="1"/>
              <a:t>Overpass</a:t>
            </a:r>
            <a:r>
              <a:rPr lang="pt-PT" dirty="0"/>
              <a:t>: </a:t>
            </a:r>
          </a:p>
          <a:p>
            <a:pPr lvl="1"/>
            <a:r>
              <a:rPr lang="pt-PT" dirty="0"/>
              <a:t>Não deixa inserir um </a:t>
            </a:r>
            <a:r>
              <a:rPr lang="pt-PT" dirty="0" err="1"/>
              <a:t>overpass</a:t>
            </a:r>
            <a:r>
              <a:rPr lang="pt-PT" dirty="0"/>
              <a:t> para um piloto se este já tiver outro </a:t>
            </a:r>
            <a:r>
              <a:rPr lang="pt-PT" dirty="0" err="1"/>
              <a:t>overpass</a:t>
            </a:r>
            <a:r>
              <a:rPr lang="pt-PT" dirty="0"/>
              <a:t> na mesma volta com </a:t>
            </a:r>
            <a:r>
              <a:rPr lang="pt-PT" dirty="0" err="1"/>
              <a:t>location</a:t>
            </a:r>
            <a:r>
              <a:rPr lang="pt-PT" dirty="0"/>
              <a:t> menor</a:t>
            </a:r>
          </a:p>
          <a:p>
            <a:pPr lvl="1"/>
            <a:r>
              <a:rPr lang="pt-PT" dirty="0"/>
              <a:t>Só deixa eliminar o ultimo </a:t>
            </a:r>
            <a:r>
              <a:rPr lang="pt-PT" dirty="0" err="1"/>
              <a:t>overpass</a:t>
            </a:r>
            <a:r>
              <a:rPr lang="pt-PT" dirty="0"/>
              <a:t> do piloto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2955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354</Words>
  <Application>Microsoft Office PowerPoint</Application>
  <PresentationFormat>Ecrã Panorâmico</PresentationFormat>
  <Paragraphs>44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Formula 1</vt:lpstr>
      <vt:lpstr>Apresentação do PowerPoint</vt:lpstr>
      <vt:lpstr>Constraints </vt:lpstr>
      <vt:lpstr>Constraints</vt:lpstr>
      <vt:lpstr>Triggers</vt:lpstr>
      <vt:lpstr>Triggers</vt:lpstr>
      <vt:lpstr>Procedures</vt:lpstr>
      <vt:lpstr>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</dc:title>
  <dc:creator>Alexandre Oliveira</dc:creator>
  <cp:lastModifiedBy>Raquel Pinto</cp:lastModifiedBy>
  <cp:revision>8</cp:revision>
  <dcterms:created xsi:type="dcterms:W3CDTF">2021-06-24T08:16:50Z</dcterms:created>
  <dcterms:modified xsi:type="dcterms:W3CDTF">2021-06-24T12:18:29Z</dcterms:modified>
</cp:coreProperties>
</file>