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Bandeira" userId="bb7f309e94719281" providerId="LiveId" clId="{C72B3F87-C3B2-4BF6-BD6A-1B3452AA5B1A}"/>
    <pc:docChg chg="custSel modSld">
      <pc:chgData name="José Bandeira" userId="bb7f309e94719281" providerId="LiveId" clId="{C72B3F87-C3B2-4BF6-BD6A-1B3452AA5B1A}" dt="2024-09-26T15:07:23.790" v="40" actId="20577"/>
      <pc:docMkLst>
        <pc:docMk/>
      </pc:docMkLst>
      <pc:sldChg chg="modSp mod">
        <pc:chgData name="José Bandeira" userId="bb7f309e94719281" providerId="LiveId" clId="{C72B3F87-C3B2-4BF6-BD6A-1B3452AA5B1A}" dt="2024-09-26T15:07:23.790" v="40" actId="20577"/>
        <pc:sldMkLst>
          <pc:docMk/>
          <pc:sldMk cId="430442421" sldId="259"/>
        </pc:sldMkLst>
        <pc:graphicFrameChg chg="modGraphic">
          <ac:chgData name="José Bandeira" userId="bb7f309e94719281" providerId="LiveId" clId="{C72B3F87-C3B2-4BF6-BD6A-1B3452AA5B1A}" dt="2024-09-26T15:07:23.790" v="40" actId="20577"/>
          <ac:graphicFrameMkLst>
            <pc:docMk/>
            <pc:sldMk cId="430442421" sldId="259"/>
            <ac:graphicFrameMk id="25" creationId="{49BCBD0C-15CA-2B7E-CAB4-6F36A3C3B08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D2EA1-C6A7-9A4C-9DE2-3486D54DF6A4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E60D59-4F96-C743-9A74-CCF4CD25A14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Qualidade</a:t>
          </a:r>
          <a:endParaRPr lang="en-US" dirty="0"/>
        </a:p>
      </dgm:t>
    </dgm:pt>
    <dgm:pt modelId="{6572E246-AE99-6C48-B901-186EAFC52A78}" type="parTrans" cxnId="{3A1726DC-EB97-9549-8A5E-B0F8248EDD26}">
      <dgm:prSet/>
      <dgm:spPr/>
      <dgm:t>
        <a:bodyPr/>
        <a:lstStyle/>
        <a:p>
          <a:endParaRPr lang="en-US"/>
        </a:p>
      </dgm:t>
    </dgm:pt>
    <dgm:pt modelId="{C2399AEB-1046-EF49-BF40-DEF04C76DD66}" type="sibTrans" cxnId="{3A1726DC-EB97-9549-8A5E-B0F8248EDD2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54C2F17-38C2-1C41-8ACC-0C026EA6878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Chamada</a:t>
          </a:r>
          <a:r>
            <a:rPr lang="en-US" dirty="0"/>
            <a:t> de </a:t>
          </a:r>
          <a:r>
            <a:rPr lang="en-US" dirty="0" err="1"/>
            <a:t>Variantes</a:t>
          </a:r>
          <a:endParaRPr lang="en-US" dirty="0"/>
        </a:p>
      </dgm:t>
    </dgm:pt>
    <dgm:pt modelId="{4C429FAE-BD57-D047-A93A-C242BA4FEC3A}" type="parTrans" cxnId="{459FDCE8-2876-0A44-BB13-226D1DF007B7}">
      <dgm:prSet/>
      <dgm:spPr/>
      <dgm:t>
        <a:bodyPr/>
        <a:lstStyle/>
        <a:p>
          <a:endParaRPr lang="en-US"/>
        </a:p>
      </dgm:t>
    </dgm:pt>
    <dgm:pt modelId="{D879AED1-7F00-804D-9FEB-8EA73729AEE3}" type="sibTrans" cxnId="{459FDCE8-2876-0A44-BB13-226D1DF007B7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4C62D02-5FAD-3742-ABFE-5EF0A96978A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Anotação</a:t>
          </a:r>
          <a:endParaRPr lang="en-US" dirty="0"/>
        </a:p>
      </dgm:t>
    </dgm:pt>
    <dgm:pt modelId="{B0F45A8D-1A3B-1F4A-9F48-DBA906FD7E63}" type="parTrans" cxnId="{4120066D-C0CD-514E-B71A-EBD33C0ABE70}">
      <dgm:prSet/>
      <dgm:spPr/>
      <dgm:t>
        <a:bodyPr/>
        <a:lstStyle/>
        <a:p>
          <a:endParaRPr lang="en-US"/>
        </a:p>
      </dgm:t>
    </dgm:pt>
    <dgm:pt modelId="{C3442355-B04D-8C4D-A7E7-F8FABBBC135E}" type="sibTrans" cxnId="{4120066D-C0CD-514E-B71A-EBD33C0ABE70}">
      <dgm:prSet/>
      <dgm:spPr/>
      <dgm:t>
        <a:bodyPr/>
        <a:lstStyle/>
        <a:p>
          <a:endParaRPr lang="en-US"/>
        </a:p>
      </dgm:t>
    </dgm:pt>
    <dgm:pt modelId="{40776783-8670-D74A-B8E1-73C8C9D125A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Filtragem</a:t>
          </a:r>
          <a:endParaRPr lang="en-US" dirty="0"/>
        </a:p>
      </dgm:t>
    </dgm:pt>
    <dgm:pt modelId="{9390434C-4376-D149-838D-C43CEB7A2AE2}" type="parTrans" cxnId="{18C8B542-3171-434F-A444-B4E71E82B27B}">
      <dgm:prSet/>
      <dgm:spPr/>
      <dgm:t>
        <a:bodyPr/>
        <a:lstStyle/>
        <a:p>
          <a:endParaRPr lang="en-US"/>
        </a:p>
      </dgm:t>
    </dgm:pt>
    <dgm:pt modelId="{E1DA55E9-DB08-5844-8C2F-DE62BC3DCE82}" type="sibTrans" cxnId="{18C8B542-3171-434F-A444-B4E71E82B27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3FADBA6-746F-D242-872D-AEF46A20E78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Alinhamento</a:t>
          </a:r>
          <a:endParaRPr lang="en-US" dirty="0"/>
        </a:p>
      </dgm:t>
    </dgm:pt>
    <dgm:pt modelId="{276DBBFB-1911-8F40-B4E8-51DD04EA54A4}" type="parTrans" cxnId="{8C230134-FF06-344C-A7FB-FC98BC7AB893}">
      <dgm:prSet/>
      <dgm:spPr/>
      <dgm:t>
        <a:bodyPr/>
        <a:lstStyle/>
        <a:p>
          <a:endParaRPr lang="en-US"/>
        </a:p>
      </dgm:t>
    </dgm:pt>
    <dgm:pt modelId="{63BB034A-0268-9746-8712-E6A9421D6616}" type="sibTrans" cxnId="{8C230134-FF06-344C-A7FB-FC98BC7AB89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1D202CD-3214-A048-8ADB-B4D61E9857C3}" type="pres">
      <dgm:prSet presAssocID="{439D2EA1-C6A7-9A4C-9DE2-3486D54DF6A4}" presName="Name0" presStyleCnt="0">
        <dgm:presLayoutVars>
          <dgm:dir/>
          <dgm:resizeHandles val="exact"/>
        </dgm:presLayoutVars>
      </dgm:prSet>
      <dgm:spPr/>
    </dgm:pt>
    <dgm:pt modelId="{76BC5E24-4E10-844F-AE9F-249BE476F2C9}" type="pres">
      <dgm:prSet presAssocID="{5EE60D59-4F96-C743-9A74-CCF4CD25A14C}" presName="node" presStyleLbl="node1" presStyleIdx="0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5F0F437B-ED97-8843-8055-F8EA4F263863}" type="pres">
      <dgm:prSet presAssocID="{C2399AEB-1046-EF49-BF40-DEF04C76DD66}" presName="sibTrans" presStyleLbl="sibTrans1D1" presStyleIdx="0" presStyleCnt="4"/>
      <dgm:spPr/>
    </dgm:pt>
    <dgm:pt modelId="{C67B2C3E-FD61-CE41-AA8D-A423A7438D32}" type="pres">
      <dgm:prSet presAssocID="{C2399AEB-1046-EF49-BF40-DEF04C76DD66}" presName="connectorText" presStyleLbl="sibTrans1D1" presStyleIdx="0" presStyleCnt="4"/>
      <dgm:spPr/>
    </dgm:pt>
    <dgm:pt modelId="{70EF042E-4635-B64C-9637-5FFF32FB8915}" type="pres">
      <dgm:prSet presAssocID="{40776783-8670-D74A-B8E1-73C8C9D125A3}" presName="node" presStyleLbl="node1" presStyleIdx="1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338A19B1-E4A0-E247-90CB-0BE423C05569}" type="pres">
      <dgm:prSet presAssocID="{E1DA55E9-DB08-5844-8C2F-DE62BC3DCE82}" presName="sibTrans" presStyleLbl="sibTrans1D1" presStyleIdx="1" presStyleCnt="4"/>
      <dgm:spPr/>
    </dgm:pt>
    <dgm:pt modelId="{D89B63E3-FC12-8944-B244-EF710BBE2351}" type="pres">
      <dgm:prSet presAssocID="{E1DA55E9-DB08-5844-8C2F-DE62BC3DCE82}" presName="connectorText" presStyleLbl="sibTrans1D1" presStyleIdx="1" presStyleCnt="4"/>
      <dgm:spPr/>
    </dgm:pt>
    <dgm:pt modelId="{580FFAAB-4B3B-D34A-B9E3-0735294F5D41}" type="pres">
      <dgm:prSet presAssocID="{03FADBA6-746F-D242-872D-AEF46A20E786}" presName="node" presStyleLbl="node1" presStyleIdx="2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8F3B2DC1-DA23-C34D-902A-765B5420C519}" type="pres">
      <dgm:prSet presAssocID="{63BB034A-0268-9746-8712-E6A9421D6616}" presName="sibTrans" presStyleLbl="sibTrans1D1" presStyleIdx="2" presStyleCnt="4"/>
      <dgm:spPr/>
    </dgm:pt>
    <dgm:pt modelId="{19461655-58A0-5842-91AD-538E4418F727}" type="pres">
      <dgm:prSet presAssocID="{63BB034A-0268-9746-8712-E6A9421D6616}" presName="connectorText" presStyleLbl="sibTrans1D1" presStyleIdx="2" presStyleCnt="4"/>
      <dgm:spPr/>
    </dgm:pt>
    <dgm:pt modelId="{A4275ECD-1019-BC47-905A-C5EC9801B7F8}" type="pres">
      <dgm:prSet presAssocID="{E54C2F17-38C2-1C41-8ACC-0C026EA68780}" presName="node" presStyleLbl="node1" presStyleIdx="3" presStyleCnt="5" custScaleX="34608" custScaleY="23538" custLinFactNeighborX="10241" custLinFactNeighborY="-6548">
        <dgm:presLayoutVars>
          <dgm:bulletEnabled val="1"/>
        </dgm:presLayoutVars>
      </dgm:prSet>
      <dgm:spPr>
        <a:prstGeom prst="roundRect">
          <a:avLst/>
        </a:prstGeom>
      </dgm:spPr>
    </dgm:pt>
    <dgm:pt modelId="{76E4A72E-AF9A-1A42-B351-087740730F94}" type="pres">
      <dgm:prSet presAssocID="{D879AED1-7F00-804D-9FEB-8EA73729AEE3}" presName="sibTrans" presStyleLbl="sibTrans1D1" presStyleIdx="3" presStyleCnt="4"/>
      <dgm:spPr/>
    </dgm:pt>
    <dgm:pt modelId="{C977DA79-A755-DF46-BBCA-4E8946373627}" type="pres">
      <dgm:prSet presAssocID="{D879AED1-7F00-804D-9FEB-8EA73729AEE3}" presName="connectorText" presStyleLbl="sibTrans1D1" presStyleIdx="3" presStyleCnt="4"/>
      <dgm:spPr/>
    </dgm:pt>
    <dgm:pt modelId="{C9D63E14-E625-BD47-A2FE-4C5B17BAE717}" type="pres">
      <dgm:prSet presAssocID="{54C62D02-5FAD-3742-ABFE-5EF0A96978A7}" presName="node" presStyleLbl="node1" presStyleIdx="4" presStyleCnt="5" custScaleX="34608" custScaleY="23538" custLinFactNeighborX="48935" custLinFactNeighborY="-647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A30CA01-7B15-784D-A622-AC771DFECEE0}" type="presOf" srcId="{54C62D02-5FAD-3742-ABFE-5EF0A96978A7}" destId="{C9D63E14-E625-BD47-A2FE-4C5B17BAE717}" srcOrd="0" destOrd="0" presId="urn:microsoft.com/office/officeart/2005/8/layout/bProcess3"/>
    <dgm:cxn modelId="{365BFD05-5BE0-3944-BFEC-1BC87C810638}" type="presOf" srcId="{D879AED1-7F00-804D-9FEB-8EA73729AEE3}" destId="{76E4A72E-AF9A-1A42-B351-087740730F94}" srcOrd="0" destOrd="0" presId="urn:microsoft.com/office/officeart/2005/8/layout/bProcess3"/>
    <dgm:cxn modelId="{DAFEF21A-7E7C-554B-9B23-ED9C1786D71A}" type="presOf" srcId="{D879AED1-7F00-804D-9FEB-8EA73729AEE3}" destId="{C977DA79-A755-DF46-BBCA-4E8946373627}" srcOrd="1" destOrd="0" presId="urn:microsoft.com/office/officeart/2005/8/layout/bProcess3"/>
    <dgm:cxn modelId="{3040851C-ECC8-1D4C-8BA6-BA76D6F121AD}" type="presOf" srcId="{E54C2F17-38C2-1C41-8ACC-0C026EA68780}" destId="{A4275ECD-1019-BC47-905A-C5EC9801B7F8}" srcOrd="0" destOrd="0" presId="urn:microsoft.com/office/officeart/2005/8/layout/bProcess3"/>
    <dgm:cxn modelId="{14019A2C-187D-9A4B-87D2-BBFFDD0B9145}" type="presOf" srcId="{5EE60D59-4F96-C743-9A74-CCF4CD25A14C}" destId="{76BC5E24-4E10-844F-AE9F-249BE476F2C9}" srcOrd="0" destOrd="0" presId="urn:microsoft.com/office/officeart/2005/8/layout/bProcess3"/>
    <dgm:cxn modelId="{8C230134-FF06-344C-A7FB-FC98BC7AB893}" srcId="{439D2EA1-C6A7-9A4C-9DE2-3486D54DF6A4}" destId="{03FADBA6-746F-D242-872D-AEF46A20E786}" srcOrd="2" destOrd="0" parTransId="{276DBBFB-1911-8F40-B4E8-51DD04EA54A4}" sibTransId="{63BB034A-0268-9746-8712-E6A9421D6616}"/>
    <dgm:cxn modelId="{18C8B542-3171-434F-A444-B4E71E82B27B}" srcId="{439D2EA1-C6A7-9A4C-9DE2-3486D54DF6A4}" destId="{40776783-8670-D74A-B8E1-73C8C9D125A3}" srcOrd="1" destOrd="0" parTransId="{9390434C-4376-D149-838D-C43CEB7A2AE2}" sibTransId="{E1DA55E9-DB08-5844-8C2F-DE62BC3DCE82}"/>
    <dgm:cxn modelId="{4120066D-C0CD-514E-B71A-EBD33C0ABE70}" srcId="{439D2EA1-C6A7-9A4C-9DE2-3486D54DF6A4}" destId="{54C62D02-5FAD-3742-ABFE-5EF0A96978A7}" srcOrd="4" destOrd="0" parTransId="{B0F45A8D-1A3B-1F4A-9F48-DBA906FD7E63}" sibTransId="{C3442355-B04D-8C4D-A7E7-F8FABBBC135E}"/>
    <dgm:cxn modelId="{B81F9F6E-FBA2-0045-ACD1-96E46ED00F7E}" type="presOf" srcId="{40776783-8670-D74A-B8E1-73C8C9D125A3}" destId="{70EF042E-4635-B64C-9637-5FFF32FB8915}" srcOrd="0" destOrd="0" presId="urn:microsoft.com/office/officeart/2005/8/layout/bProcess3"/>
    <dgm:cxn modelId="{1661F154-5189-C94C-BBE1-EFA048BE039C}" type="presOf" srcId="{03FADBA6-746F-D242-872D-AEF46A20E786}" destId="{580FFAAB-4B3B-D34A-B9E3-0735294F5D41}" srcOrd="0" destOrd="0" presId="urn:microsoft.com/office/officeart/2005/8/layout/bProcess3"/>
    <dgm:cxn modelId="{8FAEF677-149F-0C43-840B-53050D509660}" type="presOf" srcId="{63BB034A-0268-9746-8712-E6A9421D6616}" destId="{8F3B2DC1-DA23-C34D-902A-765B5420C519}" srcOrd="0" destOrd="0" presId="urn:microsoft.com/office/officeart/2005/8/layout/bProcess3"/>
    <dgm:cxn modelId="{5110B758-7971-B24F-88C7-342D480851D0}" type="presOf" srcId="{63BB034A-0268-9746-8712-E6A9421D6616}" destId="{19461655-58A0-5842-91AD-538E4418F727}" srcOrd="1" destOrd="0" presId="urn:microsoft.com/office/officeart/2005/8/layout/bProcess3"/>
    <dgm:cxn modelId="{97D28E81-939C-B241-B368-69AD305FB04E}" type="presOf" srcId="{C2399AEB-1046-EF49-BF40-DEF04C76DD66}" destId="{5F0F437B-ED97-8843-8055-F8EA4F263863}" srcOrd="0" destOrd="0" presId="urn:microsoft.com/office/officeart/2005/8/layout/bProcess3"/>
    <dgm:cxn modelId="{679CCE8D-8CB2-7846-8783-E5D0B98EA73D}" type="presOf" srcId="{E1DA55E9-DB08-5844-8C2F-DE62BC3DCE82}" destId="{D89B63E3-FC12-8944-B244-EF710BBE2351}" srcOrd="1" destOrd="0" presId="urn:microsoft.com/office/officeart/2005/8/layout/bProcess3"/>
    <dgm:cxn modelId="{85DDE398-1DCE-854A-810E-1A92AA02691B}" type="presOf" srcId="{C2399AEB-1046-EF49-BF40-DEF04C76DD66}" destId="{C67B2C3E-FD61-CE41-AA8D-A423A7438D32}" srcOrd="1" destOrd="0" presId="urn:microsoft.com/office/officeart/2005/8/layout/bProcess3"/>
    <dgm:cxn modelId="{349501C1-90F1-5146-A290-1AA2FD12F598}" type="presOf" srcId="{439D2EA1-C6A7-9A4C-9DE2-3486D54DF6A4}" destId="{B1D202CD-3214-A048-8ADB-B4D61E9857C3}" srcOrd="0" destOrd="0" presId="urn:microsoft.com/office/officeart/2005/8/layout/bProcess3"/>
    <dgm:cxn modelId="{3A1726DC-EB97-9549-8A5E-B0F8248EDD26}" srcId="{439D2EA1-C6A7-9A4C-9DE2-3486D54DF6A4}" destId="{5EE60D59-4F96-C743-9A74-CCF4CD25A14C}" srcOrd="0" destOrd="0" parTransId="{6572E246-AE99-6C48-B901-186EAFC52A78}" sibTransId="{C2399AEB-1046-EF49-BF40-DEF04C76DD66}"/>
    <dgm:cxn modelId="{7B9366E1-0C43-0B47-94EA-E50BED3A3B81}" type="presOf" srcId="{E1DA55E9-DB08-5844-8C2F-DE62BC3DCE82}" destId="{338A19B1-E4A0-E247-90CB-0BE423C05569}" srcOrd="0" destOrd="0" presId="urn:microsoft.com/office/officeart/2005/8/layout/bProcess3"/>
    <dgm:cxn modelId="{459FDCE8-2876-0A44-BB13-226D1DF007B7}" srcId="{439D2EA1-C6A7-9A4C-9DE2-3486D54DF6A4}" destId="{E54C2F17-38C2-1C41-8ACC-0C026EA68780}" srcOrd="3" destOrd="0" parTransId="{4C429FAE-BD57-D047-A93A-C242BA4FEC3A}" sibTransId="{D879AED1-7F00-804D-9FEB-8EA73729AEE3}"/>
    <dgm:cxn modelId="{F8F696EA-38A5-8F4D-A220-0233035FC768}" type="presParOf" srcId="{B1D202CD-3214-A048-8ADB-B4D61E9857C3}" destId="{76BC5E24-4E10-844F-AE9F-249BE476F2C9}" srcOrd="0" destOrd="0" presId="urn:microsoft.com/office/officeart/2005/8/layout/bProcess3"/>
    <dgm:cxn modelId="{49FC8F4A-2451-834F-AEB4-E6406F156974}" type="presParOf" srcId="{B1D202CD-3214-A048-8ADB-B4D61E9857C3}" destId="{5F0F437B-ED97-8843-8055-F8EA4F263863}" srcOrd="1" destOrd="0" presId="urn:microsoft.com/office/officeart/2005/8/layout/bProcess3"/>
    <dgm:cxn modelId="{2FFC3705-A81A-E04C-B1A7-3BC4399EBE6C}" type="presParOf" srcId="{5F0F437B-ED97-8843-8055-F8EA4F263863}" destId="{C67B2C3E-FD61-CE41-AA8D-A423A7438D32}" srcOrd="0" destOrd="0" presId="urn:microsoft.com/office/officeart/2005/8/layout/bProcess3"/>
    <dgm:cxn modelId="{A4332F44-8C23-1B48-B26C-782990CB112B}" type="presParOf" srcId="{B1D202CD-3214-A048-8ADB-B4D61E9857C3}" destId="{70EF042E-4635-B64C-9637-5FFF32FB8915}" srcOrd="2" destOrd="0" presId="urn:microsoft.com/office/officeart/2005/8/layout/bProcess3"/>
    <dgm:cxn modelId="{91400F77-FEEF-DA47-9993-592906677B35}" type="presParOf" srcId="{B1D202CD-3214-A048-8ADB-B4D61E9857C3}" destId="{338A19B1-E4A0-E247-90CB-0BE423C05569}" srcOrd="3" destOrd="0" presId="urn:microsoft.com/office/officeart/2005/8/layout/bProcess3"/>
    <dgm:cxn modelId="{A8EA6965-20E0-DE43-87DE-577F627980A5}" type="presParOf" srcId="{338A19B1-E4A0-E247-90CB-0BE423C05569}" destId="{D89B63E3-FC12-8944-B244-EF710BBE2351}" srcOrd="0" destOrd="0" presId="urn:microsoft.com/office/officeart/2005/8/layout/bProcess3"/>
    <dgm:cxn modelId="{FDAA30B5-2415-F646-966F-91FE3AEFC655}" type="presParOf" srcId="{B1D202CD-3214-A048-8ADB-B4D61E9857C3}" destId="{580FFAAB-4B3B-D34A-B9E3-0735294F5D41}" srcOrd="4" destOrd="0" presId="urn:microsoft.com/office/officeart/2005/8/layout/bProcess3"/>
    <dgm:cxn modelId="{4B556824-44B7-5842-AE45-33C3F313B71C}" type="presParOf" srcId="{B1D202CD-3214-A048-8ADB-B4D61E9857C3}" destId="{8F3B2DC1-DA23-C34D-902A-765B5420C519}" srcOrd="5" destOrd="0" presId="urn:microsoft.com/office/officeart/2005/8/layout/bProcess3"/>
    <dgm:cxn modelId="{52C5F2F3-690C-4140-9617-E3C55D64913A}" type="presParOf" srcId="{8F3B2DC1-DA23-C34D-902A-765B5420C519}" destId="{19461655-58A0-5842-91AD-538E4418F727}" srcOrd="0" destOrd="0" presId="urn:microsoft.com/office/officeart/2005/8/layout/bProcess3"/>
    <dgm:cxn modelId="{6DD7D010-F437-004D-BB4F-F864B415C603}" type="presParOf" srcId="{B1D202CD-3214-A048-8ADB-B4D61E9857C3}" destId="{A4275ECD-1019-BC47-905A-C5EC9801B7F8}" srcOrd="6" destOrd="0" presId="urn:microsoft.com/office/officeart/2005/8/layout/bProcess3"/>
    <dgm:cxn modelId="{FD9D76A2-7A21-D940-86FC-49DC14C39538}" type="presParOf" srcId="{B1D202CD-3214-A048-8ADB-B4D61E9857C3}" destId="{76E4A72E-AF9A-1A42-B351-087740730F94}" srcOrd="7" destOrd="0" presId="urn:microsoft.com/office/officeart/2005/8/layout/bProcess3"/>
    <dgm:cxn modelId="{9DC1870B-C5DD-0B4C-AB08-9F6A6407C970}" type="presParOf" srcId="{76E4A72E-AF9A-1A42-B351-087740730F94}" destId="{C977DA79-A755-DF46-BBCA-4E8946373627}" srcOrd="0" destOrd="0" presId="urn:microsoft.com/office/officeart/2005/8/layout/bProcess3"/>
    <dgm:cxn modelId="{0589F8E4-1CA7-4D45-9C8A-50C656D381D5}" type="presParOf" srcId="{B1D202CD-3214-A048-8ADB-B4D61E9857C3}" destId="{C9D63E14-E625-BD47-A2FE-4C5B17BAE71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437B-ED97-8843-8055-F8EA4F263863}">
      <dsp:nvSpPr>
        <dsp:cNvPr id="0" name=""/>
        <dsp:cNvSpPr/>
      </dsp:nvSpPr>
      <dsp:spPr>
        <a:xfrm>
          <a:off x="2431810" y="803486"/>
          <a:ext cx="138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8351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0512" y="842111"/>
        <a:ext cx="70947" cy="14189"/>
      </dsp:txXfrm>
    </dsp:sp>
    <dsp:sp modelId="{76BC5E24-4E10-844F-AE9F-249BE476F2C9}">
      <dsp:nvSpPr>
        <dsp:cNvPr id="0" name=""/>
        <dsp:cNvSpPr/>
      </dsp:nvSpPr>
      <dsp:spPr>
        <a:xfrm>
          <a:off x="298521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Qualidade</a:t>
          </a:r>
          <a:endParaRPr lang="en-US" sz="1800" kern="1200" dirty="0"/>
        </a:p>
      </dsp:txBody>
      <dsp:txXfrm>
        <a:off x="341054" y="456096"/>
        <a:ext cx="2050023" cy="786219"/>
      </dsp:txXfrm>
    </dsp:sp>
    <dsp:sp modelId="{338A19B1-E4A0-E247-90CB-0BE423C05569}">
      <dsp:nvSpPr>
        <dsp:cNvPr id="0" name=""/>
        <dsp:cNvSpPr/>
      </dsp:nvSpPr>
      <dsp:spPr>
        <a:xfrm>
          <a:off x="5985851" y="803486"/>
          <a:ext cx="138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8351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4553" y="842111"/>
        <a:ext cx="70947" cy="14189"/>
      </dsp:txXfrm>
    </dsp:sp>
    <dsp:sp modelId="{70EF042E-4635-B64C-9637-5FFF32FB8915}">
      <dsp:nvSpPr>
        <dsp:cNvPr id="0" name=""/>
        <dsp:cNvSpPr/>
      </dsp:nvSpPr>
      <dsp:spPr>
        <a:xfrm>
          <a:off x="3852562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Filtragem</a:t>
          </a:r>
          <a:endParaRPr lang="en-US" sz="1800" kern="1200" dirty="0"/>
        </a:p>
      </dsp:txBody>
      <dsp:txXfrm>
        <a:off x="3895095" y="456096"/>
        <a:ext cx="2050023" cy="786219"/>
      </dsp:txXfrm>
    </dsp:sp>
    <dsp:sp modelId="{8F3B2DC1-DA23-C34D-902A-765B5420C519}">
      <dsp:nvSpPr>
        <dsp:cNvPr id="0" name=""/>
        <dsp:cNvSpPr/>
      </dsp:nvSpPr>
      <dsp:spPr>
        <a:xfrm>
          <a:off x="1997869" y="1283048"/>
          <a:ext cx="6476278" cy="732795"/>
        </a:xfrm>
        <a:custGeom>
          <a:avLst/>
          <a:gdLst/>
          <a:ahLst/>
          <a:cxnLst/>
          <a:rect l="0" t="0" r="0" b="0"/>
          <a:pathLst>
            <a:path>
              <a:moveTo>
                <a:pt x="6476278" y="0"/>
              </a:moveTo>
              <a:lnTo>
                <a:pt x="6476278" y="383497"/>
              </a:lnTo>
              <a:lnTo>
                <a:pt x="0" y="383497"/>
              </a:lnTo>
              <a:lnTo>
                <a:pt x="0" y="73279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2980" y="1642351"/>
        <a:ext cx="326055" cy="14189"/>
      </dsp:txXfrm>
    </dsp:sp>
    <dsp:sp modelId="{580FFAAB-4B3B-D34A-B9E3-0735294F5D41}">
      <dsp:nvSpPr>
        <dsp:cNvPr id="0" name=""/>
        <dsp:cNvSpPr/>
      </dsp:nvSpPr>
      <dsp:spPr>
        <a:xfrm>
          <a:off x="7406603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Alinhamento</a:t>
          </a:r>
          <a:endParaRPr lang="en-US" sz="1800" kern="1200" dirty="0"/>
        </a:p>
      </dsp:txBody>
      <dsp:txXfrm>
        <a:off x="7449136" y="456096"/>
        <a:ext cx="2050023" cy="786219"/>
      </dsp:txXfrm>
    </dsp:sp>
    <dsp:sp modelId="{76E4A72E-AF9A-1A42-B351-087740730F94}">
      <dsp:nvSpPr>
        <dsp:cNvPr id="0" name=""/>
        <dsp:cNvSpPr/>
      </dsp:nvSpPr>
      <dsp:spPr>
        <a:xfrm>
          <a:off x="3063614" y="2438167"/>
          <a:ext cx="377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4860" y="45720"/>
              </a:lnTo>
              <a:lnTo>
                <a:pt x="1904860" y="48607"/>
              </a:lnTo>
              <a:lnTo>
                <a:pt x="3775520" y="4860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6221" y="2476792"/>
        <a:ext cx="190306" cy="14189"/>
      </dsp:txXfrm>
    </dsp:sp>
    <dsp:sp modelId="{A4275ECD-1019-BC47-905A-C5EC9801B7F8}">
      <dsp:nvSpPr>
        <dsp:cNvPr id="0" name=""/>
        <dsp:cNvSpPr/>
      </dsp:nvSpPr>
      <dsp:spPr>
        <a:xfrm>
          <a:off x="930324" y="2048244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Chamada</a:t>
          </a:r>
          <a:r>
            <a:rPr lang="en-US" sz="1800" kern="1200" dirty="0"/>
            <a:t> de </a:t>
          </a:r>
          <a:r>
            <a:rPr lang="en-US" sz="1800" kern="1200" dirty="0" err="1"/>
            <a:t>Variantes</a:t>
          </a:r>
          <a:endParaRPr lang="en-US" sz="1800" kern="1200" dirty="0"/>
        </a:p>
      </dsp:txBody>
      <dsp:txXfrm>
        <a:off x="972857" y="2090777"/>
        <a:ext cx="2050023" cy="786219"/>
      </dsp:txXfrm>
    </dsp:sp>
    <dsp:sp modelId="{C9D63E14-E625-BD47-A2FE-4C5B17BAE717}">
      <dsp:nvSpPr>
        <dsp:cNvPr id="0" name=""/>
        <dsp:cNvSpPr/>
      </dsp:nvSpPr>
      <dsp:spPr>
        <a:xfrm>
          <a:off x="6871535" y="2051131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Anotação</a:t>
          </a:r>
          <a:endParaRPr lang="en-US" sz="1800" kern="1200" dirty="0"/>
        </a:p>
      </dsp:txBody>
      <dsp:txXfrm>
        <a:off x="6914068" y="2093664"/>
        <a:ext cx="2050023" cy="786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77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D639F-C8B2-0F96-4AD0-9C86E7DE3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5"/>
          <a:stretch/>
        </p:blipFill>
        <p:spPr bwMode="auto">
          <a:xfrm>
            <a:off x="14556" y="7779"/>
            <a:ext cx="12192000" cy="68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618D7-79D9-E33D-DB1D-2176DCCC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452112" cy="3200400"/>
          </a:xfrm>
        </p:spPr>
        <p:txBody>
          <a:bodyPr anchor="b">
            <a:normAutofit/>
          </a:bodyPr>
          <a:lstStyle/>
          <a:p>
            <a:r>
              <a:rPr lang="en-BR" sz="4800" dirty="0"/>
              <a:t>NeoGenomica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600E3-8740-5024-8809-CBB388E7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BR" sz="2000" dirty="0"/>
              <a:t>Bioinfoteste – Etapa 1</a:t>
            </a:r>
          </a:p>
          <a:p>
            <a:r>
              <a:rPr lang="en-BR" sz="2000" dirty="0"/>
              <a:t>Raquel Caldas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8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D76-FBEF-19A4-F7EC-AE32496F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57232" cy="117957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genéticas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classificadas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2EDD6-456C-6AE2-805F-4BB933280324}"/>
              </a:ext>
            </a:extLst>
          </p:cNvPr>
          <p:cNvSpPr txBox="1"/>
          <p:nvPr/>
        </p:nvSpPr>
        <p:spPr>
          <a:xfrm>
            <a:off x="609600" y="237490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BR" dirty="0">
                <a:latin typeface="Arial" panose="020B0604020202020204" pitchFamily="34" charset="0"/>
                <a:cs typeface="Arial" panose="020B0604020202020204" pitchFamily="34" charset="0"/>
              </a:rPr>
              <a:t>lterações na sequência do DNA.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ABAE7E-058D-74EA-43F6-42816A52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9382"/>
              </p:ext>
            </p:extLst>
          </p:nvPr>
        </p:nvGraphicFramePr>
        <p:xfrm>
          <a:off x="1581150" y="3390916"/>
          <a:ext cx="9029700" cy="27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748927898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72072380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51361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Alteração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Impacto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Classificação Clínica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186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Sinônimas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410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Missense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rovavlemente Benigna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114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CNVs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Nonsense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58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Frameshift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Provavelmente Patogênica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36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Splicing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Patogênica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35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B4EC-2B6B-6182-4474-465B35FF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2EC2-8FCE-849F-50CF-1910CD9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0629"/>
            <a:ext cx="9603232" cy="1179576"/>
          </a:xfrm>
        </p:spPr>
        <p:txBody>
          <a:bodyPr>
            <a:noAutofit/>
          </a:bodyPr>
          <a:lstStyle/>
          <a:p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Descreva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pipeline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típico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detecção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sequenciamento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exoma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C9B091-BA38-29B5-0FE2-64B0EEBE8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226124"/>
              </p:ext>
            </p:extLst>
          </p:nvPr>
        </p:nvGraphicFramePr>
        <p:xfrm>
          <a:off x="1175893" y="3481325"/>
          <a:ext cx="9840214" cy="316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28110-7AC4-1C4B-8BE0-3A58D0098AE3}"/>
              </a:ext>
            </a:extLst>
          </p:cNvPr>
          <p:cNvGrpSpPr/>
          <p:nvPr/>
        </p:nvGrpSpPr>
        <p:grpSpPr>
          <a:xfrm>
            <a:off x="1627695" y="2147827"/>
            <a:ext cx="8925941" cy="1255682"/>
            <a:chOff x="1115568" y="2276348"/>
            <a:chExt cx="9840214" cy="1384300"/>
          </a:xfrm>
        </p:grpSpPr>
        <p:pic>
          <p:nvPicPr>
            <p:cNvPr id="6" name="Picture 5" descr="A black and white dna strand&#10;&#10;Description automatically generated">
              <a:extLst>
                <a:ext uri="{FF2B5EF4-FFF2-40B4-BE49-F238E27FC236}">
                  <a16:creationId xmlns:a16="http://schemas.microsoft.com/office/drawing/2014/main" id="{6A7397D3-3C16-5C5C-CB6B-5399B01D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5568" y="2276348"/>
              <a:ext cx="1373632" cy="137363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8" name="Picture 7" descr="A black and white computer monitor&#10;&#10;Description automatically generated">
              <a:extLst>
                <a:ext uri="{FF2B5EF4-FFF2-40B4-BE49-F238E27FC236}">
                  <a16:creationId xmlns:a16="http://schemas.microsoft.com/office/drawing/2014/main" id="{3BDC6310-5750-26EC-8394-48DDEA8C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43525" y="2276348"/>
              <a:ext cx="1373632" cy="137363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0" name="Picture 9" descr="A magnifying glass and paper&#10;&#10;Description automatically generated">
              <a:extLst>
                <a:ext uri="{FF2B5EF4-FFF2-40B4-BE49-F238E27FC236}">
                  <a16:creationId xmlns:a16="http://schemas.microsoft.com/office/drawing/2014/main" id="{372B0466-BC9E-A8E2-AA9D-1BDAF6B5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71482" y="2276348"/>
              <a:ext cx="1384300" cy="138430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4DBFB9-45D9-7CEC-1444-7F41614FABE6}"/>
                </a:ext>
              </a:extLst>
            </p:cNvPr>
            <p:cNvCxnSpPr/>
            <p:nvPr/>
          </p:nvCxnSpPr>
          <p:spPr>
            <a:xfrm>
              <a:off x="2705100" y="2963164"/>
              <a:ext cx="21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1E5C13-9677-051B-9002-20D66816AFA5}"/>
                </a:ext>
              </a:extLst>
            </p:cNvPr>
            <p:cNvCxnSpPr/>
            <p:nvPr/>
          </p:nvCxnSpPr>
          <p:spPr>
            <a:xfrm>
              <a:off x="6985000" y="2941828"/>
              <a:ext cx="21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9A876D-50A5-7315-38DA-CB6160590071}"/>
              </a:ext>
            </a:extLst>
          </p:cNvPr>
          <p:cNvSpPr/>
          <p:nvPr/>
        </p:nvSpPr>
        <p:spPr>
          <a:xfrm>
            <a:off x="1175893" y="3589277"/>
            <a:ext cx="9840214" cy="297179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20037-58A8-C758-2053-20F13CE960A6}"/>
              </a:ext>
            </a:extLst>
          </p:cNvPr>
          <p:cNvSpPr txBox="1"/>
          <p:nvPr/>
        </p:nvSpPr>
        <p:spPr>
          <a:xfrm>
            <a:off x="2030051" y="3660042"/>
            <a:ext cx="10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FastQC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125D0-844F-175F-A20F-ACBA3ABBACA7}"/>
              </a:ext>
            </a:extLst>
          </p:cNvPr>
          <p:cNvSpPr txBox="1"/>
          <p:nvPr/>
        </p:nvSpPr>
        <p:spPr>
          <a:xfrm>
            <a:off x="3672755" y="40874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Cutadapt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C039-585F-C14F-7E8C-091B787FDDA2}"/>
              </a:ext>
            </a:extLst>
          </p:cNvPr>
          <p:cNvSpPr txBox="1"/>
          <p:nvPr/>
        </p:nvSpPr>
        <p:spPr>
          <a:xfrm>
            <a:off x="7280277" y="40874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BWA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8F0BB-9C47-513D-A944-34DA55E17002}"/>
              </a:ext>
            </a:extLst>
          </p:cNvPr>
          <p:cNvSpPr txBox="1"/>
          <p:nvPr/>
        </p:nvSpPr>
        <p:spPr>
          <a:xfrm>
            <a:off x="4522217" y="4898869"/>
            <a:ext cx="313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FreeBayes / GATK / Dragen*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C23F-3455-3986-3D91-3E35F4098F49}"/>
              </a:ext>
            </a:extLst>
          </p:cNvPr>
          <p:cNvSpPr txBox="1"/>
          <p:nvPr/>
        </p:nvSpPr>
        <p:spPr>
          <a:xfrm>
            <a:off x="4578170" y="5735642"/>
            <a:ext cx="302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SnpEff / VEP / Annovar*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A4BE5-2927-2AD8-5398-2ABAE1DE9E11}"/>
              </a:ext>
            </a:extLst>
          </p:cNvPr>
          <p:cNvSpPr txBox="1"/>
          <p:nvPr/>
        </p:nvSpPr>
        <p:spPr>
          <a:xfrm>
            <a:off x="10940324" y="60868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*Pagos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5CAA1-88AA-1CF7-95CB-84F4A2815EA0}"/>
              </a:ext>
            </a:extLst>
          </p:cNvPr>
          <p:cNvSpPr txBox="1"/>
          <p:nvPr/>
        </p:nvSpPr>
        <p:spPr>
          <a:xfrm>
            <a:off x="9530630" y="4843597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Samtools</a:t>
            </a:r>
          </a:p>
        </p:txBody>
      </p:sp>
    </p:spTree>
    <p:extLst>
      <p:ext uri="{BB962C8B-B14F-4D97-AF65-F5344CB8AC3E}">
        <p14:creationId xmlns:p14="http://schemas.microsoft.com/office/powerpoint/2010/main" val="1596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B360-CE50-A906-C846-964D93ACB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E55-9C37-E59E-9324-4779E9F4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39832" cy="1179576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ferramentas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bioinformáticas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utilizaria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chamada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sequenciamento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DNA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Explique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brevemente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9BCBD0C-15CA-2B7E-CAB4-6F36A3C3B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96079"/>
              </p:ext>
            </p:extLst>
          </p:nvPr>
        </p:nvGraphicFramePr>
        <p:xfrm>
          <a:off x="1970592" y="2376488"/>
          <a:ext cx="8574598" cy="367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8474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3307651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3759099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117887"/>
                    </a:ext>
                  </a:extLst>
                </a:gridCol>
                <a:gridCol w="1374598">
                  <a:extLst>
                    <a:ext uri="{9D8B030D-6E8A-4147-A177-3AD203B41FA5}">
                      <a16:colId xmlns:a16="http://schemas.microsoft.com/office/drawing/2014/main" val="56438497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Variantes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</a:t>
                      </a: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Sequenciamento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Desempenho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91908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FreeBayes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0346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Indels, CNVs, SVs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509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Mutect2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319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DRAGEN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Indels, SVs, CNVs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1792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VarScan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7635331"/>
                  </a:ext>
                </a:extLst>
              </a:tr>
            </a:tbl>
          </a:graphicData>
        </a:graphic>
      </p:graphicFrame>
      <p:pic>
        <p:nvPicPr>
          <p:cNvPr id="27" name="Picture 26" descr="A group of yellow stars&#10;&#10;Description automatically generated">
            <a:extLst>
              <a:ext uri="{FF2B5EF4-FFF2-40B4-BE49-F238E27FC236}">
                <a16:creationId xmlns:a16="http://schemas.microsoft.com/office/drawing/2014/main" id="{3CB33356-70E3-F7F1-B253-950A9D33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3" t="45023" r="21852" b="44259"/>
          <a:stretch/>
        </p:blipFill>
        <p:spPr>
          <a:xfrm>
            <a:off x="9309098" y="5056519"/>
            <a:ext cx="1130300" cy="218053"/>
          </a:xfrm>
          <a:prstGeom prst="rect">
            <a:avLst/>
          </a:prstGeom>
        </p:spPr>
      </p:pic>
      <p:pic>
        <p:nvPicPr>
          <p:cNvPr id="30" name="Picture 29" descr="A group of yellow stars&#10;&#10;Description automatically generated">
            <a:extLst>
              <a:ext uri="{FF2B5EF4-FFF2-40B4-BE49-F238E27FC236}">
                <a16:creationId xmlns:a16="http://schemas.microsoft.com/office/drawing/2014/main" id="{C60F1894-AB2F-2EEF-3CA9-667E8876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9" t="32431" r="22407" b="56296"/>
          <a:stretch/>
        </p:blipFill>
        <p:spPr>
          <a:xfrm>
            <a:off x="9309101" y="3143703"/>
            <a:ext cx="1130299" cy="235641"/>
          </a:xfrm>
          <a:prstGeom prst="rect">
            <a:avLst/>
          </a:prstGeom>
        </p:spPr>
      </p:pic>
      <p:pic>
        <p:nvPicPr>
          <p:cNvPr id="34" name="Picture 33" descr="A yellow stars in a row&#10;&#10;Description automatically generated">
            <a:extLst>
              <a:ext uri="{FF2B5EF4-FFF2-40B4-BE49-F238E27FC236}">
                <a16:creationId xmlns:a16="http://schemas.microsoft.com/office/drawing/2014/main" id="{2D898E61-8E7C-3871-85EC-16311E53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63" t="55741" r="22592" b="32532"/>
          <a:stretch/>
        </p:blipFill>
        <p:spPr>
          <a:xfrm>
            <a:off x="9309100" y="3791975"/>
            <a:ext cx="1130298" cy="243458"/>
          </a:xfrm>
          <a:prstGeom prst="rect">
            <a:avLst/>
          </a:prstGeom>
        </p:spPr>
      </p:pic>
      <p:pic>
        <p:nvPicPr>
          <p:cNvPr id="35" name="Picture 34" descr="A group of yellow stars&#10;&#10;Description automatically generated">
            <a:extLst>
              <a:ext uri="{FF2B5EF4-FFF2-40B4-BE49-F238E27FC236}">
                <a16:creationId xmlns:a16="http://schemas.microsoft.com/office/drawing/2014/main" id="{3F2567FC-3C35-8778-83B7-E4172CE8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9" t="32431" r="22407" b="56296"/>
          <a:stretch/>
        </p:blipFill>
        <p:spPr>
          <a:xfrm>
            <a:off x="9309099" y="5594793"/>
            <a:ext cx="1130299" cy="235641"/>
          </a:xfrm>
          <a:prstGeom prst="rect">
            <a:avLst/>
          </a:prstGeom>
        </p:spPr>
      </p:pic>
      <p:pic>
        <p:nvPicPr>
          <p:cNvPr id="36" name="Picture 35" descr="A yellow stars in a row&#10;&#10;Description automatically generated">
            <a:extLst>
              <a:ext uri="{FF2B5EF4-FFF2-40B4-BE49-F238E27FC236}">
                <a16:creationId xmlns:a16="http://schemas.microsoft.com/office/drawing/2014/main" id="{FD9685DE-FF49-A627-AB75-D3A5DB60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63" t="55741" r="22592" b="32532"/>
          <a:stretch/>
        </p:blipFill>
        <p:spPr>
          <a:xfrm>
            <a:off x="9309100" y="4492840"/>
            <a:ext cx="1130298" cy="2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577B1-24EC-DD59-810B-5FE5DA4A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7250-9F4C-B381-6683-29C3177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VCF (</a:t>
            </a:r>
            <a:r>
              <a:rPr lang="en-US" sz="3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 Call Format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genéticas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40B1-BE00-1508-9A7A-285E5FF8E1FD}"/>
              </a:ext>
            </a:extLst>
          </p:cNvPr>
          <p:cNvGrpSpPr/>
          <p:nvPr/>
        </p:nvGrpSpPr>
        <p:grpSpPr>
          <a:xfrm>
            <a:off x="623959" y="2677197"/>
            <a:ext cx="6645910" cy="1101947"/>
            <a:chOff x="628650" y="2497864"/>
            <a:chExt cx="6645910" cy="11019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618C05-ED5F-2297-CE65-81A2370FB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4509" b="5883"/>
            <a:stretch/>
          </p:blipFill>
          <p:spPr>
            <a:xfrm>
              <a:off x="628650" y="3321050"/>
              <a:ext cx="6644639" cy="1444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507EBC-DC42-58D1-4529-2C6CD858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26" r="13884"/>
            <a:stretch/>
          </p:blipFill>
          <p:spPr>
            <a:xfrm>
              <a:off x="629921" y="2497864"/>
              <a:ext cx="6644639" cy="8295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82C093-C98A-F506-16DF-199D3A65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14509"/>
            <a:stretch/>
          </p:blipFill>
          <p:spPr>
            <a:xfrm>
              <a:off x="628650" y="3455377"/>
              <a:ext cx="6644639" cy="14443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85B124-DC54-E00C-3CA3-ECBC35F7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47" r="14554" b="-1"/>
          <a:stretch/>
        </p:blipFill>
        <p:spPr>
          <a:xfrm>
            <a:off x="628650" y="4347542"/>
            <a:ext cx="6641219" cy="1706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FFE1B3-DA5B-D171-3A90-414042D9B014}"/>
              </a:ext>
            </a:extLst>
          </p:cNvPr>
          <p:cNvGrpSpPr/>
          <p:nvPr/>
        </p:nvGrpSpPr>
        <p:grpSpPr>
          <a:xfrm>
            <a:off x="628650" y="5258468"/>
            <a:ext cx="10216734" cy="170690"/>
            <a:chOff x="628650" y="4314515"/>
            <a:chExt cx="10216734" cy="1706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04C19B-F6F6-E6D2-4B58-57F7E9EE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1947"/>
            <a:stretch/>
          </p:blipFill>
          <p:spPr>
            <a:xfrm>
              <a:off x="628650" y="4314515"/>
              <a:ext cx="3111270" cy="1706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969FC8-218D-96FB-C01E-49584D964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6569" y="4314515"/>
              <a:ext cx="3253154" cy="17069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A4ADDA-A4C9-9158-6CB1-BB64E902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9178"/>
            <a:stretch/>
          </p:blipFill>
          <p:spPr>
            <a:xfrm>
              <a:off x="5911327" y="4322010"/>
              <a:ext cx="4934057" cy="157091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826B6-2672-A6F0-70F4-78481E7D5FE2}"/>
              </a:ext>
            </a:extLst>
          </p:cNvPr>
          <p:cNvSpPr/>
          <p:nvPr/>
        </p:nvSpPr>
        <p:spPr>
          <a:xfrm>
            <a:off x="644661" y="2677197"/>
            <a:ext cx="149996" cy="110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DE3FD3-108C-A523-FAAC-9C8E39A66449}"/>
              </a:ext>
            </a:extLst>
          </p:cNvPr>
          <p:cNvSpPr/>
          <p:nvPr/>
        </p:nvSpPr>
        <p:spPr>
          <a:xfrm>
            <a:off x="623958" y="4347542"/>
            <a:ext cx="112761" cy="17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84520-E41A-4113-2A43-084A8D12C89E}"/>
              </a:ext>
            </a:extLst>
          </p:cNvPr>
          <p:cNvSpPr txBox="1"/>
          <p:nvPr/>
        </p:nvSpPr>
        <p:spPr>
          <a:xfrm>
            <a:off x="623958" y="2325792"/>
            <a:ext cx="18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##Header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9A36-63BC-03C0-5D28-1CB251207323}"/>
              </a:ext>
            </a:extLst>
          </p:cNvPr>
          <p:cNvSpPr txBox="1"/>
          <p:nvPr/>
        </p:nvSpPr>
        <p:spPr>
          <a:xfrm>
            <a:off x="623957" y="3964596"/>
            <a:ext cx="18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#Cabeçalho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F7D8D4-D6ED-0AF5-C937-DB49AE11E0C2}"/>
              </a:ext>
            </a:extLst>
          </p:cNvPr>
          <p:cNvSpPr txBox="1"/>
          <p:nvPr/>
        </p:nvSpPr>
        <p:spPr>
          <a:xfrm>
            <a:off x="644661" y="4863950"/>
            <a:ext cx="24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Dados das variantes</a:t>
            </a:r>
          </a:p>
        </p:txBody>
      </p:sp>
    </p:spTree>
    <p:extLst>
      <p:ext uri="{BB962C8B-B14F-4D97-AF65-F5344CB8AC3E}">
        <p14:creationId xmlns:p14="http://schemas.microsoft.com/office/powerpoint/2010/main" val="23008882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206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NeoGenomica</vt:lpstr>
      <vt:lpstr>O que são variantes genéticas e como elas podem ser classificadas?</vt:lpstr>
      <vt:lpstr>Descreva o pipeline típico para a detecção de variantes em um experimento de sequenciamento de exoma. Quais são as etapas principais?</vt:lpstr>
      <vt:lpstr>Quais ferramentas bioinformáticas você utilizaria para a chamada de variantes em dados de sequenciamento de DNA humano? Explique brevemente a função de cada uma.</vt:lpstr>
      <vt:lpstr>O que é VCF (Variant Call Format) e como ele é utilizado na análise de variantes genéticas?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HIAE - Bandeira</dc:creator>
  <cp:lastModifiedBy>José Bandeira</cp:lastModifiedBy>
  <cp:revision>11</cp:revision>
  <dcterms:created xsi:type="dcterms:W3CDTF">2024-09-24T17:08:01Z</dcterms:created>
  <dcterms:modified xsi:type="dcterms:W3CDTF">2024-09-26T15:07:27Z</dcterms:modified>
</cp:coreProperties>
</file>