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244" y="1517953"/>
            <a:ext cx="15135511" cy="9048757"/>
          </a:xfrm>
          <a:custGeom>
            <a:avLst/>
            <a:gdLst/>
            <a:ahLst/>
            <a:cxnLst/>
            <a:rect r="r" b="b" t="t" l="l"/>
            <a:pathLst>
              <a:path h="9048757" w="15135511">
                <a:moveTo>
                  <a:pt x="0" y="0"/>
                </a:moveTo>
                <a:lnTo>
                  <a:pt x="15135512" y="0"/>
                </a:lnTo>
                <a:lnTo>
                  <a:pt x="15135512" y="9048757"/>
                </a:lnTo>
                <a:lnTo>
                  <a:pt x="0" y="904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1223" y="448310"/>
            <a:ext cx="12045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Diagrama entidade relacionamento - Modelo Conceitual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9644" y="352530"/>
            <a:ext cx="12501831" cy="9581940"/>
          </a:xfrm>
          <a:custGeom>
            <a:avLst/>
            <a:gdLst/>
            <a:ahLst/>
            <a:cxnLst/>
            <a:rect r="r" b="b" t="t" l="l"/>
            <a:pathLst>
              <a:path h="9581940" w="12501831">
                <a:moveTo>
                  <a:pt x="0" y="0"/>
                </a:moveTo>
                <a:lnTo>
                  <a:pt x="12501831" y="0"/>
                </a:lnTo>
                <a:lnTo>
                  <a:pt x="12501831" y="9581940"/>
                </a:lnTo>
                <a:lnTo>
                  <a:pt x="0" y="9581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220" y="713394"/>
            <a:ext cx="76694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Diagrama entidade relacionamento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Modelo Lógico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245671"/>
            <a:ext cx="17259300" cy="4583383"/>
          </a:xfrm>
          <a:custGeom>
            <a:avLst/>
            <a:gdLst/>
            <a:ahLst/>
            <a:cxnLst/>
            <a:rect r="r" b="b" t="t" l="l"/>
            <a:pathLst>
              <a:path h="4583383" w="17259300">
                <a:moveTo>
                  <a:pt x="0" y="0"/>
                </a:moveTo>
                <a:lnTo>
                  <a:pt x="17259300" y="0"/>
                </a:lnTo>
                <a:lnTo>
                  <a:pt x="17259300" y="4583383"/>
                </a:lnTo>
                <a:lnTo>
                  <a:pt x="0" y="4583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61858" y="1433310"/>
            <a:ext cx="356428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pessoa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8047" y="2758739"/>
            <a:ext cx="16531905" cy="6888294"/>
          </a:xfrm>
          <a:custGeom>
            <a:avLst/>
            <a:gdLst/>
            <a:ahLst/>
            <a:cxnLst/>
            <a:rect r="r" b="b" t="t" l="l"/>
            <a:pathLst>
              <a:path h="6888294" w="16531905">
                <a:moveTo>
                  <a:pt x="0" y="0"/>
                </a:moveTo>
                <a:lnTo>
                  <a:pt x="16531906" y="0"/>
                </a:lnTo>
                <a:lnTo>
                  <a:pt x="16531906" y="6888294"/>
                </a:lnTo>
                <a:lnTo>
                  <a:pt x="0" y="688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0977" y="1184679"/>
            <a:ext cx="70860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endereço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81772" y="830555"/>
            <a:ext cx="7749351" cy="8427745"/>
          </a:xfrm>
          <a:custGeom>
            <a:avLst/>
            <a:gdLst/>
            <a:ahLst/>
            <a:cxnLst/>
            <a:rect r="r" b="b" t="t" l="l"/>
            <a:pathLst>
              <a:path h="8427745" w="7749351">
                <a:moveTo>
                  <a:pt x="0" y="0"/>
                </a:moveTo>
                <a:lnTo>
                  <a:pt x="7749350" y="0"/>
                </a:lnTo>
                <a:lnTo>
                  <a:pt x="7749350" y="8427745"/>
                </a:lnTo>
                <a:lnTo>
                  <a:pt x="0" y="8427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9928" y="4413250"/>
            <a:ext cx="708604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grupo_sanguineo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0943" y="2727194"/>
            <a:ext cx="16786115" cy="6817661"/>
          </a:xfrm>
          <a:custGeom>
            <a:avLst/>
            <a:gdLst/>
            <a:ahLst/>
            <a:cxnLst/>
            <a:rect r="r" b="b" t="t" l="l"/>
            <a:pathLst>
              <a:path h="6817661" w="16786115">
                <a:moveTo>
                  <a:pt x="0" y="0"/>
                </a:moveTo>
                <a:lnTo>
                  <a:pt x="16786114" y="0"/>
                </a:lnTo>
                <a:lnTo>
                  <a:pt x="16786114" y="6817662"/>
                </a:lnTo>
                <a:lnTo>
                  <a:pt x="0" y="6817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0977" y="1184679"/>
            <a:ext cx="70860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Tabela instituições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7354" y="1371130"/>
            <a:ext cx="9041946" cy="7544741"/>
          </a:xfrm>
          <a:custGeom>
            <a:avLst/>
            <a:gdLst/>
            <a:ahLst/>
            <a:cxnLst/>
            <a:rect r="r" b="b" t="t" l="l"/>
            <a:pathLst>
              <a:path h="7544741" w="9041946">
                <a:moveTo>
                  <a:pt x="0" y="0"/>
                </a:moveTo>
                <a:lnTo>
                  <a:pt x="9041946" y="0"/>
                </a:lnTo>
                <a:lnTo>
                  <a:pt x="9041946" y="7544740"/>
                </a:lnTo>
                <a:lnTo>
                  <a:pt x="0" y="7544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2666" y="4060825"/>
            <a:ext cx="7086046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Consulta juntando a tabela pessoa com a tabela grupo_sanguineo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022" y="3361865"/>
            <a:ext cx="15325957" cy="5522411"/>
          </a:xfrm>
          <a:custGeom>
            <a:avLst/>
            <a:gdLst/>
            <a:ahLst/>
            <a:cxnLst/>
            <a:rect r="r" b="b" t="t" l="l"/>
            <a:pathLst>
              <a:path h="5522411" w="15325957">
                <a:moveTo>
                  <a:pt x="0" y="0"/>
                </a:moveTo>
                <a:lnTo>
                  <a:pt x="15325956" y="0"/>
                </a:lnTo>
                <a:lnTo>
                  <a:pt x="15325956" y="5522411"/>
                </a:lnTo>
                <a:lnTo>
                  <a:pt x="0" y="5522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2970" y="1263722"/>
            <a:ext cx="1234205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Consulta juntando a tabela pessoa com a tabela associativa doacao e com a tabela instituicoes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DAFxpCf_lYE</dc:identifier>
  <dcterms:modified xsi:type="dcterms:W3CDTF">2011-08-01T06:04:30Z</dcterms:modified>
  <cp:revision>1</cp:revision>
  <dc:title>Diagrama entidade relacionamento - Modelo Conceitual</dc:title>
</cp:coreProperties>
</file>