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0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92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14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0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29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6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3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66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93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43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01CF9-D3D6-48BB-803D-1FD5E1273132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8FA8D-D43B-48D9-BA87-87C18AA455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95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7789335" cy="58420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07" y="0"/>
            <a:ext cx="3891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33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</dc:creator>
  <cp:lastModifiedBy>Usuário</cp:lastModifiedBy>
  <cp:revision>3</cp:revision>
  <dcterms:created xsi:type="dcterms:W3CDTF">2021-09-21T00:29:17Z</dcterms:created>
  <dcterms:modified xsi:type="dcterms:W3CDTF">2021-09-21T01:01:49Z</dcterms:modified>
</cp:coreProperties>
</file>