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 autoAdjust="0"/>
    <p:restoredTop sz="95827"/>
  </p:normalViewPr>
  <p:slideViewPr>
    <p:cSldViewPr snapToGrid="0">
      <p:cViewPr>
        <p:scale>
          <a:sx n="85" d="100"/>
          <a:sy n="85" d="100"/>
        </p:scale>
        <p:origin x="134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29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rxiv.org/pdf/2309.07864" TargetMode="External"/><Relationship Id="rId4" Type="http://schemas.openxmlformats.org/officeDocument/2006/relationships/hyperlink" Target="https://arxiv.org/pdf/2410.0816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Agentic AI</a:t>
            </a:r>
            <a: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</a:rPr>
              <a:t> for Medical Reasoning</a:t>
            </a:r>
            <a:b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  <a:sym typeface="Arial"/>
              </a:rPr>
            </a:b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noProof="0" dirty="0"/>
              <a:t>Rara Han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Academic Supervisor: Prof Philip Treleaven</a:t>
            </a:r>
            <a:br>
              <a:rPr lang="en-GB" sz="2000" noProof="0" dirty="0"/>
            </a:br>
            <a:r>
              <a:rPr lang="en-GB" sz="2000" noProof="0" dirty="0"/>
              <a:t>Technical Advisor: Omer Gunes (</a:t>
            </a:r>
            <a:r>
              <a:rPr lang="en-GB" sz="2000" noProof="0" dirty="0" err="1"/>
              <a:t>Oxtractor</a:t>
            </a:r>
            <a:r>
              <a:rPr lang="en-GB" sz="2000" noProof="0" dirty="0"/>
              <a:t>)</a:t>
            </a: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8540" y="87468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Impact Statement (business/industry)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427418" y="2047075"/>
            <a:ext cx="13335061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Clinical AI Prototyping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Develop medical assistant agents for triage, diagnosis, and EMR integration.</a:t>
            </a:r>
            <a:endParaRPr lang="en-GB" sz="240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Able to plug into </a:t>
            </a:r>
            <a:r>
              <a:rPr lang="en-GB" sz="2400" dirty="0">
                <a:latin typeface="Arial"/>
                <a:cs typeface="Arial"/>
                <a:sym typeface="Arial"/>
              </a:rPr>
              <a:t>existing software with GUI-level integration.</a:t>
            </a:r>
            <a:endParaRPr lang="en-GB" sz="2400" noProof="0" dirty="0"/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Safe Agent Evolution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Train and evaluate agents without real patient data or risk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Cross-Domain Applicability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/>
              <a:t>Extend to GUI-based agents in finance, law, public services.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3226-3291-9A18-64F1-28211DC23CAE}"/>
              </a:ext>
            </a:extLst>
          </p:cNvPr>
          <p:cNvSpPr txBox="1"/>
          <p:nvPr/>
        </p:nvSpPr>
        <p:spPr>
          <a:xfrm>
            <a:off x="609600" y="2483185"/>
            <a:ext cx="11408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Real-Time Demands </a:t>
            </a:r>
            <a:r>
              <a:rPr lang="en-GB" sz="2400" dirty="0">
                <a:latin typeface="Arial"/>
                <a:cs typeface="Arial"/>
              </a:rPr>
              <a:t>– hospitals require AI that adapts dynamically under pressure; static LLMs fall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Limitations of Current Agents </a:t>
            </a:r>
            <a:r>
              <a:rPr lang="en-GB" sz="2400" dirty="0">
                <a:latin typeface="Arial"/>
                <a:cs typeface="Arial"/>
              </a:rPr>
              <a:t>– Existing frameworks lack memory, reflection, and interface-level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Simulated Clinical Learning </a:t>
            </a:r>
            <a:r>
              <a:rPr lang="en-GB" sz="2400" dirty="0">
                <a:latin typeface="Arial"/>
                <a:cs typeface="Arial"/>
              </a:rPr>
              <a:t>– Combining Agent Hospital (simulation) and Agent S (GUI planning) enables human-like agent learning and coordination.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09600" y="2090008"/>
            <a:ext cx="13178929" cy="389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noProof="0" dirty="0"/>
              <a:t>Industry background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1 – Growing use of LLMs in medical diagnostics and hospital support tools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2 – Agent AI emerging in operational simulation, e.g. AlphaFold, Smallville, </a:t>
            </a:r>
            <a:r>
              <a:rPr lang="en-GB" sz="2000" noProof="0" dirty="0" err="1"/>
              <a:t>OSWorld</a:t>
            </a:r>
            <a:r>
              <a:rPr lang="en-GB" sz="2000" noProof="0" dirty="0"/>
              <a:t>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3 – Need for simulated environments where medical agents evolve safely.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noProof="0" dirty="0"/>
              <a:t>Key publications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1 – </a:t>
            </a:r>
            <a:r>
              <a:rPr lang="en-GB" sz="2000" noProof="0" dirty="0">
                <a:latin typeface="Arial"/>
                <a:cs typeface="Arial"/>
                <a:hlinkClick r:id="rId3"/>
              </a:rPr>
              <a:t>Agent Hospital: A Simulacrum of Hospital with Evolvable Medical Agents (2025)</a:t>
            </a:r>
            <a:endParaRPr lang="en-GB" sz="200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>
                <a:latin typeface="Arial"/>
                <a:cs typeface="Arial"/>
              </a:rPr>
              <a:t>Point 2 – </a:t>
            </a:r>
            <a:r>
              <a:rPr lang="en-GB" sz="2000" noProof="0" dirty="0">
                <a:latin typeface="Arial"/>
                <a:cs typeface="Arial"/>
                <a:hlinkClick r:id="rId4"/>
              </a:rPr>
              <a:t>Agent S: An Open Agentic Framework that uses computers like a human (2024)</a:t>
            </a:r>
            <a:endParaRPr lang="en-GB" sz="2000" noProof="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>
                <a:latin typeface="Arial"/>
                <a:cs typeface="Arial"/>
              </a:rPr>
              <a:t>Point 3 – </a:t>
            </a:r>
            <a:r>
              <a:rPr lang="en-GB" sz="2000" noProof="0" dirty="0">
                <a:latin typeface="Arial"/>
                <a:cs typeface="Arial"/>
                <a:hlinkClick r:id="rId5"/>
              </a:rPr>
              <a:t>The rise and potential of large language model based agents: a survey (2025)</a:t>
            </a:r>
            <a:endParaRPr lang="en-GB" sz="2000" noProof="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000" noProof="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15824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324343" y="2543577"/>
            <a:ext cx="14429232" cy="278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>
                <a:latin typeface="Arial"/>
                <a:cs typeface="Arial"/>
              </a:rPr>
              <a:t>System Integration </a:t>
            </a:r>
            <a:r>
              <a:rPr lang="en-GB" sz="2400" noProof="0" dirty="0">
                <a:latin typeface="Arial"/>
                <a:cs typeface="Arial"/>
              </a:rPr>
              <a:t>– Combine Agent S with Agent Hospital.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dirty="0">
              <a:latin typeface="Arial"/>
              <a:cs typeface="Arial"/>
            </a:endParaRP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/>
              <a:t>Learning Agents</a:t>
            </a:r>
            <a:r>
              <a:rPr lang="en-GB" sz="2400" dirty="0"/>
              <a:t> – Develop agents with memory and feedback-based learning.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dirty="0"/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/>
              <a:t>Use Case Evaluation</a:t>
            </a:r>
            <a:r>
              <a:rPr lang="en-GB" sz="2400" dirty="0"/>
              <a:t> – Assess single- and multi-agent performance in diagnosis, planning, and decision support.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609600" y="81898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553365" y="1907587"/>
            <a:ext cx="116386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1: Memory evolution in </a:t>
            </a:r>
            <a:r>
              <a:rPr lang="en-GB" sz="2400" b="1" dirty="0"/>
              <a:t>Diagnosis</a:t>
            </a:r>
            <a:endParaRPr lang="en-GB" sz="2400" b="1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embed episodic and narrative memory in agents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measure performance over more cases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2: GUI-based </a:t>
            </a:r>
            <a:r>
              <a:rPr lang="en-GB" sz="2400" b="1" dirty="0"/>
              <a:t>Workflows</a:t>
            </a:r>
            <a:r>
              <a:rPr lang="en-GB" sz="2400" b="1" noProof="0" dirty="0"/>
              <a:t> Simulation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extend agent </a:t>
            </a:r>
            <a:r>
              <a:rPr lang="en-GB" sz="2400" dirty="0"/>
              <a:t>S for </a:t>
            </a:r>
            <a:r>
              <a:rPr lang="en-GB" sz="2400" noProof="0" dirty="0"/>
              <a:t>GUI tasks (registration, triage etc.)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benchmark task handling and recovery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3: Adaptive Treatment Planning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Test treatment planning with evolving symptoms and uncertainty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Measure reasoning quality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152400" y="889497"/>
            <a:ext cx="11887200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1: </a:t>
            </a:r>
            <a:r>
              <a:rPr lang="en-GB" sz="4400" b="1" dirty="0"/>
              <a:t>Memory evolution in diagnosis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09600" y="2235502"/>
            <a:ext cx="397130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Embed episodic (case-specific) and narrative (pattern-based) memory into LLM-based agents.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Run simulated diagnostic sessions using varied patient profiles.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97130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 agents with different diseases/symptoms.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Doctor agents record successful and failed cases (simulacrum-style memory evolution).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Benchmark diagnostic accuracy against case count (scaling law style).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874812" y="2226756"/>
            <a:ext cx="321113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GPT</a:t>
            </a:r>
            <a:r>
              <a:rPr lang="en-GB" dirty="0"/>
              <a:t> + </a:t>
            </a:r>
            <a:r>
              <a:rPr lang="en-GB" noProof="0" dirty="0"/>
              <a:t>Agent S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Baseline: GPT-only diagnosis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Intervention: Episodic + narrative memory agent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874813" y="4145550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F65F4-4EB6-E92C-AFCE-44DE2DD1DD29}"/>
              </a:ext>
            </a:extLst>
          </p:cNvPr>
          <p:cNvSpPr txBox="1"/>
          <p:nvPr/>
        </p:nvSpPr>
        <p:spPr>
          <a:xfrm>
            <a:off x="2398816" y="1699171"/>
            <a:ext cx="888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how doctor agents improve diagnosis over time using memory-augmented learning.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7418D-D285-F1A3-6EC8-45CF1B6F90AD}"/>
              </a:ext>
            </a:extLst>
          </p:cNvPr>
          <p:cNvSpPr txBox="1"/>
          <p:nvPr/>
        </p:nvSpPr>
        <p:spPr>
          <a:xfrm>
            <a:off x="8571820" y="2910274"/>
            <a:ext cx="2907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chart: Accuracy vs. Number of Patients</a:t>
            </a:r>
          </a:p>
          <a:p>
            <a:endParaRPr lang="en-GB" dirty="0"/>
          </a:p>
          <a:p>
            <a:r>
              <a:rPr lang="en-GB" dirty="0"/>
              <a:t>Bar chart: Disease category recall with/without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226503" y="838905"/>
            <a:ext cx="11965497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2: </a:t>
            </a:r>
            <a:r>
              <a:rPr lang="en-GB" sz="4400" b="1" dirty="0"/>
              <a:t>GUI-based workflow Simulation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18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4" y="2235502"/>
            <a:ext cx="371340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Extend Agent S to operate GUI interfaces mimicking hospital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Include agentic computer interaction loop for feedback.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76492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Methodology </a:t>
            </a:r>
            <a:endParaRPr lang="en-GB" b="1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Define </a:t>
            </a:r>
            <a:r>
              <a:rPr lang="en-GB" dirty="0"/>
              <a:t>workflows: e.g., register → triage → consult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patients and time-bound inputs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Log success, latency, and 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640814" y="2235502"/>
            <a:ext cx="368752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Agent S </a:t>
            </a:r>
            <a:br>
              <a:rPr lang="en-GB" noProof="0" dirty="0"/>
            </a:br>
            <a:r>
              <a:rPr lang="en-GB" dirty="0"/>
              <a:t>(planning + GUI interaction)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Toolformer</a:t>
            </a:r>
            <a:r>
              <a:rPr lang="en-GB" dirty="0"/>
              <a:t>-style decision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GUI environment mimicking hospital EMR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640814" y="4154157"/>
            <a:ext cx="368752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618045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819EE-AAF4-02DC-555D-420FB69BF9A7}"/>
              </a:ext>
            </a:extLst>
          </p:cNvPr>
          <p:cNvSpPr txBox="1"/>
          <p:nvPr/>
        </p:nvSpPr>
        <p:spPr>
          <a:xfrm>
            <a:off x="1603022" y="1664563"/>
            <a:ext cx="8963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 how agents complete real-world GUI tasks in hospital flows (e.g. registration, triage).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988E9-25DC-DCCC-12FE-2CCAC9E894A3}"/>
              </a:ext>
            </a:extLst>
          </p:cNvPr>
          <p:cNvSpPr txBox="1"/>
          <p:nvPr/>
        </p:nvSpPr>
        <p:spPr>
          <a:xfrm>
            <a:off x="8750981" y="3402459"/>
            <a:ext cx="298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graph </a:t>
            </a:r>
          </a:p>
          <a:p>
            <a:endParaRPr lang="en-US" dirty="0"/>
          </a:p>
          <a:p>
            <a:r>
              <a:rPr lang="en-US" dirty="0"/>
              <a:t>Stacked bar – success / failure</a:t>
            </a:r>
          </a:p>
        </p:txBody>
      </p:sp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324514" y="978176"/>
            <a:ext cx="13351765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3: </a:t>
            </a:r>
            <a:r>
              <a:rPr lang="en-GB" sz="4400" b="1" noProof="0" dirty="0"/>
              <a:t>Adaptive Treatment Planning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Longitudinal study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Agent revise diagnosis and treatment overtime </a:t>
            </a:r>
            <a:endParaRPr lang="en-GB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5550"/>
            <a:ext cx="3073758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Patient simulations for multiple rounds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Introduce feedback loops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Compare one shot and iterative planners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multi agent planner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retrieval enhanced GPT with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Baseline – LLM diagnosis </a:t>
            </a:r>
            <a:endParaRPr lang="en-GB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426038" y="4146445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816929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Contributions to Science (academic)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255493" y="2265678"/>
            <a:ext cx="14079071" cy="37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404177" marR="1969452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>
                <a:latin typeface="Arial"/>
                <a:cs typeface="Arial"/>
              </a:rPr>
              <a:t>Integration Simulation + Planning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Bridges task planning (Agent S) with domain-specific simulation (Agent Hospital)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Scalable learning without labels</a:t>
            </a:r>
            <a:endParaRPr lang="en-GB" sz="2400" b="1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</a:rPr>
              <a:t>Enable memory-based agent learning in synthetic, closed-loop simulations.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>
                <a:latin typeface="Arial"/>
                <a:cs typeface="Arial"/>
              </a:rPr>
              <a:t>Evaluation Framework for Agentic AI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</a:rPr>
              <a:t>Lay groundwork for agent-based licensing tests using dynamic, feedback-rich tasks.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12890</TotalTime>
  <Words>706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Graphik-Medium</vt:lpstr>
      <vt:lpstr>Graphik-SemiboldItalic</vt:lpstr>
      <vt:lpstr>Wingdings</vt:lpstr>
      <vt:lpstr>Office Theme</vt:lpstr>
      <vt:lpstr>Agentic AI for Medical Reasoning  Rara Han  Academic Supervisor: Prof Philip Treleaven Technical Advisor: Omer Gunes (Oxtractor)    </vt:lpstr>
      <vt:lpstr>Research Motivations</vt:lpstr>
      <vt:lpstr>Industry Background and Publications </vt:lpstr>
      <vt:lpstr>Research Objectives</vt:lpstr>
      <vt:lpstr>Research Methodology &amp; Structure </vt:lpstr>
      <vt:lpstr>Exp 1: Memory evolution in diagnosis  </vt:lpstr>
      <vt:lpstr>Exp 2: GUI-based workflow Simulation  </vt:lpstr>
      <vt:lpstr>Exp 3: Adaptive Treatment Planning </vt:lpstr>
      <vt:lpstr>Contributions to Science (academic)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Han, Rara</cp:lastModifiedBy>
  <cp:revision>16</cp:revision>
  <dcterms:created xsi:type="dcterms:W3CDTF">2023-05-17T17:08:02Z</dcterms:created>
  <dcterms:modified xsi:type="dcterms:W3CDTF">2025-06-13T07:52:48Z</dcterms:modified>
</cp:coreProperties>
</file>