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62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>
      <p:cViewPr varScale="1">
        <p:scale>
          <a:sx n="74" d="100"/>
          <a:sy n="74" d="100"/>
        </p:scale>
        <p:origin x="163" y="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9/27/2022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9/27/2022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9/27/2022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Mobile Operating System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Overview-LAB1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Operating System for?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498600"/>
            <a:ext cx="10360501" cy="4665469"/>
          </a:xfrm>
        </p:spPr>
        <p:txBody>
          <a:bodyPr>
            <a:normAutofit lnSpcReduction="10000"/>
          </a:bodyPr>
          <a:lstStyle/>
          <a:p>
            <a:r>
              <a:rPr lang="en-US"/>
              <a:t>In order to communicate with hardware we need application and system software</a:t>
            </a:r>
          </a:p>
          <a:p>
            <a:pPr marL="0" indent="0">
              <a:buNone/>
            </a:pPr>
            <a:r>
              <a:rPr 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Operating System</a:t>
            </a:r>
          </a:p>
          <a:p>
            <a:r>
              <a:rPr lang="en-US"/>
              <a:t>Network OS - Unix, Linux </a:t>
            </a:r>
          </a:p>
          <a:p>
            <a:r>
              <a:rPr lang="en-US"/>
              <a:t>Desktop OS  - macOS, DOS, Window</a:t>
            </a:r>
          </a:p>
          <a:p>
            <a:r>
              <a:rPr lang="en-US"/>
              <a:t>Mobile OS  - iPhone IOS, Android, PalmOS</a:t>
            </a:r>
          </a:p>
          <a:p>
            <a:endParaRPr lang="en-US"/>
          </a:p>
          <a:p>
            <a:pPr marL="0" indent="0">
              <a:buNone/>
            </a:pPr>
            <a:r>
              <a:rPr lang="en-US" sz="2000"/>
              <a:t>*some application work only certain ones</a:t>
            </a:r>
          </a:p>
          <a:p>
            <a:pPr marL="0" indent="0">
              <a:buNone/>
            </a:pPr>
            <a:r>
              <a:rPr lang="en-US" sz="2000"/>
              <a:t>*Android and IOS are so good on their game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OS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CB0B0-CF33-42DC-B80C-DF19EE251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mobile operating system  is software that allows smartphones, (personal computers) and other devices to run applications and programs.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Let’s look at them: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Symbian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Blackberry OS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Window mobile </a:t>
            </a:r>
          </a:p>
          <a:p>
            <a:pPr>
              <a:buFont typeface="Wingdings" panose="05000000000000000000" pitchFamily="2" charset="2"/>
              <a:buChar char="§"/>
            </a:pPr>
            <a:endParaRPr lang="az-Latn-AZ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22115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But…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498600"/>
            <a:ext cx="7395809" cy="467360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Android and IOS are dominant on the marketplace, so in order to create new OS companies(big companies) are need huge amount of money.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ndroid (operating system) - Wikipedia">
            <a:extLst>
              <a:ext uri="{FF2B5EF4-FFF2-40B4-BE49-F238E27FC236}">
                <a16:creationId xmlns:a16="http://schemas.microsoft.com/office/drawing/2014/main" id="{E72A0648-0794-4033-B6FB-AC82CC19F0F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093" y="1374910"/>
            <a:ext cx="14382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07A1488-1209-4865-96F9-CCB186BEB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093" y="3645024"/>
            <a:ext cx="1589087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Apple IOS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Based on Unix</a:t>
            </a:r>
            <a:endParaRPr lang="en-US" dirty="0"/>
          </a:p>
          <a:p>
            <a:r>
              <a:rPr lang="en-US"/>
              <a:t>Closed source</a:t>
            </a:r>
            <a:endParaRPr lang="en-US" dirty="0"/>
          </a:p>
          <a:p>
            <a:r>
              <a:rPr lang="en-US"/>
              <a:t>Exclusive to Apple products- Apple iPhone and Apple iPad</a:t>
            </a:r>
          </a:p>
          <a:p>
            <a:r>
              <a:rPr lang="en-US"/>
              <a:t>Apps are available to users on AppStore</a:t>
            </a:r>
          </a:p>
          <a:p>
            <a:r>
              <a:rPr lang="en-US"/>
              <a:t>Apps must be approved by Apple before release</a:t>
            </a:r>
            <a:endParaRPr 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66A21149-69B2-4F85-A45A-25B11B09F4F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185" y="2492896"/>
            <a:ext cx="2195513" cy="159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7828" y="620688"/>
            <a:ext cx="10801200" cy="5400600"/>
          </a:xfrm>
        </p:spPr>
        <p:txBody>
          <a:bodyPr>
            <a:normAutofit fontScale="90000"/>
          </a:bodyPr>
          <a:lstStyle/>
          <a:p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source, based on Linux</a:t>
            </a: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Apps are available on Google Play, also from 3</a:t>
            </a:r>
            <a:r>
              <a:rPr lang="en-US" sz="2800" b="1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</a:t>
            </a:r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parties</a:t>
            </a: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Supported on many devices </a:t>
            </a: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Apps are developed with Android  SDK</a:t>
            </a: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09836" y="188640"/>
            <a:ext cx="5940660" cy="432048"/>
          </a:xfrm>
        </p:spPr>
        <p:txBody>
          <a:bodyPr>
            <a:normAutofit fontScale="92500" lnSpcReduction="20000"/>
          </a:bodyPr>
          <a:lstStyle/>
          <a:p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 OS</a:t>
            </a:r>
          </a:p>
        </p:txBody>
      </p:sp>
      <p:pic>
        <p:nvPicPr>
          <p:cNvPr id="6" name="Picture 2" descr="Android (operating system) - Wikipedia">
            <a:extLst>
              <a:ext uri="{FF2B5EF4-FFF2-40B4-BE49-F238E27FC236}">
                <a16:creationId xmlns:a16="http://schemas.microsoft.com/office/drawing/2014/main" id="{117E570E-C03A-40F5-B906-F2B17178C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804" y="3933056"/>
            <a:ext cx="14382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7868" y="332656"/>
            <a:ext cx="10657184" cy="6336704"/>
          </a:xfrm>
        </p:spPr>
        <p:txBody>
          <a:bodyPr>
            <a:normAutofit fontScale="90000"/>
          </a:bodyPr>
          <a:lstStyle/>
          <a:p>
            <a:b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Mobile</a:t>
            </a:r>
            <a:b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Closed source</a:t>
            </a: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OS</a:t>
            </a: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NT kernel</a:t>
            </a: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Apps available from Windows Store</a:t>
            </a:r>
            <a:b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159</TotalTime>
  <Words>240</Words>
  <Application>Microsoft Office PowerPoint</Application>
  <PresentationFormat>Custom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Tech 16x9</vt:lpstr>
      <vt:lpstr>Mobile Operating System</vt:lpstr>
      <vt:lpstr>What is Operating System for?</vt:lpstr>
      <vt:lpstr>Mobile OS</vt:lpstr>
      <vt:lpstr>But…</vt:lpstr>
      <vt:lpstr>Apple IOS</vt:lpstr>
      <vt:lpstr>       Open source, based on Linux  Apps are available on Google Play, also from 3rd parties  Supported on many devices   Apps are developed with Android  SDK    </vt:lpstr>
      <vt:lpstr>   Windows Mobile   Closed source  Windows OS  Based on NT kernel  Apps available from Windows Store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Operating System</dc:title>
  <dc:creator>Şirinova Surahi</dc:creator>
  <cp:lastModifiedBy>Şirinova Surahi</cp:lastModifiedBy>
  <cp:revision>1</cp:revision>
  <dcterms:created xsi:type="dcterms:W3CDTF">2022-09-27T12:20:01Z</dcterms:created>
  <dcterms:modified xsi:type="dcterms:W3CDTF">2022-09-27T14:59:37Z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