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6331b4f96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6331b4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331b4f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331b4f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331b4f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331b4f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331b4f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331b4f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331b4f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331b4f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331b4f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331b4f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ello.com/" TargetMode="External"/><Relationship Id="rId4" Type="http://schemas.openxmlformats.org/officeDocument/2006/relationships/hyperlink" Target="https://github.com/RareSkye/PixelPicker" TargetMode="External"/><Relationship Id="rId9" Type="http://schemas.openxmlformats.org/officeDocument/2006/relationships/hyperlink" Target="http://www.umlet.com/umletino/umletino.html" TargetMode="External"/><Relationship Id="rId5" Type="http://schemas.openxmlformats.org/officeDocument/2006/relationships/hyperlink" Target="https://drive.google.com/" TargetMode="External"/><Relationship Id="rId6" Type="http://schemas.openxmlformats.org/officeDocument/2006/relationships/hyperlink" Target="http://www.evileg.ru/ecolor" TargetMode="External"/><Relationship Id="rId7" Type="http://schemas.openxmlformats.org/officeDocument/2006/relationships/hyperlink" Target="https://www.google.com/search?q=Color+picker&amp;oq=Color+picker&amp;aqs=chrome..69i57j69i59j0l5j69i60.347j0j7&amp;sourceid=chrome&amp;ie=UTF-8" TargetMode="External"/><Relationship Id="rId8" Type="http://schemas.openxmlformats.org/officeDocument/2006/relationships/hyperlink" Target="https://colourco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3525" y="1588303"/>
            <a:ext cx="8520600" cy="19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ПМ 01 Разработка программных модулей программного обеспечения для компьютерных систем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51500" y="3555263"/>
            <a:ext cx="32925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Студента ____ 33 _____ группы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Третьякова Андрея</a:t>
            </a:r>
            <a:endParaRPr sz="1400"/>
          </a:p>
        </p:txBody>
      </p:sp>
      <p:sp>
        <p:nvSpPr>
          <p:cNvPr id="56" name="Google Shape;56;p13"/>
          <p:cNvSpPr txBox="1"/>
          <p:nvPr/>
        </p:nvSpPr>
        <p:spPr>
          <a:xfrm>
            <a:off x="314000" y="273188"/>
            <a:ext cx="852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Министерство науки и высшего образования РФ ФГБОУ ВО «Глазовский государственный педагогический институт им. В. Г. Короленко»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Титульный лист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4"/>
              </a:rPr>
              <a:t>Оглавление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5"/>
              </a:rPr>
              <a:t>PixelPicker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6"/>
              </a:rPr>
              <a:t>Ecolor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7"/>
              </a:rPr>
              <a:t>colourco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8"/>
              </a:rPr>
              <a:t>Список источников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PixelPicker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25" y="1093775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Ecolor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1141400"/>
            <a:ext cx="4105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colourco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09" y="1152473"/>
            <a:ext cx="7295577" cy="38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Trello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https://trello.com/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Проект на github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https://github.com/RareSkye/PixelPicker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Google Drive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5"/>
              </a:rPr>
              <a:t>https://drive.google.com/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Ecolor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6"/>
              </a:rPr>
              <a:t>http://www.evileg.ru/ecolor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Color picker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7"/>
              </a:rPr>
              <a:t>https://www.google.com/search?q=Color+picker&amp;oq=Color+picker&amp;aqs=chrome..69i57j69i59j0l5j69i60.347j0j7&amp;sourceid=chrome&amp;ie=UTF-8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colourco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8"/>
              </a:rPr>
              <a:t>https://colourco.de/</a:t>
            </a:r>
            <a:endParaRPr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highlight>
                  <a:srgbClr val="FFFFFF"/>
                </a:highlight>
              </a:rPr>
              <a:t>UMLetino URL: </a:t>
            </a:r>
            <a:r>
              <a:rPr lang="ru" sz="1400" u="sng">
                <a:solidFill>
                  <a:srgbClr val="1155CC"/>
                </a:solidFill>
                <a:highlight>
                  <a:srgbClr val="FFFFFF"/>
                </a:highlight>
                <a:hlinkClick r:id="rId9"/>
              </a:rPr>
              <a:t>http://www.umlet.com/umletino/umletino.html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