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6459200" cy="109728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680" y="920"/>
      </p:cViewPr>
      <p:guideLst>
        <p:guide orient="horz" pos="3456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408682"/>
            <a:ext cx="1399032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6217920"/>
            <a:ext cx="1152144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" y="439423"/>
            <a:ext cx="370332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439423"/>
            <a:ext cx="1083564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3" y="7051041"/>
            <a:ext cx="13990320" cy="217932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3" y="4650744"/>
            <a:ext cx="13990320" cy="240029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560323"/>
            <a:ext cx="7269480" cy="724154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760" y="2560323"/>
            <a:ext cx="7269480" cy="724154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2456184"/>
            <a:ext cx="7272338" cy="1023619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3479801"/>
            <a:ext cx="7272338" cy="6322061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9" y="2456184"/>
            <a:ext cx="7275195" cy="1023619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9" y="3479801"/>
            <a:ext cx="7275195" cy="6322061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4" y="436880"/>
            <a:ext cx="5414963" cy="185928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0" y="436883"/>
            <a:ext cx="9201150" cy="936498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4" y="2296163"/>
            <a:ext cx="5414963" cy="750570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8" y="7680963"/>
            <a:ext cx="9875520" cy="90678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8" y="980440"/>
            <a:ext cx="9875520" cy="658368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8" y="8587744"/>
            <a:ext cx="9875520" cy="128777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439421"/>
            <a:ext cx="14813280" cy="18288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560323"/>
            <a:ext cx="14813280" cy="7241541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10170162"/>
            <a:ext cx="3840480" cy="58420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9969-35A3-2A4A-AA7E-520746630EBA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0" y="10170162"/>
            <a:ext cx="5212080" cy="58420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10170162"/>
            <a:ext cx="3840480" cy="58420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452D-5F5C-E643-8D42-FE2C7BB0D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3201" y="108540"/>
            <a:ext cx="2501280" cy="738664"/>
          </a:xfrm>
          <a:prstGeom prst="rect">
            <a:avLst/>
          </a:prstGeom>
          <a:noFill/>
          <a:ln w="19050" cap="rnd" cmpd="sng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Begin Flash Drought Criteria Analysis for the current grid point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and day t</a:t>
            </a:r>
            <a:endParaRPr lang="en-US" sz="1400" b="1" dirty="0"/>
          </a:p>
        </p:txBody>
      </p:sp>
      <p:sp>
        <p:nvSpPr>
          <p:cNvPr id="4" name="Alternate Process 3"/>
          <p:cNvSpPr/>
          <p:nvPr/>
        </p:nvSpPr>
        <p:spPr>
          <a:xfrm>
            <a:off x="7063201" y="108540"/>
            <a:ext cx="2501280" cy="738664"/>
          </a:xfrm>
          <a:prstGeom prst="flowChartAlternateProcess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47361" y="2862268"/>
            <a:ext cx="225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ΔSESR (pentad) ≤ 40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percentile for that pentad and grid point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92005" y="1461119"/>
            <a:ext cx="1905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SESR ≤ 20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percentile for that day and grid point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2668760">
            <a:off x="2690636" y="916630"/>
            <a:ext cx="1645920" cy="1640595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668760">
            <a:off x="11729050" y="2333303"/>
            <a:ext cx="1891662" cy="1822498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4" idx="2"/>
          </p:cNvCxnSpPr>
          <p:nvPr/>
        </p:nvCxnSpPr>
        <p:spPr>
          <a:xfrm rot="5400000">
            <a:off x="6060574" y="-537844"/>
            <a:ext cx="868218" cy="3638317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0104" y="3244555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Criteria 2 is false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0807" y="3244555"/>
            <a:ext cx="1354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Criteria 2 is true</a:t>
            </a:r>
            <a:endParaRPr lang="en-US" sz="1400" dirty="0"/>
          </a:p>
        </p:txBody>
      </p:sp>
      <p:sp>
        <p:nvSpPr>
          <p:cNvPr id="16" name="Decision 15"/>
          <p:cNvSpPr/>
          <p:nvPr/>
        </p:nvSpPr>
        <p:spPr>
          <a:xfrm>
            <a:off x="3888109" y="3050187"/>
            <a:ext cx="2073495" cy="712714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ecision 16"/>
          <p:cNvSpPr/>
          <p:nvPr/>
        </p:nvSpPr>
        <p:spPr>
          <a:xfrm>
            <a:off x="518510" y="3050187"/>
            <a:ext cx="2073495" cy="712714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endCxn id="17" idx="0"/>
          </p:cNvCxnSpPr>
          <p:nvPr/>
        </p:nvCxnSpPr>
        <p:spPr>
          <a:xfrm rot="5400000">
            <a:off x="1286080" y="1984601"/>
            <a:ext cx="1334764" cy="796413"/>
          </a:xfrm>
          <a:prstGeom prst="bentConnector3">
            <a:avLst>
              <a:gd name="adj1" fmla="val 1457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6" idx="0"/>
          </p:cNvCxnSpPr>
          <p:nvPr/>
        </p:nvCxnSpPr>
        <p:spPr>
          <a:xfrm>
            <a:off x="3499204" y="2898821"/>
            <a:ext cx="1425653" cy="151369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7121" y="2591044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60023" y="1715426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8313845" y="1715424"/>
            <a:ext cx="4361039" cy="216250"/>
          </a:xfrm>
          <a:prstGeom prst="bentConnector3">
            <a:avLst>
              <a:gd name="adj1" fmla="val 99926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8321" y="4295819"/>
            <a:ext cx="184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Criteria 3 true for all days in current pentad</a:t>
            </a:r>
            <a:endParaRPr lang="en-US" sz="1400" dirty="0"/>
          </a:p>
        </p:txBody>
      </p:sp>
      <p:sp>
        <p:nvSpPr>
          <p:cNvPr id="37" name="Decision 36"/>
          <p:cNvSpPr/>
          <p:nvPr/>
        </p:nvSpPr>
        <p:spPr>
          <a:xfrm>
            <a:off x="8313845" y="4042329"/>
            <a:ext cx="3057535" cy="1030200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endCxn id="37" idx="0"/>
          </p:cNvCxnSpPr>
          <p:nvPr/>
        </p:nvCxnSpPr>
        <p:spPr>
          <a:xfrm rot="10800000" flipV="1">
            <a:off x="9842614" y="3244553"/>
            <a:ext cx="1518949" cy="797777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2610" y="2936776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3988203" y="4557429"/>
            <a:ext cx="163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First exception to Criteria 3a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 rot="2668760">
            <a:off x="14111818" y="4188103"/>
            <a:ext cx="1258351" cy="1261872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/>
          <p:nvPr/>
        </p:nvCxnSpPr>
        <p:spPr>
          <a:xfrm>
            <a:off x="13988203" y="3244554"/>
            <a:ext cx="734358" cy="683479"/>
          </a:xfrm>
          <a:prstGeom prst="bentConnector3">
            <a:avLst>
              <a:gd name="adj1" fmla="val 102944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327329" y="2931217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098553" y="6023492"/>
            <a:ext cx="148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Criteria 3 true for previous pentad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 rot="2668760">
            <a:off x="9230134" y="5696573"/>
            <a:ext cx="1258351" cy="1261872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37" idx="2"/>
          </p:cNvCxnSpPr>
          <p:nvPr/>
        </p:nvCxnSpPr>
        <p:spPr>
          <a:xfrm rot="16200000" flipH="1">
            <a:off x="9660625" y="5254517"/>
            <a:ext cx="363972" cy="1"/>
          </a:xfrm>
          <a:prstGeom prst="bentConnector3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547361" y="6023492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Criteria 3 is true</a:t>
            </a:r>
          </a:p>
          <a:p>
            <a:pPr algn="ctr"/>
            <a:r>
              <a:rPr lang="en-US" sz="1400" dirty="0" smtClean="0"/>
              <a:t>Start Date does not change</a:t>
            </a:r>
            <a:endParaRPr lang="en-US" sz="1400" dirty="0"/>
          </a:p>
        </p:txBody>
      </p:sp>
      <p:sp>
        <p:nvSpPr>
          <p:cNvPr id="55" name="Decision 54"/>
          <p:cNvSpPr/>
          <p:nvPr/>
        </p:nvSpPr>
        <p:spPr>
          <a:xfrm>
            <a:off x="11146115" y="5746616"/>
            <a:ext cx="3057535" cy="1255966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304430" y="7829505"/>
            <a:ext cx="2809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Criteria 3 is false</a:t>
            </a:r>
          </a:p>
          <a:p>
            <a:pPr algn="ctr"/>
            <a:r>
              <a:rPr lang="en-US" sz="1400" dirty="0" smtClean="0"/>
              <a:t>Start Date set to last date in dataset</a:t>
            </a:r>
            <a:endParaRPr lang="en-US" sz="1400" dirty="0"/>
          </a:p>
        </p:txBody>
      </p:sp>
      <p:sp>
        <p:nvSpPr>
          <p:cNvPr id="57" name="Decision 56"/>
          <p:cNvSpPr/>
          <p:nvPr/>
        </p:nvSpPr>
        <p:spPr>
          <a:xfrm>
            <a:off x="13102560" y="7572768"/>
            <a:ext cx="3317247" cy="1255966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/>
          <p:nvPr/>
        </p:nvCxnSpPr>
        <p:spPr>
          <a:xfrm rot="5400000">
            <a:off x="13813691" y="6651191"/>
            <a:ext cx="1894987" cy="0"/>
          </a:xfrm>
          <a:prstGeom prst="bentConnector3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61185" y="6238938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63" name="Elbow Connector 62"/>
          <p:cNvCxnSpPr>
            <a:endCxn id="55" idx="0"/>
          </p:cNvCxnSpPr>
          <p:nvPr/>
        </p:nvCxnSpPr>
        <p:spPr>
          <a:xfrm rot="10800000" flipV="1">
            <a:off x="12674882" y="4819039"/>
            <a:ext cx="1175124" cy="927577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243176" y="4822275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257602" y="7829505"/>
            <a:ext cx="171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 Date set to current date minus 5 days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0285185" y="8044948"/>
            <a:ext cx="1508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 Date does not change</a:t>
            </a:r>
            <a:endParaRPr lang="en-US" sz="1400" dirty="0"/>
          </a:p>
        </p:txBody>
      </p:sp>
      <p:sp>
        <p:nvSpPr>
          <p:cNvPr id="67" name="Decision 66"/>
          <p:cNvSpPr/>
          <p:nvPr/>
        </p:nvSpPr>
        <p:spPr>
          <a:xfrm>
            <a:off x="7063201" y="7613277"/>
            <a:ext cx="2080548" cy="1174163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ecision 67"/>
          <p:cNvSpPr/>
          <p:nvPr/>
        </p:nvSpPr>
        <p:spPr>
          <a:xfrm>
            <a:off x="9939241" y="7788211"/>
            <a:ext cx="2073495" cy="999229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endCxn id="68" idx="0"/>
          </p:cNvCxnSpPr>
          <p:nvPr/>
        </p:nvCxnSpPr>
        <p:spPr>
          <a:xfrm>
            <a:off x="9842611" y="7218520"/>
            <a:ext cx="1133377" cy="569691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67" idx="0"/>
          </p:cNvCxnSpPr>
          <p:nvPr/>
        </p:nvCxnSpPr>
        <p:spPr>
          <a:xfrm rot="5400000">
            <a:off x="7900567" y="6545520"/>
            <a:ext cx="1270664" cy="864846"/>
          </a:xfrm>
          <a:prstGeom prst="bentConnector3">
            <a:avLst>
              <a:gd name="adj1" fmla="val 1048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544282" y="6910743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8103477" y="6034836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139986" y="3077712"/>
            <a:ext cx="184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 day – Start Date ≥ 30 days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2924032" y="7432640"/>
            <a:ext cx="2700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Mean ΔSESR from Start Date pentad to the current pentad ≤ 25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percentile for that pentad range and grid point</a:t>
            </a:r>
          </a:p>
        </p:txBody>
      </p:sp>
      <p:cxnSp>
        <p:nvCxnSpPr>
          <p:cNvPr id="85" name="Straight Connector 84"/>
          <p:cNvCxnSpPr>
            <a:stCxn id="67" idx="2"/>
          </p:cNvCxnSpPr>
          <p:nvPr/>
        </p:nvCxnSpPr>
        <p:spPr>
          <a:xfrm>
            <a:off x="8103475" y="8787437"/>
            <a:ext cx="0" cy="23670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103474" y="9024146"/>
            <a:ext cx="6684264" cy="635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57" idx="2"/>
          </p:cNvCxnSpPr>
          <p:nvPr/>
        </p:nvCxnSpPr>
        <p:spPr>
          <a:xfrm flipV="1">
            <a:off x="14761181" y="8828737"/>
            <a:ext cx="0" cy="195409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8" idx="2"/>
          </p:cNvCxnSpPr>
          <p:nvPr/>
        </p:nvCxnSpPr>
        <p:spPr>
          <a:xfrm>
            <a:off x="10975986" y="8787437"/>
            <a:ext cx="0" cy="23670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5" idx="2"/>
          </p:cNvCxnSpPr>
          <p:nvPr/>
        </p:nvCxnSpPr>
        <p:spPr>
          <a:xfrm>
            <a:off x="12674881" y="7002584"/>
            <a:ext cx="0" cy="202156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rot="2668760">
            <a:off x="6434028" y="2710113"/>
            <a:ext cx="1258351" cy="1261872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/>
          <p:nvPr/>
        </p:nvCxnSpPr>
        <p:spPr>
          <a:xfrm rot="5400000">
            <a:off x="7322065" y="2347547"/>
            <a:ext cx="1623902" cy="359657"/>
          </a:xfrm>
          <a:prstGeom prst="bentConnector3">
            <a:avLst>
              <a:gd name="adj1" fmla="val 101072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86194" y="4884631"/>
            <a:ext cx="1354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Criteria 1 is true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02059" y="497616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Criteria 1 is false</a:t>
            </a:r>
            <a:endParaRPr lang="en-US" sz="1400" dirty="0"/>
          </a:p>
        </p:txBody>
      </p:sp>
      <p:sp>
        <p:nvSpPr>
          <p:cNvPr id="114" name="Decision 113"/>
          <p:cNvSpPr/>
          <p:nvPr/>
        </p:nvSpPr>
        <p:spPr>
          <a:xfrm>
            <a:off x="6029983" y="4697870"/>
            <a:ext cx="2073495" cy="712714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ecision 114"/>
          <p:cNvSpPr/>
          <p:nvPr/>
        </p:nvSpPr>
        <p:spPr>
          <a:xfrm>
            <a:off x="3460376" y="4767204"/>
            <a:ext cx="2073495" cy="712714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Elbow Connector 116"/>
          <p:cNvCxnSpPr>
            <a:endCxn id="114" idx="0"/>
          </p:cNvCxnSpPr>
          <p:nvPr/>
        </p:nvCxnSpPr>
        <p:spPr>
          <a:xfrm rot="16200000" flipH="1">
            <a:off x="6832061" y="4463202"/>
            <a:ext cx="465813" cy="3527"/>
          </a:xfrm>
          <a:prstGeom prst="bentConnector3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rot="2668760">
            <a:off x="3215435" y="6851372"/>
            <a:ext cx="2194560" cy="2194247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5829830" y="3539478"/>
            <a:ext cx="2684167" cy="2283862"/>
          </a:xfrm>
          <a:prstGeom prst="bentConnector3">
            <a:avLst>
              <a:gd name="adj1" fmla="val 10021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0800000" flipV="1">
            <a:off x="4326468" y="6023491"/>
            <a:ext cx="1703523" cy="373392"/>
          </a:xfrm>
          <a:prstGeom prst="bentConnector3">
            <a:avLst>
              <a:gd name="adj1" fmla="val 99204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674662" y="9030497"/>
            <a:ext cx="1354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Criteria 4 is true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723512" y="903049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Criteria 4 is false</a:t>
            </a:r>
            <a:endParaRPr lang="en-US" sz="1400" dirty="0"/>
          </a:p>
        </p:txBody>
      </p:sp>
      <p:sp>
        <p:nvSpPr>
          <p:cNvPr id="154" name="Decision 153"/>
          <p:cNvSpPr/>
          <p:nvPr/>
        </p:nvSpPr>
        <p:spPr>
          <a:xfrm>
            <a:off x="5349446" y="8828735"/>
            <a:ext cx="2073495" cy="712714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ecision 154"/>
          <p:cNvSpPr/>
          <p:nvPr/>
        </p:nvSpPr>
        <p:spPr>
          <a:xfrm>
            <a:off x="1250448" y="8832095"/>
            <a:ext cx="2073495" cy="712714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rot="16200000" flipH="1">
            <a:off x="5646299" y="8125817"/>
            <a:ext cx="957929" cy="521856"/>
          </a:xfrm>
          <a:prstGeom prst="bentConnector3">
            <a:avLst>
              <a:gd name="adj1" fmla="val 1300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55" idx="0"/>
          </p:cNvCxnSpPr>
          <p:nvPr/>
        </p:nvCxnSpPr>
        <p:spPr>
          <a:xfrm rot="5400000">
            <a:off x="2061990" y="8132987"/>
            <a:ext cx="924314" cy="473907"/>
          </a:xfrm>
          <a:prstGeom prst="bentConnector3">
            <a:avLst>
              <a:gd name="adj1" fmla="val 2333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195078" y="3339324"/>
            <a:ext cx="32232" cy="121810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endCxn id="115" idx="0"/>
          </p:cNvCxnSpPr>
          <p:nvPr/>
        </p:nvCxnSpPr>
        <p:spPr>
          <a:xfrm rot="10800000" flipV="1">
            <a:off x="4497121" y="4557430"/>
            <a:ext cx="1730188" cy="209774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096590" y="4254745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427130" y="4267720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287193" y="7613275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999894" y="7613275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80" name="Straight Connector 179"/>
          <p:cNvCxnSpPr>
            <a:stCxn id="16" idx="2"/>
          </p:cNvCxnSpPr>
          <p:nvPr/>
        </p:nvCxnSpPr>
        <p:spPr>
          <a:xfrm>
            <a:off x="4924854" y="3762901"/>
            <a:ext cx="0" cy="27942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518510" y="4042331"/>
            <a:ext cx="4406347" cy="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18507" y="4042329"/>
            <a:ext cx="0" cy="596667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" idx="2"/>
          </p:cNvCxnSpPr>
          <p:nvPr/>
        </p:nvCxnSpPr>
        <p:spPr>
          <a:xfrm>
            <a:off x="1555255" y="3762904"/>
            <a:ext cx="0" cy="27942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18509" y="10009006"/>
            <a:ext cx="7980203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14" idx="2"/>
          </p:cNvCxnSpPr>
          <p:nvPr/>
        </p:nvCxnSpPr>
        <p:spPr>
          <a:xfrm>
            <a:off x="7066728" y="5410585"/>
            <a:ext cx="0" cy="293113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518507" y="5703697"/>
            <a:ext cx="654469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15" idx="2"/>
          </p:cNvCxnSpPr>
          <p:nvPr/>
        </p:nvCxnSpPr>
        <p:spPr>
          <a:xfrm>
            <a:off x="4497121" y="5479917"/>
            <a:ext cx="0" cy="22378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55" idx="2"/>
          </p:cNvCxnSpPr>
          <p:nvPr/>
        </p:nvCxnSpPr>
        <p:spPr>
          <a:xfrm>
            <a:off x="2287193" y="9544809"/>
            <a:ext cx="0" cy="46419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54" idx="2"/>
          </p:cNvCxnSpPr>
          <p:nvPr/>
        </p:nvCxnSpPr>
        <p:spPr>
          <a:xfrm flipH="1">
            <a:off x="6386193" y="9541449"/>
            <a:ext cx="1" cy="46755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8659176" y="9775749"/>
            <a:ext cx="157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 Criteria are true simultaneously</a:t>
            </a:r>
            <a:endParaRPr lang="en-US" sz="1400" dirty="0"/>
          </a:p>
        </p:txBody>
      </p:sp>
      <p:sp>
        <p:nvSpPr>
          <p:cNvPr id="200" name="Rectangle 199"/>
          <p:cNvSpPr/>
          <p:nvPr/>
        </p:nvSpPr>
        <p:spPr>
          <a:xfrm rot="2668760">
            <a:off x="8774730" y="9391383"/>
            <a:ext cx="1253360" cy="1246367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 flipV="1">
            <a:off x="9383041" y="9030497"/>
            <a:ext cx="0" cy="10034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1385159" y="934622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Flash Drought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1547361" y="10344402"/>
            <a:ext cx="1451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 Flash Drought</a:t>
            </a:r>
            <a:endParaRPr lang="en-US" sz="1400" dirty="0"/>
          </a:p>
        </p:txBody>
      </p:sp>
      <p:sp>
        <p:nvSpPr>
          <p:cNvPr id="208" name="Decision 207"/>
          <p:cNvSpPr/>
          <p:nvPr/>
        </p:nvSpPr>
        <p:spPr>
          <a:xfrm>
            <a:off x="10975986" y="9143752"/>
            <a:ext cx="2073495" cy="712714"/>
          </a:xfrm>
          <a:prstGeom prst="flowChartDecisio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Decision 208"/>
          <p:cNvSpPr/>
          <p:nvPr/>
        </p:nvSpPr>
        <p:spPr>
          <a:xfrm>
            <a:off x="11206428" y="10172369"/>
            <a:ext cx="2098002" cy="712714"/>
          </a:xfrm>
          <a:prstGeom prst="flowChartDecision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Elbow Connector 210"/>
          <p:cNvCxnSpPr>
            <a:endCxn id="208" idx="1"/>
          </p:cNvCxnSpPr>
          <p:nvPr/>
        </p:nvCxnSpPr>
        <p:spPr>
          <a:xfrm flipV="1">
            <a:off x="10274314" y="9500109"/>
            <a:ext cx="701672" cy="508897"/>
          </a:xfrm>
          <a:prstGeom prst="bentConnector3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endCxn id="209" idx="1"/>
          </p:cNvCxnSpPr>
          <p:nvPr/>
        </p:nvCxnSpPr>
        <p:spPr>
          <a:xfrm>
            <a:off x="10586668" y="10009006"/>
            <a:ext cx="619760" cy="519720"/>
          </a:xfrm>
          <a:prstGeom prst="bentConnector3">
            <a:avLst>
              <a:gd name="adj1" fmla="val 6727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0191434" y="10298969"/>
            <a:ext cx="39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0154965" y="9467972"/>
            <a:ext cx="43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3644211" y="9701229"/>
            <a:ext cx="11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Increment to next day</a:t>
            </a:r>
            <a:endParaRPr lang="en-US" sz="1400" dirty="0"/>
          </a:p>
        </p:txBody>
      </p:sp>
      <p:sp>
        <p:nvSpPr>
          <p:cNvPr id="222" name="Process 221"/>
          <p:cNvSpPr/>
          <p:nvPr/>
        </p:nvSpPr>
        <p:spPr>
          <a:xfrm>
            <a:off x="13644211" y="9500109"/>
            <a:ext cx="1143528" cy="844293"/>
          </a:xfrm>
          <a:prstGeom prst="flowChartProcess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223"/>
          <p:cNvCxnSpPr>
            <a:stCxn id="208" idx="3"/>
            <a:endCxn id="221" idx="1"/>
          </p:cNvCxnSpPr>
          <p:nvPr/>
        </p:nvCxnSpPr>
        <p:spPr>
          <a:xfrm>
            <a:off x="13049481" y="9500109"/>
            <a:ext cx="594730" cy="462730"/>
          </a:xfrm>
          <a:prstGeom prst="bentConnector3">
            <a:avLst>
              <a:gd name="adj1" fmla="val 42881"/>
            </a:avLst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3307727" y="9962839"/>
            <a:ext cx="0" cy="56588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3304430" y="9962839"/>
            <a:ext cx="8137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8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7017" y="2141973"/>
            <a:ext cx="4647325" cy="1589438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dirty="0" smtClean="0"/>
              <a:t>Is the difference between the current Date and Start Date ≥ 30 days?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4289" y="5778373"/>
            <a:ext cx="2966399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Criteria 1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4124" y="5778373"/>
            <a:ext cx="3045015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Criteria 1 is False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 rot="2699964">
            <a:off x="6401229" y="1003083"/>
            <a:ext cx="4246474" cy="3774643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10" name="Decision 9"/>
          <p:cNvSpPr/>
          <p:nvPr/>
        </p:nvSpPr>
        <p:spPr>
          <a:xfrm>
            <a:off x="2339971" y="5421621"/>
            <a:ext cx="3807047" cy="1384925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11238187" y="5421621"/>
            <a:ext cx="3807047" cy="1384925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11" idx="0"/>
          </p:cNvCxnSpPr>
          <p:nvPr/>
        </p:nvCxnSpPr>
        <p:spPr>
          <a:xfrm rot="16200000" flipH="1">
            <a:off x="11057427" y="3337339"/>
            <a:ext cx="2540978" cy="1627587"/>
          </a:xfrm>
          <a:prstGeom prst="bentConnector3">
            <a:avLst>
              <a:gd name="adj1" fmla="val -610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" idx="0"/>
          </p:cNvCxnSpPr>
          <p:nvPr/>
        </p:nvCxnSpPr>
        <p:spPr>
          <a:xfrm rot="5400000">
            <a:off x="3612137" y="3511999"/>
            <a:ext cx="2540981" cy="1278263"/>
          </a:xfrm>
          <a:prstGeom prst="bentConnector3">
            <a:avLst>
              <a:gd name="adj1" fmla="val -610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34011" y="3766669"/>
            <a:ext cx="863566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151128" y="3766669"/>
            <a:ext cx="782814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4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2657" y="2109041"/>
            <a:ext cx="4949982" cy="2066491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dirty="0" smtClean="0"/>
              <a:t>Is SESR for the current date and grid point ≤ the 20</a:t>
            </a:r>
            <a:r>
              <a:rPr lang="en-US" baseline="30000" dirty="0" smtClean="0"/>
              <a:t>th</a:t>
            </a:r>
            <a:r>
              <a:rPr lang="en-US" dirty="0" smtClean="0"/>
              <a:t> percentile for that date and grid point?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0744" y="6378563"/>
            <a:ext cx="2966399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Criteria 2 is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75704" y="6455723"/>
            <a:ext cx="3045015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Criteria 2 is False</a:t>
            </a:r>
          </a:p>
        </p:txBody>
      </p:sp>
      <p:sp>
        <p:nvSpPr>
          <p:cNvPr id="5" name="Process 4"/>
          <p:cNvSpPr/>
          <p:nvPr/>
        </p:nvSpPr>
        <p:spPr>
          <a:xfrm rot="2699964">
            <a:off x="6236264" y="1055055"/>
            <a:ext cx="4526280" cy="4020211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6" name="Decision 5"/>
          <p:cNvSpPr/>
          <p:nvPr/>
        </p:nvSpPr>
        <p:spPr>
          <a:xfrm>
            <a:off x="2593944" y="6056032"/>
            <a:ext cx="3807047" cy="1384925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7" name="Decision 6"/>
          <p:cNvSpPr/>
          <p:nvPr/>
        </p:nvSpPr>
        <p:spPr>
          <a:xfrm>
            <a:off x="11269571" y="6114085"/>
            <a:ext cx="3807047" cy="1384925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endCxn id="7" idx="0"/>
          </p:cNvCxnSpPr>
          <p:nvPr/>
        </p:nvCxnSpPr>
        <p:spPr>
          <a:xfrm rot="16200000" flipH="1">
            <a:off x="10834836" y="3775827"/>
            <a:ext cx="3079120" cy="1597390"/>
          </a:xfrm>
          <a:prstGeom prst="bentConnector3">
            <a:avLst>
              <a:gd name="adj1" fmla="val -118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0"/>
          </p:cNvCxnSpPr>
          <p:nvPr/>
        </p:nvCxnSpPr>
        <p:spPr>
          <a:xfrm rot="5400000">
            <a:off x="3388248" y="4144184"/>
            <a:ext cx="3021069" cy="802627"/>
          </a:xfrm>
          <a:prstGeom prst="bentConnector3">
            <a:avLst>
              <a:gd name="adj1" fmla="val 621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7987" y="3806563"/>
            <a:ext cx="863566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173091" y="3806563"/>
            <a:ext cx="782814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3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8303" y="1941358"/>
            <a:ext cx="4774979" cy="1820270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sz="2700" dirty="0"/>
              <a:t>Is the standardized ΔSESR between the current pentad and previous ≤ 40</a:t>
            </a:r>
            <a:r>
              <a:rPr lang="en-US" sz="2700" baseline="30000" dirty="0"/>
              <a:t>th</a:t>
            </a:r>
            <a:r>
              <a:rPr lang="en-US" sz="2700" dirty="0"/>
              <a:t> percentile for this date and grid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5749" y="4960630"/>
            <a:ext cx="3682224" cy="989274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sz="2700" dirty="0"/>
              <a:t>Is Criteria 3 for the previous pentad True?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6965" y="8206558"/>
            <a:ext cx="3385890" cy="140477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sz="2700" dirty="0"/>
              <a:t>Criteria 3 is True and Start Date is set to this 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364" y="8076083"/>
            <a:ext cx="4803916" cy="989274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sz="2700" dirty="0"/>
              <a:t>Criteria 3 is True and Start Date does not change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8925" y="4717653"/>
            <a:ext cx="3646345" cy="1820270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sz="2700" dirty="0"/>
              <a:t>Is Criteria 3 True for the previous pentad and if so is this the first failure?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38733" y="8076084"/>
            <a:ext cx="3436537" cy="1404772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sz="2700" dirty="0"/>
              <a:t>Criteria 3 is False and Start Date is set to a high date</a:t>
            </a:r>
          </a:p>
        </p:txBody>
      </p:sp>
      <p:sp>
        <p:nvSpPr>
          <p:cNvPr id="8" name="Process 7"/>
          <p:cNvSpPr/>
          <p:nvPr/>
        </p:nvSpPr>
        <p:spPr>
          <a:xfrm rot="2699964">
            <a:off x="6280105" y="819570"/>
            <a:ext cx="4443984" cy="3940291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9" name="Process 8"/>
          <p:cNvSpPr/>
          <p:nvPr/>
        </p:nvSpPr>
        <p:spPr>
          <a:xfrm rot="2699964">
            <a:off x="2376459" y="4132763"/>
            <a:ext cx="2962656" cy="2634082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10" name="Process 9"/>
          <p:cNvSpPr/>
          <p:nvPr/>
        </p:nvSpPr>
        <p:spPr>
          <a:xfrm rot="2699964">
            <a:off x="12073775" y="4140718"/>
            <a:ext cx="2962656" cy="2634082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5707975" y="7320121"/>
            <a:ext cx="5404700" cy="2306122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12" name="Decision 11"/>
          <p:cNvSpPr/>
          <p:nvPr/>
        </p:nvSpPr>
        <p:spPr>
          <a:xfrm>
            <a:off x="648173" y="7753625"/>
            <a:ext cx="4715496" cy="1954722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13" name="Decision 12"/>
          <p:cNvSpPr/>
          <p:nvPr/>
        </p:nvSpPr>
        <p:spPr>
          <a:xfrm>
            <a:off x="11459948" y="7614575"/>
            <a:ext cx="4661818" cy="2093773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/>
          <p:nvPr/>
        </p:nvCxnSpPr>
        <p:spPr>
          <a:xfrm>
            <a:off x="11640527" y="2777762"/>
            <a:ext cx="1931985" cy="817634"/>
          </a:xfrm>
          <a:prstGeom prst="bentConnector3">
            <a:avLst>
              <a:gd name="adj1" fmla="val 100929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3819985" y="2777761"/>
            <a:ext cx="1543687" cy="809678"/>
          </a:xfrm>
          <a:prstGeom prst="bentConnector3">
            <a:avLst>
              <a:gd name="adj1" fmla="val 98742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2" idx="0"/>
          </p:cNvCxnSpPr>
          <p:nvPr/>
        </p:nvCxnSpPr>
        <p:spPr>
          <a:xfrm rot="10800000" flipV="1">
            <a:off x="3005927" y="7312168"/>
            <a:ext cx="814059" cy="441459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1" idx="0"/>
          </p:cNvCxnSpPr>
          <p:nvPr/>
        </p:nvCxnSpPr>
        <p:spPr>
          <a:xfrm>
            <a:off x="3819981" y="7320120"/>
            <a:ext cx="4590344" cy="20320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3" idx="0"/>
          </p:cNvCxnSpPr>
          <p:nvPr/>
        </p:nvCxnSpPr>
        <p:spPr>
          <a:xfrm rot="16200000" flipH="1">
            <a:off x="13544621" y="7368335"/>
            <a:ext cx="274133" cy="218347"/>
          </a:xfrm>
          <a:prstGeom prst="bentConnector3">
            <a:avLst>
              <a:gd name="adj1" fmla="val -15675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1" idx="0"/>
          </p:cNvCxnSpPr>
          <p:nvPr/>
        </p:nvCxnSpPr>
        <p:spPr>
          <a:xfrm rot="10800000" flipV="1">
            <a:off x="8410326" y="7312168"/>
            <a:ext cx="5162186" cy="7955"/>
          </a:xfrm>
          <a:prstGeom prst="bentConnector2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63458" y="2236078"/>
            <a:ext cx="792983" cy="573775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sz="2700" dirty="0"/>
              <a:t>Yes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33243" y="2236078"/>
            <a:ext cx="722652" cy="573775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sz="2700" dirty="0"/>
              <a:t>No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7977" y="6798755"/>
            <a:ext cx="792983" cy="573775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sz="2700" dirty="0"/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40353" y="7041325"/>
            <a:ext cx="722652" cy="573775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sz="2700" dirty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05209" y="6798755"/>
            <a:ext cx="792983" cy="573775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sz="2700" dirty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890842" y="7049279"/>
            <a:ext cx="722652" cy="573775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sz="27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2176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7057" y="2394472"/>
            <a:ext cx="5838473" cy="2543545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dirty="0" smtClean="0"/>
              <a:t>Is the mean change in SESR between the Start Date pentad and current pentad ≤ the 25</a:t>
            </a:r>
            <a:r>
              <a:rPr lang="en-US" baseline="30000" dirty="0" smtClean="0"/>
              <a:t>th</a:t>
            </a:r>
            <a:r>
              <a:rPr lang="en-US" dirty="0" smtClean="0"/>
              <a:t> percentile for that grid point and pentad.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5143" y="7433083"/>
            <a:ext cx="2966399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Criteria 4 is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25860" y="7433083"/>
            <a:ext cx="3045015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Criteria 4 is False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 rot="2699964">
            <a:off x="5857745" y="1194447"/>
            <a:ext cx="5283403" cy="469312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6" name="Decision 5"/>
          <p:cNvSpPr/>
          <p:nvPr/>
        </p:nvSpPr>
        <p:spPr>
          <a:xfrm>
            <a:off x="1957281" y="7043144"/>
            <a:ext cx="3807047" cy="1384925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7" name="Decision 6"/>
          <p:cNvSpPr/>
          <p:nvPr/>
        </p:nvSpPr>
        <p:spPr>
          <a:xfrm>
            <a:off x="10681863" y="7043144"/>
            <a:ext cx="3807047" cy="1384925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endCxn id="7" idx="0"/>
          </p:cNvCxnSpPr>
          <p:nvPr/>
        </p:nvCxnSpPr>
        <p:spPr>
          <a:xfrm rot="16200000" flipH="1">
            <a:off x="10639208" y="5096961"/>
            <a:ext cx="3519499" cy="372863"/>
          </a:xfrm>
          <a:prstGeom prst="bentConnector3">
            <a:avLst>
              <a:gd name="adj1" fmla="val 1038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0"/>
          </p:cNvCxnSpPr>
          <p:nvPr/>
        </p:nvCxnSpPr>
        <p:spPr>
          <a:xfrm rot="5400000">
            <a:off x="2553053" y="4831392"/>
            <a:ext cx="3519501" cy="903996"/>
          </a:xfrm>
          <a:prstGeom prst="bentConnector3">
            <a:avLst>
              <a:gd name="adj1" fmla="val -424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1322" y="4218082"/>
            <a:ext cx="863566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85386" y="4167264"/>
            <a:ext cx="782814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3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5311" y="1671801"/>
            <a:ext cx="3791041" cy="1112384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pPr algn="ctr"/>
            <a:r>
              <a:rPr lang="en-US" dirty="0" smtClean="0"/>
              <a:t>Are all four criteria true?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96503" y="4655323"/>
            <a:ext cx="3731401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Flash Drought is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5041" y="4655323"/>
            <a:ext cx="3810017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Flash Drought is False</a:t>
            </a:r>
            <a:endParaRPr lang="en-US" dirty="0"/>
          </a:p>
        </p:txBody>
      </p:sp>
      <p:sp>
        <p:nvSpPr>
          <p:cNvPr id="5" name="Decision 4"/>
          <p:cNvSpPr/>
          <p:nvPr/>
        </p:nvSpPr>
        <p:spPr>
          <a:xfrm>
            <a:off x="2868265" y="4215475"/>
            <a:ext cx="4424429" cy="1648688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7" name="Process 6"/>
          <p:cNvSpPr/>
          <p:nvPr/>
        </p:nvSpPr>
        <p:spPr>
          <a:xfrm rot="2699964">
            <a:off x="6897325" y="723705"/>
            <a:ext cx="3258922" cy="2890965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sp>
        <p:nvSpPr>
          <p:cNvPr id="8" name="Decision 7"/>
          <p:cNvSpPr/>
          <p:nvPr/>
        </p:nvSpPr>
        <p:spPr>
          <a:xfrm>
            <a:off x="10678219" y="4215475"/>
            <a:ext cx="4424429" cy="1648688"/>
          </a:xfrm>
          <a:prstGeom prst="flowChartDecision">
            <a:avLst/>
          </a:prstGeom>
          <a:solidFill>
            <a:srgbClr val="FFFFFF">
              <a:alpha val="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6746" tIns="78373" rIns="156746" bIns="78373" spcCol="0"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endCxn id="8" idx="0"/>
          </p:cNvCxnSpPr>
          <p:nvPr/>
        </p:nvCxnSpPr>
        <p:spPr>
          <a:xfrm rot="16200000" flipH="1">
            <a:off x="10832150" y="2157197"/>
            <a:ext cx="2054994" cy="2061567"/>
          </a:xfrm>
          <a:prstGeom prst="bentConnector3">
            <a:avLst>
              <a:gd name="adj1" fmla="val -63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" idx="0"/>
          </p:cNvCxnSpPr>
          <p:nvPr/>
        </p:nvCxnSpPr>
        <p:spPr>
          <a:xfrm rot="5400000">
            <a:off x="4625099" y="2615864"/>
            <a:ext cx="2054997" cy="1144231"/>
          </a:xfrm>
          <a:prstGeom prst="bentConnector3">
            <a:avLst>
              <a:gd name="adj1" fmla="val -63"/>
            </a:avLst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0997" y="2705930"/>
            <a:ext cx="863566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890430" y="2705930"/>
            <a:ext cx="782814" cy="635330"/>
          </a:xfrm>
          <a:prstGeom prst="rect">
            <a:avLst/>
          </a:prstGeom>
          <a:noFill/>
        </p:spPr>
        <p:txBody>
          <a:bodyPr wrap="none" lIns="156746" tIns="78373" rIns="156746" bIns="78373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0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10102</TotalTime>
  <Words>364</Words>
  <Application>Microsoft Macintosh PowerPoint</Application>
  <PresentationFormat>Custom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Edris</dc:creator>
  <cp:lastModifiedBy>Stuart Edris</cp:lastModifiedBy>
  <cp:revision>30</cp:revision>
  <dcterms:created xsi:type="dcterms:W3CDTF">2020-04-07T17:24:27Z</dcterms:created>
  <dcterms:modified xsi:type="dcterms:W3CDTF">2020-04-14T17:46:37Z</dcterms:modified>
</cp:coreProperties>
</file>