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FF"/>
    <a:srgbClr val="EBC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res Cosma" userId="78b9cf1e7ca6b793" providerId="LiveId" clId="{03575DC3-3E6D-4B5F-BEDD-8FAC0C9B5B19}"/>
    <pc:docChg chg="undo custSel modSld">
      <pc:chgData name="Rares Cosma" userId="78b9cf1e7ca6b793" providerId="LiveId" clId="{03575DC3-3E6D-4B5F-BEDD-8FAC0C9B5B19}" dt="2025-07-26T21:54:18.095" v="25" actId="20577"/>
      <pc:docMkLst>
        <pc:docMk/>
      </pc:docMkLst>
      <pc:sldChg chg="modTransition">
        <pc:chgData name="Rares Cosma" userId="78b9cf1e7ca6b793" providerId="LiveId" clId="{03575DC3-3E6D-4B5F-BEDD-8FAC0C9B5B19}" dt="2025-07-26T17:59:43.786" v="24"/>
        <pc:sldMkLst>
          <pc:docMk/>
          <pc:sldMk cId="2187799314" sldId="256"/>
        </pc:sldMkLst>
      </pc:sldChg>
      <pc:sldChg chg="modTransition">
        <pc:chgData name="Rares Cosma" userId="78b9cf1e7ca6b793" providerId="LiveId" clId="{03575DC3-3E6D-4B5F-BEDD-8FAC0C9B5B19}" dt="2025-07-26T17:59:43.786" v="24"/>
        <pc:sldMkLst>
          <pc:docMk/>
          <pc:sldMk cId="599599056" sldId="258"/>
        </pc:sldMkLst>
      </pc:sldChg>
      <pc:sldChg chg="modTransition">
        <pc:chgData name="Rares Cosma" userId="78b9cf1e7ca6b793" providerId="LiveId" clId="{03575DC3-3E6D-4B5F-BEDD-8FAC0C9B5B19}" dt="2025-07-26T17:59:43.786" v="24"/>
        <pc:sldMkLst>
          <pc:docMk/>
          <pc:sldMk cId="4079549344" sldId="259"/>
        </pc:sldMkLst>
      </pc:sldChg>
      <pc:sldChg chg="modTransition">
        <pc:chgData name="Rares Cosma" userId="78b9cf1e7ca6b793" providerId="LiveId" clId="{03575DC3-3E6D-4B5F-BEDD-8FAC0C9B5B19}" dt="2025-07-26T17:59:43.786" v="24"/>
        <pc:sldMkLst>
          <pc:docMk/>
          <pc:sldMk cId="4236103842" sldId="260"/>
        </pc:sldMkLst>
      </pc:sldChg>
      <pc:sldChg chg="modSp modTransition">
        <pc:chgData name="Rares Cosma" userId="78b9cf1e7ca6b793" providerId="LiveId" clId="{03575DC3-3E6D-4B5F-BEDD-8FAC0C9B5B19}" dt="2025-07-26T21:54:18.095" v="25" actId="20577"/>
        <pc:sldMkLst>
          <pc:docMk/>
          <pc:sldMk cId="993743705" sldId="261"/>
        </pc:sldMkLst>
        <pc:spChg chg="mod">
          <ac:chgData name="Rares Cosma" userId="78b9cf1e7ca6b793" providerId="LiveId" clId="{03575DC3-3E6D-4B5F-BEDD-8FAC0C9B5B19}" dt="2025-07-26T21:54:18.095" v="25" actId="20577"/>
          <ac:spMkLst>
            <pc:docMk/>
            <pc:sldMk cId="993743705" sldId="261"/>
            <ac:spMk id="4" creationId="{CF6C45C3-5FE6-F914-E606-FD5C153C5314}"/>
          </ac:spMkLst>
        </pc:spChg>
      </pc:sldChg>
      <pc:sldChg chg="modTransition">
        <pc:chgData name="Rares Cosma" userId="78b9cf1e7ca6b793" providerId="LiveId" clId="{03575DC3-3E6D-4B5F-BEDD-8FAC0C9B5B19}" dt="2025-07-26T17:59:43.786" v="24"/>
        <pc:sldMkLst>
          <pc:docMk/>
          <pc:sldMk cId="3227773315" sldId="262"/>
        </pc:sldMkLst>
      </pc:sldChg>
      <pc:sldChg chg="modTransition">
        <pc:chgData name="Rares Cosma" userId="78b9cf1e7ca6b793" providerId="LiveId" clId="{03575DC3-3E6D-4B5F-BEDD-8FAC0C9B5B19}" dt="2025-07-26T17:59:43.786" v="24"/>
        <pc:sldMkLst>
          <pc:docMk/>
          <pc:sldMk cId="250548432" sldId="263"/>
        </pc:sldMkLst>
      </pc:sldChg>
      <pc:sldChg chg="addSp delSp modSp mod modTransition">
        <pc:chgData name="Rares Cosma" userId="78b9cf1e7ca6b793" providerId="LiveId" clId="{03575DC3-3E6D-4B5F-BEDD-8FAC0C9B5B19}" dt="2025-07-26T17:59:43.786" v="24"/>
        <pc:sldMkLst>
          <pc:docMk/>
          <pc:sldMk cId="1823372011" sldId="264"/>
        </pc:sldMkLst>
        <pc:picChg chg="add del mod">
          <ac:chgData name="Rares Cosma" userId="78b9cf1e7ca6b793" providerId="LiveId" clId="{03575DC3-3E6D-4B5F-BEDD-8FAC0C9B5B19}" dt="2025-07-26T17:49:54.704" v="17" actId="478"/>
          <ac:picMkLst>
            <pc:docMk/>
            <pc:sldMk cId="1823372011" sldId="264"/>
            <ac:picMk id="11" creationId="{0E5C79CD-6078-B1E3-8D0A-7D13C77E156F}"/>
          </ac:picMkLst>
        </pc:picChg>
        <pc:picChg chg="add del mod">
          <ac:chgData name="Rares Cosma" userId="78b9cf1e7ca6b793" providerId="LiveId" clId="{03575DC3-3E6D-4B5F-BEDD-8FAC0C9B5B19}" dt="2025-07-26T17:46:24.523" v="9" actId="478"/>
          <ac:picMkLst>
            <pc:docMk/>
            <pc:sldMk cId="1823372011" sldId="264"/>
            <ac:picMk id="13" creationId="{28878BD1-8292-F756-C2F6-AC7C91BFEB42}"/>
          </ac:picMkLst>
        </pc:picChg>
        <pc:picChg chg="add mod">
          <ac:chgData name="Rares Cosma" userId="78b9cf1e7ca6b793" providerId="LiveId" clId="{03575DC3-3E6D-4B5F-BEDD-8FAC0C9B5B19}" dt="2025-07-26T17:51:09.325" v="23" actId="14100"/>
          <ac:picMkLst>
            <pc:docMk/>
            <pc:sldMk cId="1823372011" sldId="264"/>
            <ac:picMk id="15" creationId="{A9E7E780-79F7-588A-3979-076D8A532513}"/>
          </ac:picMkLst>
        </pc:picChg>
        <pc:picChg chg="add del mod">
          <ac:chgData name="Rares Cosma" userId="78b9cf1e7ca6b793" providerId="LiveId" clId="{03575DC3-3E6D-4B5F-BEDD-8FAC0C9B5B19}" dt="2025-07-26T17:51:02.725" v="19" actId="478"/>
          <ac:picMkLst>
            <pc:docMk/>
            <pc:sldMk cId="1823372011" sldId="264"/>
            <ac:picMk id="20" creationId="{4D33F14B-A28E-11C5-76FB-9637257EDC78}"/>
          </ac:picMkLst>
        </pc:picChg>
        <pc:picChg chg="add mod">
          <ac:chgData name="Rares Cosma" userId="78b9cf1e7ca6b793" providerId="LiveId" clId="{03575DC3-3E6D-4B5F-BEDD-8FAC0C9B5B19}" dt="2025-07-26T17:51:05.309" v="21" actId="1076"/>
          <ac:picMkLst>
            <pc:docMk/>
            <pc:sldMk cId="1823372011" sldId="264"/>
            <ac:picMk id="22" creationId="{2D31227D-7F59-BC26-E24C-0CDFF212C65B}"/>
          </ac:picMkLst>
        </pc:picChg>
      </pc:sldChg>
      <pc:sldChg chg="modTransition">
        <pc:chgData name="Rares Cosma" userId="78b9cf1e7ca6b793" providerId="LiveId" clId="{03575DC3-3E6D-4B5F-BEDD-8FAC0C9B5B19}" dt="2025-07-26T17:59:43.786" v="24"/>
        <pc:sldMkLst>
          <pc:docMk/>
          <pc:sldMk cId="2393222740" sldId="265"/>
        </pc:sldMkLst>
      </pc:sldChg>
      <pc:sldChg chg="modTransition">
        <pc:chgData name="Rares Cosma" userId="78b9cf1e7ca6b793" providerId="LiveId" clId="{03575DC3-3E6D-4B5F-BEDD-8FAC0C9B5B19}" dt="2025-07-26T17:59:43.786" v="24"/>
        <pc:sldMkLst>
          <pc:docMk/>
          <pc:sldMk cId="1527843020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57DC-3032-09BD-8578-9000ECA67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AA998-8E7C-205C-0E94-761618DC5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DF16E-D0EF-BFAE-293C-088463A7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D036-D940-471C-963C-7215DECB1C5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45E32-F794-E6E9-BBDB-92442C3C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A5D6-E048-BA2E-C7CA-00CBC5AB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B4FE-1E25-4B94-8FCE-DDDC890E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5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8D96-CA01-14EF-B525-3F188A63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BB027-28C6-6717-8494-E8DFE4CDD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A037B-B4E2-930A-D1C9-28464EFE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D036-D940-471C-963C-7215DECB1C5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5430C-A65E-C833-5F34-DDB93024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77373-7C6E-EDD8-A7A7-3195802B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B4FE-1E25-4B94-8FCE-DDDC890E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1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CE670-A8A6-8ABC-6B96-11A41DA05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5D182-BC97-DB90-AA77-462120886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D0A4B-9D00-7BBC-86A9-73446652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D036-D940-471C-963C-7215DECB1C5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25794-E8C7-9037-C74F-450D8716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0E9F-0FDB-E5A2-8075-C462C691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B4FE-1E25-4B94-8FCE-DDDC890E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4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298C-A2F7-41AC-6A74-3D3A99C1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45B6-3E7C-8188-DDAE-BA1361A8F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93A9C-0AA8-9C95-2939-199C4704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D036-D940-471C-963C-7215DECB1C5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FB536-DFB6-9F44-5389-32BB0241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C192A-2F19-5E1E-70BD-7B0C329C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B4FE-1E25-4B94-8FCE-DDDC890E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2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0C52-ED6C-EDC5-EBD1-EF58D370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A6CE-2736-BC44-7D0C-21A3B29F7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BE0C-DEEA-947B-4E63-BCA4B27F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D036-D940-471C-963C-7215DECB1C5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84A6C-B234-5BF0-0A2C-0499EDE3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B5DDC-E709-CD47-423E-15211ABD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B4FE-1E25-4B94-8FCE-DDDC890E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4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EC24-F4E3-D7B7-32A4-2C619F8B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9EFA-DC9B-FC59-64F9-9CD637E1D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C9CA9-D938-42E7-7BDD-01ABBEC8C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4A6D2-AE45-D1D3-3381-BE5D9714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D036-D940-471C-963C-7215DECB1C5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E05D7-4456-069E-A9B6-05A5328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7C1B8-7C25-1FEA-D9F6-EC5E386E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B4FE-1E25-4B94-8FCE-DDDC890E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6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F554-45CB-E911-888B-BA87D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A5519-CD73-04EF-4F65-6A3B2F8B6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7DBEC-713F-637E-DB8F-DFEF9B7F5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7C10D-258C-1B26-3274-2DBDD33E0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5E07A-C130-BC94-6B02-17941D417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91CD0-523F-F7A6-1FC9-51AADD74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D036-D940-471C-963C-7215DECB1C5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D3F16-665F-9975-4D06-903DAAB2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FCD4B-FBB1-564B-21CA-4D93196B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B4FE-1E25-4B94-8FCE-DDDC890E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0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0A45-64B2-DFF4-5F6D-B6D6BC78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DA0C7-A095-873F-F011-97DAFC13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D036-D940-471C-963C-7215DECB1C5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B6746-13CC-90E2-6D02-03F49B6E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A467E-AC18-F989-162A-84D2B382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B4FE-1E25-4B94-8FCE-DDDC890E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2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50F9B-05E2-C587-A535-93535A71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D036-D940-471C-963C-7215DECB1C5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CA7E2-81D9-56CD-0C2F-2CB1CF65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F2466-0B84-7A3F-89EC-0FED26D6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B4FE-1E25-4B94-8FCE-DDDC890E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1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E96D-CB84-7BB1-6FF7-5905DBF5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5DA0-0317-FDE5-EE42-5A896028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DE144-53FF-6AD9-2961-3EDF06661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1F198-BAA8-CE5D-934F-6B98E7C0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D036-D940-471C-963C-7215DECB1C5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C0CEC-6A6A-303E-7D90-46AF43C9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4D780-5583-E25D-B664-BE038FDC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B4FE-1E25-4B94-8FCE-DDDC890E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A919-3816-467C-B387-C34CEAF3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29C16-3999-E9A1-8AE2-F63FF2FD3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279E4-3FDA-4685-E6F1-96800F9B9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AC958-0225-1E5F-5B88-D900239B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D036-D940-471C-963C-7215DECB1C5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55130-E23F-51E3-D380-AEAE4D05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AA8BE-59BD-0A34-336A-3C1C778C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B4FE-1E25-4B94-8FCE-DDDC890E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4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400BC-DA0F-0BF1-886D-7232AE52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83EF8-307F-2D4C-5663-63B0E44FD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75D4E-46CA-D1FB-17DD-324B63468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1D036-D940-471C-963C-7215DECB1C5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0272-4835-3EAE-33B7-B79B01674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A417F-E249-12E8-3DD9-0D3AC4EF6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7B4FE-1E25-4B94-8FCE-DDDC890EE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2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80000">
              <a:schemeClr val="bg2">
                <a:lumMod val="1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30CC-1084-4903-9DFD-550FB237B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19147" y="623203"/>
            <a:ext cx="9144000" cy="2387600"/>
          </a:xfrm>
        </p:spPr>
        <p:txBody>
          <a:bodyPr/>
          <a:lstStyle/>
          <a:p>
            <a:r>
              <a:rPr lang="en-US" sz="3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F98F6-F74C-E9E5-3ABA-05BB41D2D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05378"/>
            <a:ext cx="12509634" cy="39480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Cosma Rare</a:t>
            </a:r>
            <a:r>
              <a:rPr lang="ro-RO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ș-Gabriel</a:t>
            </a:r>
          </a:p>
          <a:p>
            <a:r>
              <a:rPr lang="ro-RO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COLEGIUL NAȚIONAL „OCTAVIAN GOGA” SIBIU</a:t>
            </a:r>
          </a:p>
          <a:p>
            <a:r>
              <a:rPr lang="ro-RO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Secțiunea UTILITAR</a:t>
            </a:r>
          </a:p>
          <a:p>
            <a:r>
              <a:rPr lang="ro-RO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InfoEducație 2025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8414B-0F9E-77C3-4CC2-2834F0D8364B}"/>
              </a:ext>
            </a:extLst>
          </p:cNvPr>
          <p:cNvSpPr txBox="1"/>
          <p:nvPr/>
        </p:nvSpPr>
        <p:spPr>
          <a:xfrm>
            <a:off x="3849074" y="2029183"/>
            <a:ext cx="4811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ROScript</a:t>
            </a:r>
            <a:endParaRPr lang="en-US" sz="8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49E8B-B2E8-78DA-59DE-7C198C7FF500}"/>
              </a:ext>
            </a:extLst>
          </p:cNvPr>
          <p:cNvSpPr txBox="1"/>
          <p:nvPr/>
        </p:nvSpPr>
        <p:spPr>
          <a:xfrm>
            <a:off x="8416260" y="2426028"/>
            <a:ext cx="70757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3CBD98-8CFB-7AC2-DF01-B45B551F0A15}"/>
              </a:ext>
            </a:extLst>
          </p:cNvPr>
          <p:cNvGrpSpPr/>
          <p:nvPr/>
        </p:nvGrpSpPr>
        <p:grpSpPr>
          <a:xfrm>
            <a:off x="-2956359" y="-961103"/>
            <a:ext cx="1801328" cy="1801329"/>
            <a:chOff x="-3045308" y="874493"/>
            <a:chExt cx="1801328" cy="180132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6D4F924-40F1-ACB9-5694-C4742961A913}"/>
                </a:ext>
              </a:extLst>
            </p:cNvPr>
            <p:cNvSpPr/>
            <p:nvPr/>
          </p:nvSpPr>
          <p:spPr>
            <a:xfrm>
              <a:off x="-3045308" y="874493"/>
              <a:ext cx="1801328" cy="18013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5CDA7F0-8CCA-C191-2049-69D3BF19A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45308" y="874493"/>
              <a:ext cx="1801328" cy="1801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7799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2034">
        <p159:morph option="byObject"/>
      </p:transition>
    </mc:Choice>
    <mc:Fallback xmlns="">
      <p:transition spd="slow" advTm="1203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80000">
              <a:schemeClr val="bg2">
                <a:lumMod val="10000"/>
              </a:schemeClr>
            </a:gs>
          </a:gsLst>
          <a:lin ang="66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9B98A-C7AE-F1E9-36BC-AF67DE31A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2CC1B0-F8E1-8B4B-E707-2CE46E77E0B3}"/>
              </a:ext>
            </a:extLst>
          </p:cNvPr>
          <p:cNvSpPr txBox="1"/>
          <p:nvPr/>
        </p:nvSpPr>
        <p:spPr>
          <a:xfrm>
            <a:off x="-6028850" y="76063"/>
            <a:ext cx="5862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// De </a:t>
            </a:r>
            <a:r>
              <a:rPr lang="en-US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ce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ROScript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F1C4C-6C04-DB38-42B1-ACB59A596FC6}"/>
              </a:ext>
            </a:extLst>
          </p:cNvPr>
          <p:cNvSpPr txBox="1"/>
          <p:nvPr/>
        </p:nvSpPr>
        <p:spPr>
          <a:xfrm>
            <a:off x="712446" y="9015883"/>
            <a:ext cx="1111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folose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ște o sintaxă în limba română cu specific C++, astfel făcând trecerea mai ușoară de la pseudocod la C++, în licee</a:t>
            </a:r>
          </a:p>
          <a:p>
            <a:endParaRPr lang="ro-RO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 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problema fundamentală identificată în predarea informaticii este că elevii înțeleg greu pseudocodul, și utilitatea lui, deoarece nu pot primi feedback instant când execută codul manual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8DB88-8A89-FB18-1BE4-77438620D309}"/>
              </a:ext>
            </a:extLst>
          </p:cNvPr>
          <p:cNvSpPr txBox="1"/>
          <p:nvPr/>
        </p:nvSpPr>
        <p:spPr>
          <a:xfrm>
            <a:off x="712446" y="10069932"/>
            <a:ext cx="1111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Care este soluția?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AAD6D-935A-A2E5-7531-61C6E08B1757}"/>
              </a:ext>
            </a:extLst>
          </p:cNvPr>
          <p:cNvSpPr txBox="1"/>
          <p:nvPr/>
        </p:nvSpPr>
        <p:spPr>
          <a:xfrm>
            <a:off x="1679759" y="11407838"/>
            <a:ext cx="1111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ROScript</a:t>
            </a:r>
            <a:r>
              <a:rPr lang="ro-RO" sz="3200" dirty="0">
                <a:solidFill>
                  <a:schemeClr val="bg1"/>
                </a:solidFill>
                <a:latin typeface="Consolas" panose="020B0609020204030204" pitchFamily="49" charset="0"/>
              </a:rPr>
              <a:t> oferă execuție =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ro-RO" sz="3200" dirty="0">
                <a:solidFill>
                  <a:schemeClr val="bg1"/>
                </a:solidFill>
                <a:latin typeface="Consolas" panose="020B0609020204030204" pitchFamily="49" charset="0"/>
              </a:rPr>
              <a:t> feedback instant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7E8435-B05B-B0EB-E774-0C8D3E139C87}"/>
              </a:ext>
            </a:extLst>
          </p:cNvPr>
          <p:cNvSpPr txBox="1"/>
          <p:nvPr/>
        </p:nvSpPr>
        <p:spPr>
          <a:xfrm>
            <a:off x="-20672068" y="1229027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📜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Liste</a:t>
            </a:r>
            <a:endParaRPr lang="ro-RO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699188-0210-8F95-1BDE-EF1D450893DE}"/>
              </a:ext>
            </a:extLst>
          </p:cNvPr>
          <p:cNvSpPr/>
          <p:nvPr/>
        </p:nvSpPr>
        <p:spPr>
          <a:xfrm>
            <a:off x="-3731275" y="1859997"/>
            <a:ext cx="3163308" cy="107721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0A51DC-D003-711B-7236-58CB5B556942}"/>
              </a:ext>
            </a:extLst>
          </p:cNvPr>
          <p:cNvSpPr txBox="1"/>
          <p:nvPr/>
        </p:nvSpPr>
        <p:spPr>
          <a:xfrm>
            <a:off x="-3731275" y="1953902"/>
            <a:ext cx="383517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ro-RO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unctie </a:t>
            </a:r>
            <a:r>
              <a:rPr lang="ro-RO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salut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ro-RO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 nume)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“Salut “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nume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o-RO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B2CB51-5296-6E3A-73FE-3ADEFED33D05}"/>
              </a:ext>
            </a:extLst>
          </p:cNvPr>
          <p:cNvSpPr txBox="1"/>
          <p:nvPr/>
        </p:nvSpPr>
        <p:spPr>
          <a:xfrm>
            <a:off x="-11680469" y="3163366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🔗</a:t>
            </a:r>
            <a:r>
              <a:rPr lang="ro-RO" sz="2400" dirty="0"/>
              <a:t>   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Biblioteca standard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E6CBBB-580E-792D-5EB9-6F309C96449E}"/>
              </a:ext>
            </a:extLst>
          </p:cNvPr>
          <p:cNvSpPr/>
          <p:nvPr/>
        </p:nvSpPr>
        <p:spPr>
          <a:xfrm>
            <a:off x="-4340654" y="3882765"/>
            <a:ext cx="3772685" cy="25475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EBBC79-D465-AFCF-65A9-4E0334427124}"/>
              </a:ext>
            </a:extLst>
          </p:cNvPr>
          <p:cNvSpPr txBox="1"/>
          <p:nvPr/>
        </p:nvSpPr>
        <p:spPr>
          <a:xfrm>
            <a:off x="-4340655" y="3882765"/>
            <a:ext cx="3772685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x =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pi =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sirc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(3.1415);</a:t>
            </a: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[1,2,3];</a:t>
            </a:r>
          </a:p>
          <a:p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adauga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(lista,4);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y =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radp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(x);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5050"/>
                </a:solidFill>
                <a:latin typeface="Consolas" panose="020B0609020204030204" pitchFamily="49" charset="0"/>
              </a:rPr>
              <a:t>intreg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citeste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sirc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66DAE-FCD5-DDB6-5E7D-E18C116803AA}"/>
              </a:ext>
            </a:extLst>
          </p:cNvPr>
          <p:cNvSpPr txBox="1"/>
          <p:nvPr/>
        </p:nvSpPr>
        <p:spPr>
          <a:xfrm>
            <a:off x="-11585100" y="1246016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⚙️</a:t>
            </a:r>
            <a:r>
              <a:rPr lang="ro-RO" sz="2400" dirty="0"/>
              <a:t>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ț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ii</a:t>
            </a:r>
            <a:endParaRPr lang="ro-RO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7ECA2-96B3-A324-A40A-95F94190506A}"/>
              </a:ext>
            </a:extLst>
          </p:cNvPr>
          <p:cNvSpPr/>
          <p:nvPr/>
        </p:nvSpPr>
        <p:spPr>
          <a:xfrm>
            <a:off x="-11239963" y="1853573"/>
            <a:ext cx="3772685" cy="260108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6DF80-A8A4-A590-AE7E-F276A9F82826}"/>
              </a:ext>
            </a:extLst>
          </p:cNvPr>
          <p:cNvSpPr txBox="1"/>
          <p:nvPr/>
        </p:nvSpPr>
        <p:spPr>
          <a:xfrm>
            <a:off x="-11239964" y="1853573"/>
            <a:ext cx="3772685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[1,2,3];</a:t>
            </a:r>
          </a:p>
          <a:p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adauga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(lista,4);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y = [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 [1,2,3],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 [4,5,6],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 [7,8,9],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]</a:t>
            </a:r>
          </a:p>
          <a:p>
            <a:endParaRPr lang="en-US" sz="16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(y[1,2]);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B79830-FCC3-2889-E61A-DA0B5EF0B86B}"/>
              </a:ext>
            </a:extLst>
          </p:cNvPr>
          <p:cNvSpPr/>
          <p:nvPr/>
        </p:nvSpPr>
        <p:spPr>
          <a:xfrm>
            <a:off x="-11012359" y="1212038"/>
            <a:ext cx="1393371" cy="13842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77C97-F254-AAD9-3BB4-D2905BF961CF}"/>
              </a:ext>
            </a:extLst>
          </p:cNvPr>
          <p:cNvSpPr txBox="1"/>
          <p:nvPr/>
        </p:nvSpPr>
        <p:spPr>
          <a:xfrm>
            <a:off x="-10950942" y="1719507"/>
            <a:ext cx="13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Cod sursă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1FF3741A-3383-CEBB-CEB0-83B11EAFB966}"/>
              </a:ext>
            </a:extLst>
          </p:cNvPr>
          <p:cNvCxnSpPr>
            <a:cxnSpLocks/>
          </p:cNvCxnSpPr>
          <p:nvPr/>
        </p:nvCxnSpPr>
        <p:spPr>
          <a:xfrm>
            <a:off x="-9618988" y="1885374"/>
            <a:ext cx="1814286" cy="1790257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C39F2BF-E904-AA06-AFB1-1BB331773826}"/>
              </a:ext>
            </a:extLst>
          </p:cNvPr>
          <p:cNvSpPr/>
          <p:nvPr/>
        </p:nvSpPr>
        <p:spPr>
          <a:xfrm>
            <a:off x="-7804702" y="3388886"/>
            <a:ext cx="1596572" cy="5444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2B2530-75B1-7BD1-24F5-DC741CB013C9}"/>
              </a:ext>
            </a:extLst>
          </p:cNvPr>
          <p:cNvSpPr txBox="1"/>
          <p:nvPr/>
        </p:nvSpPr>
        <p:spPr>
          <a:xfrm>
            <a:off x="-7409185" y="3476459"/>
            <a:ext cx="13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Lexer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A98CCC-8C1D-2ED5-7080-D601204B321E}"/>
              </a:ext>
            </a:extLst>
          </p:cNvPr>
          <p:cNvSpPr/>
          <p:nvPr/>
        </p:nvSpPr>
        <p:spPr>
          <a:xfrm>
            <a:off x="-5163104" y="1238219"/>
            <a:ext cx="1778001" cy="5444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F9ED94-344C-C0F9-5844-9DF16AF46DFB}"/>
              </a:ext>
            </a:extLst>
          </p:cNvPr>
          <p:cNvSpPr txBox="1"/>
          <p:nvPr/>
        </p:nvSpPr>
        <p:spPr>
          <a:xfrm>
            <a:off x="-4778473" y="1325792"/>
            <a:ext cx="13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Parser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E33458A-4FFB-1802-B6CA-1FBD65028D0E}"/>
              </a:ext>
            </a:extLst>
          </p:cNvPr>
          <p:cNvCxnSpPr>
            <a:cxnSpLocks/>
            <a:endCxn id="29" idx="1"/>
          </p:cNvCxnSpPr>
          <p:nvPr/>
        </p:nvCxnSpPr>
        <p:spPr>
          <a:xfrm rot="5400000" flipH="1" flipV="1">
            <a:off x="-6756835" y="2059164"/>
            <a:ext cx="2142436" cy="1045026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D369682-B88F-BC98-415F-6C7E92E85238}"/>
              </a:ext>
            </a:extLst>
          </p:cNvPr>
          <p:cNvSpPr/>
          <p:nvPr/>
        </p:nvSpPr>
        <p:spPr>
          <a:xfrm>
            <a:off x="-4778473" y="5448741"/>
            <a:ext cx="1778001" cy="5444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220FEB-ABAB-A9B2-63A4-408D4332CAC2}"/>
              </a:ext>
            </a:extLst>
          </p:cNvPr>
          <p:cNvSpPr txBox="1"/>
          <p:nvPr/>
        </p:nvSpPr>
        <p:spPr>
          <a:xfrm>
            <a:off x="-4698007" y="5536314"/>
            <a:ext cx="177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Interpretor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0EC495-EBD1-A75E-79F4-55015AE66D6C}"/>
              </a:ext>
            </a:extLst>
          </p:cNvPr>
          <p:cNvCxnSpPr>
            <a:stCxn id="29" idx="2"/>
            <a:endCxn id="40" idx="0"/>
          </p:cNvCxnSpPr>
          <p:nvPr/>
        </p:nvCxnSpPr>
        <p:spPr>
          <a:xfrm>
            <a:off x="-4274103" y="1782698"/>
            <a:ext cx="384631" cy="36660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6CFA7A-46B9-A00F-B0EE-ACEEA6915E2B}"/>
              </a:ext>
            </a:extLst>
          </p:cNvPr>
          <p:cNvCxnSpPr>
            <a:cxnSpLocks/>
          </p:cNvCxnSpPr>
          <p:nvPr/>
        </p:nvCxnSpPr>
        <p:spPr>
          <a:xfrm>
            <a:off x="-3000472" y="5720980"/>
            <a:ext cx="50736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3D84338-CFDA-AB3C-28BB-3D23C15F265A}"/>
              </a:ext>
            </a:extLst>
          </p:cNvPr>
          <p:cNvSpPr/>
          <p:nvPr/>
        </p:nvSpPr>
        <p:spPr>
          <a:xfrm>
            <a:off x="-2459816" y="5028845"/>
            <a:ext cx="1393371" cy="13842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C3D209-2E63-AD28-84B0-9E0FD5878FD3}"/>
              </a:ext>
            </a:extLst>
          </p:cNvPr>
          <p:cNvSpPr txBox="1"/>
          <p:nvPr/>
        </p:nvSpPr>
        <p:spPr>
          <a:xfrm>
            <a:off x="-2188946" y="5536314"/>
            <a:ext cx="13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2F0448-1D9F-EF47-2E54-D9569ABDEF15}"/>
              </a:ext>
            </a:extLst>
          </p:cNvPr>
          <p:cNvSpPr txBox="1"/>
          <p:nvPr/>
        </p:nvSpPr>
        <p:spPr>
          <a:xfrm>
            <a:off x="-23545457" y="-29244737"/>
            <a:ext cx="109498733" cy="63828266"/>
          </a:xfrm>
          <a:custGeom>
            <a:avLst/>
            <a:gdLst>
              <a:gd name="connsiteX0" fmla="*/ 10147481 w 12752014"/>
              <a:gd name="connsiteY0" fmla="*/ 4638698 h 9190723"/>
              <a:gd name="connsiteX1" fmla="*/ 10283658 w 12752014"/>
              <a:gd name="connsiteY1" fmla="*/ 4706229 h 9190723"/>
              <a:gd name="connsiteX2" fmla="*/ 10339469 w 12752014"/>
              <a:gd name="connsiteY2" fmla="*/ 4917751 h 9190723"/>
              <a:gd name="connsiteX3" fmla="*/ 10285891 w 12752014"/>
              <a:gd name="connsiteY3" fmla="*/ 5139319 h 9190723"/>
              <a:gd name="connsiteX4" fmla="*/ 10153062 w 12752014"/>
              <a:gd name="connsiteY4" fmla="*/ 5204617 h 9190723"/>
              <a:gd name="connsiteX5" fmla="*/ 10003489 w 12752014"/>
              <a:gd name="connsiteY5" fmla="*/ 5136528 h 9190723"/>
              <a:gd name="connsiteX6" fmla="*/ 9944330 w 12752014"/>
              <a:gd name="connsiteY6" fmla="*/ 4927797 h 9190723"/>
              <a:gd name="connsiteX7" fmla="*/ 10002373 w 12752014"/>
              <a:gd name="connsiteY7" fmla="*/ 4706787 h 9190723"/>
              <a:gd name="connsiteX8" fmla="*/ 10147481 w 12752014"/>
              <a:gd name="connsiteY8" fmla="*/ 4638698 h 9190723"/>
              <a:gd name="connsiteX9" fmla="*/ 8741427 w 12752014"/>
              <a:gd name="connsiteY9" fmla="*/ 4331740 h 9190723"/>
              <a:gd name="connsiteX10" fmla="*/ 8741427 w 12752014"/>
              <a:gd name="connsiteY10" fmla="*/ 5517156 h 9190723"/>
              <a:gd name="connsiteX11" fmla="*/ 9195725 w 12752014"/>
              <a:gd name="connsiteY11" fmla="*/ 5517156 h 9190723"/>
              <a:gd name="connsiteX12" fmla="*/ 9195725 w 12752014"/>
              <a:gd name="connsiteY12" fmla="*/ 4331740 h 9190723"/>
              <a:gd name="connsiteX13" fmla="*/ 10295937 w 12752014"/>
              <a:gd name="connsiteY13" fmla="*/ 4304951 h 9190723"/>
              <a:gd name="connsiteX14" fmla="*/ 10076043 w 12752014"/>
              <a:gd name="connsiteY14" fmla="*/ 4357413 h 9190723"/>
              <a:gd name="connsiteX15" fmla="*/ 9914193 w 12752014"/>
              <a:gd name="connsiteY15" fmla="*/ 4506985 h 9190723"/>
              <a:gd name="connsiteX16" fmla="*/ 9914193 w 12752014"/>
              <a:gd name="connsiteY16" fmla="*/ 4331740 h 9190723"/>
              <a:gd name="connsiteX17" fmla="*/ 9488916 w 12752014"/>
              <a:gd name="connsiteY17" fmla="*/ 4331740 h 9190723"/>
              <a:gd name="connsiteX18" fmla="*/ 9488916 w 12752014"/>
              <a:gd name="connsiteY18" fmla="*/ 5968105 h 9190723"/>
              <a:gd name="connsiteX19" fmla="*/ 9947679 w 12752014"/>
              <a:gd name="connsiteY19" fmla="*/ 5968105 h 9190723"/>
              <a:gd name="connsiteX20" fmla="*/ 9947679 w 12752014"/>
              <a:gd name="connsiteY20" fmla="*/ 5402186 h 9190723"/>
              <a:gd name="connsiteX21" fmla="*/ 10102274 w 12752014"/>
              <a:gd name="connsiteY21" fmla="*/ 5508226 h 9190723"/>
              <a:gd name="connsiteX22" fmla="*/ 10293704 w 12752014"/>
              <a:gd name="connsiteY22" fmla="*/ 5543945 h 9190723"/>
              <a:gd name="connsiteX23" fmla="*/ 10652008 w 12752014"/>
              <a:gd name="connsiteY23" fmla="*/ 5388234 h 9190723"/>
              <a:gd name="connsiteX24" fmla="*/ 10793767 w 12752014"/>
              <a:gd name="connsiteY24" fmla="*/ 4936727 h 9190723"/>
              <a:gd name="connsiteX25" fmla="*/ 10663728 w 12752014"/>
              <a:gd name="connsiteY25" fmla="*/ 4486894 h 9190723"/>
              <a:gd name="connsiteX26" fmla="*/ 10295937 w 12752014"/>
              <a:gd name="connsiteY26" fmla="*/ 4304951 h 9190723"/>
              <a:gd name="connsiteX27" fmla="*/ 8423233 w 12752014"/>
              <a:gd name="connsiteY27" fmla="*/ 4304951 h 9190723"/>
              <a:gd name="connsiteX28" fmla="*/ 8261940 w 12752014"/>
              <a:gd name="connsiteY28" fmla="*/ 4352390 h 9190723"/>
              <a:gd name="connsiteX29" fmla="*/ 8135250 w 12752014"/>
              <a:gd name="connsiteY29" fmla="*/ 4525961 h 9190723"/>
              <a:gd name="connsiteX30" fmla="*/ 8135250 w 12752014"/>
              <a:gd name="connsiteY30" fmla="*/ 4331740 h 9190723"/>
              <a:gd name="connsiteX31" fmla="*/ 7709974 w 12752014"/>
              <a:gd name="connsiteY31" fmla="*/ 4331740 h 9190723"/>
              <a:gd name="connsiteX32" fmla="*/ 7709974 w 12752014"/>
              <a:gd name="connsiteY32" fmla="*/ 5517156 h 9190723"/>
              <a:gd name="connsiteX33" fmla="*/ 8166504 w 12752014"/>
              <a:gd name="connsiteY33" fmla="*/ 5517156 h 9190723"/>
              <a:gd name="connsiteX34" fmla="*/ 8166504 w 12752014"/>
              <a:gd name="connsiteY34" fmla="*/ 5119785 h 9190723"/>
              <a:gd name="connsiteX35" fmla="*/ 8236825 w 12752014"/>
              <a:gd name="connsiteY35" fmla="*/ 4731344 h 9190723"/>
              <a:gd name="connsiteX36" fmla="*/ 8375236 w 12752014"/>
              <a:gd name="connsiteY36" fmla="*/ 4657674 h 9190723"/>
              <a:gd name="connsiteX37" fmla="*/ 8502484 w 12752014"/>
              <a:gd name="connsiteY37" fmla="*/ 4691160 h 9190723"/>
              <a:gd name="connsiteX38" fmla="*/ 8643126 w 12752014"/>
              <a:gd name="connsiteY38" fmla="*/ 4367459 h 9190723"/>
              <a:gd name="connsiteX39" fmla="*/ 8423233 w 12752014"/>
              <a:gd name="connsiteY39" fmla="*/ 4304951 h 9190723"/>
              <a:gd name="connsiteX40" fmla="*/ 6817749 w 12752014"/>
              <a:gd name="connsiteY40" fmla="*/ 4304951 h 9190723"/>
              <a:gd name="connsiteX41" fmla="*/ 6477305 w 12752014"/>
              <a:gd name="connsiteY41" fmla="*/ 4359593 h 9190723"/>
              <a:gd name="connsiteX42" fmla="*/ 6314338 w 12752014"/>
              <a:gd name="connsiteY42" fmla="*/ 4464979 h 9190723"/>
              <a:gd name="connsiteX43" fmla="*/ 6189323 w 12752014"/>
              <a:gd name="connsiteY43" fmla="*/ 4625007 h 9190723"/>
              <a:gd name="connsiteX44" fmla="*/ 6126815 w 12752014"/>
              <a:gd name="connsiteY44" fmla="*/ 4929471 h 9190723"/>
              <a:gd name="connsiteX45" fmla="*/ 6178160 w 12752014"/>
              <a:gd name="connsiteY45" fmla="*/ 5210503 h 9190723"/>
              <a:gd name="connsiteX46" fmla="*/ 6319920 w 12752014"/>
              <a:gd name="connsiteY46" fmla="*/ 5395071 h 9190723"/>
              <a:gd name="connsiteX47" fmla="*/ 6535906 w 12752014"/>
              <a:gd name="connsiteY47" fmla="*/ 5508819 h 9190723"/>
              <a:gd name="connsiteX48" fmla="*/ 6850119 w 12752014"/>
              <a:gd name="connsiteY48" fmla="*/ 5543945 h 9190723"/>
              <a:gd name="connsiteX49" fmla="*/ 7172146 w 12752014"/>
              <a:gd name="connsiteY49" fmla="*/ 5489251 h 9190723"/>
              <a:gd name="connsiteX50" fmla="*/ 7380320 w 12752014"/>
              <a:gd name="connsiteY50" fmla="*/ 5335772 h 9190723"/>
              <a:gd name="connsiteX51" fmla="*/ 7497522 w 12752014"/>
              <a:gd name="connsiteY51" fmla="*/ 5101926 h 9190723"/>
              <a:gd name="connsiteX52" fmla="*/ 7065548 w 12752014"/>
              <a:gd name="connsiteY52" fmla="*/ 5052812 h 9190723"/>
              <a:gd name="connsiteX53" fmla="*/ 6974577 w 12752014"/>
              <a:gd name="connsiteY53" fmla="*/ 5193455 h 9190723"/>
              <a:gd name="connsiteX54" fmla="*/ 6824446 w 12752014"/>
              <a:gd name="connsiteY54" fmla="*/ 5239220 h 9190723"/>
              <a:gd name="connsiteX55" fmla="*/ 6648085 w 12752014"/>
              <a:gd name="connsiteY55" fmla="*/ 5163457 h 9190723"/>
              <a:gd name="connsiteX56" fmla="*/ 6578880 w 12752014"/>
              <a:gd name="connsiteY56" fmla="*/ 4941732 h 9190723"/>
              <a:gd name="connsiteX57" fmla="*/ 6648643 w 12752014"/>
              <a:gd name="connsiteY57" fmla="*/ 4697151 h 9190723"/>
              <a:gd name="connsiteX58" fmla="*/ 6831144 w 12752014"/>
              <a:gd name="connsiteY58" fmla="*/ 4616374 h 9190723"/>
              <a:gd name="connsiteX59" fmla="*/ 6973461 w 12752014"/>
              <a:gd name="connsiteY59" fmla="*/ 4654883 h 9190723"/>
              <a:gd name="connsiteX60" fmla="*/ 7046572 w 12752014"/>
              <a:gd name="connsiteY60" fmla="*/ 4769295 h 9190723"/>
              <a:gd name="connsiteX61" fmla="*/ 7474081 w 12752014"/>
              <a:gd name="connsiteY61" fmla="*/ 4712368 h 9190723"/>
              <a:gd name="connsiteX62" fmla="*/ 7260327 w 12752014"/>
              <a:gd name="connsiteY62" fmla="*/ 4408759 h 9190723"/>
              <a:gd name="connsiteX63" fmla="*/ 6817749 w 12752014"/>
              <a:gd name="connsiteY63" fmla="*/ 4304951 h 9190723"/>
              <a:gd name="connsiteX64" fmla="*/ 1392220 w 12752014"/>
              <a:gd name="connsiteY64" fmla="*/ 4211189 h 9190723"/>
              <a:gd name="connsiteX65" fmla="*/ 1614346 w 12752014"/>
              <a:gd name="connsiteY65" fmla="*/ 4211189 h 9190723"/>
              <a:gd name="connsiteX66" fmla="*/ 1802986 w 12752014"/>
              <a:gd name="connsiteY66" fmla="*/ 4253605 h 9190723"/>
              <a:gd name="connsiteX67" fmla="*/ 1853215 w 12752014"/>
              <a:gd name="connsiteY67" fmla="*/ 4375272 h 9190723"/>
              <a:gd name="connsiteX68" fmla="*/ 1821403 w 12752014"/>
              <a:gd name="connsiteY68" fmla="*/ 4470150 h 9190723"/>
              <a:gd name="connsiteX69" fmla="*/ 1739362 w 12752014"/>
              <a:gd name="connsiteY69" fmla="*/ 4521496 h 9190723"/>
              <a:gd name="connsiteX70" fmla="*/ 1605416 w 12752014"/>
              <a:gd name="connsiteY70" fmla="*/ 4543820 h 9190723"/>
              <a:gd name="connsiteX71" fmla="*/ 1392220 w 12752014"/>
              <a:gd name="connsiteY71" fmla="*/ 4543820 h 9190723"/>
              <a:gd name="connsiteX72" fmla="*/ 11558743 w 12752014"/>
              <a:gd name="connsiteY72" fmla="*/ 3880791 h 9190723"/>
              <a:gd name="connsiteX73" fmla="*/ 11103329 w 12752014"/>
              <a:gd name="connsiteY73" fmla="*/ 4114079 h 9190723"/>
              <a:gd name="connsiteX74" fmla="*/ 11103329 w 12752014"/>
              <a:gd name="connsiteY74" fmla="*/ 4331740 h 9190723"/>
              <a:gd name="connsiteX75" fmla="*/ 10935898 w 12752014"/>
              <a:gd name="connsiteY75" fmla="*/ 4331740 h 9190723"/>
              <a:gd name="connsiteX76" fmla="*/ 10935898 w 12752014"/>
              <a:gd name="connsiteY76" fmla="*/ 4664371 h 9190723"/>
              <a:gd name="connsiteX77" fmla="*/ 11103329 w 12752014"/>
              <a:gd name="connsiteY77" fmla="*/ 4664371 h 9190723"/>
              <a:gd name="connsiteX78" fmla="*/ 11103329 w 12752014"/>
              <a:gd name="connsiteY78" fmla="*/ 5081311 h 9190723"/>
              <a:gd name="connsiteX79" fmla="*/ 11141838 w 12752014"/>
              <a:gd name="connsiteY79" fmla="*/ 5368360 h 9190723"/>
              <a:gd name="connsiteX80" fmla="*/ 11260715 w 12752014"/>
              <a:gd name="connsiteY80" fmla="*/ 5500465 h 9190723"/>
              <a:gd name="connsiteX81" fmla="*/ 11510746 w 12752014"/>
              <a:gd name="connsiteY81" fmla="*/ 5543945 h 9190723"/>
              <a:gd name="connsiteX82" fmla="*/ 11825518 w 12752014"/>
              <a:gd name="connsiteY82" fmla="*/ 5507110 h 9190723"/>
              <a:gd name="connsiteX83" fmla="*/ 11792031 w 12752014"/>
              <a:gd name="connsiteY83" fmla="*/ 5193507 h 9190723"/>
              <a:gd name="connsiteX84" fmla="*/ 11651389 w 12752014"/>
              <a:gd name="connsiteY84" fmla="*/ 5222477 h 9190723"/>
              <a:gd name="connsiteX85" fmla="*/ 11573254 w 12752014"/>
              <a:gd name="connsiteY85" fmla="*/ 5184595 h 9190723"/>
              <a:gd name="connsiteX86" fmla="*/ 11558743 w 12752014"/>
              <a:gd name="connsiteY86" fmla="*/ 5084345 h 9190723"/>
              <a:gd name="connsiteX87" fmla="*/ 11558743 w 12752014"/>
              <a:gd name="connsiteY87" fmla="*/ 4664371 h 9190723"/>
              <a:gd name="connsiteX88" fmla="*/ 11808775 w 12752014"/>
              <a:gd name="connsiteY88" fmla="*/ 4664371 h 9190723"/>
              <a:gd name="connsiteX89" fmla="*/ 11808775 w 12752014"/>
              <a:gd name="connsiteY89" fmla="*/ 4331740 h 9190723"/>
              <a:gd name="connsiteX90" fmla="*/ 11558743 w 12752014"/>
              <a:gd name="connsiteY90" fmla="*/ 4331740 h 9190723"/>
              <a:gd name="connsiteX91" fmla="*/ 8741427 w 12752014"/>
              <a:gd name="connsiteY91" fmla="*/ 3880791 h 9190723"/>
              <a:gd name="connsiteX92" fmla="*/ 8741427 w 12752014"/>
              <a:gd name="connsiteY92" fmla="*/ 4189981 h 9190723"/>
              <a:gd name="connsiteX93" fmla="*/ 9195725 w 12752014"/>
              <a:gd name="connsiteY93" fmla="*/ 4189981 h 9190723"/>
              <a:gd name="connsiteX94" fmla="*/ 9195725 w 12752014"/>
              <a:gd name="connsiteY94" fmla="*/ 3880791 h 9190723"/>
              <a:gd name="connsiteX95" fmla="*/ 884344 w 12752014"/>
              <a:gd name="connsiteY95" fmla="*/ 3880791 h 9190723"/>
              <a:gd name="connsiteX96" fmla="*/ 884344 w 12752014"/>
              <a:gd name="connsiteY96" fmla="*/ 5517156 h 9190723"/>
              <a:gd name="connsiteX97" fmla="*/ 1392220 w 12752014"/>
              <a:gd name="connsiteY97" fmla="*/ 5517156 h 9190723"/>
              <a:gd name="connsiteX98" fmla="*/ 1392220 w 12752014"/>
              <a:gd name="connsiteY98" fmla="*/ 4853011 h 9190723"/>
              <a:gd name="connsiteX99" fmla="*/ 1436869 w 12752014"/>
              <a:gd name="connsiteY99" fmla="*/ 4853011 h 9190723"/>
              <a:gd name="connsiteX100" fmla="*/ 1560768 w 12752014"/>
              <a:gd name="connsiteY100" fmla="*/ 4890962 h 9190723"/>
              <a:gd name="connsiteX101" fmla="*/ 1652297 w 12752014"/>
              <a:gd name="connsiteY101" fmla="*/ 5017094 h 9190723"/>
              <a:gd name="connsiteX102" fmla="*/ 1922577 w 12752014"/>
              <a:gd name="connsiteY102" fmla="*/ 5517156 h 9190723"/>
              <a:gd name="connsiteX103" fmla="*/ 2493921 w 12752014"/>
              <a:gd name="connsiteY103" fmla="*/ 5517156 h 9190723"/>
              <a:gd name="connsiteX104" fmla="*/ 2249052 w 12752014"/>
              <a:gd name="connsiteY104" fmla="*/ 5042993 h 9190723"/>
              <a:gd name="connsiteX105" fmla="*/ 2178225 w 12752014"/>
              <a:gd name="connsiteY105" fmla="*/ 4941322 h 9190723"/>
              <a:gd name="connsiteX106" fmla="*/ 2097352 w 12752014"/>
              <a:gd name="connsiteY106" fmla="*/ 4855295 h 9190723"/>
              <a:gd name="connsiteX107" fmla="*/ 1965726 w 12752014"/>
              <a:gd name="connsiteY107" fmla="*/ 4794968 h 9190723"/>
              <a:gd name="connsiteX108" fmla="*/ 2143308 w 12752014"/>
              <a:gd name="connsiteY108" fmla="*/ 4730228 h 9190723"/>
              <a:gd name="connsiteX109" fmla="*/ 2303014 w 12752014"/>
              <a:gd name="connsiteY109" fmla="*/ 4570051 h 9190723"/>
              <a:gd name="connsiteX110" fmla="*/ 2361091 w 12752014"/>
              <a:gd name="connsiteY110" fmla="*/ 4335089 h 9190723"/>
              <a:gd name="connsiteX111" fmla="*/ 2285189 w 12752014"/>
              <a:gd name="connsiteY111" fmla="*/ 4069989 h 9190723"/>
              <a:gd name="connsiteX112" fmla="*/ 2085387 w 12752014"/>
              <a:gd name="connsiteY112" fmla="*/ 3920975 h 9190723"/>
              <a:gd name="connsiteX113" fmla="*/ 1727083 w 12752014"/>
              <a:gd name="connsiteY113" fmla="*/ 3880791 h 9190723"/>
              <a:gd name="connsiteX114" fmla="*/ 5232433 w 12752014"/>
              <a:gd name="connsiteY114" fmla="*/ 3852886 h 9190723"/>
              <a:gd name="connsiteX115" fmla="*/ 4830039 w 12752014"/>
              <a:gd name="connsiteY115" fmla="*/ 3917068 h 9190723"/>
              <a:gd name="connsiteX116" fmla="*/ 4610146 w 12752014"/>
              <a:gd name="connsiteY116" fmla="*/ 4093429 h 9190723"/>
              <a:gd name="connsiteX117" fmla="*/ 4537034 w 12752014"/>
              <a:gd name="connsiteY117" fmla="*/ 4331740 h 9190723"/>
              <a:gd name="connsiteX118" fmla="*/ 4679908 w 12752014"/>
              <a:gd name="connsiteY118" fmla="*/ 4647628 h 9190723"/>
              <a:gd name="connsiteX119" fmla="*/ 5154298 w 12752014"/>
              <a:gd name="connsiteY119" fmla="*/ 4846313 h 9190723"/>
              <a:gd name="connsiteX120" fmla="*/ 5413260 w 12752014"/>
              <a:gd name="connsiteY120" fmla="*/ 4941191 h 9190723"/>
              <a:gd name="connsiteX121" fmla="*/ 5469069 w 12752014"/>
              <a:gd name="connsiteY121" fmla="*/ 5055045 h 9190723"/>
              <a:gd name="connsiteX122" fmla="*/ 5410469 w 12752014"/>
              <a:gd name="connsiteY122" fmla="*/ 5172805 h 9190723"/>
              <a:gd name="connsiteX123" fmla="*/ 5243595 w 12752014"/>
              <a:gd name="connsiteY123" fmla="*/ 5223593 h 9190723"/>
              <a:gd name="connsiteX124" fmla="*/ 5020353 w 12752014"/>
              <a:gd name="connsiteY124" fmla="*/ 5124250 h 9190723"/>
              <a:gd name="connsiteX125" fmla="*/ 4956728 w 12752014"/>
              <a:gd name="connsiteY125" fmla="*/ 4945656 h 9190723"/>
              <a:gd name="connsiteX126" fmla="*/ 4475642 w 12752014"/>
              <a:gd name="connsiteY126" fmla="*/ 4975794 h 9190723"/>
              <a:gd name="connsiteX127" fmla="*/ 4657584 w 12752014"/>
              <a:gd name="connsiteY127" fmla="*/ 5384327 h 9190723"/>
              <a:gd name="connsiteX128" fmla="*/ 5235781 w 12752014"/>
              <a:gd name="connsiteY128" fmla="*/ 5545061 h 9190723"/>
              <a:gd name="connsiteX129" fmla="*/ 5629803 w 12752014"/>
              <a:gd name="connsiteY129" fmla="*/ 5476414 h 9190723"/>
              <a:gd name="connsiteX130" fmla="*/ 5873138 w 12752014"/>
              <a:gd name="connsiteY130" fmla="*/ 5274938 h 9190723"/>
              <a:gd name="connsiteX131" fmla="*/ 5960202 w 12752014"/>
              <a:gd name="connsiteY131" fmla="*/ 4984724 h 9190723"/>
              <a:gd name="connsiteX132" fmla="*/ 5894904 w 12752014"/>
              <a:gd name="connsiteY132" fmla="*/ 4742506 h 9190723"/>
              <a:gd name="connsiteX133" fmla="*/ 5686172 w 12752014"/>
              <a:gd name="connsiteY133" fmla="*/ 4561122 h 9190723"/>
              <a:gd name="connsiteX134" fmla="*/ 5211224 w 12752014"/>
              <a:gd name="connsiteY134" fmla="*/ 4416572 h 9190723"/>
              <a:gd name="connsiteX135" fmla="*/ 5041560 w 12752014"/>
              <a:gd name="connsiteY135" fmla="*/ 4356297 h 9190723"/>
              <a:gd name="connsiteX136" fmla="*/ 5004725 w 12752014"/>
              <a:gd name="connsiteY136" fmla="*/ 4285976 h 9190723"/>
              <a:gd name="connsiteX137" fmla="*/ 5049374 w 12752014"/>
              <a:gd name="connsiteY137" fmla="*/ 4195004 h 9190723"/>
              <a:gd name="connsiteX138" fmla="*/ 5182203 w 12752014"/>
              <a:gd name="connsiteY138" fmla="*/ 4157611 h 9190723"/>
              <a:gd name="connsiteX139" fmla="*/ 5350193 w 12752014"/>
              <a:gd name="connsiteY139" fmla="*/ 4207841 h 9190723"/>
              <a:gd name="connsiteX140" fmla="*/ 5430002 w 12752014"/>
              <a:gd name="connsiteY140" fmla="*/ 4368575 h 9190723"/>
              <a:gd name="connsiteX141" fmla="*/ 5906623 w 12752014"/>
              <a:gd name="connsiteY141" fmla="*/ 4340670 h 9190723"/>
              <a:gd name="connsiteX142" fmla="*/ 5710729 w 12752014"/>
              <a:gd name="connsiteY142" fmla="*/ 3969530 h 9190723"/>
              <a:gd name="connsiteX143" fmla="*/ 5232433 w 12752014"/>
              <a:gd name="connsiteY143" fmla="*/ 3852886 h 9190723"/>
              <a:gd name="connsiteX144" fmla="*/ 3440170 w 12752014"/>
              <a:gd name="connsiteY144" fmla="*/ 3852886 h 9190723"/>
              <a:gd name="connsiteX145" fmla="*/ 2818440 w 12752014"/>
              <a:gd name="connsiteY145" fmla="*/ 4076128 h 9190723"/>
              <a:gd name="connsiteX146" fmla="*/ 2595198 w 12752014"/>
              <a:gd name="connsiteY146" fmla="*/ 4700090 h 9190723"/>
              <a:gd name="connsiteX147" fmla="*/ 2707935 w 12752014"/>
              <a:gd name="connsiteY147" fmla="*/ 5177828 h 9190723"/>
              <a:gd name="connsiteX148" fmla="*/ 3002057 w 12752014"/>
              <a:gd name="connsiteY148" fmla="*/ 5456881 h 9190723"/>
              <a:gd name="connsiteX149" fmla="*/ 3460262 w 12752014"/>
              <a:gd name="connsiteY149" fmla="*/ 5545061 h 9190723"/>
              <a:gd name="connsiteX150" fmla="*/ 3915117 w 12752014"/>
              <a:gd name="connsiteY150" fmla="*/ 5442928 h 9190723"/>
              <a:gd name="connsiteX151" fmla="*/ 4194170 w 12752014"/>
              <a:gd name="connsiteY151" fmla="*/ 5157178 h 9190723"/>
              <a:gd name="connsiteX152" fmla="*/ 4290723 w 12752014"/>
              <a:gd name="connsiteY152" fmla="*/ 4686695 h 9190723"/>
              <a:gd name="connsiteX153" fmla="*/ 4069713 w 12752014"/>
              <a:gd name="connsiteY153" fmla="*/ 4072221 h 9190723"/>
              <a:gd name="connsiteX154" fmla="*/ 3440170 w 12752014"/>
              <a:gd name="connsiteY154" fmla="*/ 3852886 h 9190723"/>
              <a:gd name="connsiteX155" fmla="*/ 0 w 12752014"/>
              <a:gd name="connsiteY155" fmla="*/ 0 h 9190723"/>
              <a:gd name="connsiteX156" fmla="*/ 12752014 w 12752014"/>
              <a:gd name="connsiteY156" fmla="*/ 0 h 9190723"/>
              <a:gd name="connsiteX157" fmla="*/ 12752014 w 12752014"/>
              <a:gd name="connsiteY157" fmla="*/ 9190723 h 9190723"/>
              <a:gd name="connsiteX158" fmla="*/ 0 w 12752014"/>
              <a:gd name="connsiteY158" fmla="*/ 9190723 h 919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12752014" h="9190723">
                <a:moveTo>
                  <a:pt x="10147481" y="4638698"/>
                </a:moveTo>
                <a:cubicBezTo>
                  <a:pt x="10201059" y="4638698"/>
                  <a:pt x="10246452" y="4661208"/>
                  <a:pt x="10283658" y="4706229"/>
                </a:cubicBezTo>
                <a:cubicBezTo>
                  <a:pt x="10320865" y="4751249"/>
                  <a:pt x="10339469" y="4821757"/>
                  <a:pt x="10339469" y="4917751"/>
                </a:cubicBezTo>
                <a:cubicBezTo>
                  <a:pt x="10339469" y="5021931"/>
                  <a:pt x="10321609" y="5095787"/>
                  <a:pt x="10285891" y="5139319"/>
                </a:cubicBezTo>
                <a:cubicBezTo>
                  <a:pt x="10250172" y="5182851"/>
                  <a:pt x="10205896" y="5204617"/>
                  <a:pt x="10153062" y="5204617"/>
                </a:cubicBezTo>
                <a:cubicBezTo>
                  <a:pt x="10092786" y="5204617"/>
                  <a:pt x="10042929" y="5181921"/>
                  <a:pt x="10003489" y="5136528"/>
                </a:cubicBezTo>
                <a:cubicBezTo>
                  <a:pt x="9964051" y="5091136"/>
                  <a:pt x="9944330" y="5021559"/>
                  <a:pt x="9944330" y="4927797"/>
                </a:cubicBezTo>
                <a:cubicBezTo>
                  <a:pt x="9944330" y="4825850"/>
                  <a:pt x="9963678" y="4752180"/>
                  <a:pt x="10002373" y="4706787"/>
                </a:cubicBezTo>
                <a:cubicBezTo>
                  <a:pt x="10041069" y="4661394"/>
                  <a:pt x="10089438" y="4638698"/>
                  <a:pt x="10147481" y="4638698"/>
                </a:cubicBezTo>
                <a:close/>
                <a:moveTo>
                  <a:pt x="8741427" y="4331740"/>
                </a:moveTo>
                <a:lnTo>
                  <a:pt x="8741427" y="5517156"/>
                </a:lnTo>
                <a:lnTo>
                  <a:pt x="9195725" y="5517156"/>
                </a:lnTo>
                <a:lnTo>
                  <a:pt x="9195725" y="4331740"/>
                </a:lnTo>
                <a:close/>
                <a:moveTo>
                  <a:pt x="10295937" y="4304951"/>
                </a:moveTo>
                <a:cubicBezTo>
                  <a:pt x="10215569" y="4304951"/>
                  <a:pt x="10142272" y="4322438"/>
                  <a:pt x="10076043" y="4357413"/>
                </a:cubicBezTo>
                <a:cubicBezTo>
                  <a:pt x="10026930" y="4383458"/>
                  <a:pt x="9972980" y="4433315"/>
                  <a:pt x="9914193" y="4506985"/>
                </a:cubicBezTo>
                <a:lnTo>
                  <a:pt x="9914193" y="4331740"/>
                </a:lnTo>
                <a:lnTo>
                  <a:pt x="9488916" y="4331740"/>
                </a:lnTo>
                <a:lnTo>
                  <a:pt x="9488916" y="5968105"/>
                </a:lnTo>
                <a:lnTo>
                  <a:pt x="9947679" y="5968105"/>
                </a:lnTo>
                <a:lnTo>
                  <a:pt x="9947679" y="5402186"/>
                </a:lnTo>
                <a:cubicBezTo>
                  <a:pt x="9993072" y="5449067"/>
                  <a:pt x="10044603" y="5484414"/>
                  <a:pt x="10102274" y="5508226"/>
                </a:cubicBezTo>
                <a:cubicBezTo>
                  <a:pt x="10159946" y="5532039"/>
                  <a:pt x="10223755" y="5543945"/>
                  <a:pt x="10293704" y="5543945"/>
                </a:cubicBezTo>
                <a:cubicBezTo>
                  <a:pt x="10438068" y="5543945"/>
                  <a:pt x="10557502" y="5492041"/>
                  <a:pt x="10652008" y="5388234"/>
                </a:cubicBezTo>
                <a:cubicBezTo>
                  <a:pt x="10746514" y="5284426"/>
                  <a:pt x="10793767" y="5133924"/>
                  <a:pt x="10793767" y="4936727"/>
                </a:cubicBezTo>
                <a:cubicBezTo>
                  <a:pt x="10793767" y="4758133"/>
                  <a:pt x="10750421" y="4608188"/>
                  <a:pt x="10663728" y="4486894"/>
                </a:cubicBezTo>
                <a:cubicBezTo>
                  <a:pt x="10577036" y="4365599"/>
                  <a:pt x="10454439" y="4304951"/>
                  <a:pt x="10295937" y="4304951"/>
                </a:cubicBezTo>
                <a:close/>
                <a:moveTo>
                  <a:pt x="8423233" y="4304951"/>
                </a:moveTo>
                <a:cubicBezTo>
                  <a:pt x="8359237" y="4304951"/>
                  <a:pt x="8305472" y="4320764"/>
                  <a:pt x="8261940" y="4352390"/>
                </a:cubicBezTo>
                <a:cubicBezTo>
                  <a:pt x="8218408" y="4384016"/>
                  <a:pt x="8176178" y="4441873"/>
                  <a:pt x="8135250" y="4525961"/>
                </a:cubicBezTo>
                <a:lnTo>
                  <a:pt x="8135250" y="4331740"/>
                </a:lnTo>
                <a:lnTo>
                  <a:pt x="7709974" y="4331740"/>
                </a:lnTo>
                <a:lnTo>
                  <a:pt x="7709974" y="5517156"/>
                </a:lnTo>
                <a:lnTo>
                  <a:pt x="8166504" y="5517156"/>
                </a:lnTo>
                <a:lnTo>
                  <a:pt x="8166504" y="5119785"/>
                </a:lnTo>
                <a:cubicBezTo>
                  <a:pt x="8166504" y="4930029"/>
                  <a:pt x="8189945" y="4800549"/>
                  <a:pt x="8236825" y="4731344"/>
                </a:cubicBezTo>
                <a:cubicBezTo>
                  <a:pt x="8269568" y="4682230"/>
                  <a:pt x="8315704" y="4657674"/>
                  <a:pt x="8375236" y="4657674"/>
                </a:cubicBezTo>
                <a:cubicBezTo>
                  <a:pt x="8406489" y="4657674"/>
                  <a:pt x="8448905" y="4668836"/>
                  <a:pt x="8502484" y="4691160"/>
                </a:cubicBezTo>
                <a:lnTo>
                  <a:pt x="8643126" y="4367459"/>
                </a:lnTo>
                <a:cubicBezTo>
                  <a:pt x="8563503" y="4325787"/>
                  <a:pt x="8490205" y="4304951"/>
                  <a:pt x="8423233" y="4304951"/>
                </a:cubicBezTo>
                <a:close/>
                <a:moveTo>
                  <a:pt x="6817749" y="4304951"/>
                </a:moveTo>
                <a:cubicBezTo>
                  <a:pt x="6679339" y="4304951"/>
                  <a:pt x="6565858" y="4323165"/>
                  <a:pt x="6477305" y="4359593"/>
                </a:cubicBezTo>
                <a:cubicBezTo>
                  <a:pt x="6421494" y="4382638"/>
                  <a:pt x="6367172" y="4417767"/>
                  <a:pt x="6314338" y="4464979"/>
                </a:cubicBezTo>
                <a:cubicBezTo>
                  <a:pt x="6261504" y="4512191"/>
                  <a:pt x="6219832" y="4565534"/>
                  <a:pt x="6189323" y="4625007"/>
                </a:cubicBezTo>
                <a:cubicBezTo>
                  <a:pt x="6147651" y="4706049"/>
                  <a:pt x="6126815" y="4807537"/>
                  <a:pt x="6126815" y="4929471"/>
                </a:cubicBezTo>
                <a:cubicBezTo>
                  <a:pt x="6126815" y="5046197"/>
                  <a:pt x="6143930" y="5139874"/>
                  <a:pt x="6178160" y="5210503"/>
                </a:cubicBezTo>
                <a:cubicBezTo>
                  <a:pt x="6212391" y="5281133"/>
                  <a:pt x="6259644" y="5342655"/>
                  <a:pt x="6319920" y="5395071"/>
                </a:cubicBezTo>
                <a:cubicBezTo>
                  <a:pt x="6380195" y="5447486"/>
                  <a:pt x="6452190" y="5485402"/>
                  <a:pt x="6535906" y="5508819"/>
                </a:cubicBezTo>
                <a:cubicBezTo>
                  <a:pt x="6619622" y="5532237"/>
                  <a:pt x="6724360" y="5543945"/>
                  <a:pt x="6850119" y="5543945"/>
                </a:cubicBezTo>
                <a:cubicBezTo>
                  <a:pt x="6980344" y="5543945"/>
                  <a:pt x="7087686" y="5525714"/>
                  <a:pt x="7172146" y="5489251"/>
                </a:cubicBezTo>
                <a:cubicBezTo>
                  <a:pt x="7256606" y="5452788"/>
                  <a:pt x="7325997" y="5401628"/>
                  <a:pt x="7380320" y="5335772"/>
                </a:cubicBezTo>
                <a:cubicBezTo>
                  <a:pt x="7434642" y="5269915"/>
                  <a:pt x="7473709" y="5191967"/>
                  <a:pt x="7497522" y="5101926"/>
                </a:cubicBezTo>
                <a:lnTo>
                  <a:pt x="7065548" y="5052812"/>
                </a:lnTo>
                <a:cubicBezTo>
                  <a:pt x="7045456" y="5116064"/>
                  <a:pt x="7015132" y="5162945"/>
                  <a:pt x="6974577" y="5193455"/>
                </a:cubicBezTo>
                <a:cubicBezTo>
                  <a:pt x="6934021" y="5223965"/>
                  <a:pt x="6883978" y="5239220"/>
                  <a:pt x="6824446" y="5239220"/>
                </a:cubicBezTo>
                <a:cubicBezTo>
                  <a:pt x="6753009" y="5239220"/>
                  <a:pt x="6694222" y="5213965"/>
                  <a:pt x="6648085" y="5163457"/>
                </a:cubicBezTo>
                <a:cubicBezTo>
                  <a:pt x="6601948" y="5112948"/>
                  <a:pt x="6578880" y="5039040"/>
                  <a:pt x="6578880" y="4941732"/>
                </a:cubicBezTo>
                <a:cubicBezTo>
                  <a:pt x="6578880" y="4832529"/>
                  <a:pt x="6602134" y="4751002"/>
                  <a:pt x="6648643" y="4697151"/>
                </a:cubicBezTo>
                <a:cubicBezTo>
                  <a:pt x="6695152" y="4643300"/>
                  <a:pt x="6755986" y="4616374"/>
                  <a:pt x="6831144" y="4616374"/>
                </a:cubicBezTo>
                <a:cubicBezTo>
                  <a:pt x="6890675" y="4616374"/>
                  <a:pt x="6938114" y="4629210"/>
                  <a:pt x="6973461" y="4654883"/>
                </a:cubicBezTo>
                <a:cubicBezTo>
                  <a:pt x="7008807" y="4680556"/>
                  <a:pt x="7033178" y="4718693"/>
                  <a:pt x="7046572" y="4769295"/>
                </a:cubicBezTo>
                <a:lnTo>
                  <a:pt x="7474081" y="4712368"/>
                </a:lnTo>
                <a:cubicBezTo>
                  <a:pt x="7433153" y="4579167"/>
                  <a:pt x="7361902" y="4477964"/>
                  <a:pt x="7260327" y="4408759"/>
                </a:cubicBezTo>
                <a:cubicBezTo>
                  <a:pt x="7158752" y="4339554"/>
                  <a:pt x="7011226" y="4304951"/>
                  <a:pt x="6817749" y="4304951"/>
                </a:cubicBezTo>
                <a:close/>
                <a:moveTo>
                  <a:pt x="1392220" y="4211189"/>
                </a:moveTo>
                <a:lnTo>
                  <a:pt x="1614346" y="4211189"/>
                </a:lnTo>
                <a:cubicBezTo>
                  <a:pt x="1706620" y="4211189"/>
                  <a:pt x="1769499" y="4225328"/>
                  <a:pt x="1802986" y="4253605"/>
                </a:cubicBezTo>
                <a:cubicBezTo>
                  <a:pt x="1836472" y="4281883"/>
                  <a:pt x="1853215" y="4322438"/>
                  <a:pt x="1853215" y="4375272"/>
                </a:cubicBezTo>
                <a:cubicBezTo>
                  <a:pt x="1853215" y="4410991"/>
                  <a:pt x="1842611" y="4442617"/>
                  <a:pt x="1821403" y="4470150"/>
                </a:cubicBezTo>
                <a:cubicBezTo>
                  <a:pt x="1800195" y="4497684"/>
                  <a:pt x="1772848" y="4514799"/>
                  <a:pt x="1739362" y="4521496"/>
                </a:cubicBezTo>
                <a:cubicBezTo>
                  <a:pt x="1673133" y="4536379"/>
                  <a:pt x="1628485" y="4543820"/>
                  <a:pt x="1605416" y="4543820"/>
                </a:cubicBezTo>
                <a:lnTo>
                  <a:pt x="1392220" y="4543820"/>
                </a:lnTo>
                <a:close/>
                <a:moveTo>
                  <a:pt x="11558743" y="3880791"/>
                </a:moveTo>
                <a:lnTo>
                  <a:pt x="11103329" y="4114079"/>
                </a:lnTo>
                <a:lnTo>
                  <a:pt x="11103329" y="4331740"/>
                </a:lnTo>
                <a:lnTo>
                  <a:pt x="10935898" y="4331740"/>
                </a:lnTo>
                <a:lnTo>
                  <a:pt x="10935898" y="4664371"/>
                </a:lnTo>
                <a:lnTo>
                  <a:pt x="11103329" y="4664371"/>
                </a:lnTo>
                <a:lnTo>
                  <a:pt x="11103329" y="5081311"/>
                </a:lnTo>
                <a:cubicBezTo>
                  <a:pt x="11103329" y="5213593"/>
                  <a:pt x="11116166" y="5309276"/>
                  <a:pt x="11141838" y="5368360"/>
                </a:cubicBezTo>
                <a:cubicBezTo>
                  <a:pt x="11167511" y="5427444"/>
                  <a:pt x="11207137" y="5471479"/>
                  <a:pt x="11260715" y="5500465"/>
                </a:cubicBezTo>
                <a:cubicBezTo>
                  <a:pt x="11314293" y="5529452"/>
                  <a:pt x="11397637" y="5543945"/>
                  <a:pt x="11510746" y="5543945"/>
                </a:cubicBezTo>
                <a:cubicBezTo>
                  <a:pt x="11608229" y="5543945"/>
                  <a:pt x="11713152" y="5531667"/>
                  <a:pt x="11825518" y="5507110"/>
                </a:cubicBezTo>
                <a:lnTo>
                  <a:pt x="11792031" y="5193507"/>
                </a:lnTo>
                <a:cubicBezTo>
                  <a:pt x="11731756" y="5212820"/>
                  <a:pt x="11684875" y="5222477"/>
                  <a:pt x="11651389" y="5222477"/>
                </a:cubicBezTo>
                <a:cubicBezTo>
                  <a:pt x="11614182" y="5222477"/>
                  <a:pt x="11588137" y="5209849"/>
                  <a:pt x="11573254" y="5184595"/>
                </a:cubicBezTo>
                <a:cubicBezTo>
                  <a:pt x="11563580" y="5168259"/>
                  <a:pt x="11558743" y="5134842"/>
                  <a:pt x="11558743" y="5084345"/>
                </a:cubicBezTo>
                <a:lnTo>
                  <a:pt x="11558743" y="4664371"/>
                </a:lnTo>
                <a:lnTo>
                  <a:pt x="11808775" y="4664371"/>
                </a:lnTo>
                <a:lnTo>
                  <a:pt x="11808775" y="4331740"/>
                </a:lnTo>
                <a:lnTo>
                  <a:pt x="11558743" y="4331740"/>
                </a:lnTo>
                <a:close/>
                <a:moveTo>
                  <a:pt x="8741427" y="3880791"/>
                </a:moveTo>
                <a:lnTo>
                  <a:pt x="8741427" y="4189981"/>
                </a:lnTo>
                <a:lnTo>
                  <a:pt x="9195725" y="4189981"/>
                </a:lnTo>
                <a:lnTo>
                  <a:pt x="9195725" y="3880791"/>
                </a:lnTo>
                <a:close/>
                <a:moveTo>
                  <a:pt x="884344" y="3880791"/>
                </a:moveTo>
                <a:lnTo>
                  <a:pt x="884344" y="5517156"/>
                </a:lnTo>
                <a:lnTo>
                  <a:pt x="1392220" y="5517156"/>
                </a:lnTo>
                <a:lnTo>
                  <a:pt x="1392220" y="4853011"/>
                </a:lnTo>
                <a:lnTo>
                  <a:pt x="1436869" y="4853011"/>
                </a:lnTo>
                <a:cubicBezTo>
                  <a:pt x="1483005" y="4853011"/>
                  <a:pt x="1524305" y="4865661"/>
                  <a:pt x="1560768" y="4890962"/>
                </a:cubicBezTo>
                <a:cubicBezTo>
                  <a:pt x="1587557" y="4910310"/>
                  <a:pt x="1618067" y="4952353"/>
                  <a:pt x="1652297" y="5017094"/>
                </a:cubicBezTo>
                <a:lnTo>
                  <a:pt x="1922577" y="5517156"/>
                </a:lnTo>
                <a:lnTo>
                  <a:pt x="2493921" y="5517156"/>
                </a:lnTo>
                <a:lnTo>
                  <a:pt x="2249052" y="5042993"/>
                </a:lnTo>
                <a:cubicBezTo>
                  <a:pt x="2237157" y="5019158"/>
                  <a:pt x="2213548" y="4985267"/>
                  <a:pt x="2178225" y="4941322"/>
                </a:cubicBezTo>
                <a:cubicBezTo>
                  <a:pt x="2142901" y="4897377"/>
                  <a:pt x="2115944" y="4868702"/>
                  <a:pt x="2097352" y="4855295"/>
                </a:cubicBezTo>
                <a:cubicBezTo>
                  <a:pt x="2069830" y="4835192"/>
                  <a:pt x="2025955" y="4815083"/>
                  <a:pt x="1965726" y="4794968"/>
                </a:cubicBezTo>
                <a:cubicBezTo>
                  <a:pt x="2040931" y="4777853"/>
                  <a:pt x="2100125" y="4756272"/>
                  <a:pt x="2143308" y="4730228"/>
                </a:cubicBezTo>
                <a:cubicBezTo>
                  <a:pt x="2211060" y="4689300"/>
                  <a:pt x="2264295" y="4635908"/>
                  <a:pt x="2303014" y="4570051"/>
                </a:cubicBezTo>
                <a:cubicBezTo>
                  <a:pt x="2341732" y="4504195"/>
                  <a:pt x="2361091" y="4425874"/>
                  <a:pt x="2361091" y="4335089"/>
                </a:cubicBezTo>
                <a:cubicBezTo>
                  <a:pt x="2361091" y="4230909"/>
                  <a:pt x="2335791" y="4142542"/>
                  <a:pt x="2285189" y="4069989"/>
                </a:cubicBezTo>
                <a:cubicBezTo>
                  <a:pt x="2234588" y="3997435"/>
                  <a:pt x="2167987" y="3947764"/>
                  <a:pt x="2085387" y="3920975"/>
                </a:cubicBezTo>
                <a:cubicBezTo>
                  <a:pt x="2002788" y="3894185"/>
                  <a:pt x="1883353" y="3880791"/>
                  <a:pt x="1727083" y="3880791"/>
                </a:cubicBezTo>
                <a:close/>
                <a:moveTo>
                  <a:pt x="5232433" y="3852886"/>
                </a:moveTo>
                <a:cubicBezTo>
                  <a:pt x="5062024" y="3852886"/>
                  <a:pt x="4927893" y="3874280"/>
                  <a:pt x="4830039" y="3917068"/>
                </a:cubicBezTo>
                <a:cubicBezTo>
                  <a:pt x="4732184" y="3959856"/>
                  <a:pt x="4658886" y="4018643"/>
                  <a:pt x="4610146" y="4093429"/>
                </a:cubicBezTo>
                <a:cubicBezTo>
                  <a:pt x="4561404" y="4168215"/>
                  <a:pt x="4537034" y="4247652"/>
                  <a:pt x="4537034" y="4331740"/>
                </a:cubicBezTo>
                <a:cubicBezTo>
                  <a:pt x="4537034" y="4459732"/>
                  <a:pt x="4584658" y="4565028"/>
                  <a:pt x="4679908" y="4647628"/>
                </a:cubicBezTo>
                <a:cubicBezTo>
                  <a:pt x="4774414" y="4730228"/>
                  <a:pt x="4932544" y="4796456"/>
                  <a:pt x="5154298" y="4846313"/>
                </a:cubicBezTo>
                <a:cubicBezTo>
                  <a:pt x="5289731" y="4876079"/>
                  <a:pt x="5376051" y="4907705"/>
                  <a:pt x="5413260" y="4941191"/>
                </a:cubicBezTo>
                <a:cubicBezTo>
                  <a:pt x="5450466" y="4974678"/>
                  <a:pt x="5469069" y="5012629"/>
                  <a:pt x="5469069" y="5055045"/>
                </a:cubicBezTo>
                <a:cubicBezTo>
                  <a:pt x="5469069" y="5099693"/>
                  <a:pt x="5449535" y="5138947"/>
                  <a:pt x="5410469" y="5172805"/>
                </a:cubicBezTo>
                <a:cubicBezTo>
                  <a:pt x="5371401" y="5206664"/>
                  <a:pt x="5315777" y="5223593"/>
                  <a:pt x="5243595" y="5223593"/>
                </a:cubicBezTo>
                <a:cubicBezTo>
                  <a:pt x="5146856" y="5223593"/>
                  <a:pt x="5072442" y="5190478"/>
                  <a:pt x="5020353" y="5124250"/>
                </a:cubicBezTo>
                <a:cubicBezTo>
                  <a:pt x="4988355" y="5083322"/>
                  <a:pt x="4967146" y="5023791"/>
                  <a:pt x="4956728" y="4945656"/>
                </a:cubicBezTo>
                <a:lnTo>
                  <a:pt x="4475642" y="4975794"/>
                </a:lnTo>
                <a:cubicBezTo>
                  <a:pt x="4489781" y="5140993"/>
                  <a:pt x="4550428" y="5277171"/>
                  <a:pt x="4657584" y="5384327"/>
                </a:cubicBezTo>
                <a:cubicBezTo>
                  <a:pt x="4764741" y="5491483"/>
                  <a:pt x="4957472" y="5545061"/>
                  <a:pt x="5235781" y="5545061"/>
                </a:cubicBezTo>
                <a:cubicBezTo>
                  <a:pt x="5394283" y="5545061"/>
                  <a:pt x="5525623" y="5522179"/>
                  <a:pt x="5629803" y="5476414"/>
                </a:cubicBezTo>
                <a:cubicBezTo>
                  <a:pt x="5733984" y="5430650"/>
                  <a:pt x="5815094" y="5363491"/>
                  <a:pt x="5873138" y="5274938"/>
                </a:cubicBezTo>
                <a:cubicBezTo>
                  <a:pt x="5931180" y="5186386"/>
                  <a:pt x="5960202" y="5089647"/>
                  <a:pt x="5960202" y="4984724"/>
                </a:cubicBezTo>
                <a:cubicBezTo>
                  <a:pt x="5960202" y="4895427"/>
                  <a:pt x="5938435" y="4814687"/>
                  <a:pt x="5894904" y="4742506"/>
                </a:cubicBezTo>
                <a:cubicBezTo>
                  <a:pt x="5851371" y="4670324"/>
                  <a:pt x="5781794" y="4609863"/>
                  <a:pt x="5686172" y="4561122"/>
                </a:cubicBezTo>
                <a:cubicBezTo>
                  <a:pt x="5590550" y="4512380"/>
                  <a:pt x="5432235" y="4464197"/>
                  <a:pt x="5211224" y="4416572"/>
                </a:cubicBezTo>
                <a:cubicBezTo>
                  <a:pt x="5121927" y="4397969"/>
                  <a:pt x="5065374" y="4377877"/>
                  <a:pt x="5041560" y="4356297"/>
                </a:cubicBezTo>
                <a:cubicBezTo>
                  <a:pt x="5017004" y="4335461"/>
                  <a:pt x="5004725" y="4312021"/>
                  <a:pt x="5004725" y="4285976"/>
                </a:cubicBezTo>
                <a:cubicBezTo>
                  <a:pt x="5004725" y="4250257"/>
                  <a:pt x="5019608" y="4219933"/>
                  <a:pt x="5049374" y="4195004"/>
                </a:cubicBezTo>
                <a:cubicBezTo>
                  <a:pt x="5079140" y="4170076"/>
                  <a:pt x="5123416" y="4157611"/>
                  <a:pt x="5182203" y="4157611"/>
                </a:cubicBezTo>
                <a:cubicBezTo>
                  <a:pt x="5253640" y="4157611"/>
                  <a:pt x="5309637" y="4174354"/>
                  <a:pt x="5350193" y="4207841"/>
                </a:cubicBezTo>
                <a:cubicBezTo>
                  <a:pt x="5390748" y="4241327"/>
                  <a:pt x="5417351" y="4294905"/>
                  <a:pt x="5430002" y="4368575"/>
                </a:cubicBezTo>
                <a:lnTo>
                  <a:pt x="5906623" y="4340670"/>
                </a:lnTo>
                <a:cubicBezTo>
                  <a:pt x="5885788" y="4171006"/>
                  <a:pt x="5820489" y="4047292"/>
                  <a:pt x="5710729" y="3969530"/>
                </a:cubicBezTo>
                <a:cubicBezTo>
                  <a:pt x="5600969" y="3891767"/>
                  <a:pt x="5441536" y="3852886"/>
                  <a:pt x="5232433" y="3852886"/>
                </a:cubicBezTo>
                <a:close/>
                <a:moveTo>
                  <a:pt x="3440170" y="3852886"/>
                </a:moveTo>
                <a:cubicBezTo>
                  <a:pt x="3174512" y="3852886"/>
                  <a:pt x="2967269" y="3927300"/>
                  <a:pt x="2818440" y="4076128"/>
                </a:cubicBezTo>
                <a:cubicBezTo>
                  <a:pt x="2669612" y="4224956"/>
                  <a:pt x="2595198" y="4432943"/>
                  <a:pt x="2595198" y="4700090"/>
                </a:cubicBezTo>
                <a:cubicBezTo>
                  <a:pt x="2595198" y="4891334"/>
                  <a:pt x="2632777" y="5050580"/>
                  <a:pt x="2707935" y="5177828"/>
                </a:cubicBezTo>
                <a:cubicBezTo>
                  <a:pt x="2783094" y="5305076"/>
                  <a:pt x="2881134" y="5398094"/>
                  <a:pt x="3002057" y="5456881"/>
                </a:cubicBezTo>
                <a:cubicBezTo>
                  <a:pt x="3122980" y="5515668"/>
                  <a:pt x="3275715" y="5545061"/>
                  <a:pt x="3460262" y="5545061"/>
                </a:cubicBezTo>
                <a:cubicBezTo>
                  <a:pt x="3641832" y="5545061"/>
                  <a:pt x="3793451" y="5511017"/>
                  <a:pt x="3915117" y="5442928"/>
                </a:cubicBezTo>
                <a:cubicBezTo>
                  <a:pt x="4036785" y="5374839"/>
                  <a:pt x="4129802" y="5279589"/>
                  <a:pt x="4194170" y="5157178"/>
                </a:cubicBezTo>
                <a:cubicBezTo>
                  <a:pt x="4258538" y="5034767"/>
                  <a:pt x="4290723" y="4877939"/>
                  <a:pt x="4290723" y="4686695"/>
                </a:cubicBezTo>
                <a:cubicBezTo>
                  <a:pt x="4290723" y="4423269"/>
                  <a:pt x="4217053" y="4218445"/>
                  <a:pt x="4069713" y="4072221"/>
                </a:cubicBezTo>
                <a:cubicBezTo>
                  <a:pt x="3922373" y="3925997"/>
                  <a:pt x="3712525" y="3852886"/>
                  <a:pt x="3440170" y="3852886"/>
                </a:cubicBezTo>
                <a:close/>
                <a:moveTo>
                  <a:pt x="0" y="0"/>
                </a:moveTo>
                <a:lnTo>
                  <a:pt x="12752014" y="0"/>
                </a:lnTo>
                <a:lnTo>
                  <a:pt x="12752014" y="9190723"/>
                </a:lnTo>
                <a:lnTo>
                  <a:pt x="0" y="9190723"/>
                </a:lnTo>
                <a:close/>
              </a:path>
            </a:pathLst>
          </a:cu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34310-E8C0-6541-5AB0-F30D0726F671}"/>
              </a:ext>
            </a:extLst>
          </p:cNvPr>
          <p:cNvSpPr txBox="1"/>
          <p:nvPr/>
        </p:nvSpPr>
        <p:spPr>
          <a:xfrm>
            <a:off x="800119" y="2039981"/>
            <a:ext cx="105999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7000" b="1" dirty="0">
                <a:solidFill>
                  <a:schemeClr val="bg1"/>
                </a:solidFill>
                <a:latin typeface="Consolas" panose="020B0609020204030204" pitchFamily="49" charset="0"/>
              </a:rPr>
              <a:t>Vă mulțumesc pentru atenția acordată!</a:t>
            </a:r>
            <a:endParaRPr lang="en-US" sz="7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DDCF6E-F16F-86A2-0064-31F5A7FCE058}"/>
              </a:ext>
            </a:extLst>
          </p:cNvPr>
          <p:cNvSpPr txBox="1"/>
          <p:nvPr/>
        </p:nvSpPr>
        <p:spPr>
          <a:xfrm>
            <a:off x="5330232" y="4299941"/>
            <a:ext cx="1876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400" b="1" dirty="0">
                <a:solidFill>
                  <a:schemeClr val="bg1"/>
                </a:solidFill>
              </a:rPr>
              <a:t>Q&amp;A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843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118">
        <p159:morph option="byObject"/>
      </p:transition>
    </mc:Choice>
    <mc:Fallback xmlns="">
      <p:transition spd="slow" advTm="3118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80000">
              <a:schemeClr val="bg2">
                <a:lumMod val="10000"/>
              </a:schemeClr>
            </a:gs>
          </a:gsLst>
          <a:lin ang="66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2632FC-96DC-0786-074B-1853E5AF1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9BAB-C46A-BEC0-0B8C-DEE0CD1FD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2912" y="623203"/>
            <a:ext cx="9144000" cy="2387600"/>
          </a:xfrm>
        </p:spPr>
        <p:txBody>
          <a:bodyPr/>
          <a:lstStyle/>
          <a:p>
            <a:r>
              <a:rPr lang="en-US" sz="3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DBD80-6B34-371E-153D-193193240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862864"/>
            <a:ext cx="12509634" cy="39480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Cosma Rare</a:t>
            </a:r>
            <a:r>
              <a:rPr lang="ro-RO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ș-Gabriel</a:t>
            </a:r>
          </a:p>
          <a:p>
            <a:r>
              <a:rPr lang="ro-RO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COLEGIUL NAȚIONAL „OCTAVIAN GOGA” SIBIU</a:t>
            </a:r>
          </a:p>
          <a:p>
            <a:r>
              <a:rPr lang="ro-RO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Secțiunea UTILITAR</a:t>
            </a:r>
          </a:p>
          <a:p>
            <a:r>
              <a:rPr lang="ro-RO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InfoEducație 2025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D9A21-FC9B-6484-9743-B17F05456FD6}"/>
              </a:ext>
            </a:extLst>
          </p:cNvPr>
          <p:cNvSpPr txBox="1"/>
          <p:nvPr/>
        </p:nvSpPr>
        <p:spPr>
          <a:xfrm>
            <a:off x="14491133" y="2029183"/>
            <a:ext cx="4811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ROScript</a:t>
            </a:r>
            <a:endParaRPr lang="en-US" sz="8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AC77C-6426-434A-78F0-90C5FE54C987}"/>
              </a:ext>
            </a:extLst>
          </p:cNvPr>
          <p:cNvSpPr txBox="1"/>
          <p:nvPr/>
        </p:nvSpPr>
        <p:spPr>
          <a:xfrm>
            <a:off x="19058319" y="2426028"/>
            <a:ext cx="70757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0B76DA-32F6-40E3-975D-84A3E83FFB49}"/>
              </a:ext>
            </a:extLst>
          </p:cNvPr>
          <p:cNvGrpSpPr/>
          <p:nvPr/>
        </p:nvGrpSpPr>
        <p:grpSpPr>
          <a:xfrm>
            <a:off x="463101" y="341400"/>
            <a:ext cx="1801328" cy="1801329"/>
            <a:chOff x="-3045308" y="874493"/>
            <a:chExt cx="1801328" cy="180132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FAC9AA0-D1AE-3FC3-5EBA-3C68AB649D8C}"/>
                </a:ext>
              </a:extLst>
            </p:cNvPr>
            <p:cNvSpPr/>
            <p:nvPr/>
          </p:nvSpPr>
          <p:spPr>
            <a:xfrm>
              <a:off x="-3045308" y="874493"/>
              <a:ext cx="1801328" cy="18013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ED84373-99D7-D0C2-29F0-00953C571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45308" y="874493"/>
              <a:ext cx="1801328" cy="180132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2C8B580-40CC-B6CD-02D3-66C347A35934}"/>
              </a:ext>
            </a:extLst>
          </p:cNvPr>
          <p:cNvSpPr txBox="1"/>
          <p:nvPr/>
        </p:nvSpPr>
        <p:spPr>
          <a:xfrm>
            <a:off x="3282731" y="857343"/>
            <a:ext cx="51591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solidFill>
                  <a:schemeClr val="bg1"/>
                </a:solidFill>
                <a:latin typeface="Consolas" panose="020B0609020204030204" pitchFamily="49" charset="0"/>
              </a:rPr>
              <a:t>Ce</a:t>
            </a:r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4B0B25-19B5-2F53-D459-A309C087DB9F}"/>
              </a:ext>
            </a:extLst>
          </p:cNvPr>
          <p:cNvSpPr txBox="1"/>
          <p:nvPr/>
        </p:nvSpPr>
        <p:spPr>
          <a:xfrm>
            <a:off x="4250138" y="863093"/>
            <a:ext cx="133887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4400" dirty="0">
                <a:solidFill>
                  <a:schemeClr val="bg1"/>
                </a:solidFill>
                <a:latin typeface="Consolas" panose="020B0609020204030204" pitchFamily="49" charset="0"/>
              </a:rPr>
              <a:t>este</a:t>
            </a:r>
            <a:endParaRPr lang="en-US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93D0CE-30F3-9EC8-815B-37BFE0183569}"/>
              </a:ext>
            </a:extLst>
          </p:cNvPr>
          <p:cNvSpPr txBox="1"/>
          <p:nvPr/>
        </p:nvSpPr>
        <p:spPr>
          <a:xfrm>
            <a:off x="5803901" y="875689"/>
            <a:ext cx="133887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4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ROScript</a:t>
            </a:r>
            <a:r>
              <a:rPr lang="ro-RO" sz="4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  <a:endParaRPr 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92609-3C15-21A3-1E86-CFD85482EA8C}"/>
              </a:ext>
            </a:extLst>
          </p:cNvPr>
          <p:cNvSpPr txBox="1"/>
          <p:nvPr/>
        </p:nvSpPr>
        <p:spPr>
          <a:xfrm>
            <a:off x="8822912" y="773460"/>
            <a:ext cx="133887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4400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en-US" sz="4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C4A6EE-0B7F-605B-FD3D-2E3995F66ED1}"/>
              </a:ext>
            </a:extLst>
          </p:cNvPr>
          <p:cNvSpPr txBox="1"/>
          <p:nvPr/>
        </p:nvSpPr>
        <p:spPr>
          <a:xfrm>
            <a:off x="539750" y="2382618"/>
            <a:ext cx="1111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o-RO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ROScript</a:t>
            </a:r>
            <a:r>
              <a:rPr lang="ro-RO" sz="2000" dirty="0">
                <a:solidFill>
                  <a:schemeClr val="bg1"/>
                </a:solidFill>
                <a:latin typeface="Consolas" panose="020B0609020204030204" pitchFamily="49" charset="0"/>
              </a:rPr>
              <a:t> este un limbaj de programare modern, cu o sintaxă în limba română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A1F30-B9C8-4D3E-CDF4-EB358B5F84EB}"/>
              </a:ext>
            </a:extLst>
          </p:cNvPr>
          <p:cNvSpPr txBox="1"/>
          <p:nvPr/>
        </p:nvSpPr>
        <p:spPr>
          <a:xfrm>
            <a:off x="539750" y="2824984"/>
            <a:ext cx="1111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bg1"/>
                </a:solidFill>
                <a:latin typeface="Consolas" panose="020B0609020204030204" pitchFamily="49" charset="0"/>
              </a:rPr>
              <a:t>Adică?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F26FAD-0EA3-73BF-9697-46E0128C8D1E}"/>
              </a:ext>
            </a:extLst>
          </p:cNvPr>
          <p:cNvSpPr txBox="1"/>
          <p:nvPr/>
        </p:nvSpPr>
        <p:spPr>
          <a:xfrm>
            <a:off x="539750" y="3188665"/>
            <a:ext cx="1111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bg1"/>
                </a:solidFill>
                <a:latin typeface="Consolas" panose="020B0609020204030204" pitchFamily="49" charset="0"/>
              </a:rPr>
              <a:t>Următorul program în Python se traduce astfel în ROScript: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439018-C2FA-B405-5835-915065628C4E}"/>
              </a:ext>
            </a:extLst>
          </p:cNvPr>
          <p:cNvSpPr/>
          <p:nvPr/>
        </p:nvSpPr>
        <p:spPr>
          <a:xfrm>
            <a:off x="539749" y="3766638"/>
            <a:ext cx="5010935" cy="26394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847096-EEB0-B600-A0BE-A946932B7DF8}"/>
              </a:ext>
            </a:extLst>
          </p:cNvPr>
          <p:cNvSpPr/>
          <p:nvPr/>
        </p:nvSpPr>
        <p:spPr>
          <a:xfrm>
            <a:off x="6527016" y="3748291"/>
            <a:ext cx="5309384" cy="267220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21ACC66-E296-8CE1-16A0-0A880FCBD7D6}"/>
              </a:ext>
            </a:extLst>
          </p:cNvPr>
          <p:cNvSpPr/>
          <p:nvPr/>
        </p:nvSpPr>
        <p:spPr>
          <a:xfrm>
            <a:off x="5689600" y="4684297"/>
            <a:ext cx="698500" cy="69964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31D87-1753-AB6E-5EAA-4A8A3EDCAE1D}"/>
              </a:ext>
            </a:extLst>
          </p:cNvPr>
          <p:cNvSpPr txBox="1"/>
          <p:nvPr/>
        </p:nvSpPr>
        <p:spPr>
          <a:xfrm>
            <a:off x="618672" y="3807134"/>
            <a:ext cx="4932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ro-R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nput</a:t>
            </a:r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”Introdu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noua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o-RO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parolă: ”</a:t>
            </a:r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o-RO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o-R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(x)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=10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ro-RO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Parola a fost resetată cu succes!”</a:t>
            </a:r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ro-RO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lse</a:t>
            </a:r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ro-R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”Parolă prea scurtă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ro-RO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DBD048-C5EA-0EFF-6852-2F937E8A9E99}"/>
              </a:ext>
            </a:extLst>
          </p:cNvPr>
          <p:cNvSpPr txBox="1"/>
          <p:nvPr/>
        </p:nvSpPr>
        <p:spPr>
          <a:xfrm>
            <a:off x="6527015" y="3772564"/>
            <a:ext cx="53892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x</a:t>
            </a:r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citeste</a:t>
            </a:r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”Introdu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noua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o-RO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parolă: ”</a:t>
            </a:r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o-RO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daca</a:t>
            </a:r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ro-R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lungime</a:t>
            </a:r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(x)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=10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ro-RO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Parola a fost resetată cu succes!”</a:t>
            </a:r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o-RO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altfel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ro-RO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ro-RO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”Parolă prea scurtă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ro-RO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ro-RO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o-RO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99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3707">
        <p159:morph option="byObject"/>
      </p:transition>
    </mc:Choice>
    <mc:Fallback xmlns="">
      <p:transition spd="slow" advTm="3370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0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 type="lt">
                                    <p:tmAbs val="2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3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23"/>
                            </p:stCondLst>
                            <p:childTnLst>
                              <p:par>
                                <p:cTn id="17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477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391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141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141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4" grpId="1"/>
      <p:bldP spid="16" grpId="0"/>
      <p:bldP spid="20" grpId="0"/>
      <p:bldP spid="21" grpId="0"/>
      <p:bldP spid="22" grpId="0" animBg="1"/>
      <p:bldP spid="23" grpId="0" animBg="1"/>
      <p:bldP spid="24" grpId="0" animBg="1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80000">
              <a:schemeClr val="bg2">
                <a:lumMod val="10000"/>
              </a:schemeClr>
            </a:gs>
          </a:gsLst>
          <a:lin ang="66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3AA7AD-C7CA-900B-E252-14D0D81F8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2B2A-65E0-E526-991F-2050BE2DA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2912" y="623203"/>
            <a:ext cx="9144000" cy="2387600"/>
          </a:xfrm>
        </p:spPr>
        <p:txBody>
          <a:bodyPr/>
          <a:lstStyle/>
          <a:p>
            <a:r>
              <a:rPr lang="en-US" sz="3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11592-0849-73B4-0BC7-C441CF2D5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862864"/>
            <a:ext cx="12509634" cy="39480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Cosma Rare</a:t>
            </a:r>
            <a:r>
              <a:rPr lang="ro-RO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ș-Gabriel</a:t>
            </a:r>
          </a:p>
          <a:p>
            <a:r>
              <a:rPr lang="ro-RO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COLEGIUL NAȚIONAL „OCTAVIAN GOGA” SIBIU</a:t>
            </a:r>
          </a:p>
          <a:p>
            <a:r>
              <a:rPr lang="ro-RO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Secțiunea UTILITAR</a:t>
            </a:r>
          </a:p>
          <a:p>
            <a:r>
              <a:rPr lang="ro-RO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InfoEducație 2025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08CF2-364B-3591-FC85-5D2C1B124F71}"/>
              </a:ext>
            </a:extLst>
          </p:cNvPr>
          <p:cNvSpPr txBox="1"/>
          <p:nvPr/>
        </p:nvSpPr>
        <p:spPr>
          <a:xfrm>
            <a:off x="14491133" y="2029183"/>
            <a:ext cx="4811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ROScript</a:t>
            </a:r>
            <a:endParaRPr lang="en-US" sz="80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B33C4-75D8-6F77-2ABE-F024E5AAFF96}"/>
              </a:ext>
            </a:extLst>
          </p:cNvPr>
          <p:cNvSpPr txBox="1"/>
          <p:nvPr/>
        </p:nvSpPr>
        <p:spPr>
          <a:xfrm>
            <a:off x="19058319" y="2426028"/>
            <a:ext cx="70757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0E2FBC-917E-5EAD-EEDD-64EEBA3B525A}"/>
              </a:ext>
            </a:extLst>
          </p:cNvPr>
          <p:cNvGrpSpPr/>
          <p:nvPr/>
        </p:nvGrpSpPr>
        <p:grpSpPr>
          <a:xfrm>
            <a:off x="11384440" y="166386"/>
            <a:ext cx="631006" cy="588797"/>
            <a:chOff x="-3045308" y="874493"/>
            <a:chExt cx="1801328" cy="180132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181A5F-BA3A-588A-BB57-91D343794D73}"/>
                </a:ext>
              </a:extLst>
            </p:cNvPr>
            <p:cNvSpPr/>
            <p:nvPr/>
          </p:nvSpPr>
          <p:spPr>
            <a:xfrm>
              <a:off x="-3045308" y="874493"/>
              <a:ext cx="1801328" cy="18013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6E5EF57-F09F-3FF8-4AB9-4A7CFE304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45308" y="874493"/>
              <a:ext cx="1801328" cy="180132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156430C-6F82-571D-5382-BF8F611B0488}"/>
              </a:ext>
            </a:extLst>
          </p:cNvPr>
          <p:cNvSpPr txBox="1"/>
          <p:nvPr/>
        </p:nvSpPr>
        <p:spPr>
          <a:xfrm>
            <a:off x="12352764" y="1856871"/>
            <a:ext cx="5159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Ce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EF097D-36BD-79ED-C643-3E0CA6AEDB92}"/>
              </a:ext>
            </a:extLst>
          </p:cNvPr>
          <p:cNvSpPr txBox="1"/>
          <p:nvPr/>
        </p:nvSpPr>
        <p:spPr>
          <a:xfrm>
            <a:off x="12876096" y="1856871"/>
            <a:ext cx="13388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este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5BDBD0-9778-8EBB-0AEE-850CA1F2986F}"/>
              </a:ext>
            </a:extLst>
          </p:cNvPr>
          <p:cNvSpPr txBox="1"/>
          <p:nvPr/>
        </p:nvSpPr>
        <p:spPr>
          <a:xfrm>
            <a:off x="13776760" y="1856870"/>
            <a:ext cx="13388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ROScript?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9A165-481C-CEE5-353E-A2F2BCF7FCE0}"/>
              </a:ext>
            </a:extLst>
          </p:cNvPr>
          <p:cNvSpPr txBox="1"/>
          <p:nvPr/>
        </p:nvSpPr>
        <p:spPr>
          <a:xfrm>
            <a:off x="15347283" y="1798350"/>
            <a:ext cx="13388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187677-8C4E-2CAF-8997-3E7716D4450F}"/>
              </a:ext>
            </a:extLst>
          </p:cNvPr>
          <p:cNvSpPr txBox="1"/>
          <p:nvPr/>
        </p:nvSpPr>
        <p:spPr>
          <a:xfrm>
            <a:off x="695393" y="7171984"/>
            <a:ext cx="1111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bg1"/>
                </a:solidFill>
                <a:latin typeface="Consolas" panose="020B0609020204030204" pitchFamily="49" charset="0"/>
              </a:rPr>
              <a:t>// ROScript este un limbaj de programare modern, cu o sintaxă în limba română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048C5B-844E-A9F5-B8FA-AE9AD0B8883D}"/>
              </a:ext>
            </a:extLst>
          </p:cNvPr>
          <p:cNvSpPr txBox="1"/>
          <p:nvPr/>
        </p:nvSpPr>
        <p:spPr>
          <a:xfrm>
            <a:off x="695393" y="7666559"/>
            <a:ext cx="1111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bg1"/>
                </a:solidFill>
                <a:latin typeface="Consolas" panose="020B0609020204030204" pitchFamily="49" charset="0"/>
              </a:rPr>
              <a:t>Adică?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345C7-4A13-BF83-C10A-946400A00D3D}"/>
              </a:ext>
            </a:extLst>
          </p:cNvPr>
          <p:cNvSpPr txBox="1"/>
          <p:nvPr/>
        </p:nvSpPr>
        <p:spPr>
          <a:xfrm>
            <a:off x="695393" y="8066669"/>
            <a:ext cx="1111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bg1"/>
                </a:solidFill>
                <a:latin typeface="Consolas" panose="020B0609020204030204" pitchFamily="49" charset="0"/>
              </a:rPr>
              <a:t>Următorul program în Python se traduce astfel în ROScript: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B8F1BF-288F-2E6A-8262-660453DFECD8}"/>
              </a:ext>
            </a:extLst>
          </p:cNvPr>
          <p:cNvSpPr/>
          <p:nvPr/>
        </p:nvSpPr>
        <p:spPr>
          <a:xfrm>
            <a:off x="695393" y="8847739"/>
            <a:ext cx="4896634" cy="19486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0E3F7F-E4D6-71B1-CA5C-85C8D5BC0F11}"/>
              </a:ext>
            </a:extLst>
          </p:cNvPr>
          <p:cNvSpPr/>
          <p:nvPr/>
        </p:nvSpPr>
        <p:spPr>
          <a:xfrm>
            <a:off x="6796959" y="8862190"/>
            <a:ext cx="4819578" cy="19486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95396C9-6669-876B-E599-DB9156B5A839}"/>
              </a:ext>
            </a:extLst>
          </p:cNvPr>
          <p:cNvSpPr/>
          <p:nvPr/>
        </p:nvSpPr>
        <p:spPr>
          <a:xfrm>
            <a:off x="5845243" y="9481708"/>
            <a:ext cx="698500" cy="69964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CBBAEE-42B0-C6D8-2A4F-D8D589DDEBE1}"/>
              </a:ext>
            </a:extLst>
          </p:cNvPr>
          <p:cNvSpPr txBox="1"/>
          <p:nvPr/>
        </p:nvSpPr>
        <p:spPr>
          <a:xfrm>
            <a:off x="803343" y="9037253"/>
            <a:ext cx="4374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nput(”Introdu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noua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parolă: ”)</a:t>
            </a:r>
          </a:p>
          <a:p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if len(x)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=10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print(“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Parola a fost resetată cu succes!”)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lse:</a:t>
            </a:r>
          </a:p>
          <a:p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print(”Parolă prea scurtă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090479-1101-06BA-FCE1-06B519013CFB}"/>
              </a:ext>
            </a:extLst>
          </p:cNvPr>
          <p:cNvSpPr txBox="1"/>
          <p:nvPr/>
        </p:nvSpPr>
        <p:spPr>
          <a:xfrm>
            <a:off x="6880364" y="8923596"/>
            <a:ext cx="48195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var x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citeste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(”Introdu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noua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parolă: ”)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o-RO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daca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 (len(x)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=10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afiseaza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(“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Parola a fost resetată cu succes!”)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o-RO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altfel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ro-RO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afiseaza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(”Parolă prea scurtă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”)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o-RO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8A6B1-0C62-A5B9-5A5A-F4F3C3F5881D}"/>
              </a:ext>
            </a:extLst>
          </p:cNvPr>
          <p:cNvSpPr txBox="1"/>
          <p:nvPr/>
        </p:nvSpPr>
        <p:spPr>
          <a:xfrm>
            <a:off x="274673" y="86090"/>
            <a:ext cx="5862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// De </a:t>
            </a:r>
            <a:r>
              <a:rPr lang="en-US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ce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ROScript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FABD3-9FE2-9A5E-ECD9-3740D6DEF924}"/>
              </a:ext>
            </a:extLst>
          </p:cNvPr>
          <p:cNvSpPr txBox="1"/>
          <p:nvPr/>
        </p:nvSpPr>
        <p:spPr>
          <a:xfrm>
            <a:off x="295905" y="989712"/>
            <a:ext cx="11344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 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problema fundamentală identificată în predarea informaticii este că elevii înțeleg greu pseudocodul, și utilitatea lui, deoarece nu pot primi feedback instant când execută codul manual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folose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ște o sintaxă în limba română cu specific C++, astfel făcând trecerea mai ușoară de la pseudocod la C++, în licee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 de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altfel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ționalitățile avansate pot fi folosite la o introducere în inteligența artificială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52DA03-9DA8-8712-3139-0E43A8E7E5CC}"/>
              </a:ext>
            </a:extLst>
          </p:cNvPr>
          <p:cNvSpPr txBox="1"/>
          <p:nvPr/>
        </p:nvSpPr>
        <p:spPr>
          <a:xfrm>
            <a:off x="271940" y="4287850"/>
            <a:ext cx="1111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Care este soluția?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482D7-B976-6DD7-5046-E01B3312EB43}"/>
              </a:ext>
            </a:extLst>
          </p:cNvPr>
          <p:cNvSpPr txBox="1"/>
          <p:nvPr/>
        </p:nvSpPr>
        <p:spPr>
          <a:xfrm>
            <a:off x="1256306" y="5263160"/>
            <a:ext cx="1111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ROScript</a:t>
            </a:r>
            <a:r>
              <a:rPr lang="ro-RO" sz="3200" dirty="0">
                <a:solidFill>
                  <a:schemeClr val="bg1"/>
                </a:solidFill>
                <a:latin typeface="Consolas" panose="020B0609020204030204" pitchFamily="49" charset="0"/>
              </a:rPr>
              <a:t> oferă execuție =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ro-RO" sz="3200" dirty="0">
                <a:solidFill>
                  <a:schemeClr val="bg1"/>
                </a:solidFill>
                <a:latin typeface="Consolas" panose="020B0609020204030204" pitchFamily="49" charset="0"/>
              </a:rPr>
              <a:t> feedback instant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49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4822">
        <p159:morph option="byObject"/>
      </p:transition>
    </mc:Choice>
    <mc:Fallback xmlns="">
      <p:transition spd="slow" advTm="5482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872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372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80000">
              <a:schemeClr val="bg2">
                <a:lumMod val="10000"/>
              </a:schemeClr>
            </a:gs>
          </a:gsLst>
          <a:lin ang="66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45EA8A-EC09-B6BC-CEAF-75C10D0D9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7D0114B-892B-6DF6-C797-88BF71CDB32A}"/>
              </a:ext>
            </a:extLst>
          </p:cNvPr>
          <p:cNvGrpSpPr/>
          <p:nvPr/>
        </p:nvGrpSpPr>
        <p:grpSpPr>
          <a:xfrm>
            <a:off x="11384440" y="166386"/>
            <a:ext cx="631006" cy="588797"/>
            <a:chOff x="-3045308" y="874493"/>
            <a:chExt cx="1801328" cy="180132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6A1B900-1FF5-9ACB-FB64-3CC46740A29A}"/>
                </a:ext>
              </a:extLst>
            </p:cNvPr>
            <p:cNvSpPr/>
            <p:nvPr/>
          </p:nvSpPr>
          <p:spPr>
            <a:xfrm>
              <a:off x="-3045308" y="874493"/>
              <a:ext cx="1801328" cy="18013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EA14B7A-7303-133D-2445-9B2321A2A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45308" y="874493"/>
              <a:ext cx="1801328" cy="180132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2632C3A-74D1-E238-F624-583DC7EF66B3}"/>
              </a:ext>
            </a:extLst>
          </p:cNvPr>
          <p:cNvSpPr txBox="1"/>
          <p:nvPr/>
        </p:nvSpPr>
        <p:spPr>
          <a:xfrm>
            <a:off x="-6028850" y="76063"/>
            <a:ext cx="5862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// De </a:t>
            </a:r>
            <a:r>
              <a:rPr lang="en-US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ce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ROScript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0DA2B-E064-933D-E392-6BD154B3D30E}"/>
              </a:ext>
            </a:extLst>
          </p:cNvPr>
          <p:cNvSpPr txBox="1"/>
          <p:nvPr/>
        </p:nvSpPr>
        <p:spPr>
          <a:xfrm>
            <a:off x="712446" y="9015883"/>
            <a:ext cx="1111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folose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ște o sintaxă în limba română cu specific C++, astfel făcând trecerea mai ușoară de la pseudocod la C++, în licee</a:t>
            </a:r>
          </a:p>
          <a:p>
            <a:endParaRPr lang="ro-RO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 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problema fundamentală identificată în predarea informaticii este că elevii înțeleg greu pseudocodul, și utilitatea lui, deoarece nu pot primi feedback instant când execută codul manual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8A6F1-41B0-CE69-6DD5-AB8C1DB21220}"/>
              </a:ext>
            </a:extLst>
          </p:cNvPr>
          <p:cNvSpPr txBox="1"/>
          <p:nvPr/>
        </p:nvSpPr>
        <p:spPr>
          <a:xfrm>
            <a:off x="712446" y="10069932"/>
            <a:ext cx="1111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Care este soluția?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E4063-0928-F083-3819-D4A5D4773601}"/>
              </a:ext>
            </a:extLst>
          </p:cNvPr>
          <p:cNvSpPr txBox="1"/>
          <p:nvPr/>
        </p:nvSpPr>
        <p:spPr>
          <a:xfrm>
            <a:off x="1679759" y="11407838"/>
            <a:ext cx="1111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ROScript</a:t>
            </a:r>
            <a:r>
              <a:rPr lang="ro-RO" sz="3200" dirty="0">
                <a:solidFill>
                  <a:schemeClr val="bg1"/>
                </a:solidFill>
                <a:latin typeface="Consolas" panose="020B0609020204030204" pitchFamily="49" charset="0"/>
              </a:rPr>
              <a:t> oferă execuție =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ro-RO" sz="3200" dirty="0">
                <a:solidFill>
                  <a:schemeClr val="bg1"/>
                </a:solidFill>
                <a:latin typeface="Consolas" panose="020B0609020204030204" pitchFamily="49" charset="0"/>
              </a:rPr>
              <a:t> feedback instant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33607-8AD3-FDAF-BC28-238E8554B488}"/>
              </a:ext>
            </a:extLst>
          </p:cNvPr>
          <p:cNvSpPr txBox="1"/>
          <p:nvPr/>
        </p:nvSpPr>
        <p:spPr>
          <a:xfrm>
            <a:off x="274673" y="86090"/>
            <a:ext cx="5862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o-RO" sz="4400" dirty="0">
                <a:solidFill>
                  <a:schemeClr val="bg1"/>
                </a:solidFill>
                <a:latin typeface="Consolas" panose="020B0609020204030204" pitchFamily="49" charset="0"/>
              </a:rPr>
              <a:t>Funcționalități</a:t>
            </a:r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33B19E-61B3-B27F-E1AE-8C260F27C29E}"/>
              </a:ext>
            </a:extLst>
          </p:cNvPr>
          <p:cNvSpPr txBox="1"/>
          <p:nvPr/>
        </p:nvSpPr>
        <p:spPr>
          <a:xfrm>
            <a:off x="271940" y="1065719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🔢</a:t>
            </a:r>
            <a:r>
              <a:rPr lang="ro-RO" sz="2400" dirty="0"/>
              <a:t>   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Variabile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53F622-6C99-DB95-26D2-9EED7398BF11}"/>
              </a:ext>
            </a:extLst>
          </p:cNvPr>
          <p:cNvSpPr/>
          <p:nvPr/>
        </p:nvSpPr>
        <p:spPr>
          <a:xfrm>
            <a:off x="917850" y="1611015"/>
            <a:ext cx="3518683" cy="15740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53BA6D-B0A5-7962-6468-B96205643094}"/>
              </a:ext>
            </a:extLst>
          </p:cNvPr>
          <p:cNvSpPr txBox="1"/>
          <p:nvPr/>
        </p:nvSpPr>
        <p:spPr>
          <a:xfrm>
            <a:off x="917849" y="1583545"/>
            <a:ext cx="3671084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</a:t>
            </a:r>
            <a:r>
              <a:rPr lang="ro-RO" sz="2000" dirty="0">
                <a:solidFill>
                  <a:schemeClr val="bg1"/>
                </a:solidFill>
                <a:latin typeface="Consolas" panose="020B0609020204030204" pitchFamily="49" charset="0"/>
              </a:rPr>
              <a:t> = 12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FF5050"/>
                </a:solidFill>
                <a:latin typeface="Consolas" panose="020B0609020204030204" pitchFamily="49" charset="0"/>
              </a:rPr>
              <a:t>intreg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y =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intreg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(1.3);</a:t>
            </a:r>
          </a:p>
          <a:p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logic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z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fals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FF5050"/>
                </a:solidFill>
                <a:latin typeface="Consolas" panose="020B0609020204030204" pitchFamily="49" charset="0"/>
              </a:rPr>
              <a:t>sirc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a =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ROScript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e = 2*4%2+17*(9-2);</a:t>
            </a:r>
            <a:endParaRPr lang="ro-RO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1E7D91-6C81-1640-3D82-619FF9767EED}"/>
              </a:ext>
            </a:extLst>
          </p:cNvPr>
          <p:cNvSpPr txBox="1"/>
          <p:nvPr/>
        </p:nvSpPr>
        <p:spPr>
          <a:xfrm>
            <a:off x="271940" y="2564079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&gt;&gt;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🔀</a:t>
            </a:r>
            <a:r>
              <a:rPr lang="ro-RO" sz="2400" dirty="0"/>
              <a:t>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Structuri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de control</a:t>
            </a:r>
            <a:endParaRPr lang="ro-RO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B9A412-CD04-A836-FB17-25CEC4459B8F}"/>
              </a:ext>
            </a:extLst>
          </p:cNvPr>
          <p:cNvSpPr/>
          <p:nvPr/>
        </p:nvSpPr>
        <p:spPr>
          <a:xfrm>
            <a:off x="7318648" y="3109375"/>
            <a:ext cx="4506298" cy="34469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1D2969-8C5A-26A3-A116-780C0254F896}"/>
              </a:ext>
            </a:extLst>
          </p:cNvPr>
          <p:cNvSpPr txBox="1"/>
          <p:nvPr/>
        </p:nvSpPr>
        <p:spPr>
          <a:xfrm>
            <a:off x="7355963" y="3109375"/>
            <a:ext cx="4659483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daca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(x&gt;11) 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atunci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altfel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“X e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prea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mare”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cat 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timp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(y&lt;12)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(y);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y++;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6103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1149">
        <p159:morph option="byObject"/>
      </p:transition>
    </mc:Choice>
    <mc:Fallback xmlns="">
      <p:transition spd="slow" advTm="511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1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1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01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01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0" grpId="0"/>
      <p:bldP spid="31" grpId="0" animBg="1"/>
      <p:bldP spid="32" grpId="0"/>
      <p:bldP spid="33" grpId="0"/>
      <p:bldP spid="34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80000">
              <a:schemeClr val="bg2">
                <a:lumMod val="10000"/>
              </a:schemeClr>
            </a:gs>
          </a:gsLst>
          <a:lin ang="66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B8E052-3D0A-924B-FB1C-0850FEC22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DC83278-72BF-3A79-9D0B-BC4EB360BFA1}"/>
              </a:ext>
            </a:extLst>
          </p:cNvPr>
          <p:cNvGrpSpPr/>
          <p:nvPr/>
        </p:nvGrpSpPr>
        <p:grpSpPr>
          <a:xfrm>
            <a:off x="11384440" y="166386"/>
            <a:ext cx="631006" cy="588797"/>
            <a:chOff x="-3045308" y="874493"/>
            <a:chExt cx="1801328" cy="180132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E3EF35A-2E5C-8FD0-A4E8-300B2C87C649}"/>
                </a:ext>
              </a:extLst>
            </p:cNvPr>
            <p:cNvSpPr/>
            <p:nvPr/>
          </p:nvSpPr>
          <p:spPr>
            <a:xfrm>
              <a:off x="-3045308" y="874493"/>
              <a:ext cx="1801328" cy="18013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B4AEC5E-FD34-1631-EFEE-A04E261AD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45308" y="874493"/>
              <a:ext cx="1801328" cy="180132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726EBD-B94C-6F2E-6EFA-80B9862CA886}"/>
              </a:ext>
            </a:extLst>
          </p:cNvPr>
          <p:cNvSpPr txBox="1"/>
          <p:nvPr/>
        </p:nvSpPr>
        <p:spPr>
          <a:xfrm>
            <a:off x="-6028850" y="76063"/>
            <a:ext cx="5862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// De </a:t>
            </a:r>
            <a:r>
              <a:rPr lang="en-US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ce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ROScript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DD63F-2E41-0F1B-ABB8-1BB34E778DDB}"/>
              </a:ext>
            </a:extLst>
          </p:cNvPr>
          <p:cNvSpPr txBox="1"/>
          <p:nvPr/>
        </p:nvSpPr>
        <p:spPr>
          <a:xfrm>
            <a:off x="712446" y="9015883"/>
            <a:ext cx="1111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folose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ște o sintaxă în limba română cu specific C++, astfel făcând trecerea mai ușoară de la pseudocod la C++, în licee</a:t>
            </a:r>
          </a:p>
          <a:p>
            <a:endParaRPr lang="ro-RO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 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problema fundamentală identificată în predarea informaticii este că elevii înțeleg greu pseudocodul, și utilitatea lui, deoarece nu pot primi feedback instant când execută codul manual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BB20C-509E-31A8-C23A-60DA95507166}"/>
              </a:ext>
            </a:extLst>
          </p:cNvPr>
          <p:cNvSpPr txBox="1"/>
          <p:nvPr/>
        </p:nvSpPr>
        <p:spPr>
          <a:xfrm>
            <a:off x="712446" y="10069932"/>
            <a:ext cx="1111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Care este soluția?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B1C36-7A6F-273E-94A0-1EEEF485BAF3}"/>
              </a:ext>
            </a:extLst>
          </p:cNvPr>
          <p:cNvSpPr txBox="1"/>
          <p:nvPr/>
        </p:nvSpPr>
        <p:spPr>
          <a:xfrm>
            <a:off x="1679759" y="11407838"/>
            <a:ext cx="1111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ROScript</a:t>
            </a:r>
            <a:r>
              <a:rPr lang="ro-RO" sz="3200" dirty="0">
                <a:solidFill>
                  <a:schemeClr val="bg1"/>
                </a:solidFill>
                <a:latin typeface="Consolas" panose="020B0609020204030204" pitchFamily="49" charset="0"/>
              </a:rPr>
              <a:t> oferă execuție =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ro-RO" sz="3200" dirty="0">
                <a:solidFill>
                  <a:schemeClr val="bg1"/>
                </a:solidFill>
                <a:latin typeface="Consolas" panose="020B0609020204030204" pitchFamily="49" charset="0"/>
              </a:rPr>
              <a:t> feedback instant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3E8B8-F1A4-05F6-5C30-B657F16E70A5}"/>
              </a:ext>
            </a:extLst>
          </p:cNvPr>
          <p:cNvSpPr txBox="1"/>
          <p:nvPr/>
        </p:nvSpPr>
        <p:spPr>
          <a:xfrm>
            <a:off x="274673" y="86090"/>
            <a:ext cx="5862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o-RO" sz="4400" dirty="0">
                <a:solidFill>
                  <a:schemeClr val="bg1"/>
                </a:solidFill>
                <a:latin typeface="Consolas" panose="020B0609020204030204" pitchFamily="49" charset="0"/>
              </a:rPr>
              <a:t>Funcționalități</a:t>
            </a:r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324F73-917C-13F0-4198-240ADC40565A}"/>
              </a:ext>
            </a:extLst>
          </p:cNvPr>
          <p:cNvSpPr txBox="1"/>
          <p:nvPr/>
        </p:nvSpPr>
        <p:spPr>
          <a:xfrm>
            <a:off x="-8719659" y="1306848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📜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Liste</a:t>
            </a:r>
            <a:endParaRPr lang="ro-RO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CD54DB-A0B7-F1F9-E70B-D520EB00314E}"/>
              </a:ext>
            </a:extLst>
          </p:cNvPr>
          <p:cNvSpPr/>
          <p:nvPr/>
        </p:nvSpPr>
        <p:spPr>
          <a:xfrm>
            <a:off x="7450667" y="1463360"/>
            <a:ext cx="3933775" cy="155167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84ACF5-3FCE-CA00-03B9-3BE31D8857B9}"/>
              </a:ext>
            </a:extLst>
          </p:cNvPr>
          <p:cNvSpPr txBox="1"/>
          <p:nvPr/>
        </p:nvSpPr>
        <p:spPr>
          <a:xfrm>
            <a:off x="7450667" y="1452202"/>
            <a:ext cx="40978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ro-RO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unctie </a:t>
            </a:r>
            <a:r>
              <a:rPr lang="ro-RO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salut</a:t>
            </a:r>
            <a:r>
              <a:rPr lang="ro-RO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ro-RO" sz="20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ro-RO" sz="2000" dirty="0">
                <a:solidFill>
                  <a:schemeClr val="bg1"/>
                </a:solidFill>
                <a:latin typeface="Consolas" panose="020B0609020204030204" pitchFamily="49" charset="0"/>
              </a:rPr>
              <a:t> nume)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“Salut “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nume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o-RO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ro-RO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alut</a:t>
            </a:r>
            <a:r>
              <a:rPr lang="ro-RO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ro-RO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”lume!”</a:t>
            </a:r>
            <a:r>
              <a:rPr lang="ro-RO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ro-RO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3EDF47-D540-2297-6DA9-2C55D3268BCC}"/>
              </a:ext>
            </a:extLst>
          </p:cNvPr>
          <p:cNvSpPr txBox="1"/>
          <p:nvPr/>
        </p:nvSpPr>
        <p:spPr>
          <a:xfrm>
            <a:off x="271940" y="3077858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🔗</a:t>
            </a:r>
            <a:r>
              <a:rPr lang="ro-RO" sz="2400" dirty="0"/>
              <a:t>   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Biblioteca standard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176416-02E0-1868-94CA-142D31CCECEF}"/>
              </a:ext>
            </a:extLst>
          </p:cNvPr>
          <p:cNvSpPr/>
          <p:nvPr/>
        </p:nvSpPr>
        <p:spPr>
          <a:xfrm>
            <a:off x="6714067" y="3595251"/>
            <a:ext cx="4834466" cy="297639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5F9C77-C5AD-71EC-C061-2E3ED4DC002D}"/>
              </a:ext>
            </a:extLst>
          </p:cNvPr>
          <p:cNvSpPr txBox="1"/>
          <p:nvPr/>
        </p:nvSpPr>
        <p:spPr>
          <a:xfrm>
            <a:off x="6714067" y="3584879"/>
            <a:ext cx="4765487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 = 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real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pi =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sirc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(3.1415);</a:t>
            </a:r>
          </a:p>
          <a:p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lista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[1,2,3];</a:t>
            </a:r>
          </a:p>
          <a:p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adauga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(lista,4);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y =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radp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(x);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FF5050"/>
                </a:solidFill>
                <a:latin typeface="Consolas" panose="020B0609020204030204" pitchFamily="49" charset="0"/>
              </a:rPr>
              <a:t>intreg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varsta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citeste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sirc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varsta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26AA0-1E8C-227A-3BCD-9B06D8FCD206}"/>
              </a:ext>
            </a:extLst>
          </p:cNvPr>
          <p:cNvSpPr txBox="1"/>
          <p:nvPr/>
        </p:nvSpPr>
        <p:spPr>
          <a:xfrm>
            <a:off x="271940" y="918064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⚙️</a:t>
            </a:r>
            <a:r>
              <a:rPr lang="ro-RO" sz="2400" dirty="0"/>
              <a:t>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ț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ii</a:t>
            </a:r>
            <a:endParaRPr lang="ro-RO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9A63F1-1916-C256-14AA-669F5F16BF77}"/>
              </a:ext>
            </a:extLst>
          </p:cNvPr>
          <p:cNvSpPr/>
          <p:nvPr/>
        </p:nvSpPr>
        <p:spPr>
          <a:xfrm>
            <a:off x="712446" y="1931394"/>
            <a:ext cx="4384487" cy="33069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C45C3-5FE6-F914-E606-FD5C153C5314}"/>
              </a:ext>
            </a:extLst>
          </p:cNvPr>
          <p:cNvSpPr txBox="1"/>
          <p:nvPr/>
        </p:nvSpPr>
        <p:spPr>
          <a:xfrm>
            <a:off x="712445" y="1954474"/>
            <a:ext cx="3772685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lista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[1,</a:t>
            </a:r>
            <a:r>
              <a:rPr lang="ro-RO" sz="2000" dirty="0">
                <a:solidFill>
                  <a:schemeClr val="bg1"/>
                </a:solidFill>
                <a:latin typeface="Consolas" panose="020B0609020204030204" pitchFamily="49" charset="0"/>
              </a:rPr>
              <a:t>”2”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,3</a:t>
            </a:r>
            <a:r>
              <a:rPr lang="ro-RO" sz="2000" dirty="0">
                <a:solidFill>
                  <a:schemeClr val="bg1"/>
                </a:solidFill>
                <a:latin typeface="Consolas" panose="020B0609020204030204" pitchFamily="49" charset="0"/>
              </a:rPr>
              <a:t>.2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adauga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(lista,4);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y = [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 [1,2,3],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 [4,5,6],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 [7,8,9],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]</a:t>
            </a:r>
            <a:r>
              <a:rPr lang="ro-RO" sz="2000" dirty="0">
                <a:solidFill>
                  <a:schemeClr val="bg1"/>
                </a:solidFill>
                <a:latin typeface="Consolas" panose="020B0609020204030204" pitchFamily="49" charset="0"/>
              </a:rPr>
              <a:t>ș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(y[1,2]);</a:t>
            </a:r>
          </a:p>
        </p:txBody>
      </p:sp>
    </p:spTree>
    <p:extLst>
      <p:ext uri="{BB962C8B-B14F-4D97-AF65-F5344CB8AC3E}">
        <p14:creationId xmlns:p14="http://schemas.microsoft.com/office/powerpoint/2010/main" val="993743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8185">
        <p159:morph option="byObject"/>
      </p:transition>
    </mc:Choice>
    <mc:Fallback xmlns="">
      <p:transition spd="slow" advTm="4818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/>
      <p:bldP spid="33" grpId="0"/>
      <p:bldP spid="34" grpId="0" animBg="1"/>
      <p:bldP spid="35" grpId="0"/>
      <p:bldP spid="2" grpId="0"/>
      <p:bldP spid="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80000">
              <a:schemeClr val="bg2">
                <a:lumMod val="10000"/>
              </a:schemeClr>
            </a:gs>
          </a:gsLst>
          <a:lin ang="66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3B4362-BA97-F554-594B-0DADE3E8F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5000EF1-85F7-0B3A-4DF3-B6A12E25EB61}"/>
              </a:ext>
            </a:extLst>
          </p:cNvPr>
          <p:cNvGrpSpPr/>
          <p:nvPr/>
        </p:nvGrpSpPr>
        <p:grpSpPr>
          <a:xfrm>
            <a:off x="11384440" y="166386"/>
            <a:ext cx="631006" cy="588797"/>
            <a:chOff x="-3045308" y="874493"/>
            <a:chExt cx="1801328" cy="180132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0C69D4-7B02-6EC3-FD3F-48B733EAB46C}"/>
                </a:ext>
              </a:extLst>
            </p:cNvPr>
            <p:cNvSpPr/>
            <p:nvPr/>
          </p:nvSpPr>
          <p:spPr>
            <a:xfrm>
              <a:off x="-3045308" y="874493"/>
              <a:ext cx="1801328" cy="18013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8C562DA-38EC-0FD6-A45B-35EA1CAB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45308" y="874493"/>
              <a:ext cx="1801328" cy="180132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897618-E537-B046-F965-AE85FA045774}"/>
              </a:ext>
            </a:extLst>
          </p:cNvPr>
          <p:cNvSpPr txBox="1"/>
          <p:nvPr/>
        </p:nvSpPr>
        <p:spPr>
          <a:xfrm>
            <a:off x="-6028850" y="76063"/>
            <a:ext cx="5862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// De </a:t>
            </a:r>
            <a:r>
              <a:rPr lang="en-US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ce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ROScript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F0502-1C5D-B3D8-D25C-9E20F8A2391D}"/>
              </a:ext>
            </a:extLst>
          </p:cNvPr>
          <p:cNvSpPr txBox="1"/>
          <p:nvPr/>
        </p:nvSpPr>
        <p:spPr>
          <a:xfrm>
            <a:off x="712446" y="9015883"/>
            <a:ext cx="1111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folose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ște o sintaxă în limba română cu specific C++, astfel făcând trecerea mai ușoară de la pseudocod la C++, în licee</a:t>
            </a:r>
          </a:p>
          <a:p>
            <a:endParaRPr lang="ro-RO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 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problema fundamentală identificată în predarea informaticii este că elevii înțeleg greu pseudocodul, și utilitatea lui, deoarece nu pot primi feedback instant când execută codul manual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D0D7D-49D1-3BAB-DFBE-307DF676FB2E}"/>
              </a:ext>
            </a:extLst>
          </p:cNvPr>
          <p:cNvSpPr txBox="1"/>
          <p:nvPr/>
        </p:nvSpPr>
        <p:spPr>
          <a:xfrm>
            <a:off x="712446" y="10069932"/>
            <a:ext cx="1111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Care este soluția?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096A4C-0A67-80FC-F48C-9BC81F4277DA}"/>
              </a:ext>
            </a:extLst>
          </p:cNvPr>
          <p:cNvSpPr txBox="1"/>
          <p:nvPr/>
        </p:nvSpPr>
        <p:spPr>
          <a:xfrm>
            <a:off x="1679759" y="11407838"/>
            <a:ext cx="1111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ROScript</a:t>
            </a:r>
            <a:r>
              <a:rPr lang="ro-RO" sz="3200" dirty="0">
                <a:solidFill>
                  <a:schemeClr val="bg1"/>
                </a:solidFill>
                <a:latin typeface="Consolas" panose="020B0609020204030204" pitchFamily="49" charset="0"/>
              </a:rPr>
              <a:t> oferă execuție =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ro-RO" sz="3200" dirty="0">
                <a:solidFill>
                  <a:schemeClr val="bg1"/>
                </a:solidFill>
                <a:latin typeface="Consolas" panose="020B0609020204030204" pitchFamily="49" charset="0"/>
              </a:rPr>
              <a:t> feedback instant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EAD60-B64A-2805-E16B-616ABF7B2D61}"/>
              </a:ext>
            </a:extLst>
          </p:cNvPr>
          <p:cNvSpPr txBox="1"/>
          <p:nvPr/>
        </p:nvSpPr>
        <p:spPr>
          <a:xfrm>
            <a:off x="274672" y="86090"/>
            <a:ext cx="7565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o-RO" sz="4400" dirty="0">
                <a:solidFill>
                  <a:schemeClr val="bg1"/>
                </a:solidFill>
                <a:latin typeface="Consolas" panose="020B0609020204030204" pitchFamily="49" charset="0"/>
              </a:rPr>
              <a:t>O introducere în AI</a:t>
            </a:r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0CFF62-283F-E24C-4BD1-ADFD853545A1}"/>
              </a:ext>
            </a:extLst>
          </p:cNvPr>
          <p:cNvSpPr txBox="1"/>
          <p:nvPr/>
        </p:nvSpPr>
        <p:spPr>
          <a:xfrm>
            <a:off x="-20501298" y="1315315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📜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Liste</a:t>
            </a:r>
            <a:endParaRPr lang="ro-RO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6914A7-28E4-6584-9F72-E05DAA9A6A01}"/>
              </a:ext>
            </a:extLst>
          </p:cNvPr>
          <p:cNvSpPr/>
          <p:nvPr/>
        </p:nvSpPr>
        <p:spPr>
          <a:xfrm>
            <a:off x="-3560505" y="1946285"/>
            <a:ext cx="3163308" cy="107721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071213-6C1D-B5A5-3C50-BF1525EC9963}"/>
              </a:ext>
            </a:extLst>
          </p:cNvPr>
          <p:cNvSpPr txBox="1"/>
          <p:nvPr/>
        </p:nvSpPr>
        <p:spPr>
          <a:xfrm>
            <a:off x="-3560505" y="2040190"/>
            <a:ext cx="383517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ro-RO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unctie </a:t>
            </a:r>
            <a:r>
              <a:rPr lang="ro-RO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salut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ro-RO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 nume)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“Salut “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nume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o-RO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E2B78F-7E2F-B5CB-E3B1-BD76A97E9A6D}"/>
              </a:ext>
            </a:extLst>
          </p:cNvPr>
          <p:cNvSpPr txBox="1"/>
          <p:nvPr/>
        </p:nvSpPr>
        <p:spPr>
          <a:xfrm>
            <a:off x="-11509699" y="3249654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🔗</a:t>
            </a:r>
            <a:r>
              <a:rPr lang="ro-RO" sz="2400" dirty="0"/>
              <a:t>   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Biblioteca standard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CD96F7-541F-66BE-3688-D344AD9065E3}"/>
              </a:ext>
            </a:extLst>
          </p:cNvPr>
          <p:cNvSpPr/>
          <p:nvPr/>
        </p:nvSpPr>
        <p:spPr>
          <a:xfrm>
            <a:off x="-4169884" y="3969053"/>
            <a:ext cx="3772685" cy="25475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6C3B50-7A41-147B-7E6F-43C7E322B4BC}"/>
              </a:ext>
            </a:extLst>
          </p:cNvPr>
          <p:cNvSpPr txBox="1"/>
          <p:nvPr/>
        </p:nvSpPr>
        <p:spPr>
          <a:xfrm>
            <a:off x="-4169885" y="3969053"/>
            <a:ext cx="3772685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x =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pi =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sirc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(3.1415);</a:t>
            </a: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[1,2,3];</a:t>
            </a:r>
          </a:p>
          <a:p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adauga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(lista,4);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y =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radp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(x);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5050"/>
                </a:solidFill>
                <a:latin typeface="Consolas" panose="020B0609020204030204" pitchFamily="49" charset="0"/>
              </a:rPr>
              <a:t>intreg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citeste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sirc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55F1C-A515-C424-A4CE-940AC2F795EB}"/>
              </a:ext>
            </a:extLst>
          </p:cNvPr>
          <p:cNvSpPr txBox="1"/>
          <p:nvPr/>
        </p:nvSpPr>
        <p:spPr>
          <a:xfrm>
            <a:off x="-11414330" y="1332304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⚙️</a:t>
            </a:r>
            <a:r>
              <a:rPr lang="ro-RO" sz="2400" dirty="0"/>
              <a:t>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ț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ii</a:t>
            </a:r>
            <a:endParaRPr lang="ro-RO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8BFB4E-C71B-DE30-D0BE-25339D2D1B88}"/>
              </a:ext>
            </a:extLst>
          </p:cNvPr>
          <p:cNvSpPr/>
          <p:nvPr/>
        </p:nvSpPr>
        <p:spPr>
          <a:xfrm>
            <a:off x="-11069193" y="1939861"/>
            <a:ext cx="3772685" cy="260108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54B99-7258-B30F-C50D-864CFA6B6941}"/>
              </a:ext>
            </a:extLst>
          </p:cNvPr>
          <p:cNvSpPr txBox="1"/>
          <p:nvPr/>
        </p:nvSpPr>
        <p:spPr>
          <a:xfrm>
            <a:off x="-11069193" y="1793969"/>
            <a:ext cx="3772685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[1,2,3];</a:t>
            </a:r>
          </a:p>
          <a:p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adauga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(lista,4);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y = [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 [1,2,3],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 [4,5,6],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 [7,8,9],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]</a:t>
            </a:r>
          </a:p>
          <a:p>
            <a:endParaRPr lang="en-US" sz="16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(y[1,2]);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9E7E780-79F7-588A-3979-076D8A532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137" y="1453958"/>
            <a:ext cx="2990435" cy="42582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D31227D-7F59-BC26-E24C-0CDFF212C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76" y="1453958"/>
            <a:ext cx="8449854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72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3183">
        <p159:morph option="byObject"/>
      </p:transition>
    </mc:Choice>
    <mc:Fallback xmlns="">
      <p:transition spd="slow" advTm="4318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80000">
              <a:schemeClr val="bg2">
                <a:lumMod val="10000"/>
              </a:schemeClr>
            </a:gs>
          </a:gsLst>
          <a:lin ang="66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51B470-5131-2B41-53CE-120DAE12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2795A37-AFE6-E60D-0C10-7827106B5672}"/>
              </a:ext>
            </a:extLst>
          </p:cNvPr>
          <p:cNvGrpSpPr/>
          <p:nvPr/>
        </p:nvGrpSpPr>
        <p:grpSpPr>
          <a:xfrm>
            <a:off x="11384440" y="166386"/>
            <a:ext cx="631006" cy="588797"/>
            <a:chOff x="-3045308" y="874493"/>
            <a:chExt cx="1801328" cy="180132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63B8571-1A8D-17F8-9D3F-15E2646BEAF2}"/>
                </a:ext>
              </a:extLst>
            </p:cNvPr>
            <p:cNvSpPr/>
            <p:nvPr/>
          </p:nvSpPr>
          <p:spPr>
            <a:xfrm>
              <a:off x="-3045308" y="874493"/>
              <a:ext cx="1801328" cy="18013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1A99306-1E33-5A8D-4301-654CC4B45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45308" y="874493"/>
              <a:ext cx="1801328" cy="180132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83BD835-31A3-E99B-8A91-453AB23B6580}"/>
              </a:ext>
            </a:extLst>
          </p:cNvPr>
          <p:cNvSpPr txBox="1"/>
          <p:nvPr/>
        </p:nvSpPr>
        <p:spPr>
          <a:xfrm>
            <a:off x="-6028850" y="76063"/>
            <a:ext cx="5862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// De </a:t>
            </a:r>
            <a:r>
              <a:rPr lang="en-US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ce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ROScript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E3648-5EBF-F803-EE4A-8047F2BAA9E9}"/>
              </a:ext>
            </a:extLst>
          </p:cNvPr>
          <p:cNvSpPr txBox="1"/>
          <p:nvPr/>
        </p:nvSpPr>
        <p:spPr>
          <a:xfrm>
            <a:off x="712446" y="9015883"/>
            <a:ext cx="1111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folose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ște o sintaxă în limba română cu specific C++, astfel făcând trecerea mai ușoară de la pseudocod la C++, în licee</a:t>
            </a:r>
          </a:p>
          <a:p>
            <a:endParaRPr lang="ro-RO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 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problema fundamentală identificată în predarea informaticii este că elevii înțeleg greu pseudocodul, și utilitatea lui, deoarece nu pot primi feedback instant când execută codul manual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FB307-650C-5393-CA40-3C37BF1D0B26}"/>
              </a:ext>
            </a:extLst>
          </p:cNvPr>
          <p:cNvSpPr txBox="1"/>
          <p:nvPr/>
        </p:nvSpPr>
        <p:spPr>
          <a:xfrm>
            <a:off x="712446" y="10069932"/>
            <a:ext cx="1111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Care este soluția?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B86EAB-FF60-F06E-1669-E135DD3FDF9E}"/>
              </a:ext>
            </a:extLst>
          </p:cNvPr>
          <p:cNvSpPr txBox="1"/>
          <p:nvPr/>
        </p:nvSpPr>
        <p:spPr>
          <a:xfrm>
            <a:off x="1679759" y="11407838"/>
            <a:ext cx="1111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ROScript</a:t>
            </a:r>
            <a:r>
              <a:rPr lang="ro-RO" sz="3200" dirty="0">
                <a:solidFill>
                  <a:schemeClr val="bg1"/>
                </a:solidFill>
                <a:latin typeface="Consolas" panose="020B0609020204030204" pitchFamily="49" charset="0"/>
              </a:rPr>
              <a:t> oferă execuție =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ro-RO" sz="3200" dirty="0">
                <a:solidFill>
                  <a:schemeClr val="bg1"/>
                </a:solidFill>
                <a:latin typeface="Consolas" panose="020B0609020204030204" pitchFamily="49" charset="0"/>
              </a:rPr>
              <a:t> feedback instant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45F15-1404-2C15-61A3-861C7AD26FC7}"/>
              </a:ext>
            </a:extLst>
          </p:cNvPr>
          <p:cNvSpPr txBox="1"/>
          <p:nvPr/>
        </p:nvSpPr>
        <p:spPr>
          <a:xfrm>
            <a:off x="274672" y="86090"/>
            <a:ext cx="64962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// Cum </a:t>
            </a:r>
            <a:r>
              <a:rPr lang="en-US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ro-RO" sz="4400" dirty="0">
                <a:solidFill>
                  <a:schemeClr val="bg1"/>
                </a:solidFill>
                <a:latin typeface="Consolas" panose="020B0609020204030204" pitchFamily="49" charset="0"/>
              </a:rPr>
              <a:t>ționează?</a:t>
            </a:r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84E577-6E2D-F9F1-F22F-C4D0081F7AC8}"/>
              </a:ext>
            </a:extLst>
          </p:cNvPr>
          <p:cNvSpPr txBox="1"/>
          <p:nvPr/>
        </p:nvSpPr>
        <p:spPr>
          <a:xfrm>
            <a:off x="-20672068" y="1229027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📜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Liste</a:t>
            </a:r>
            <a:endParaRPr lang="ro-RO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0C49E6-FBFB-CEA3-6BF4-23AF85200544}"/>
              </a:ext>
            </a:extLst>
          </p:cNvPr>
          <p:cNvSpPr/>
          <p:nvPr/>
        </p:nvSpPr>
        <p:spPr>
          <a:xfrm>
            <a:off x="-3731275" y="1859997"/>
            <a:ext cx="3163308" cy="107721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8BD5A9-EC41-7D9F-6D0A-D2CAFDA13C7B}"/>
              </a:ext>
            </a:extLst>
          </p:cNvPr>
          <p:cNvSpPr txBox="1"/>
          <p:nvPr/>
        </p:nvSpPr>
        <p:spPr>
          <a:xfrm>
            <a:off x="-3731275" y="1953902"/>
            <a:ext cx="383517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ro-RO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unctie </a:t>
            </a:r>
            <a:r>
              <a:rPr lang="ro-RO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salut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ro-RO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 nume)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“Salut “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nume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o-RO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9252E-94AC-FBBD-5505-2CC6F688FE1D}"/>
              </a:ext>
            </a:extLst>
          </p:cNvPr>
          <p:cNvSpPr txBox="1"/>
          <p:nvPr/>
        </p:nvSpPr>
        <p:spPr>
          <a:xfrm>
            <a:off x="-11680469" y="3163366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🔗</a:t>
            </a:r>
            <a:r>
              <a:rPr lang="ro-RO" sz="2400" dirty="0"/>
              <a:t>   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Biblioteca standard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C21B44-A5A9-19DF-282A-DD39E891027F}"/>
              </a:ext>
            </a:extLst>
          </p:cNvPr>
          <p:cNvSpPr/>
          <p:nvPr/>
        </p:nvSpPr>
        <p:spPr>
          <a:xfrm>
            <a:off x="-4340654" y="3882765"/>
            <a:ext cx="3772685" cy="25475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DDF1E-9029-B4B8-03E8-F57D0E6AD75F}"/>
              </a:ext>
            </a:extLst>
          </p:cNvPr>
          <p:cNvSpPr txBox="1"/>
          <p:nvPr/>
        </p:nvSpPr>
        <p:spPr>
          <a:xfrm>
            <a:off x="-4340655" y="3882765"/>
            <a:ext cx="3772685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x =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pi =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sirc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(3.1415);</a:t>
            </a: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[1,2,3];</a:t>
            </a:r>
          </a:p>
          <a:p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adauga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(lista,4);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y =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radp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(x);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5050"/>
                </a:solidFill>
                <a:latin typeface="Consolas" panose="020B0609020204030204" pitchFamily="49" charset="0"/>
              </a:rPr>
              <a:t>intreg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citeste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sirc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D15E1A-E0F9-EB2E-F0A5-77EC556B2F3D}"/>
              </a:ext>
            </a:extLst>
          </p:cNvPr>
          <p:cNvSpPr txBox="1"/>
          <p:nvPr/>
        </p:nvSpPr>
        <p:spPr>
          <a:xfrm>
            <a:off x="-11585100" y="1246016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⚙️</a:t>
            </a:r>
            <a:r>
              <a:rPr lang="ro-RO" sz="2400" dirty="0"/>
              <a:t>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ț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ii</a:t>
            </a:r>
            <a:endParaRPr lang="ro-RO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C2F699-5DBC-2FB8-5A60-723D2053E8C0}"/>
              </a:ext>
            </a:extLst>
          </p:cNvPr>
          <p:cNvSpPr/>
          <p:nvPr/>
        </p:nvSpPr>
        <p:spPr>
          <a:xfrm>
            <a:off x="-11239963" y="1853573"/>
            <a:ext cx="3772685" cy="260108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C7965-005A-ACE3-582F-9723288D9E90}"/>
              </a:ext>
            </a:extLst>
          </p:cNvPr>
          <p:cNvSpPr txBox="1"/>
          <p:nvPr/>
        </p:nvSpPr>
        <p:spPr>
          <a:xfrm>
            <a:off x="-11239964" y="1853573"/>
            <a:ext cx="3772685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[1,2,3];</a:t>
            </a:r>
          </a:p>
          <a:p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adauga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(lista,4);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y = [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 [1,2,3],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 [4,5,6],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 [7,8,9],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]</a:t>
            </a:r>
          </a:p>
          <a:p>
            <a:endParaRPr lang="en-US" sz="16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(y[1,2]);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9B39AB-B5E7-6B07-3473-F94E1323BE2F}"/>
              </a:ext>
            </a:extLst>
          </p:cNvPr>
          <p:cNvSpPr/>
          <p:nvPr/>
        </p:nvSpPr>
        <p:spPr>
          <a:xfrm>
            <a:off x="921657" y="1161438"/>
            <a:ext cx="1393371" cy="13842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E6F734-843C-889F-9DF8-5B946D413930}"/>
              </a:ext>
            </a:extLst>
          </p:cNvPr>
          <p:cNvSpPr txBox="1"/>
          <p:nvPr/>
        </p:nvSpPr>
        <p:spPr>
          <a:xfrm>
            <a:off x="983074" y="1668907"/>
            <a:ext cx="13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Cod sursă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5ED59B6-D3D7-6A6D-A471-1B16CA76B201}"/>
              </a:ext>
            </a:extLst>
          </p:cNvPr>
          <p:cNvCxnSpPr>
            <a:cxnSpLocks/>
          </p:cNvCxnSpPr>
          <p:nvPr/>
        </p:nvCxnSpPr>
        <p:spPr>
          <a:xfrm>
            <a:off x="2315028" y="1834774"/>
            <a:ext cx="1814286" cy="1790257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CC3EE2-2136-5A01-ACE8-DE071FB6B7FB}"/>
              </a:ext>
            </a:extLst>
          </p:cNvPr>
          <p:cNvSpPr/>
          <p:nvPr/>
        </p:nvSpPr>
        <p:spPr>
          <a:xfrm>
            <a:off x="4129314" y="3338286"/>
            <a:ext cx="1596572" cy="5444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AE90DD-6F8C-BF5A-3F22-22093E74D4BC}"/>
              </a:ext>
            </a:extLst>
          </p:cNvPr>
          <p:cNvSpPr txBox="1"/>
          <p:nvPr/>
        </p:nvSpPr>
        <p:spPr>
          <a:xfrm>
            <a:off x="4524831" y="3425859"/>
            <a:ext cx="13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Lexer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780AF0-87A2-54D6-49D2-AAD6B3088EC4}"/>
              </a:ext>
            </a:extLst>
          </p:cNvPr>
          <p:cNvSpPr/>
          <p:nvPr/>
        </p:nvSpPr>
        <p:spPr>
          <a:xfrm>
            <a:off x="6770912" y="1187619"/>
            <a:ext cx="1778001" cy="5444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3558D4-D449-7DB1-D924-11B8F1BB8B82}"/>
              </a:ext>
            </a:extLst>
          </p:cNvPr>
          <p:cNvSpPr txBox="1"/>
          <p:nvPr/>
        </p:nvSpPr>
        <p:spPr>
          <a:xfrm>
            <a:off x="7155543" y="1275192"/>
            <a:ext cx="13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Parser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A15CEB1F-EF57-8215-99CF-4D74CCF3E5F9}"/>
              </a:ext>
            </a:extLst>
          </p:cNvPr>
          <p:cNvCxnSpPr>
            <a:cxnSpLocks/>
            <a:endCxn id="29" idx="1"/>
          </p:cNvCxnSpPr>
          <p:nvPr/>
        </p:nvCxnSpPr>
        <p:spPr>
          <a:xfrm rot="5400000" flipH="1" flipV="1">
            <a:off x="5177181" y="2008564"/>
            <a:ext cx="2142436" cy="1045026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3CC526F-6BCB-5B66-2435-176FDBE96FA8}"/>
              </a:ext>
            </a:extLst>
          </p:cNvPr>
          <p:cNvSpPr/>
          <p:nvPr/>
        </p:nvSpPr>
        <p:spPr>
          <a:xfrm>
            <a:off x="7155543" y="5398141"/>
            <a:ext cx="1778001" cy="5444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D7C11E-7877-2413-AC25-54C6F5758246}"/>
              </a:ext>
            </a:extLst>
          </p:cNvPr>
          <p:cNvSpPr txBox="1"/>
          <p:nvPr/>
        </p:nvSpPr>
        <p:spPr>
          <a:xfrm>
            <a:off x="7236009" y="5485714"/>
            <a:ext cx="177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Interpretor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0EB326-1123-9670-AA7C-88039B59A298}"/>
              </a:ext>
            </a:extLst>
          </p:cNvPr>
          <p:cNvCxnSpPr>
            <a:stCxn id="29" idx="2"/>
            <a:endCxn id="40" idx="0"/>
          </p:cNvCxnSpPr>
          <p:nvPr/>
        </p:nvCxnSpPr>
        <p:spPr>
          <a:xfrm>
            <a:off x="7659913" y="1732098"/>
            <a:ext cx="384631" cy="36660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45D729-5712-8EE0-D50F-ABBEB2EDCB53}"/>
              </a:ext>
            </a:extLst>
          </p:cNvPr>
          <p:cNvCxnSpPr>
            <a:cxnSpLocks/>
          </p:cNvCxnSpPr>
          <p:nvPr/>
        </p:nvCxnSpPr>
        <p:spPr>
          <a:xfrm>
            <a:off x="8933544" y="5670380"/>
            <a:ext cx="50736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30B1BE3-ADFB-9DCC-B405-98DDDBD70FD9}"/>
              </a:ext>
            </a:extLst>
          </p:cNvPr>
          <p:cNvSpPr/>
          <p:nvPr/>
        </p:nvSpPr>
        <p:spPr>
          <a:xfrm>
            <a:off x="9474200" y="4978245"/>
            <a:ext cx="1393371" cy="13842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3B8AFA-B091-4092-DAEB-E30AE5E9ED4F}"/>
              </a:ext>
            </a:extLst>
          </p:cNvPr>
          <p:cNvSpPr txBox="1"/>
          <p:nvPr/>
        </p:nvSpPr>
        <p:spPr>
          <a:xfrm>
            <a:off x="9745070" y="5485714"/>
            <a:ext cx="13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73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8380">
        <p159:morph option="byObject"/>
      </p:transition>
    </mc:Choice>
    <mc:Fallback xmlns="">
      <p:transition spd="slow" advTm="5838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01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  <p:bldP spid="11" grpId="0"/>
      <p:bldP spid="27" grpId="0" animBg="1"/>
      <p:bldP spid="28" grpId="0"/>
      <p:bldP spid="29" grpId="0" animBg="1"/>
      <p:bldP spid="36" grpId="0"/>
      <p:bldP spid="40" grpId="0" animBg="1"/>
      <p:bldP spid="41" grpId="0"/>
      <p:bldP spid="46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80000">
              <a:schemeClr val="bg2">
                <a:lumMod val="10000"/>
              </a:schemeClr>
            </a:gs>
          </a:gsLst>
          <a:lin ang="66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3C7516-5C64-F741-508A-550D3BDDF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8AA4391-DC55-98C8-FEAA-B67E87D36668}"/>
              </a:ext>
            </a:extLst>
          </p:cNvPr>
          <p:cNvGrpSpPr/>
          <p:nvPr/>
        </p:nvGrpSpPr>
        <p:grpSpPr>
          <a:xfrm>
            <a:off x="11384440" y="166386"/>
            <a:ext cx="631006" cy="588797"/>
            <a:chOff x="-3045308" y="874493"/>
            <a:chExt cx="1801328" cy="180132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C40F83-0068-93CE-3468-E6E4F0779975}"/>
                </a:ext>
              </a:extLst>
            </p:cNvPr>
            <p:cNvSpPr/>
            <p:nvPr/>
          </p:nvSpPr>
          <p:spPr>
            <a:xfrm>
              <a:off x="-3045308" y="874493"/>
              <a:ext cx="1801328" cy="18013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F86BE4B-466D-9E74-26A8-574D20919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45308" y="874493"/>
              <a:ext cx="1801328" cy="180132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7B8DC47-9058-CEE0-AB7A-82AC0B5AEEA3}"/>
              </a:ext>
            </a:extLst>
          </p:cNvPr>
          <p:cNvSpPr txBox="1"/>
          <p:nvPr/>
        </p:nvSpPr>
        <p:spPr>
          <a:xfrm>
            <a:off x="-6028850" y="76063"/>
            <a:ext cx="5862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// De </a:t>
            </a:r>
            <a:r>
              <a:rPr lang="en-US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ce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ROScript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F751C-C828-A825-5522-5F87500E7BC3}"/>
              </a:ext>
            </a:extLst>
          </p:cNvPr>
          <p:cNvSpPr txBox="1"/>
          <p:nvPr/>
        </p:nvSpPr>
        <p:spPr>
          <a:xfrm>
            <a:off x="712446" y="9015883"/>
            <a:ext cx="1111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folose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ște o sintaxă în limba română cu specific C++, astfel făcând trecerea mai ușoară de la pseudocod la C++, în licee</a:t>
            </a:r>
          </a:p>
          <a:p>
            <a:endParaRPr lang="ro-RO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 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problema fundamentală identificată în predarea informaticii este că elevii înțeleg greu pseudocodul, și utilitatea lui, deoarece nu pot primi feedback instant când execută codul manual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6C12E-36C4-E05C-BC22-114D6F22E386}"/>
              </a:ext>
            </a:extLst>
          </p:cNvPr>
          <p:cNvSpPr txBox="1"/>
          <p:nvPr/>
        </p:nvSpPr>
        <p:spPr>
          <a:xfrm>
            <a:off x="712446" y="10069932"/>
            <a:ext cx="1111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Care este soluția?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339AF1-3DE2-D531-EF1F-B469A49FC335}"/>
              </a:ext>
            </a:extLst>
          </p:cNvPr>
          <p:cNvSpPr txBox="1"/>
          <p:nvPr/>
        </p:nvSpPr>
        <p:spPr>
          <a:xfrm>
            <a:off x="1679759" y="11407838"/>
            <a:ext cx="1111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ROScript</a:t>
            </a:r>
            <a:r>
              <a:rPr lang="ro-RO" sz="3200" dirty="0">
                <a:solidFill>
                  <a:schemeClr val="bg1"/>
                </a:solidFill>
                <a:latin typeface="Consolas" panose="020B0609020204030204" pitchFamily="49" charset="0"/>
              </a:rPr>
              <a:t> oferă execuție =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ro-RO" sz="3200" dirty="0">
                <a:solidFill>
                  <a:schemeClr val="bg1"/>
                </a:solidFill>
                <a:latin typeface="Consolas" panose="020B0609020204030204" pitchFamily="49" charset="0"/>
              </a:rPr>
              <a:t> feedback instant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9D0412-B1CC-A01E-D41F-EB821AEE22D5}"/>
              </a:ext>
            </a:extLst>
          </p:cNvPr>
          <p:cNvSpPr txBox="1"/>
          <p:nvPr/>
        </p:nvSpPr>
        <p:spPr>
          <a:xfrm>
            <a:off x="274672" y="86090"/>
            <a:ext cx="89124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o-RO" sz="4400" dirty="0">
                <a:solidFill>
                  <a:schemeClr val="bg1"/>
                </a:solidFill>
                <a:latin typeface="Consolas" panose="020B0609020204030204" pitchFamily="49" charset="0"/>
              </a:rPr>
              <a:t>Dezvoltari ulterioare</a:t>
            </a:r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C6BA92-7906-7444-2AC7-1AA370DD5273}"/>
              </a:ext>
            </a:extLst>
          </p:cNvPr>
          <p:cNvSpPr txBox="1"/>
          <p:nvPr/>
        </p:nvSpPr>
        <p:spPr>
          <a:xfrm>
            <a:off x="-20672068" y="1229027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📜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Liste</a:t>
            </a:r>
            <a:endParaRPr lang="ro-RO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D4406C-96A1-42E1-F417-D3A42CFF1B0B}"/>
              </a:ext>
            </a:extLst>
          </p:cNvPr>
          <p:cNvSpPr/>
          <p:nvPr/>
        </p:nvSpPr>
        <p:spPr>
          <a:xfrm>
            <a:off x="-3731275" y="1859997"/>
            <a:ext cx="3163308" cy="107721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3733DF-DBA4-C53C-5BDE-1E3F7544109B}"/>
              </a:ext>
            </a:extLst>
          </p:cNvPr>
          <p:cNvSpPr txBox="1"/>
          <p:nvPr/>
        </p:nvSpPr>
        <p:spPr>
          <a:xfrm>
            <a:off x="-3731275" y="1953902"/>
            <a:ext cx="383517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ro-RO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unctie </a:t>
            </a:r>
            <a:r>
              <a:rPr lang="ro-RO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salut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ro-RO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 nume)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“Salut “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nume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o-RO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8F76E0-CA28-B6FE-5B54-9D3C232962B7}"/>
              </a:ext>
            </a:extLst>
          </p:cNvPr>
          <p:cNvSpPr txBox="1"/>
          <p:nvPr/>
        </p:nvSpPr>
        <p:spPr>
          <a:xfrm>
            <a:off x="-11680469" y="3163366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🔗</a:t>
            </a:r>
            <a:r>
              <a:rPr lang="ro-RO" sz="2400" dirty="0"/>
              <a:t>   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Biblioteca standard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2D0DA1-1304-AA26-ED69-7F1E1A250AAC}"/>
              </a:ext>
            </a:extLst>
          </p:cNvPr>
          <p:cNvSpPr/>
          <p:nvPr/>
        </p:nvSpPr>
        <p:spPr>
          <a:xfrm>
            <a:off x="-4340654" y="3882765"/>
            <a:ext cx="3772685" cy="25475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906FB7-CF8E-CD74-A8EF-E899F20220BD}"/>
              </a:ext>
            </a:extLst>
          </p:cNvPr>
          <p:cNvSpPr txBox="1"/>
          <p:nvPr/>
        </p:nvSpPr>
        <p:spPr>
          <a:xfrm>
            <a:off x="-4340655" y="3882765"/>
            <a:ext cx="3772685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x =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pi =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sirc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(3.1415);</a:t>
            </a: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[1,2,3];</a:t>
            </a:r>
          </a:p>
          <a:p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adauga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(lista,4);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y =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radp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(x);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5050"/>
                </a:solidFill>
                <a:latin typeface="Consolas" panose="020B0609020204030204" pitchFamily="49" charset="0"/>
              </a:rPr>
              <a:t>intreg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citeste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sirc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AABE0-D9B5-D716-0704-5D6DE7E7BC56}"/>
              </a:ext>
            </a:extLst>
          </p:cNvPr>
          <p:cNvSpPr txBox="1"/>
          <p:nvPr/>
        </p:nvSpPr>
        <p:spPr>
          <a:xfrm>
            <a:off x="-11585100" y="1246016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⚙️</a:t>
            </a:r>
            <a:r>
              <a:rPr lang="ro-RO" sz="2400" dirty="0"/>
              <a:t>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ț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ii</a:t>
            </a:r>
            <a:endParaRPr lang="ro-RO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7FD9D-6843-4569-D530-823C385641CF}"/>
              </a:ext>
            </a:extLst>
          </p:cNvPr>
          <p:cNvSpPr/>
          <p:nvPr/>
        </p:nvSpPr>
        <p:spPr>
          <a:xfrm>
            <a:off x="-11239963" y="1853573"/>
            <a:ext cx="3772685" cy="260108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2FE49-248A-B13E-3425-EC8AF98199C6}"/>
              </a:ext>
            </a:extLst>
          </p:cNvPr>
          <p:cNvSpPr txBox="1"/>
          <p:nvPr/>
        </p:nvSpPr>
        <p:spPr>
          <a:xfrm>
            <a:off x="-11239964" y="1853573"/>
            <a:ext cx="3772685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[1,2,3];</a:t>
            </a:r>
          </a:p>
          <a:p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adauga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(lista,4);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y = [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 [1,2,3],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 [4,5,6],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 [7,8,9],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]</a:t>
            </a:r>
          </a:p>
          <a:p>
            <a:endParaRPr lang="en-US" sz="16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(y[1,2]);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BF16D5-629D-289C-7440-991403AC1912}"/>
              </a:ext>
            </a:extLst>
          </p:cNvPr>
          <p:cNvSpPr/>
          <p:nvPr/>
        </p:nvSpPr>
        <p:spPr>
          <a:xfrm>
            <a:off x="-11012359" y="1212038"/>
            <a:ext cx="1393371" cy="13842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4A99E-AC13-EBFD-0D6A-E327E2A9881B}"/>
              </a:ext>
            </a:extLst>
          </p:cNvPr>
          <p:cNvSpPr txBox="1"/>
          <p:nvPr/>
        </p:nvSpPr>
        <p:spPr>
          <a:xfrm>
            <a:off x="-10950942" y="1719507"/>
            <a:ext cx="13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Cod sursă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456B8D14-CB2A-6BB5-C393-CA62DCFF0D6C}"/>
              </a:ext>
            </a:extLst>
          </p:cNvPr>
          <p:cNvCxnSpPr>
            <a:cxnSpLocks/>
          </p:cNvCxnSpPr>
          <p:nvPr/>
        </p:nvCxnSpPr>
        <p:spPr>
          <a:xfrm>
            <a:off x="-9618988" y="1885374"/>
            <a:ext cx="1814286" cy="1790257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E0D054A-214B-D732-EB90-0CAAA407FA49}"/>
              </a:ext>
            </a:extLst>
          </p:cNvPr>
          <p:cNvSpPr/>
          <p:nvPr/>
        </p:nvSpPr>
        <p:spPr>
          <a:xfrm>
            <a:off x="-7804702" y="3388886"/>
            <a:ext cx="1596572" cy="5444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2B7A98-A1A5-EE6C-6B92-CE74A2D385A5}"/>
              </a:ext>
            </a:extLst>
          </p:cNvPr>
          <p:cNvSpPr txBox="1"/>
          <p:nvPr/>
        </p:nvSpPr>
        <p:spPr>
          <a:xfrm>
            <a:off x="-7409185" y="3476459"/>
            <a:ext cx="13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Lexer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3B0B2F-E55E-CBF8-15EA-86FD8268CDBE}"/>
              </a:ext>
            </a:extLst>
          </p:cNvPr>
          <p:cNvSpPr/>
          <p:nvPr/>
        </p:nvSpPr>
        <p:spPr>
          <a:xfrm>
            <a:off x="-5163104" y="1238219"/>
            <a:ext cx="1778001" cy="5444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10B1FF-3AD6-BECA-CA55-5062DD807F69}"/>
              </a:ext>
            </a:extLst>
          </p:cNvPr>
          <p:cNvSpPr txBox="1"/>
          <p:nvPr/>
        </p:nvSpPr>
        <p:spPr>
          <a:xfrm>
            <a:off x="-4778473" y="1325792"/>
            <a:ext cx="13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Parser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4BCECEBA-C235-03CC-B5B4-7539F4BAD4E0}"/>
              </a:ext>
            </a:extLst>
          </p:cNvPr>
          <p:cNvCxnSpPr>
            <a:cxnSpLocks/>
            <a:endCxn id="29" idx="1"/>
          </p:cNvCxnSpPr>
          <p:nvPr/>
        </p:nvCxnSpPr>
        <p:spPr>
          <a:xfrm rot="5400000" flipH="1" flipV="1">
            <a:off x="-6756835" y="2059164"/>
            <a:ext cx="2142436" cy="1045026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3B5A60B-0B7D-0C47-7541-A6D25858E48B}"/>
              </a:ext>
            </a:extLst>
          </p:cNvPr>
          <p:cNvSpPr/>
          <p:nvPr/>
        </p:nvSpPr>
        <p:spPr>
          <a:xfrm>
            <a:off x="-4778473" y="5448741"/>
            <a:ext cx="1778001" cy="5444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43ACA3-A7C9-4544-BF97-40FBDCE926FF}"/>
              </a:ext>
            </a:extLst>
          </p:cNvPr>
          <p:cNvSpPr txBox="1"/>
          <p:nvPr/>
        </p:nvSpPr>
        <p:spPr>
          <a:xfrm>
            <a:off x="-4698007" y="5536314"/>
            <a:ext cx="177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Interpretor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77FB8B-83BD-E670-037C-C1C10CC15326}"/>
              </a:ext>
            </a:extLst>
          </p:cNvPr>
          <p:cNvCxnSpPr>
            <a:stCxn id="29" idx="2"/>
            <a:endCxn id="40" idx="0"/>
          </p:cNvCxnSpPr>
          <p:nvPr/>
        </p:nvCxnSpPr>
        <p:spPr>
          <a:xfrm>
            <a:off x="-4274103" y="1782698"/>
            <a:ext cx="384631" cy="36660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645DC33-153F-BACB-4DF1-6CF9F2067104}"/>
              </a:ext>
            </a:extLst>
          </p:cNvPr>
          <p:cNvCxnSpPr>
            <a:cxnSpLocks/>
          </p:cNvCxnSpPr>
          <p:nvPr/>
        </p:nvCxnSpPr>
        <p:spPr>
          <a:xfrm>
            <a:off x="-3000472" y="5720980"/>
            <a:ext cx="50736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C267717-092F-DDD7-3408-2441D1FC7653}"/>
              </a:ext>
            </a:extLst>
          </p:cNvPr>
          <p:cNvSpPr/>
          <p:nvPr/>
        </p:nvSpPr>
        <p:spPr>
          <a:xfrm>
            <a:off x="-2459816" y="5028845"/>
            <a:ext cx="1393371" cy="13842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BF1231-7268-208E-7B8C-1D4D4FB8B841}"/>
              </a:ext>
            </a:extLst>
          </p:cNvPr>
          <p:cNvSpPr txBox="1"/>
          <p:nvPr/>
        </p:nvSpPr>
        <p:spPr>
          <a:xfrm>
            <a:off x="-2188946" y="5536314"/>
            <a:ext cx="13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D648DC-6E85-85D0-630B-B839617C730D}"/>
              </a:ext>
            </a:extLst>
          </p:cNvPr>
          <p:cNvSpPr txBox="1"/>
          <p:nvPr/>
        </p:nvSpPr>
        <p:spPr>
          <a:xfrm>
            <a:off x="274672" y="1027372"/>
            <a:ext cx="1174077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/* Deși limbajul este îndeajuns de dezvoltat pentru a oferi suport în predarea pseudocodului, următoarele adăugiri ar aduce un plus maturității acestuia. */ </a:t>
            </a:r>
          </a:p>
          <a:p>
            <a:endParaRPr lang="ro-RO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 OOP – 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această paradigmă de programare ar aduce beneficii în dezvoltarea de programe modulare și scalabile</a:t>
            </a:r>
          </a:p>
          <a:p>
            <a:endParaRPr lang="ro-RO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 byte-code interpreter – ar îmbunătăți performanța semificativ</a:t>
            </a:r>
          </a:p>
          <a:p>
            <a:endParaRPr lang="ro-RO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 extinderea cu un sistem de biblioteci + biblioteci standard (AI, grafică, sunet)</a:t>
            </a:r>
          </a:p>
        </p:txBody>
      </p:sp>
    </p:spTree>
    <p:extLst>
      <p:ext uri="{BB962C8B-B14F-4D97-AF65-F5344CB8AC3E}">
        <p14:creationId xmlns:p14="http://schemas.microsoft.com/office/powerpoint/2010/main" val="250548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7410">
        <p159:morph option="byObject"/>
      </p:transition>
    </mc:Choice>
    <mc:Fallback xmlns="">
      <p:transition spd="slow" advTm="574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80000">
              <a:schemeClr val="bg2">
                <a:lumMod val="10000"/>
              </a:schemeClr>
            </a:gs>
          </a:gsLst>
          <a:lin ang="66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261489-C7C8-9008-4166-97F9D278A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DDAC762-001C-6AA0-54C2-DC786A98842E}"/>
              </a:ext>
            </a:extLst>
          </p:cNvPr>
          <p:cNvGrpSpPr/>
          <p:nvPr/>
        </p:nvGrpSpPr>
        <p:grpSpPr>
          <a:xfrm>
            <a:off x="11384440" y="166386"/>
            <a:ext cx="631006" cy="588797"/>
            <a:chOff x="-3045308" y="874493"/>
            <a:chExt cx="1801328" cy="180132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F99CA19-D4F7-4872-FFD4-4FC4A9F29E74}"/>
                </a:ext>
              </a:extLst>
            </p:cNvPr>
            <p:cNvSpPr/>
            <p:nvPr/>
          </p:nvSpPr>
          <p:spPr>
            <a:xfrm>
              <a:off x="-3045308" y="874493"/>
              <a:ext cx="1801328" cy="18013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ADD1566-14E2-10F4-3537-9921BDA67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45308" y="874493"/>
              <a:ext cx="1801328" cy="180132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754FA65-441B-971F-B05F-DFF2A3D8FF6B}"/>
              </a:ext>
            </a:extLst>
          </p:cNvPr>
          <p:cNvSpPr txBox="1"/>
          <p:nvPr/>
        </p:nvSpPr>
        <p:spPr>
          <a:xfrm>
            <a:off x="-6028850" y="76063"/>
            <a:ext cx="5862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// De </a:t>
            </a:r>
            <a:r>
              <a:rPr lang="en-US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ce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ROScript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892C0-1896-A964-7AA8-3A708C3E8A91}"/>
              </a:ext>
            </a:extLst>
          </p:cNvPr>
          <p:cNvSpPr txBox="1"/>
          <p:nvPr/>
        </p:nvSpPr>
        <p:spPr>
          <a:xfrm>
            <a:off x="712446" y="9015883"/>
            <a:ext cx="1111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folose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ște o sintaxă în limba română cu specific C++, astfel făcând trecerea mai ușoară de la pseudocod la C++, în licee</a:t>
            </a:r>
          </a:p>
          <a:p>
            <a:endParaRPr lang="ro-RO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 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problema fundamentală identificată în predarea informaticii este că elevii înțeleg greu pseudocodul, și utilitatea lui, deoarece nu pot primi feedback instant când execută codul manual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6B39D-9703-948D-6DFB-7B6448921171}"/>
              </a:ext>
            </a:extLst>
          </p:cNvPr>
          <p:cNvSpPr txBox="1"/>
          <p:nvPr/>
        </p:nvSpPr>
        <p:spPr>
          <a:xfrm>
            <a:off x="712446" y="10069932"/>
            <a:ext cx="1111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Care este soluția?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CE073-A147-4DAE-29A7-DD4BABEAFEB1}"/>
              </a:ext>
            </a:extLst>
          </p:cNvPr>
          <p:cNvSpPr txBox="1"/>
          <p:nvPr/>
        </p:nvSpPr>
        <p:spPr>
          <a:xfrm>
            <a:off x="1679759" y="11407838"/>
            <a:ext cx="11112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ROScript</a:t>
            </a:r>
            <a:r>
              <a:rPr lang="ro-RO" sz="3200" dirty="0">
                <a:solidFill>
                  <a:schemeClr val="bg1"/>
                </a:solidFill>
                <a:latin typeface="Consolas" panose="020B0609020204030204" pitchFamily="49" charset="0"/>
              </a:rPr>
              <a:t> oferă execuție =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ro-RO" sz="3200" dirty="0">
                <a:solidFill>
                  <a:schemeClr val="bg1"/>
                </a:solidFill>
                <a:latin typeface="Consolas" panose="020B0609020204030204" pitchFamily="49" charset="0"/>
              </a:rPr>
              <a:t> feedback instant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07B514-1290-CC1E-892E-13F146DFE63C}"/>
              </a:ext>
            </a:extLst>
          </p:cNvPr>
          <p:cNvSpPr txBox="1"/>
          <p:nvPr/>
        </p:nvSpPr>
        <p:spPr>
          <a:xfrm>
            <a:off x="-20672068" y="1229027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📜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Liste</a:t>
            </a:r>
            <a:endParaRPr lang="ro-RO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0DEE47-6491-A92D-D831-631C4E49EC10}"/>
              </a:ext>
            </a:extLst>
          </p:cNvPr>
          <p:cNvSpPr/>
          <p:nvPr/>
        </p:nvSpPr>
        <p:spPr>
          <a:xfrm>
            <a:off x="-3731275" y="1859997"/>
            <a:ext cx="3163308" cy="107721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FDCD64-A8F2-4C68-62BF-3A70F790FCB7}"/>
              </a:ext>
            </a:extLst>
          </p:cNvPr>
          <p:cNvSpPr txBox="1"/>
          <p:nvPr/>
        </p:nvSpPr>
        <p:spPr>
          <a:xfrm>
            <a:off x="-3731275" y="1953902"/>
            <a:ext cx="383517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ro-RO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unctie </a:t>
            </a:r>
            <a:r>
              <a:rPr lang="ro-RO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salut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ro-RO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ro-RO" sz="1600" dirty="0">
                <a:solidFill>
                  <a:schemeClr val="bg1"/>
                </a:solidFill>
                <a:latin typeface="Consolas" panose="020B0609020204030204" pitchFamily="49" charset="0"/>
              </a:rPr>
              <a:t> nume)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“Salut “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nume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o-RO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ECF5C7-82B0-425E-719D-7E23D37D9A44}"/>
              </a:ext>
            </a:extLst>
          </p:cNvPr>
          <p:cNvSpPr txBox="1"/>
          <p:nvPr/>
        </p:nvSpPr>
        <p:spPr>
          <a:xfrm>
            <a:off x="-11680469" y="3163366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🔗</a:t>
            </a:r>
            <a:r>
              <a:rPr lang="ro-RO" sz="2400" dirty="0"/>
              <a:t>   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Biblioteca standard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726064-79A5-3C41-B8D2-F3C75286C5EB}"/>
              </a:ext>
            </a:extLst>
          </p:cNvPr>
          <p:cNvSpPr/>
          <p:nvPr/>
        </p:nvSpPr>
        <p:spPr>
          <a:xfrm>
            <a:off x="-4340654" y="3882765"/>
            <a:ext cx="3772685" cy="25475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614DF7-FB96-120D-7453-52C2D4A1EA76}"/>
              </a:ext>
            </a:extLst>
          </p:cNvPr>
          <p:cNvSpPr txBox="1"/>
          <p:nvPr/>
        </p:nvSpPr>
        <p:spPr>
          <a:xfrm>
            <a:off x="-4340655" y="3882765"/>
            <a:ext cx="3772685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x =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real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pi =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sirc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(3.1415);</a:t>
            </a: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[1,2,3];</a:t>
            </a:r>
          </a:p>
          <a:p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adauga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(lista,4);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y =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radp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(x);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FF5050"/>
                </a:solidFill>
                <a:latin typeface="Consolas" panose="020B0609020204030204" pitchFamily="49" charset="0"/>
              </a:rPr>
              <a:t>intreg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citeste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sirc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varsta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39BEB8-F69C-CFF1-C1AA-75F646E6CFA1}"/>
              </a:ext>
            </a:extLst>
          </p:cNvPr>
          <p:cNvSpPr txBox="1"/>
          <p:nvPr/>
        </p:nvSpPr>
        <p:spPr>
          <a:xfrm>
            <a:off x="-11585100" y="1246016"/>
            <a:ext cx="1111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&gt;&gt;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⚙️</a:t>
            </a:r>
            <a:r>
              <a:rPr lang="ro-RO" sz="2400" dirty="0"/>
              <a:t>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ro-RO" sz="2400" dirty="0">
                <a:solidFill>
                  <a:schemeClr val="bg1"/>
                </a:solidFill>
                <a:latin typeface="Consolas" panose="020B0609020204030204" pitchFamily="49" charset="0"/>
              </a:rPr>
              <a:t>ț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ii</a:t>
            </a:r>
            <a:endParaRPr lang="ro-RO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BFD9A9-9B42-5F2F-F20F-7481307FDAC2}"/>
              </a:ext>
            </a:extLst>
          </p:cNvPr>
          <p:cNvSpPr/>
          <p:nvPr/>
        </p:nvSpPr>
        <p:spPr>
          <a:xfrm>
            <a:off x="-11239963" y="1853573"/>
            <a:ext cx="3772685" cy="260108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55279-AFD9-C73C-FE22-AC0EEDB6CF5E}"/>
              </a:ext>
            </a:extLst>
          </p:cNvPr>
          <p:cNvSpPr txBox="1"/>
          <p:nvPr/>
        </p:nvSpPr>
        <p:spPr>
          <a:xfrm>
            <a:off x="-11239964" y="1853573"/>
            <a:ext cx="3772685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lista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[1,2,3];</a:t>
            </a:r>
          </a:p>
          <a:p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adauga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(lista,4);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5050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y = [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 [1,2,3],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 [4,5,6],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 [7,8,9],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]</a:t>
            </a:r>
          </a:p>
          <a:p>
            <a:endParaRPr lang="en-US" sz="16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afiseaza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(y[1,2]);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A4821D-B388-E239-B3F4-3DE8247E4F9E}"/>
              </a:ext>
            </a:extLst>
          </p:cNvPr>
          <p:cNvSpPr/>
          <p:nvPr/>
        </p:nvSpPr>
        <p:spPr>
          <a:xfrm>
            <a:off x="-11012359" y="1212038"/>
            <a:ext cx="1393371" cy="13842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3795F-3091-304F-9587-819533A05C15}"/>
              </a:ext>
            </a:extLst>
          </p:cNvPr>
          <p:cNvSpPr txBox="1"/>
          <p:nvPr/>
        </p:nvSpPr>
        <p:spPr>
          <a:xfrm>
            <a:off x="-10950942" y="1719507"/>
            <a:ext cx="13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Cod sursă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00C9FDE-48F9-3B14-5016-398A891ABD48}"/>
              </a:ext>
            </a:extLst>
          </p:cNvPr>
          <p:cNvCxnSpPr>
            <a:cxnSpLocks/>
          </p:cNvCxnSpPr>
          <p:nvPr/>
        </p:nvCxnSpPr>
        <p:spPr>
          <a:xfrm>
            <a:off x="-9618988" y="1885374"/>
            <a:ext cx="1814286" cy="1790257"/>
          </a:xfrm>
          <a:prstGeom prst="curved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FFBCD95-E44E-29F9-FDF4-AA5641AD28F0}"/>
              </a:ext>
            </a:extLst>
          </p:cNvPr>
          <p:cNvSpPr/>
          <p:nvPr/>
        </p:nvSpPr>
        <p:spPr>
          <a:xfrm>
            <a:off x="-7804702" y="3388886"/>
            <a:ext cx="1596572" cy="5444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2FCB1F-6E78-5CBA-E098-D68984B007DD}"/>
              </a:ext>
            </a:extLst>
          </p:cNvPr>
          <p:cNvSpPr txBox="1"/>
          <p:nvPr/>
        </p:nvSpPr>
        <p:spPr>
          <a:xfrm>
            <a:off x="-7409185" y="3476459"/>
            <a:ext cx="13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Lexer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615A5C-5A94-266E-D76F-94015327BA3B}"/>
              </a:ext>
            </a:extLst>
          </p:cNvPr>
          <p:cNvSpPr/>
          <p:nvPr/>
        </p:nvSpPr>
        <p:spPr>
          <a:xfrm>
            <a:off x="-5163104" y="1238219"/>
            <a:ext cx="1778001" cy="5444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6E096A-E621-32FD-EA3F-B8062A9652F5}"/>
              </a:ext>
            </a:extLst>
          </p:cNvPr>
          <p:cNvSpPr txBox="1"/>
          <p:nvPr/>
        </p:nvSpPr>
        <p:spPr>
          <a:xfrm>
            <a:off x="-4778473" y="1325792"/>
            <a:ext cx="13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Parser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A5DF60E-5BDB-C7B4-1844-2427E7C0CC8E}"/>
              </a:ext>
            </a:extLst>
          </p:cNvPr>
          <p:cNvCxnSpPr>
            <a:cxnSpLocks/>
            <a:endCxn id="29" idx="1"/>
          </p:cNvCxnSpPr>
          <p:nvPr/>
        </p:nvCxnSpPr>
        <p:spPr>
          <a:xfrm rot="5400000" flipH="1" flipV="1">
            <a:off x="-6756835" y="2059164"/>
            <a:ext cx="2142436" cy="1045026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6E2C3AE-960E-DEDC-EFE0-C2CF4B6F8FD6}"/>
              </a:ext>
            </a:extLst>
          </p:cNvPr>
          <p:cNvSpPr/>
          <p:nvPr/>
        </p:nvSpPr>
        <p:spPr>
          <a:xfrm>
            <a:off x="-4778473" y="5448741"/>
            <a:ext cx="1778001" cy="5444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0C0222-7CAC-8ED0-D5FE-AB123A114AF6}"/>
              </a:ext>
            </a:extLst>
          </p:cNvPr>
          <p:cNvSpPr txBox="1"/>
          <p:nvPr/>
        </p:nvSpPr>
        <p:spPr>
          <a:xfrm>
            <a:off x="-4698007" y="5536314"/>
            <a:ext cx="177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Interpretor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EE0643D-D9A5-2A81-11E0-2FEDF543A730}"/>
              </a:ext>
            </a:extLst>
          </p:cNvPr>
          <p:cNvCxnSpPr>
            <a:stCxn id="29" idx="2"/>
            <a:endCxn id="40" idx="0"/>
          </p:cNvCxnSpPr>
          <p:nvPr/>
        </p:nvCxnSpPr>
        <p:spPr>
          <a:xfrm>
            <a:off x="-4274103" y="1782698"/>
            <a:ext cx="384631" cy="36660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2DC69B-EDAA-C0B1-F81F-3BBDA1DAA5C0}"/>
              </a:ext>
            </a:extLst>
          </p:cNvPr>
          <p:cNvCxnSpPr>
            <a:cxnSpLocks/>
          </p:cNvCxnSpPr>
          <p:nvPr/>
        </p:nvCxnSpPr>
        <p:spPr>
          <a:xfrm>
            <a:off x="-3000472" y="5720980"/>
            <a:ext cx="50736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3017C54-2743-39B1-04FF-1EB40AE349AD}"/>
              </a:ext>
            </a:extLst>
          </p:cNvPr>
          <p:cNvSpPr/>
          <p:nvPr/>
        </p:nvSpPr>
        <p:spPr>
          <a:xfrm>
            <a:off x="-2459816" y="5028845"/>
            <a:ext cx="1393371" cy="138427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131EBE-EA8B-C3E3-DFE9-966B0EB34675}"/>
              </a:ext>
            </a:extLst>
          </p:cNvPr>
          <p:cNvSpPr txBox="1"/>
          <p:nvPr/>
        </p:nvSpPr>
        <p:spPr>
          <a:xfrm>
            <a:off x="-2188946" y="5536314"/>
            <a:ext cx="139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Consolas" panose="020B0609020204030204" pitchFamily="49" charset="0"/>
              </a:rPr>
              <a:t>Output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C33EC-3DAD-0630-6640-C73F875D36A4}"/>
              </a:ext>
            </a:extLst>
          </p:cNvPr>
          <p:cNvSpPr txBox="1"/>
          <p:nvPr/>
        </p:nvSpPr>
        <p:spPr>
          <a:xfrm>
            <a:off x="-244996" y="-1596105"/>
            <a:ext cx="12752014" cy="9190723"/>
          </a:xfrm>
          <a:custGeom>
            <a:avLst/>
            <a:gdLst>
              <a:gd name="connsiteX0" fmla="*/ 10147481 w 12752014"/>
              <a:gd name="connsiteY0" fmla="*/ 4638698 h 9190723"/>
              <a:gd name="connsiteX1" fmla="*/ 10283658 w 12752014"/>
              <a:gd name="connsiteY1" fmla="*/ 4706229 h 9190723"/>
              <a:gd name="connsiteX2" fmla="*/ 10339469 w 12752014"/>
              <a:gd name="connsiteY2" fmla="*/ 4917751 h 9190723"/>
              <a:gd name="connsiteX3" fmla="*/ 10285891 w 12752014"/>
              <a:gd name="connsiteY3" fmla="*/ 5139319 h 9190723"/>
              <a:gd name="connsiteX4" fmla="*/ 10153062 w 12752014"/>
              <a:gd name="connsiteY4" fmla="*/ 5204617 h 9190723"/>
              <a:gd name="connsiteX5" fmla="*/ 10003489 w 12752014"/>
              <a:gd name="connsiteY5" fmla="*/ 5136528 h 9190723"/>
              <a:gd name="connsiteX6" fmla="*/ 9944330 w 12752014"/>
              <a:gd name="connsiteY6" fmla="*/ 4927797 h 9190723"/>
              <a:gd name="connsiteX7" fmla="*/ 10002373 w 12752014"/>
              <a:gd name="connsiteY7" fmla="*/ 4706787 h 9190723"/>
              <a:gd name="connsiteX8" fmla="*/ 10147481 w 12752014"/>
              <a:gd name="connsiteY8" fmla="*/ 4638698 h 9190723"/>
              <a:gd name="connsiteX9" fmla="*/ 8741427 w 12752014"/>
              <a:gd name="connsiteY9" fmla="*/ 4331740 h 9190723"/>
              <a:gd name="connsiteX10" fmla="*/ 8741427 w 12752014"/>
              <a:gd name="connsiteY10" fmla="*/ 5517156 h 9190723"/>
              <a:gd name="connsiteX11" fmla="*/ 9195725 w 12752014"/>
              <a:gd name="connsiteY11" fmla="*/ 5517156 h 9190723"/>
              <a:gd name="connsiteX12" fmla="*/ 9195725 w 12752014"/>
              <a:gd name="connsiteY12" fmla="*/ 4331740 h 9190723"/>
              <a:gd name="connsiteX13" fmla="*/ 10295937 w 12752014"/>
              <a:gd name="connsiteY13" fmla="*/ 4304951 h 9190723"/>
              <a:gd name="connsiteX14" fmla="*/ 10076043 w 12752014"/>
              <a:gd name="connsiteY14" fmla="*/ 4357413 h 9190723"/>
              <a:gd name="connsiteX15" fmla="*/ 9914193 w 12752014"/>
              <a:gd name="connsiteY15" fmla="*/ 4506985 h 9190723"/>
              <a:gd name="connsiteX16" fmla="*/ 9914193 w 12752014"/>
              <a:gd name="connsiteY16" fmla="*/ 4331740 h 9190723"/>
              <a:gd name="connsiteX17" fmla="*/ 9488916 w 12752014"/>
              <a:gd name="connsiteY17" fmla="*/ 4331740 h 9190723"/>
              <a:gd name="connsiteX18" fmla="*/ 9488916 w 12752014"/>
              <a:gd name="connsiteY18" fmla="*/ 5968105 h 9190723"/>
              <a:gd name="connsiteX19" fmla="*/ 9947679 w 12752014"/>
              <a:gd name="connsiteY19" fmla="*/ 5968105 h 9190723"/>
              <a:gd name="connsiteX20" fmla="*/ 9947679 w 12752014"/>
              <a:gd name="connsiteY20" fmla="*/ 5402186 h 9190723"/>
              <a:gd name="connsiteX21" fmla="*/ 10102274 w 12752014"/>
              <a:gd name="connsiteY21" fmla="*/ 5508226 h 9190723"/>
              <a:gd name="connsiteX22" fmla="*/ 10293704 w 12752014"/>
              <a:gd name="connsiteY22" fmla="*/ 5543945 h 9190723"/>
              <a:gd name="connsiteX23" fmla="*/ 10652008 w 12752014"/>
              <a:gd name="connsiteY23" fmla="*/ 5388234 h 9190723"/>
              <a:gd name="connsiteX24" fmla="*/ 10793767 w 12752014"/>
              <a:gd name="connsiteY24" fmla="*/ 4936727 h 9190723"/>
              <a:gd name="connsiteX25" fmla="*/ 10663728 w 12752014"/>
              <a:gd name="connsiteY25" fmla="*/ 4486894 h 9190723"/>
              <a:gd name="connsiteX26" fmla="*/ 10295937 w 12752014"/>
              <a:gd name="connsiteY26" fmla="*/ 4304951 h 9190723"/>
              <a:gd name="connsiteX27" fmla="*/ 8423233 w 12752014"/>
              <a:gd name="connsiteY27" fmla="*/ 4304951 h 9190723"/>
              <a:gd name="connsiteX28" fmla="*/ 8261940 w 12752014"/>
              <a:gd name="connsiteY28" fmla="*/ 4352390 h 9190723"/>
              <a:gd name="connsiteX29" fmla="*/ 8135250 w 12752014"/>
              <a:gd name="connsiteY29" fmla="*/ 4525961 h 9190723"/>
              <a:gd name="connsiteX30" fmla="*/ 8135250 w 12752014"/>
              <a:gd name="connsiteY30" fmla="*/ 4331740 h 9190723"/>
              <a:gd name="connsiteX31" fmla="*/ 7709974 w 12752014"/>
              <a:gd name="connsiteY31" fmla="*/ 4331740 h 9190723"/>
              <a:gd name="connsiteX32" fmla="*/ 7709974 w 12752014"/>
              <a:gd name="connsiteY32" fmla="*/ 5517156 h 9190723"/>
              <a:gd name="connsiteX33" fmla="*/ 8166504 w 12752014"/>
              <a:gd name="connsiteY33" fmla="*/ 5517156 h 9190723"/>
              <a:gd name="connsiteX34" fmla="*/ 8166504 w 12752014"/>
              <a:gd name="connsiteY34" fmla="*/ 5119785 h 9190723"/>
              <a:gd name="connsiteX35" fmla="*/ 8236825 w 12752014"/>
              <a:gd name="connsiteY35" fmla="*/ 4731344 h 9190723"/>
              <a:gd name="connsiteX36" fmla="*/ 8375236 w 12752014"/>
              <a:gd name="connsiteY36" fmla="*/ 4657674 h 9190723"/>
              <a:gd name="connsiteX37" fmla="*/ 8502484 w 12752014"/>
              <a:gd name="connsiteY37" fmla="*/ 4691160 h 9190723"/>
              <a:gd name="connsiteX38" fmla="*/ 8643126 w 12752014"/>
              <a:gd name="connsiteY38" fmla="*/ 4367459 h 9190723"/>
              <a:gd name="connsiteX39" fmla="*/ 8423233 w 12752014"/>
              <a:gd name="connsiteY39" fmla="*/ 4304951 h 9190723"/>
              <a:gd name="connsiteX40" fmla="*/ 6817749 w 12752014"/>
              <a:gd name="connsiteY40" fmla="*/ 4304951 h 9190723"/>
              <a:gd name="connsiteX41" fmla="*/ 6477305 w 12752014"/>
              <a:gd name="connsiteY41" fmla="*/ 4359593 h 9190723"/>
              <a:gd name="connsiteX42" fmla="*/ 6314338 w 12752014"/>
              <a:gd name="connsiteY42" fmla="*/ 4464979 h 9190723"/>
              <a:gd name="connsiteX43" fmla="*/ 6189323 w 12752014"/>
              <a:gd name="connsiteY43" fmla="*/ 4625007 h 9190723"/>
              <a:gd name="connsiteX44" fmla="*/ 6126815 w 12752014"/>
              <a:gd name="connsiteY44" fmla="*/ 4929471 h 9190723"/>
              <a:gd name="connsiteX45" fmla="*/ 6178160 w 12752014"/>
              <a:gd name="connsiteY45" fmla="*/ 5210503 h 9190723"/>
              <a:gd name="connsiteX46" fmla="*/ 6319920 w 12752014"/>
              <a:gd name="connsiteY46" fmla="*/ 5395071 h 9190723"/>
              <a:gd name="connsiteX47" fmla="*/ 6535906 w 12752014"/>
              <a:gd name="connsiteY47" fmla="*/ 5508819 h 9190723"/>
              <a:gd name="connsiteX48" fmla="*/ 6850119 w 12752014"/>
              <a:gd name="connsiteY48" fmla="*/ 5543945 h 9190723"/>
              <a:gd name="connsiteX49" fmla="*/ 7172146 w 12752014"/>
              <a:gd name="connsiteY49" fmla="*/ 5489251 h 9190723"/>
              <a:gd name="connsiteX50" fmla="*/ 7380320 w 12752014"/>
              <a:gd name="connsiteY50" fmla="*/ 5335772 h 9190723"/>
              <a:gd name="connsiteX51" fmla="*/ 7497522 w 12752014"/>
              <a:gd name="connsiteY51" fmla="*/ 5101926 h 9190723"/>
              <a:gd name="connsiteX52" fmla="*/ 7065548 w 12752014"/>
              <a:gd name="connsiteY52" fmla="*/ 5052812 h 9190723"/>
              <a:gd name="connsiteX53" fmla="*/ 6974577 w 12752014"/>
              <a:gd name="connsiteY53" fmla="*/ 5193455 h 9190723"/>
              <a:gd name="connsiteX54" fmla="*/ 6824446 w 12752014"/>
              <a:gd name="connsiteY54" fmla="*/ 5239220 h 9190723"/>
              <a:gd name="connsiteX55" fmla="*/ 6648085 w 12752014"/>
              <a:gd name="connsiteY55" fmla="*/ 5163457 h 9190723"/>
              <a:gd name="connsiteX56" fmla="*/ 6578880 w 12752014"/>
              <a:gd name="connsiteY56" fmla="*/ 4941732 h 9190723"/>
              <a:gd name="connsiteX57" fmla="*/ 6648643 w 12752014"/>
              <a:gd name="connsiteY57" fmla="*/ 4697151 h 9190723"/>
              <a:gd name="connsiteX58" fmla="*/ 6831144 w 12752014"/>
              <a:gd name="connsiteY58" fmla="*/ 4616374 h 9190723"/>
              <a:gd name="connsiteX59" fmla="*/ 6973461 w 12752014"/>
              <a:gd name="connsiteY59" fmla="*/ 4654883 h 9190723"/>
              <a:gd name="connsiteX60" fmla="*/ 7046572 w 12752014"/>
              <a:gd name="connsiteY60" fmla="*/ 4769295 h 9190723"/>
              <a:gd name="connsiteX61" fmla="*/ 7474081 w 12752014"/>
              <a:gd name="connsiteY61" fmla="*/ 4712368 h 9190723"/>
              <a:gd name="connsiteX62" fmla="*/ 7260327 w 12752014"/>
              <a:gd name="connsiteY62" fmla="*/ 4408759 h 9190723"/>
              <a:gd name="connsiteX63" fmla="*/ 6817749 w 12752014"/>
              <a:gd name="connsiteY63" fmla="*/ 4304951 h 9190723"/>
              <a:gd name="connsiteX64" fmla="*/ 1392220 w 12752014"/>
              <a:gd name="connsiteY64" fmla="*/ 4211189 h 9190723"/>
              <a:gd name="connsiteX65" fmla="*/ 1614346 w 12752014"/>
              <a:gd name="connsiteY65" fmla="*/ 4211189 h 9190723"/>
              <a:gd name="connsiteX66" fmla="*/ 1802986 w 12752014"/>
              <a:gd name="connsiteY66" fmla="*/ 4253605 h 9190723"/>
              <a:gd name="connsiteX67" fmla="*/ 1853215 w 12752014"/>
              <a:gd name="connsiteY67" fmla="*/ 4375272 h 9190723"/>
              <a:gd name="connsiteX68" fmla="*/ 1821403 w 12752014"/>
              <a:gd name="connsiteY68" fmla="*/ 4470150 h 9190723"/>
              <a:gd name="connsiteX69" fmla="*/ 1739362 w 12752014"/>
              <a:gd name="connsiteY69" fmla="*/ 4521496 h 9190723"/>
              <a:gd name="connsiteX70" fmla="*/ 1605416 w 12752014"/>
              <a:gd name="connsiteY70" fmla="*/ 4543820 h 9190723"/>
              <a:gd name="connsiteX71" fmla="*/ 1392220 w 12752014"/>
              <a:gd name="connsiteY71" fmla="*/ 4543820 h 9190723"/>
              <a:gd name="connsiteX72" fmla="*/ 11558743 w 12752014"/>
              <a:gd name="connsiteY72" fmla="*/ 3880791 h 9190723"/>
              <a:gd name="connsiteX73" fmla="*/ 11103329 w 12752014"/>
              <a:gd name="connsiteY73" fmla="*/ 4114079 h 9190723"/>
              <a:gd name="connsiteX74" fmla="*/ 11103329 w 12752014"/>
              <a:gd name="connsiteY74" fmla="*/ 4331740 h 9190723"/>
              <a:gd name="connsiteX75" fmla="*/ 10935898 w 12752014"/>
              <a:gd name="connsiteY75" fmla="*/ 4331740 h 9190723"/>
              <a:gd name="connsiteX76" fmla="*/ 10935898 w 12752014"/>
              <a:gd name="connsiteY76" fmla="*/ 4664371 h 9190723"/>
              <a:gd name="connsiteX77" fmla="*/ 11103329 w 12752014"/>
              <a:gd name="connsiteY77" fmla="*/ 4664371 h 9190723"/>
              <a:gd name="connsiteX78" fmla="*/ 11103329 w 12752014"/>
              <a:gd name="connsiteY78" fmla="*/ 5081311 h 9190723"/>
              <a:gd name="connsiteX79" fmla="*/ 11141838 w 12752014"/>
              <a:gd name="connsiteY79" fmla="*/ 5368360 h 9190723"/>
              <a:gd name="connsiteX80" fmla="*/ 11260715 w 12752014"/>
              <a:gd name="connsiteY80" fmla="*/ 5500465 h 9190723"/>
              <a:gd name="connsiteX81" fmla="*/ 11510746 w 12752014"/>
              <a:gd name="connsiteY81" fmla="*/ 5543945 h 9190723"/>
              <a:gd name="connsiteX82" fmla="*/ 11825518 w 12752014"/>
              <a:gd name="connsiteY82" fmla="*/ 5507110 h 9190723"/>
              <a:gd name="connsiteX83" fmla="*/ 11792031 w 12752014"/>
              <a:gd name="connsiteY83" fmla="*/ 5193507 h 9190723"/>
              <a:gd name="connsiteX84" fmla="*/ 11651389 w 12752014"/>
              <a:gd name="connsiteY84" fmla="*/ 5222477 h 9190723"/>
              <a:gd name="connsiteX85" fmla="*/ 11573254 w 12752014"/>
              <a:gd name="connsiteY85" fmla="*/ 5184595 h 9190723"/>
              <a:gd name="connsiteX86" fmla="*/ 11558743 w 12752014"/>
              <a:gd name="connsiteY86" fmla="*/ 5084345 h 9190723"/>
              <a:gd name="connsiteX87" fmla="*/ 11558743 w 12752014"/>
              <a:gd name="connsiteY87" fmla="*/ 4664371 h 9190723"/>
              <a:gd name="connsiteX88" fmla="*/ 11808775 w 12752014"/>
              <a:gd name="connsiteY88" fmla="*/ 4664371 h 9190723"/>
              <a:gd name="connsiteX89" fmla="*/ 11808775 w 12752014"/>
              <a:gd name="connsiteY89" fmla="*/ 4331740 h 9190723"/>
              <a:gd name="connsiteX90" fmla="*/ 11558743 w 12752014"/>
              <a:gd name="connsiteY90" fmla="*/ 4331740 h 9190723"/>
              <a:gd name="connsiteX91" fmla="*/ 8741427 w 12752014"/>
              <a:gd name="connsiteY91" fmla="*/ 3880791 h 9190723"/>
              <a:gd name="connsiteX92" fmla="*/ 8741427 w 12752014"/>
              <a:gd name="connsiteY92" fmla="*/ 4189981 h 9190723"/>
              <a:gd name="connsiteX93" fmla="*/ 9195725 w 12752014"/>
              <a:gd name="connsiteY93" fmla="*/ 4189981 h 9190723"/>
              <a:gd name="connsiteX94" fmla="*/ 9195725 w 12752014"/>
              <a:gd name="connsiteY94" fmla="*/ 3880791 h 9190723"/>
              <a:gd name="connsiteX95" fmla="*/ 884344 w 12752014"/>
              <a:gd name="connsiteY95" fmla="*/ 3880791 h 9190723"/>
              <a:gd name="connsiteX96" fmla="*/ 884344 w 12752014"/>
              <a:gd name="connsiteY96" fmla="*/ 5517156 h 9190723"/>
              <a:gd name="connsiteX97" fmla="*/ 1392220 w 12752014"/>
              <a:gd name="connsiteY97" fmla="*/ 5517156 h 9190723"/>
              <a:gd name="connsiteX98" fmla="*/ 1392220 w 12752014"/>
              <a:gd name="connsiteY98" fmla="*/ 4853011 h 9190723"/>
              <a:gd name="connsiteX99" fmla="*/ 1436869 w 12752014"/>
              <a:gd name="connsiteY99" fmla="*/ 4853011 h 9190723"/>
              <a:gd name="connsiteX100" fmla="*/ 1560768 w 12752014"/>
              <a:gd name="connsiteY100" fmla="*/ 4890962 h 9190723"/>
              <a:gd name="connsiteX101" fmla="*/ 1652297 w 12752014"/>
              <a:gd name="connsiteY101" fmla="*/ 5017094 h 9190723"/>
              <a:gd name="connsiteX102" fmla="*/ 1922577 w 12752014"/>
              <a:gd name="connsiteY102" fmla="*/ 5517156 h 9190723"/>
              <a:gd name="connsiteX103" fmla="*/ 2493921 w 12752014"/>
              <a:gd name="connsiteY103" fmla="*/ 5517156 h 9190723"/>
              <a:gd name="connsiteX104" fmla="*/ 2249052 w 12752014"/>
              <a:gd name="connsiteY104" fmla="*/ 5042993 h 9190723"/>
              <a:gd name="connsiteX105" fmla="*/ 2178225 w 12752014"/>
              <a:gd name="connsiteY105" fmla="*/ 4941322 h 9190723"/>
              <a:gd name="connsiteX106" fmla="*/ 2097352 w 12752014"/>
              <a:gd name="connsiteY106" fmla="*/ 4855295 h 9190723"/>
              <a:gd name="connsiteX107" fmla="*/ 1965726 w 12752014"/>
              <a:gd name="connsiteY107" fmla="*/ 4794968 h 9190723"/>
              <a:gd name="connsiteX108" fmla="*/ 2143308 w 12752014"/>
              <a:gd name="connsiteY108" fmla="*/ 4730228 h 9190723"/>
              <a:gd name="connsiteX109" fmla="*/ 2303014 w 12752014"/>
              <a:gd name="connsiteY109" fmla="*/ 4570051 h 9190723"/>
              <a:gd name="connsiteX110" fmla="*/ 2361091 w 12752014"/>
              <a:gd name="connsiteY110" fmla="*/ 4335089 h 9190723"/>
              <a:gd name="connsiteX111" fmla="*/ 2285189 w 12752014"/>
              <a:gd name="connsiteY111" fmla="*/ 4069989 h 9190723"/>
              <a:gd name="connsiteX112" fmla="*/ 2085387 w 12752014"/>
              <a:gd name="connsiteY112" fmla="*/ 3920975 h 9190723"/>
              <a:gd name="connsiteX113" fmla="*/ 1727083 w 12752014"/>
              <a:gd name="connsiteY113" fmla="*/ 3880791 h 9190723"/>
              <a:gd name="connsiteX114" fmla="*/ 5232433 w 12752014"/>
              <a:gd name="connsiteY114" fmla="*/ 3852886 h 9190723"/>
              <a:gd name="connsiteX115" fmla="*/ 4830039 w 12752014"/>
              <a:gd name="connsiteY115" fmla="*/ 3917068 h 9190723"/>
              <a:gd name="connsiteX116" fmla="*/ 4610146 w 12752014"/>
              <a:gd name="connsiteY116" fmla="*/ 4093429 h 9190723"/>
              <a:gd name="connsiteX117" fmla="*/ 4537034 w 12752014"/>
              <a:gd name="connsiteY117" fmla="*/ 4331740 h 9190723"/>
              <a:gd name="connsiteX118" fmla="*/ 4679908 w 12752014"/>
              <a:gd name="connsiteY118" fmla="*/ 4647628 h 9190723"/>
              <a:gd name="connsiteX119" fmla="*/ 5154298 w 12752014"/>
              <a:gd name="connsiteY119" fmla="*/ 4846313 h 9190723"/>
              <a:gd name="connsiteX120" fmla="*/ 5413260 w 12752014"/>
              <a:gd name="connsiteY120" fmla="*/ 4941191 h 9190723"/>
              <a:gd name="connsiteX121" fmla="*/ 5469069 w 12752014"/>
              <a:gd name="connsiteY121" fmla="*/ 5055045 h 9190723"/>
              <a:gd name="connsiteX122" fmla="*/ 5410469 w 12752014"/>
              <a:gd name="connsiteY122" fmla="*/ 5172805 h 9190723"/>
              <a:gd name="connsiteX123" fmla="*/ 5243595 w 12752014"/>
              <a:gd name="connsiteY123" fmla="*/ 5223593 h 9190723"/>
              <a:gd name="connsiteX124" fmla="*/ 5020353 w 12752014"/>
              <a:gd name="connsiteY124" fmla="*/ 5124250 h 9190723"/>
              <a:gd name="connsiteX125" fmla="*/ 4956728 w 12752014"/>
              <a:gd name="connsiteY125" fmla="*/ 4945656 h 9190723"/>
              <a:gd name="connsiteX126" fmla="*/ 4475642 w 12752014"/>
              <a:gd name="connsiteY126" fmla="*/ 4975794 h 9190723"/>
              <a:gd name="connsiteX127" fmla="*/ 4657584 w 12752014"/>
              <a:gd name="connsiteY127" fmla="*/ 5384327 h 9190723"/>
              <a:gd name="connsiteX128" fmla="*/ 5235781 w 12752014"/>
              <a:gd name="connsiteY128" fmla="*/ 5545061 h 9190723"/>
              <a:gd name="connsiteX129" fmla="*/ 5629803 w 12752014"/>
              <a:gd name="connsiteY129" fmla="*/ 5476414 h 9190723"/>
              <a:gd name="connsiteX130" fmla="*/ 5873138 w 12752014"/>
              <a:gd name="connsiteY130" fmla="*/ 5274938 h 9190723"/>
              <a:gd name="connsiteX131" fmla="*/ 5960202 w 12752014"/>
              <a:gd name="connsiteY131" fmla="*/ 4984724 h 9190723"/>
              <a:gd name="connsiteX132" fmla="*/ 5894904 w 12752014"/>
              <a:gd name="connsiteY132" fmla="*/ 4742506 h 9190723"/>
              <a:gd name="connsiteX133" fmla="*/ 5686172 w 12752014"/>
              <a:gd name="connsiteY133" fmla="*/ 4561122 h 9190723"/>
              <a:gd name="connsiteX134" fmla="*/ 5211224 w 12752014"/>
              <a:gd name="connsiteY134" fmla="*/ 4416572 h 9190723"/>
              <a:gd name="connsiteX135" fmla="*/ 5041560 w 12752014"/>
              <a:gd name="connsiteY135" fmla="*/ 4356297 h 9190723"/>
              <a:gd name="connsiteX136" fmla="*/ 5004725 w 12752014"/>
              <a:gd name="connsiteY136" fmla="*/ 4285976 h 9190723"/>
              <a:gd name="connsiteX137" fmla="*/ 5049374 w 12752014"/>
              <a:gd name="connsiteY137" fmla="*/ 4195004 h 9190723"/>
              <a:gd name="connsiteX138" fmla="*/ 5182203 w 12752014"/>
              <a:gd name="connsiteY138" fmla="*/ 4157611 h 9190723"/>
              <a:gd name="connsiteX139" fmla="*/ 5350193 w 12752014"/>
              <a:gd name="connsiteY139" fmla="*/ 4207841 h 9190723"/>
              <a:gd name="connsiteX140" fmla="*/ 5430002 w 12752014"/>
              <a:gd name="connsiteY140" fmla="*/ 4368575 h 9190723"/>
              <a:gd name="connsiteX141" fmla="*/ 5906623 w 12752014"/>
              <a:gd name="connsiteY141" fmla="*/ 4340670 h 9190723"/>
              <a:gd name="connsiteX142" fmla="*/ 5710729 w 12752014"/>
              <a:gd name="connsiteY142" fmla="*/ 3969530 h 9190723"/>
              <a:gd name="connsiteX143" fmla="*/ 5232433 w 12752014"/>
              <a:gd name="connsiteY143" fmla="*/ 3852886 h 9190723"/>
              <a:gd name="connsiteX144" fmla="*/ 3440170 w 12752014"/>
              <a:gd name="connsiteY144" fmla="*/ 3852886 h 9190723"/>
              <a:gd name="connsiteX145" fmla="*/ 2818440 w 12752014"/>
              <a:gd name="connsiteY145" fmla="*/ 4076128 h 9190723"/>
              <a:gd name="connsiteX146" fmla="*/ 2595198 w 12752014"/>
              <a:gd name="connsiteY146" fmla="*/ 4700090 h 9190723"/>
              <a:gd name="connsiteX147" fmla="*/ 2707935 w 12752014"/>
              <a:gd name="connsiteY147" fmla="*/ 5177828 h 9190723"/>
              <a:gd name="connsiteX148" fmla="*/ 3002057 w 12752014"/>
              <a:gd name="connsiteY148" fmla="*/ 5456881 h 9190723"/>
              <a:gd name="connsiteX149" fmla="*/ 3460262 w 12752014"/>
              <a:gd name="connsiteY149" fmla="*/ 5545061 h 9190723"/>
              <a:gd name="connsiteX150" fmla="*/ 3915117 w 12752014"/>
              <a:gd name="connsiteY150" fmla="*/ 5442928 h 9190723"/>
              <a:gd name="connsiteX151" fmla="*/ 4194170 w 12752014"/>
              <a:gd name="connsiteY151" fmla="*/ 5157178 h 9190723"/>
              <a:gd name="connsiteX152" fmla="*/ 4290723 w 12752014"/>
              <a:gd name="connsiteY152" fmla="*/ 4686695 h 9190723"/>
              <a:gd name="connsiteX153" fmla="*/ 4069713 w 12752014"/>
              <a:gd name="connsiteY153" fmla="*/ 4072221 h 9190723"/>
              <a:gd name="connsiteX154" fmla="*/ 3440170 w 12752014"/>
              <a:gd name="connsiteY154" fmla="*/ 3852886 h 9190723"/>
              <a:gd name="connsiteX155" fmla="*/ 0 w 12752014"/>
              <a:gd name="connsiteY155" fmla="*/ 0 h 9190723"/>
              <a:gd name="connsiteX156" fmla="*/ 12752014 w 12752014"/>
              <a:gd name="connsiteY156" fmla="*/ 0 h 9190723"/>
              <a:gd name="connsiteX157" fmla="*/ 12752014 w 12752014"/>
              <a:gd name="connsiteY157" fmla="*/ 9190723 h 9190723"/>
              <a:gd name="connsiteX158" fmla="*/ 0 w 12752014"/>
              <a:gd name="connsiteY158" fmla="*/ 9190723 h 919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12752014" h="9190723">
                <a:moveTo>
                  <a:pt x="10147481" y="4638698"/>
                </a:moveTo>
                <a:cubicBezTo>
                  <a:pt x="10201059" y="4638698"/>
                  <a:pt x="10246452" y="4661208"/>
                  <a:pt x="10283658" y="4706229"/>
                </a:cubicBezTo>
                <a:cubicBezTo>
                  <a:pt x="10320865" y="4751249"/>
                  <a:pt x="10339469" y="4821757"/>
                  <a:pt x="10339469" y="4917751"/>
                </a:cubicBezTo>
                <a:cubicBezTo>
                  <a:pt x="10339469" y="5021931"/>
                  <a:pt x="10321609" y="5095787"/>
                  <a:pt x="10285891" y="5139319"/>
                </a:cubicBezTo>
                <a:cubicBezTo>
                  <a:pt x="10250172" y="5182851"/>
                  <a:pt x="10205896" y="5204617"/>
                  <a:pt x="10153062" y="5204617"/>
                </a:cubicBezTo>
                <a:cubicBezTo>
                  <a:pt x="10092786" y="5204617"/>
                  <a:pt x="10042929" y="5181921"/>
                  <a:pt x="10003489" y="5136528"/>
                </a:cubicBezTo>
                <a:cubicBezTo>
                  <a:pt x="9964051" y="5091136"/>
                  <a:pt x="9944330" y="5021559"/>
                  <a:pt x="9944330" y="4927797"/>
                </a:cubicBezTo>
                <a:cubicBezTo>
                  <a:pt x="9944330" y="4825850"/>
                  <a:pt x="9963678" y="4752180"/>
                  <a:pt x="10002373" y="4706787"/>
                </a:cubicBezTo>
                <a:cubicBezTo>
                  <a:pt x="10041069" y="4661394"/>
                  <a:pt x="10089438" y="4638698"/>
                  <a:pt x="10147481" y="4638698"/>
                </a:cubicBezTo>
                <a:close/>
                <a:moveTo>
                  <a:pt x="8741427" y="4331740"/>
                </a:moveTo>
                <a:lnTo>
                  <a:pt x="8741427" y="5517156"/>
                </a:lnTo>
                <a:lnTo>
                  <a:pt x="9195725" y="5517156"/>
                </a:lnTo>
                <a:lnTo>
                  <a:pt x="9195725" y="4331740"/>
                </a:lnTo>
                <a:close/>
                <a:moveTo>
                  <a:pt x="10295937" y="4304951"/>
                </a:moveTo>
                <a:cubicBezTo>
                  <a:pt x="10215569" y="4304951"/>
                  <a:pt x="10142272" y="4322438"/>
                  <a:pt x="10076043" y="4357413"/>
                </a:cubicBezTo>
                <a:cubicBezTo>
                  <a:pt x="10026930" y="4383458"/>
                  <a:pt x="9972980" y="4433315"/>
                  <a:pt x="9914193" y="4506985"/>
                </a:cubicBezTo>
                <a:lnTo>
                  <a:pt x="9914193" y="4331740"/>
                </a:lnTo>
                <a:lnTo>
                  <a:pt x="9488916" y="4331740"/>
                </a:lnTo>
                <a:lnTo>
                  <a:pt x="9488916" y="5968105"/>
                </a:lnTo>
                <a:lnTo>
                  <a:pt x="9947679" y="5968105"/>
                </a:lnTo>
                <a:lnTo>
                  <a:pt x="9947679" y="5402186"/>
                </a:lnTo>
                <a:cubicBezTo>
                  <a:pt x="9993072" y="5449067"/>
                  <a:pt x="10044603" y="5484414"/>
                  <a:pt x="10102274" y="5508226"/>
                </a:cubicBezTo>
                <a:cubicBezTo>
                  <a:pt x="10159946" y="5532039"/>
                  <a:pt x="10223755" y="5543945"/>
                  <a:pt x="10293704" y="5543945"/>
                </a:cubicBezTo>
                <a:cubicBezTo>
                  <a:pt x="10438068" y="5543945"/>
                  <a:pt x="10557502" y="5492041"/>
                  <a:pt x="10652008" y="5388234"/>
                </a:cubicBezTo>
                <a:cubicBezTo>
                  <a:pt x="10746514" y="5284426"/>
                  <a:pt x="10793767" y="5133924"/>
                  <a:pt x="10793767" y="4936727"/>
                </a:cubicBezTo>
                <a:cubicBezTo>
                  <a:pt x="10793767" y="4758133"/>
                  <a:pt x="10750421" y="4608188"/>
                  <a:pt x="10663728" y="4486894"/>
                </a:cubicBezTo>
                <a:cubicBezTo>
                  <a:pt x="10577036" y="4365599"/>
                  <a:pt x="10454439" y="4304951"/>
                  <a:pt x="10295937" y="4304951"/>
                </a:cubicBezTo>
                <a:close/>
                <a:moveTo>
                  <a:pt x="8423233" y="4304951"/>
                </a:moveTo>
                <a:cubicBezTo>
                  <a:pt x="8359237" y="4304951"/>
                  <a:pt x="8305472" y="4320764"/>
                  <a:pt x="8261940" y="4352390"/>
                </a:cubicBezTo>
                <a:cubicBezTo>
                  <a:pt x="8218408" y="4384016"/>
                  <a:pt x="8176178" y="4441873"/>
                  <a:pt x="8135250" y="4525961"/>
                </a:cubicBezTo>
                <a:lnTo>
                  <a:pt x="8135250" y="4331740"/>
                </a:lnTo>
                <a:lnTo>
                  <a:pt x="7709974" y="4331740"/>
                </a:lnTo>
                <a:lnTo>
                  <a:pt x="7709974" y="5517156"/>
                </a:lnTo>
                <a:lnTo>
                  <a:pt x="8166504" y="5517156"/>
                </a:lnTo>
                <a:lnTo>
                  <a:pt x="8166504" y="5119785"/>
                </a:lnTo>
                <a:cubicBezTo>
                  <a:pt x="8166504" y="4930029"/>
                  <a:pt x="8189945" y="4800549"/>
                  <a:pt x="8236825" y="4731344"/>
                </a:cubicBezTo>
                <a:cubicBezTo>
                  <a:pt x="8269568" y="4682230"/>
                  <a:pt x="8315704" y="4657674"/>
                  <a:pt x="8375236" y="4657674"/>
                </a:cubicBezTo>
                <a:cubicBezTo>
                  <a:pt x="8406489" y="4657674"/>
                  <a:pt x="8448905" y="4668836"/>
                  <a:pt x="8502484" y="4691160"/>
                </a:cubicBezTo>
                <a:lnTo>
                  <a:pt x="8643126" y="4367459"/>
                </a:lnTo>
                <a:cubicBezTo>
                  <a:pt x="8563503" y="4325787"/>
                  <a:pt x="8490205" y="4304951"/>
                  <a:pt x="8423233" y="4304951"/>
                </a:cubicBezTo>
                <a:close/>
                <a:moveTo>
                  <a:pt x="6817749" y="4304951"/>
                </a:moveTo>
                <a:cubicBezTo>
                  <a:pt x="6679339" y="4304951"/>
                  <a:pt x="6565858" y="4323165"/>
                  <a:pt x="6477305" y="4359593"/>
                </a:cubicBezTo>
                <a:cubicBezTo>
                  <a:pt x="6421494" y="4382638"/>
                  <a:pt x="6367172" y="4417767"/>
                  <a:pt x="6314338" y="4464979"/>
                </a:cubicBezTo>
                <a:cubicBezTo>
                  <a:pt x="6261504" y="4512191"/>
                  <a:pt x="6219832" y="4565534"/>
                  <a:pt x="6189323" y="4625007"/>
                </a:cubicBezTo>
                <a:cubicBezTo>
                  <a:pt x="6147651" y="4706049"/>
                  <a:pt x="6126815" y="4807537"/>
                  <a:pt x="6126815" y="4929471"/>
                </a:cubicBezTo>
                <a:cubicBezTo>
                  <a:pt x="6126815" y="5046197"/>
                  <a:pt x="6143930" y="5139874"/>
                  <a:pt x="6178160" y="5210503"/>
                </a:cubicBezTo>
                <a:cubicBezTo>
                  <a:pt x="6212391" y="5281133"/>
                  <a:pt x="6259644" y="5342655"/>
                  <a:pt x="6319920" y="5395071"/>
                </a:cubicBezTo>
                <a:cubicBezTo>
                  <a:pt x="6380195" y="5447486"/>
                  <a:pt x="6452190" y="5485402"/>
                  <a:pt x="6535906" y="5508819"/>
                </a:cubicBezTo>
                <a:cubicBezTo>
                  <a:pt x="6619622" y="5532237"/>
                  <a:pt x="6724360" y="5543945"/>
                  <a:pt x="6850119" y="5543945"/>
                </a:cubicBezTo>
                <a:cubicBezTo>
                  <a:pt x="6980344" y="5543945"/>
                  <a:pt x="7087686" y="5525714"/>
                  <a:pt x="7172146" y="5489251"/>
                </a:cubicBezTo>
                <a:cubicBezTo>
                  <a:pt x="7256606" y="5452788"/>
                  <a:pt x="7325997" y="5401628"/>
                  <a:pt x="7380320" y="5335772"/>
                </a:cubicBezTo>
                <a:cubicBezTo>
                  <a:pt x="7434642" y="5269915"/>
                  <a:pt x="7473709" y="5191967"/>
                  <a:pt x="7497522" y="5101926"/>
                </a:cubicBezTo>
                <a:lnTo>
                  <a:pt x="7065548" y="5052812"/>
                </a:lnTo>
                <a:cubicBezTo>
                  <a:pt x="7045456" y="5116064"/>
                  <a:pt x="7015132" y="5162945"/>
                  <a:pt x="6974577" y="5193455"/>
                </a:cubicBezTo>
                <a:cubicBezTo>
                  <a:pt x="6934021" y="5223965"/>
                  <a:pt x="6883978" y="5239220"/>
                  <a:pt x="6824446" y="5239220"/>
                </a:cubicBezTo>
                <a:cubicBezTo>
                  <a:pt x="6753009" y="5239220"/>
                  <a:pt x="6694222" y="5213965"/>
                  <a:pt x="6648085" y="5163457"/>
                </a:cubicBezTo>
                <a:cubicBezTo>
                  <a:pt x="6601948" y="5112948"/>
                  <a:pt x="6578880" y="5039040"/>
                  <a:pt x="6578880" y="4941732"/>
                </a:cubicBezTo>
                <a:cubicBezTo>
                  <a:pt x="6578880" y="4832529"/>
                  <a:pt x="6602134" y="4751002"/>
                  <a:pt x="6648643" y="4697151"/>
                </a:cubicBezTo>
                <a:cubicBezTo>
                  <a:pt x="6695152" y="4643300"/>
                  <a:pt x="6755986" y="4616374"/>
                  <a:pt x="6831144" y="4616374"/>
                </a:cubicBezTo>
                <a:cubicBezTo>
                  <a:pt x="6890675" y="4616374"/>
                  <a:pt x="6938114" y="4629210"/>
                  <a:pt x="6973461" y="4654883"/>
                </a:cubicBezTo>
                <a:cubicBezTo>
                  <a:pt x="7008807" y="4680556"/>
                  <a:pt x="7033178" y="4718693"/>
                  <a:pt x="7046572" y="4769295"/>
                </a:cubicBezTo>
                <a:lnTo>
                  <a:pt x="7474081" y="4712368"/>
                </a:lnTo>
                <a:cubicBezTo>
                  <a:pt x="7433153" y="4579167"/>
                  <a:pt x="7361902" y="4477964"/>
                  <a:pt x="7260327" y="4408759"/>
                </a:cubicBezTo>
                <a:cubicBezTo>
                  <a:pt x="7158752" y="4339554"/>
                  <a:pt x="7011226" y="4304951"/>
                  <a:pt x="6817749" y="4304951"/>
                </a:cubicBezTo>
                <a:close/>
                <a:moveTo>
                  <a:pt x="1392220" y="4211189"/>
                </a:moveTo>
                <a:lnTo>
                  <a:pt x="1614346" y="4211189"/>
                </a:lnTo>
                <a:cubicBezTo>
                  <a:pt x="1706620" y="4211189"/>
                  <a:pt x="1769499" y="4225328"/>
                  <a:pt x="1802986" y="4253605"/>
                </a:cubicBezTo>
                <a:cubicBezTo>
                  <a:pt x="1836472" y="4281883"/>
                  <a:pt x="1853215" y="4322438"/>
                  <a:pt x="1853215" y="4375272"/>
                </a:cubicBezTo>
                <a:cubicBezTo>
                  <a:pt x="1853215" y="4410991"/>
                  <a:pt x="1842611" y="4442617"/>
                  <a:pt x="1821403" y="4470150"/>
                </a:cubicBezTo>
                <a:cubicBezTo>
                  <a:pt x="1800195" y="4497684"/>
                  <a:pt x="1772848" y="4514799"/>
                  <a:pt x="1739362" y="4521496"/>
                </a:cubicBezTo>
                <a:cubicBezTo>
                  <a:pt x="1673133" y="4536379"/>
                  <a:pt x="1628485" y="4543820"/>
                  <a:pt x="1605416" y="4543820"/>
                </a:cubicBezTo>
                <a:lnTo>
                  <a:pt x="1392220" y="4543820"/>
                </a:lnTo>
                <a:close/>
                <a:moveTo>
                  <a:pt x="11558743" y="3880791"/>
                </a:moveTo>
                <a:lnTo>
                  <a:pt x="11103329" y="4114079"/>
                </a:lnTo>
                <a:lnTo>
                  <a:pt x="11103329" y="4331740"/>
                </a:lnTo>
                <a:lnTo>
                  <a:pt x="10935898" y="4331740"/>
                </a:lnTo>
                <a:lnTo>
                  <a:pt x="10935898" y="4664371"/>
                </a:lnTo>
                <a:lnTo>
                  <a:pt x="11103329" y="4664371"/>
                </a:lnTo>
                <a:lnTo>
                  <a:pt x="11103329" y="5081311"/>
                </a:lnTo>
                <a:cubicBezTo>
                  <a:pt x="11103329" y="5213593"/>
                  <a:pt x="11116166" y="5309276"/>
                  <a:pt x="11141838" y="5368360"/>
                </a:cubicBezTo>
                <a:cubicBezTo>
                  <a:pt x="11167511" y="5427444"/>
                  <a:pt x="11207137" y="5471479"/>
                  <a:pt x="11260715" y="5500465"/>
                </a:cubicBezTo>
                <a:cubicBezTo>
                  <a:pt x="11314293" y="5529452"/>
                  <a:pt x="11397637" y="5543945"/>
                  <a:pt x="11510746" y="5543945"/>
                </a:cubicBezTo>
                <a:cubicBezTo>
                  <a:pt x="11608229" y="5543945"/>
                  <a:pt x="11713152" y="5531667"/>
                  <a:pt x="11825518" y="5507110"/>
                </a:cubicBezTo>
                <a:lnTo>
                  <a:pt x="11792031" y="5193507"/>
                </a:lnTo>
                <a:cubicBezTo>
                  <a:pt x="11731756" y="5212820"/>
                  <a:pt x="11684875" y="5222477"/>
                  <a:pt x="11651389" y="5222477"/>
                </a:cubicBezTo>
                <a:cubicBezTo>
                  <a:pt x="11614182" y="5222477"/>
                  <a:pt x="11588137" y="5209849"/>
                  <a:pt x="11573254" y="5184595"/>
                </a:cubicBezTo>
                <a:cubicBezTo>
                  <a:pt x="11563580" y="5168259"/>
                  <a:pt x="11558743" y="5134842"/>
                  <a:pt x="11558743" y="5084345"/>
                </a:cubicBezTo>
                <a:lnTo>
                  <a:pt x="11558743" y="4664371"/>
                </a:lnTo>
                <a:lnTo>
                  <a:pt x="11808775" y="4664371"/>
                </a:lnTo>
                <a:lnTo>
                  <a:pt x="11808775" y="4331740"/>
                </a:lnTo>
                <a:lnTo>
                  <a:pt x="11558743" y="4331740"/>
                </a:lnTo>
                <a:close/>
                <a:moveTo>
                  <a:pt x="8741427" y="3880791"/>
                </a:moveTo>
                <a:lnTo>
                  <a:pt x="8741427" y="4189981"/>
                </a:lnTo>
                <a:lnTo>
                  <a:pt x="9195725" y="4189981"/>
                </a:lnTo>
                <a:lnTo>
                  <a:pt x="9195725" y="3880791"/>
                </a:lnTo>
                <a:close/>
                <a:moveTo>
                  <a:pt x="884344" y="3880791"/>
                </a:moveTo>
                <a:lnTo>
                  <a:pt x="884344" y="5517156"/>
                </a:lnTo>
                <a:lnTo>
                  <a:pt x="1392220" y="5517156"/>
                </a:lnTo>
                <a:lnTo>
                  <a:pt x="1392220" y="4853011"/>
                </a:lnTo>
                <a:lnTo>
                  <a:pt x="1436869" y="4853011"/>
                </a:lnTo>
                <a:cubicBezTo>
                  <a:pt x="1483005" y="4853011"/>
                  <a:pt x="1524305" y="4865661"/>
                  <a:pt x="1560768" y="4890962"/>
                </a:cubicBezTo>
                <a:cubicBezTo>
                  <a:pt x="1587557" y="4910310"/>
                  <a:pt x="1618067" y="4952353"/>
                  <a:pt x="1652297" y="5017094"/>
                </a:cubicBezTo>
                <a:lnTo>
                  <a:pt x="1922577" y="5517156"/>
                </a:lnTo>
                <a:lnTo>
                  <a:pt x="2493921" y="5517156"/>
                </a:lnTo>
                <a:lnTo>
                  <a:pt x="2249052" y="5042993"/>
                </a:lnTo>
                <a:cubicBezTo>
                  <a:pt x="2237157" y="5019158"/>
                  <a:pt x="2213548" y="4985267"/>
                  <a:pt x="2178225" y="4941322"/>
                </a:cubicBezTo>
                <a:cubicBezTo>
                  <a:pt x="2142901" y="4897377"/>
                  <a:pt x="2115944" y="4868702"/>
                  <a:pt x="2097352" y="4855295"/>
                </a:cubicBezTo>
                <a:cubicBezTo>
                  <a:pt x="2069830" y="4835192"/>
                  <a:pt x="2025955" y="4815083"/>
                  <a:pt x="1965726" y="4794968"/>
                </a:cubicBezTo>
                <a:cubicBezTo>
                  <a:pt x="2040931" y="4777853"/>
                  <a:pt x="2100125" y="4756272"/>
                  <a:pt x="2143308" y="4730228"/>
                </a:cubicBezTo>
                <a:cubicBezTo>
                  <a:pt x="2211060" y="4689300"/>
                  <a:pt x="2264295" y="4635908"/>
                  <a:pt x="2303014" y="4570051"/>
                </a:cubicBezTo>
                <a:cubicBezTo>
                  <a:pt x="2341732" y="4504195"/>
                  <a:pt x="2361091" y="4425874"/>
                  <a:pt x="2361091" y="4335089"/>
                </a:cubicBezTo>
                <a:cubicBezTo>
                  <a:pt x="2361091" y="4230909"/>
                  <a:pt x="2335791" y="4142542"/>
                  <a:pt x="2285189" y="4069989"/>
                </a:cubicBezTo>
                <a:cubicBezTo>
                  <a:pt x="2234588" y="3997435"/>
                  <a:pt x="2167987" y="3947764"/>
                  <a:pt x="2085387" y="3920975"/>
                </a:cubicBezTo>
                <a:cubicBezTo>
                  <a:pt x="2002788" y="3894185"/>
                  <a:pt x="1883353" y="3880791"/>
                  <a:pt x="1727083" y="3880791"/>
                </a:cubicBezTo>
                <a:close/>
                <a:moveTo>
                  <a:pt x="5232433" y="3852886"/>
                </a:moveTo>
                <a:cubicBezTo>
                  <a:pt x="5062024" y="3852886"/>
                  <a:pt x="4927893" y="3874280"/>
                  <a:pt x="4830039" y="3917068"/>
                </a:cubicBezTo>
                <a:cubicBezTo>
                  <a:pt x="4732184" y="3959856"/>
                  <a:pt x="4658886" y="4018643"/>
                  <a:pt x="4610146" y="4093429"/>
                </a:cubicBezTo>
                <a:cubicBezTo>
                  <a:pt x="4561404" y="4168215"/>
                  <a:pt x="4537034" y="4247652"/>
                  <a:pt x="4537034" y="4331740"/>
                </a:cubicBezTo>
                <a:cubicBezTo>
                  <a:pt x="4537034" y="4459732"/>
                  <a:pt x="4584658" y="4565028"/>
                  <a:pt x="4679908" y="4647628"/>
                </a:cubicBezTo>
                <a:cubicBezTo>
                  <a:pt x="4774414" y="4730228"/>
                  <a:pt x="4932544" y="4796456"/>
                  <a:pt x="5154298" y="4846313"/>
                </a:cubicBezTo>
                <a:cubicBezTo>
                  <a:pt x="5289731" y="4876079"/>
                  <a:pt x="5376051" y="4907705"/>
                  <a:pt x="5413260" y="4941191"/>
                </a:cubicBezTo>
                <a:cubicBezTo>
                  <a:pt x="5450466" y="4974678"/>
                  <a:pt x="5469069" y="5012629"/>
                  <a:pt x="5469069" y="5055045"/>
                </a:cubicBezTo>
                <a:cubicBezTo>
                  <a:pt x="5469069" y="5099693"/>
                  <a:pt x="5449535" y="5138947"/>
                  <a:pt x="5410469" y="5172805"/>
                </a:cubicBezTo>
                <a:cubicBezTo>
                  <a:pt x="5371401" y="5206664"/>
                  <a:pt x="5315777" y="5223593"/>
                  <a:pt x="5243595" y="5223593"/>
                </a:cubicBezTo>
                <a:cubicBezTo>
                  <a:pt x="5146856" y="5223593"/>
                  <a:pt x="5072442" y="5190478"/>
                  <a:pt x="5020353" y="5124250"/>
                </a:cubicBezTo>
                <a:cubicBezTo>
                  <a:pt x="4988355" y="5083322"/>
                  <a:pt x="4967146" y="5023791"/>
                  <a:pt x="4956728" y="4945656"/>
                </a:cubicBezTo>
                <a:lnTo>
                  <a:pt x="4475642" y="4975794"/>
                </a:lnTo>
                <a:cubicBezTo>
                  <a:pt x="4489781" y="5140993"/>
                  <a:pt x="4550428" y="5277171"/>
                  <a:pt x="4657584" y="5384327"/>
                </a:cubicBezTo>
                <a:cubicBezTo>
                  <a:pt x="4764741" y="5491483"/>
                  <a:pt x="4957472" y="5545061"/>
                  <a:pt x="5235781" y="5545061"/>
                </a:cubicBezTo>
                <a:cubicBezTo>
                  <a:pt x="5394283" y="5545061"/>
                  <a:pt x="5525623" y="5522179"/>
                  <a:pt x="5629803" y="5476414"/>
                </a:cubicBezTo>
                <a:cubicBezTo>
                  <a:pt x="5733984" y="5430650"/>
                  <a:pt x="5815094" y="5363491"/>
                  <a:pt x="5873138" y="5274938"/>
                </a:cubicBezTo>
                <a:cubicBezTo>
                  <a:pt x="5931180" y="5186386"/>
                  <a:pt x="5960202" y="5089647"/>
                  <a:pt x="5960202" y="4984724"/>
                </a:cubicBezTo>
                <a:cubicBezTo>
                  <a:pt x="5960202" y="4895427"/>
                  <a:pt x="5938435" y="4814687"/>
                  <a:pt x="5894904" y="4742506"/>
                </a:cubicBezTo>
                <a:cubicBezTo>
                  <a:pt x="5851371" y="4670324"/>
                  <a:pt x="5781794" y="4609863"/>
                  <a:pt x="5686172" y="4561122"/>
                </a:cubicBezTo>
                <a:cubicBezTo>
                  <a:pt x="5590550" y="4512380"/>
                  <a:pt x="5432235" y="4464197"/>
                  <a:pt x="5211224" y="4416572"/>
                </a:cubicBezTo>
                <a:cubicBezTo>
                  <a:pt x="5121927" y="4397969"/>
                  <a:pt x="5065374" y="4377877"/>
                  <a:pt x="5041560" y="4356297"/>
                </a:cubicBezTo>
                <a:cubicBezTo>
                  <a:pt x="5017004" y="4335461"/>
                  <a:pt x="5004725" y="4312021"/>
                  <a:pt x="5004725" y="4285976"/>
                </a:cubicBezTo>
                <a:cubicBezTo>
                  <a:pt x="5004725" y="4250257"/>
                  <a:pt x="5019608" y="4219933"/>
                  <a:pt x="5049374" y="4195004"/>
                </a:cubicBezTo>
                <a:cubicBezTo>
                  <a:pt x="5079140" y="4170076"/>
                  <a:pt x="5123416" y="4157611"/>
                  <a:pt x="5182203" y="4157611"/>
                </a:cubicBezTo>
                <a:cubicBezTo>
                  <a:pt x="5253640" y="4157611"/>
                  <a:pt x="5309637" y="4174354"/>
                  <a:pt x="5350193" y="4207841"/>
                </a:cubicBezTo>
                <a:cubicBezTo>
                  <a:pt x="5390748" y="4241327"/>
                  <a:pt x="5417351" y="4294905"/>
                  <a:pt x="5430002" y="4368575"/>
                </a:cubicBezTo>
                <a:lnTo>
                  <a:pt x="5906623" y="4340670"/>
                </a:lnTo>
                <a:cubicBezTo>
                  <a:pt x="5885788" y="4171006"/>
                  <a:pt x="5820489" y="4047292"/>
                  <a:pt x="5710729" y="3969530"/>
                </a:cubicBezTo>
                <a:cubicBezTo>
                  <a:pt x="5600969" y="3891767"/>
                  <a:pt x="5441536" y="3852886"/>
                  <a:pt x="5232433" y="3852886"/>
                </a:cubicBezTo>
                <a:close/>
                <a:moveTo>
                  <a:pt x="3440170" y="3852886"/>
                </a:moveTo>
                <a:cubicBezTo>
                  <a:pt x="3174512" y="3852886"/>
                  <a:pt x="2967269" y="3927300"/>
                  <a:pt x="2818440" y="4076128"/>
                </a:cubicBezTo>
                <a:cubicBezTo>
                  <a:pt x="2669612" y="4224956"/>
                  <a:pt x="2595198" y="4432943"/>
                  <a:pt x="2595198" y="4700090"/>
                </a:cubicBezTo>
                <a:cubicBezTo>
                  <a:pt x="2595198" y="4891334"/>
                  <a:pt x="2632777" y="5050580"/>
                  <a:pt x="2707935" y="5177828"/>
                </a:cubicBezTo>
                <a:cubicBezTo>
                  <a:pt x="2783094" y="5305076"/>
                  <a:pt x="2881134" y="5398094"/>
                  <a:pt x="3002057" y="5456881"/>
                </a:cubicBezTo>
                <a:cubicBezTo>
                  <a:pt x="3122980" y="5515668"/>
                  <a:pt x="3275715" y="5545061"/>
                  <a:pt x="3460262" y="5545061"/>
                </a:cubicBezTo>
                <a:cubicBezTo>
                  <a:pt x="3641832" y="5545061"/>
                  <a:pt x="3793451" y="5511017"/>
                  <a:pt x="3915117" y="5442928"/>
                </a:cubicBezTo>
                <a:cubicBezTo>
                  <a:pt x="4036785" y="5374839"/>
                  <a:pt x="4129802" y="5279589"/>
                  <a:pt x="4194170" y="5157178"/>
                </a:cubicBezTo>
                <a:cubicBezTo>
                  <a:pt x="4258538" y="5034767"/>
                  <a:pt x="4290723" y="4877939"/>
                  <a:pt x="4290723" y="4686695"/>
                </a:cubicBezTo>
                <a:cubicBezTo>
                  <a:pt x="4290723" y="4423269"/>
                  <a:pt x="4217053" y="4218445"/>
                  <a:pt x="4069713" y="4072221"/>
                </a:cubicBezTo>
                <a:cubicBezTo>
                  <a:pt x="3922373" y="3925997"/>
                  <a:pt x="3712525" y="3852886"/>
                  <a:pt x="3440170" y="3852886"/>
                </a:cubicBezTo>
                <a:close/>
                <a:moveTo>
                  <a:pt x="0" y="0"/>
                </a:moveTo>
                <a:lnTo>
                  <a:pt x="12752014" y="0"/>
                </a:lnTo>
                <a:lnTo>
                  <a:pt x="12752014" y="9190723"/>
                </a:lnTo>
                <a:lnTo>
                  <a:pt x="0" y="9190723"/>
                </a:lnTo>
                <a:close/>
              </a:path>
            </a:pathLst>
          </a:cu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222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36">
        <p159:morph option="byObject"/>
      </p:transition>
    </mc:Choice>
    <mc:Fallback xmlns="">
      <p:transition spd="slow" advTm="1036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1736</Words>
  <Application>Microsoft Office PowerPoint</Application>
  <PresentationFormat>Widescreen</PresentationFormat>
  <Paragraphs>308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Consolas</vt:lpstr>
      <vt:lpstr>Office Theme</vt:lpstr>
      <vt:lpstr>afiseaza(“</vt:lpstr>
      <vt:lpstr>afiseaza(“</vt:lpstr>
      <vt:lpstr>afiseaza(“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Rares Cosma</dc:creator>
  <cp:lastModifiedBy>Rares Cosma</cp:lastModifiedBy>
  <cp:revision>1</cp:revision>
  <dcterms:created xsi:type="dcterms:W3CDTF">2025-07-26T10:24:33Z</dcterms:created>
  <dcterms:modified xsi:type="dcterms:W3CDTF">2025-07-26T21:54:23Z</dcterms:modified>
</cp:coreProperties>
</file>