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UIs53KQO/8d7gruVgx5JAB4C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radix sort(10)</c:v>
                </c:pt>
                <c:pt idx="4">
                  <c:v>heapsort</c:v>
                </c:pt>
                <c:pt idx="5">
                  <c:v>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11.7</c:v>
                </c:pt>
                <c:pt idx="1">
                  <c:v>43.1</c:v>
                </c:pt>
                <c:pt idx="2">
                  <c:v>104.8</c:v>
                </c:pt>
                <c:pt idx="3">
                  <c:v>45.7</c:v>
                </c:pt>
                <c:pt idx="4">
                  <c:v>223.6</c:v>
                </c:pt>
                <c:pt idx="5">
                  <c:v>125.3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2-4A76-A3A4-57F7DF3C15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radix sort(10)</c:v>
                </c:pt>
                <c:pt idx="4">
                  <c:v>heapsort</c:v>
                </c:pt>
                <c:pt idx="5">
                  <c:v>sort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1C62-4A76-A3A4-57F7DF3C15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radix sort(10)</c:v>
                </c:pt>
                <c:pt idx="4">
                  <c:v>heapsort</c:v>
                </c:pt>
                <c:pt idx="5">
                  <c:v>sort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1C62-4A76-A3A4-57F7DF3C1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794048"/>
        <c:axId val="195795584"/>
      </c:barChart>
      <c:catAx>
        <c:axId val="195794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5795584"/>
        <c:crosses val="autoZero"/>
        <c:auto val="1"/>
        <c:lblAlgn val="ctr"/>
        <c:lblOffset val="100"/>
        <c:noMultiLvlLbl val="0"/>
      </c:catAx>
      <c:valAx>
        <c:axId val="195795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794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954478346456693E-2"/>
          <c:y val="4.9189403962265996E-2"/>
          <c:w val="0.91804552165354336"/>
          <c:h val="0.86900985057764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  baza 10</c:v>
                </c:pt>
                <c:pt idx="1">
                  <c:v>baza 16</c:v>
                </c:pt>
                <c:pt idx="2">
                  <c:v>baza 2^8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45.7</c:v>
                </c:pt>
                <c:pt idx="1">
                  <c:v>40.5</c:v>
                </c:pt>
                <c:pt idx="2">
                  <c:v>19.3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4-46FB-8B9F-24A620C36C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  baza 10</c:v>
                </c:pt>
                <c:pt idx="1">
                  <c:v>baza 16</c:v>
                </c:pt>
                <c:pt idx="2">
                  <c:v>baza 2^8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494-46FB-8B9F-24A620C36C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  baza 10</c:v>
                </c:pt>
                <c:pt idx="1">
                  <c:v>baza 16</c:v>
                </c:pt>
                <c:pt idx="2">
                  <c:v>baza 2^8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494-46FB-8B9F-24A620C36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846208"/>
        <c:axId val="144848000"/>
      </c:barChart>
      <c:catAx>
        <c:axId val="144846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4848000"/>
        <c:crosses val="autoZero"/>
        <c:auto val="1"/>
        <c:lblAlgn val="ctr"/>
        <c:lblOffset val="100"/>
        <c:noMultiLvlLbl val="0"/>
      </c:catAx>
      <c:valAx>
        <c:axId val="14484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846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9f2f8d74c_0_28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119f2f8d74c_0_28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119f2f8d74c_0_28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9f2f8d74c_0_284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19f2f8d74c_0_284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g119f2f8d74c_0_284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g119f2f8d74c_0_28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19f2f8d74c_0_28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9f2f8d74c_0_284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g119f2f8d74c_0_28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9f2f8d74c_0_285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g119f2f8d74c_0_285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19f2f8d74c_0_28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9f2f8d74c_0_28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19f2f8d74c_0_28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119f2f8d74c_0_28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g119f2f8d74c_0_28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119f2f8d74c_0_28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119f2f8d74c_0_28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19f2f8d74c_0_281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19f2f8d74c_0_28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9f2f8d74c_0_28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19f2f8d74c_0_28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19f2f8d74c_0_28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9f2f8d74c_0_28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19f2f8d74c_0_28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19f2f8d74c_0_282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19f2f8d74c_0_28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9f2f8d74c_0_28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19f2f8d74c_0_28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9f2f8d74c_0_283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g119f2f8d74c_0_283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g119f2f8d74c_0_28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19f2f8d74c_0_283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g119f2f8d74c_0_28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9f2f8d74c_0_28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19f2f8d74c_0_28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19f2f8d74c_0_28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Sorting Algorithms</a:t>
            </a:r>
            <a:endParaRPr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Stefanoiu Rares Andrei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8957994" y="1882790"/>
            <a:ext cx="2796000" cy="14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6126"/>
              <a:buNone/>
            </a:pPr>
            <a:r>
              <a:rPr lang="en-US" dirty="0"/>
              <a:t>The higher the base the better performance on long tests with big numbers.</a:t>
            </a:r>
            <a:endParaRPr dirty="0"/>
          </a:p>
        </p:txBody>
      </p:sp>
      <p:graphicFrame>
        <p:nvGraphicFramePr>
          <p:cNvPr id="117" name="Google Shape;117;p10"/>
          <p:cNvGraphicFramePr/>
          <p:nvPr/>
        </p:nvGraphicFramePr>
        <p:xfrm>
          <a:off x="871415" y="124720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8" name="Google Shape;118;p10"/>
          <p:cNvSpPr txBox="1"/>
          <p:nvPr/>
        </p:nvSpPr>
        <p:spPr>
          <a:xfrm>
            <a:off x="9271659" y="5729306"/>
            <a:ext cx="2168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8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3328426" y="635350"/>
            <a:ext cx="56709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Time Complexity: </a:t>
            </a:r>
            <a:r>
              <a:rPr lang="en-US" sz="2500" dirty="0" err="1"/>
              <a:t>logb</a:t>
            </a:r>
            <a:r>
              <a:rPr lang="en-US" sz="2500" dirty="0"/>
              <a:t> (k) *(</a:t>
            </a:r>
            <a:r>
              <a:rPr lang="en-US" sz="2500" dirty="0" err="1"/>
              <a:t>n+min</a:t>
            </a:r>
            <a:r>
              <a:rPr lang="en-US" sz="2500" dirty="0"/>
              <a:t>(</a:t>
            </a:r>
            <a:r>
              <a:rPr lang="en-US" sz="2500" dirty="0" err="1"/>
              <a:t>k,b</a:t>
            </a:r>
            <a:r>
              <a:rPr lang="en-US" sz="2500" dirty="0"/>
              <a:t>))</a:t>
            </a:r>
            <a:endParaRPr dirty="0"/>
          </a:p>
        </p:txBody>
      </p:sp>
      <p:sp>
        <p:nvSpPr>
          <p:cNvPr id="120" name="Google Shape;120;p10"/>
          <p:cNvSpPr txBox="1"/>
          <p:nvPr/>
        </p:nvSpPr>
        <p:spPr>
          <a:xfrm>
            <a:off x="9152850" y="343126"/>
            <a:ext cx="23106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k-maximum number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b-base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Heapsort</a:t>
            </a:r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   Max=100000000: 2microseconds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N=100   Max=10000000: 0.000195seconds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N=1000   Max=1000000: 0.00138seconds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N=10000   Max=100000: 0.013686seconds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N=100000   Max=10000: 0.102487seconds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N=1000000   Max=1000: 1.76876seconds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N=10000000   Max=100: 13.288seconds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 dirty="0"/>
              <a:t>N=100000000   Max=100000000: 223.688seconds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rPr lang="en-US" dirty="0"/>
              <a:t>Time Complexity: O(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5"/>
              <a:buNone/>
            </a:pPr>
            <a:r>
              <a:rPr lang="en-GB" dirty="0"/>
              <a:t>The slowest algorithm from the tested ones.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</a:t>
            </a:r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   Max=100000000: 47microseconds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N=100   Max=10000000: 0.000268seconds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N=1000   Max=1000000: 0.001407seconds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N=10000   Max=100000: 0.011071seconds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N=100000   Max=10000: 0.094129seconds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N=1000000   Max=1000:0.561513seconds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N=10000000   Max=100: 3.95106seconds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 dirty="0"/>
              <a:t>N=100000000   Max=100000000: 125.316seconds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26126"/>
              <a:buNone/>
            </a:pPr>
            <a:r>
              <a:rPr lang="en-US" dirty="0"/>
              <a:t>Time </a:t>
            </a:r>
            <a:r>
              <a:rPr lang="en-US" dirty="0" err="1"/>
              <a:t>Complexity:O</a:t>
            </a:r>
            <a:r>
              <a:rPr lang="en-US" dirty="0"/>
              <a:t>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2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Google Shape;67;p2"/>
          <p:cNvSpPr txBox="1"/>
          <p:nvPr/>
        </p:nvSpPr>
        <p:spPr>
          <a:xfrm>
            <a:off x="574431" y="1184031"/>
            <a:ext cx="178190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Execution time: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   Max=100000000 : 0.751667seconds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   Max=10000000:  0.632263seconds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   Max=1000000:  0.010414seconds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   Max=100000:  0.001479seconds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   Max=10000:  0.002822seconds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   Max=1000: 0.008359seconds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N=10000000   Max=100: 0.094914seconds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N=100000000   Max=100000000: 11.7502seconds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Time Complexity: O(</a:t>
            </a:r>
            <a:r>
              <a:rPr lang="en-US" dirty="0" err="1"/>
              <a:t>n+k</a:t>
            </a:r>
            <a:r>
              <a:rPr lang="en-US" dirty="0"/>
              <a:t>)    k- maximum number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It is the most efficient algorithm on big tests(test 8) and on the ones where k&lt;n(test 7), but it is extremely slow on tests where k&gt;=n^2(test 1).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   Max=100000000: 3microseconds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   Max=10000000: 18microseconds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   Max=1000000: 0.000458seconds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   Max=100000: 0.005153seconds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   Max=10000: 0.043986seconds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   Max=1000: 0.383996seconds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N=10000000   Max=100: 2.74538seconds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N=100000000   Max=100000000: 43.197seconds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Time Complexity: O(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It performs similar to shell sort on tests with less numbers, but it is faster on tests with a lot of numbers.(test 8)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Shell Sort</a:t>
            </a:r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   Max=100000000: 1microseconds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N=100   Max=10000000 : 26microseconds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N=1000   Max=1000000: 0.000409seconds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N=10000   Max=100000: 0.005303seconds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N=100000   Max=10000: 0.05616seconds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N=1000000   Max=1000: 0.477778seconds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N=10000000   Max=100: 2.41322seconds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N=100000000   Max=100000000: 104.864seconds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Shell Sort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Time Complexity: O(n^(3/2)) (Knuth sequence)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It is a little bit slower than merge sort.</a:t>
            </a:r>
            <a:endParaRPr dirty="0"/>
          </a:p>
        </p:txBody>
      </p:sp>
      <p:pic>
        <p:nvPicPr>
          <p:cNvPr id="104" name="Google Shape;104;p8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5253" y="2703588"/>
            <a:ext cx="6048936" cy="372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Radix sort(baza 10)</a:t>
            </a: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   Max=100000000: 24microseconds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   Max=10000000: 0.000111seconds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   Max=1000000: 0.000763seconds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   Max=100000: 0.006639seconds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   Max=10000: 0.043626seconds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   Max=1000: 0.245233seconds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N=10000000   Max=100: 1.615536seconds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N=100000000   Max=100000000: 45.7138seconds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Widescreen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Sorting Algorithms</vt:lpstr>
      <vt:lpstr>PowerPoint Presentation</vt:lpstr>
      <vt:lpstr>Counting Sort</vt:lpstr>
      <vt:lpstr>Counting sort</vt:lpstr>
      <vt:lpstr>Merge Sort</vt:lpstr>
      <vt:lpstr>Merge sort</vt:lpstr>
      <vt:lpstr>Shell Sort</vt:lpstr>
      <vt:lpstr>Shell Sort</vt:lpstr>
      <vt:lpstr>Radix sort(baza 10)</vt:lpstr>
      <vt:lpstr>Radix sort</vt:lpstr>
      <vt:lpstr>Heapsort</vt:lpstr>
      <vt:lpstr>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cp:lastModifiedBy>Rares Andrei  Stefanoiu</cp:lastModifiedBy>
  <cp:revision>1</cp:revision>
  <dcterms:created xsi:type="dcterms:W3CDTF">2022-03-14T00:34:05Z</dcterms:created>
  <dcterms:modified xsi:type="dcterms:W3CDTF">2022-11-12T12:30:34Z</dcterms:modified>
</cp:coreProperties>
</file>