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81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8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85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67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1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5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7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2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8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0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36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55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6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4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1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B66CD-15BC-4A3F-9B19-5F4A0FBB42EE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4AB60-D1D5-45CE-82F3-95DD71B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7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502" y="339970"/>
            <a:ext cx="10371760" cy="3329581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Proiect</a:t>
            </a:r>
            <a:r>
              <a:rPr lang="en-US" sz="36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</a:t>
            </a:r>
            <a:br>
              <a:rPr lang="en-US" sz="36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converting </a:t>
            </a:r>
            <a:r>
              <a:rPr lang="en-US" sz="36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 image to grayscale </a:t>
            </a:r>
            <a:r>
              <a:rPr lang="en-US" sz="36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-</a:t>
            </a:r>
            <a:r>
              <a:rPr lang="en-US" sz="36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average method -</a:t>
            </a:r>
            <a:r>
              <a:rPr lang="en-US" sz="36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770" y="4036647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Student: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Buzatu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Rares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Tudor</a:t>
            </a:r>
          </a:p>
          <a:p>
            <a:pPr algn="r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Grupa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: 332AA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685243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Functionalitate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primul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rand,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imaginile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RGB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sunt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intr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-un folder Input,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iar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cele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alb-negru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intr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-un folder Output.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Programul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primeste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ca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parametrii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din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linie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comanda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path-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urile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catre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imaginiea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input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cea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output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dorite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 </a:t>
            </a:r>
          </a:p>
          <a:p>
            <a:pPr algn="just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Apoi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cu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ReadFile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se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citeste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din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imaginea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input header-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blocul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informatii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care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sunt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retinute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intr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-un vector de bytes,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vectorul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fiind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unul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din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campurile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clasei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BMP24BitImage.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Apoi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se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apeleaza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metoda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colorToGrayScale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 face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conversia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iar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rezultatul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salvat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in alt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obiect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BMP24BitImage.</a:t>
            </a:r>
          </a:p>
          <a:p>
            <a:pPr algn="just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Acest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obiect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din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urma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trimis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ca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argument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constructorului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unui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obiect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WriteFile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obiect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care are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rolul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a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scrie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in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fisierul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Output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informatia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(header + bloc de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informatii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).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Dupa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fiecare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parte a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programului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se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afiseaza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timpul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necesar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rularii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Timpul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afisat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doar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daca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utilizatorul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selectat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aceasta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optiune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din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linie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comanda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la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inceputul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exectutiei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programului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443" y="2439780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sz="54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Concepte</a:t>
            </a:r>
            <a:r>
              <a:rPr lang="en-US" sz="54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POO </a:t>
            </a:r>
            <a:r>
              <a:rPr lang="en-US" sz="54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aplicate</a:t>
            </a:r>
            <a:endParaRPr lang="en-US" sz="5400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535" y="5077472"/>
            <a:ext cx="8946541" cy="41954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7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72" y="667658"/>
            <a:ext cx="8610600" cy="1293028"/>
          </a:xfrm>
        </p:spPr>
        <p:txBody>
          <a:bodyPr/>
          <a:lstStyle/>
          <a:p>
            <a:pPr lvl="0" algn="ctr"/>
            <a:r>
              <a:rPr lang="en-US" sz="36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Mostenire</a:t>
            </a:r>
            <a:r>
              <a:rPr lang="en-US" sz="36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en-US" sz="36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</a:br>
            <a:endParaRPr lang="en-US" sz="3600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476" y="2822331"/>
            <a:ext cx="6561992" cy="23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7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72" y="764373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Incapsulare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221" y="3092963"/>
            <a:ext cx="6016502" cy="18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71" y="843504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Abstractizare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571" y="2910254"/>
            <a:ext cx="5601799" cy="33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0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71" y="750634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Polimorfism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644" y="2412939"/>
            <a:ext cx="7081654" cy="156997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02369" y="4219941"/>
            <a:ext cx="6492203" cy="54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28" y="1833110"/>
            <a:ext cx="9404723" cy="1400530"/>
          </a:xfrm>
        </p:spPr>
        <p:txBody>
          <a:bodyPr/>
          <a:lstStyle/>
          <a:p>
            <a:pPr algn="ctr"/>
            <a:r>
              <a:rPr lang="en-US" sz="54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Alte</a:t>
            </a:r>
            <a:r>
              <a:rPr lang="en-US" sz="54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n-US" sz="54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tehnici</a:t>
            </a:r>
            <a:r>
              <a:rPr lang="en-US" sz="54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54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aplicate</a:t>
            </a:r>
            <a:endParaRPr lang="en-US" sz="5400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5508295"/>
            <a:ext cx="8946541" cy="41954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72" y="940219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Apelarea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lui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“this”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271" y="3191608"/>
            <a:ext cx="4798402" cy="20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72" y="1283119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Apelarea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lui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“super”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386" y="3552093"/>
            <a:ext cx="5480172" cy="13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71" y="737996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Supraincarcare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758" y="2776441"/>
            <a:ext cx="6829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650073"/>
            <a:ext cx="8610600" cy="1293028"/>
          </a:xfrm>
        </p:spPr>
        <p:txBody>
          <a:bodyPr/>
          <a:lstStyle/>
          <a:p>
            <a:pPr algn="ctr"/>
            <a:r>
              <a:rPr lang="en-US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Cuprins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</a:b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Introducere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…………………………………………………..…..3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Descrierea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aplicatiei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cerute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……………………………....4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Partea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teoretica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…………………………………………….…..5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Implementare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……………………………………………….…..6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4.1.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Structura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arhitectura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…………..………………..6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4.2.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Functionalitate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………………………………………..10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4.3.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Concepte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POO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aplicate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……………………………11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Evaluare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performante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……………………..………………..23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Concluzii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……………………………………………….…………..25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Bibliografie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………………………………..……………………..26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4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72" y="1555681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Initializarea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unei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clase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parinte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cu </a:t>
            </a:r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tipul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clasei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copil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162" y="3126214"/>
            <a:ext cx="8490620" cy="6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71" y="887465"/>
            <a:ext cx="8610600" cy="1293028"/>
          </a:xfrm>
        </p:spPr>
        <p:txBody>
          <a:bodyPr/>
          <a:lstStyle/>
          <a:p>
            <a:pPr algn="ctr"/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Downcast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10" y="3305908"/>
            <a:ext cx="8312521" cy="19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81958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Varargs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475" y="2943652"/>
            <a:ext cx="53530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235" y="647141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Evaluare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performante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265" y="1657265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Deoarece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proiectul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are ca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scop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langa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conversia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propriu-zisa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exemplificarea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conceptelor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POO,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aplicatia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din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punct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vedere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al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eficientei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poate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fi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imbunatatita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Cu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toate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acestea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timpul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necesar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prelucrarii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unei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imagini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dimensiune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1401x1000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sunt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13536" y="3482443"/>
            <a:ext cx="5334000" cy="11610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7266" y="4741813"/>
            <a:ext cx="8946541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669925" algn="l"/>
              </a:tabLst>
            </a:pP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screenshot am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exemplificat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luare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informatiei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tastatura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669925" algn="l"/>
              </a:tabLst>
            </a:pP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Aplicatia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merge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imagini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bmp 24bit,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foarte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modificata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accepta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Diferenta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facuta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header-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fiecarui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format in parte.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846" y="1318288"/>
            <a:ext cx="9554308" cy="1293028"/>
          </a:xfrm>
        </p:spPr>
        <p:txBody>
          <a:bodyPr>
            <a:noAutofit/>
          </a:bodyPr>
          <a:lstStyle/>
          <a:p>
            <a:pPr algn="ctr"/>
            <a: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 </a:t>
            </a:r>
            <a:r>
              <a:rPr lang="en-US" sz="28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ceea</a:t>
            </a:r>
            <a: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ce</a:t>
            </a:r>
            <a: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priveste</a:t>
            </a:r>
            <a: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conversia</a:t>
            </a:r>
            <a: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imaginii</a:t>
            </a:r>
            <a: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se </a:t>
            </a:r>
            <a:r>
              <a:rPr lang="en-US" sz="28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poate</a:t>
            </a:r>
            <a: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observa</a:t>
            </a:r>
            <a: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ca </a:t>
            </a:r>
            <a:r>
              <a:rPr lang="en-US" sz="28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imaginea</a:t>
            </a:r>
            <a: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este</a:t>
            </a:r>
            <a: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convertita</a:t>
            </a:r>
            <a: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complet</a:t>
            </a:r>
            <a: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din color in </a:t>
            </a:r>
            <a:r>
              <a:rPr lang="en-US" sz="2800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alb-negru</a:t>
            </a:r>
            <a: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:</a:t>
            </a:r>
            <a:br>
              <a:rPr lang="en-US" sz="28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</a:br>
            <a:endParaRPr lang="en-US" sz="2800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348" y="2912111"/>
            <a:ext cx="3093629" cy="217585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83417" y="2912111"/>
            <a:ext cx="3093629" cy="21758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17123" y="3719146"/>
            <a:ext cx="1389185" cy="58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817127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Concluzii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concluzie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aplicatia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respecta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toate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cerintele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impuse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complet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functionala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Prin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aceasta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aplicatie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am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reusit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convertesc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o imagine color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intr-una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alb-negru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folosind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metoda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mediei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aritmetice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exemplific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conceptele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baza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ale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programarii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orientate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obiect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108" y="764373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Bibliografie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a)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Arhiva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“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Materiale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Java” din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cadrul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site-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ului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acs.curs.pub.ro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Site-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uri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diverse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comenzi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biblioteci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Java: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b) https://docs.oracle.com/javase/7/docs/api/java/nio/file/Path.html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c) https://docs.oracle.com/javase/7/docs/api/java/nio/file/Files.html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d) https://docs.oracle.com/javase/7/docs/api/java/io/FileOutputStream.html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e) https://docs.oracle.com/javase/7/docs/api/java/util/Scanner.html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f) https://docs.oracle.com/javase/7/docs/api/java/nio/file/Paths.html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1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03" y="3011280"/>
            <a:ext cx="9404723" cy="1400530"/>
          </a:xfrm>
        </p:spPr>
        <p:txBody>
          <a:bodyPr/>
          <a:lstStyle/>
          <a:p>
            <a:pPr algn="ctr"/>
            <a:r>
              <a:rPr lang="en-US" sz="6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Multumesc</a:t>
            </a:r>
            <a:r>
              <a:rPr lang="en-US" sz="6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!</a:t>
            </a:r>
            <a:endParaRPr lang="en-US" sz="6000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250" y="5956703"/>
            <a:ext cx="8946541" cy="41954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641281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Introducere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Acest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proiect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reprezinta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tema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casa la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materia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Aplicatii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Web cu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suport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Java. El se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axeaza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pe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partea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Java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are ca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scop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prelucrarea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imagini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demonstrarea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principiilor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baza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ale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programarii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orientate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obiect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685242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Descrierea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aplicatiei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cerute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Asa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cum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spune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titlul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acestei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lucrari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aplicatia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are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rolul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a face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conversia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la o imagine RGB la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una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grayscale.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Imaginea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trebuie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aibe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formatul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.bmp,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iar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dimensiunea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unui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pixel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fie de 24 de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biti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(8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biti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x 3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canale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).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Conversia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din color in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alb-negru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va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trebui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se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realizeze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cu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ajutorul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metodei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mediei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aritmetice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Aplicatia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trebuie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fie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insotita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un document in care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se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explice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functionalitatile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sale.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Deasemenea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trebuie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inregistreze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timpul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fiecarei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operatii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care o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exectuta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citire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procesare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scriere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9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55580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Partea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teoretica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Metoda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amintita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mai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sus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valoarea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rosu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verde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albastru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pentru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fiecare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pixel, le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aduna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iar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apoi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le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imparte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la 3.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Rezultatul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va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fi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salvat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toate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cele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3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canale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ale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pixelului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 Din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punct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vedere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al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implementarii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proiectul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se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va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realiza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in java fie cu eclipse fie cu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intellij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va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trebui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contina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elementele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baza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ale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programarii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orientate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obiect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mostenire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interfata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polimorfism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incapsulare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abstractizare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7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90750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Implementare</a:t>
            </a:r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</a:b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Structura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32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arhitectura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Modul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in care am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organizat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functionalitatile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aplicatiei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urmatorul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structura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impartita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in 3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pachete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+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clasa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principala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“main”.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Cele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3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pachete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sunt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71" y="768676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interfacesAndConstants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599" y="2061704"/>
            <a:ext cx="4463744" cy="27959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6464" y="5108701"/>
            <a:ext cx="7204014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pachet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contine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constantele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care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aplicatia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nevoie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plus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interfata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Image.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39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673158"/>
            <a:ext cx="9404723" cy="1400530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fileImplementations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772" y="1791808"/>
            <a:ext cx="4515398" cy="2984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00472" y="4775881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pachet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ReadFile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WriteFile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care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mostenesc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GeneralFile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fisier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67" y="491810"/>
            <a:ext cx="8610600" cy="1293028"/>
          </a:xfrm>
        </p:spPr>
        <p:txBody>
          <a:bodyPr/>
          <a:lstStyle/>
          <a:p>
            <a:pPr algn="ctr"/>
            <a:r>
              <a:rPr lang="en-US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implementations</a:t>
            </a:r>
            <a:endParaRPr lang="en-US" cap="none" dirty="0">
              <a:solidFill>
                <a:schemeClr val="accent3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890" y="1591408"/>
            <a:ext cx="3351153" cy="30540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6450" y="4818419"/>
            <a:ext cx="8804031" cy="185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imaginea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urmeaza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fi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procesata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Tot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aici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gasesc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procesare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reprezinta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mostenire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niveluri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GeneralImage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implementeaza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parte din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interfetei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Image,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BMPImage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BMP24BitImage au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rolul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particularize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adauga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fata de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deja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existente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GeneralImage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7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148</TotalTime>
  <Words>821</Words>
  <Application>Microsoft Office PowerPoint</Application>
  <PresentationFormat>Widescreen</PresentationFormat>
  <Paragraphs>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Century Gothic</vt:lpstr>
      <vt:lpstr>Times New Roman</vt:lpstr>
      <vt:lpstr>Wingdings</vt:lpstr>
      <vt:lpstr>Vapor Trail</vt:lpstr>
      <vt:lpstr>Proiect java - converting color image to grayscale image - - average method - </vt:lpstr>
      <vt:lpstr>Cuprins </vt:lpstr>
      <vt:lpstr>Introducere </vt:lpstr>
      <vt:lpstr>Descrierea aplicatiei cerute</vt:lpstr>
      <vt:lpstr>Partea teoretica </vt:lpstr>
      <vt:lpstr>Implementare </vt:lpstr>
      <vt:lpstr>interfacesAndConstants</vt:lpstr>
      <vt:lpstr>fileImplementations</vt:lpstr>
      <vt:lpstr>implementations</vt:lpstr>
      <vt:lpstr>Functionalitate</vt:lpstr>
      <vt:lpstr>Concepte POO aplicate</vt:lpstr>
      <vt:lpstr>Mostenire </vt:lpstr>
      <vt:lpstr>Incapsulare</vt:lpstr>
      <vt:lpstr>Abstractizare</vt:lpstr>
      <vt:lpstr>Polimorfism</vt:lpstr>
      <vt:lpstr>Alte  tehnici aplicate</vt:lpstr>
      <vt:lpstr>Apelarea lui “this”</vt:lpstr>
      <vt:lpstr>Apelarea lui “super”</vt:lpstr>
      <vt:lpstr>Supraincarcare</vt:lpstr>
      <vt:lpstr>Initializarea unei clase parinte cu tipul clasei copil</vt:lpstr>
      <vt:lpstr>Downcast</vt:lpstr>
      <vt:lpstr>Varargs</vt:lpstr>
      <vt:lpstr>Evaluare performante</vt:lpstr>
      <vt:lpstr>In ceea ce priveste conversia imaginii, se poate observa ca imaginea este convertita complet din color in alb-negru: </vt:lpstr>
      <vt:lpstr>Concluzii</vt:lpstr>
      <vt:lpstr>Bibliografie</vt:lpstr>
      <vt:lpstr>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Java -Converting Color Image to GrayScale Image- -Average method- </dc:title>
  <dc:creator>Windows User</dc:creator>
  <cp:lastModifiedBy>Windows User</cp:lastModifiedBy>
  <cp:revision>14</cp:revision>
  <dcterms:created xsi:type="dcterms:W3CDTF">2019-02-07T06:35:34Z</dcterms:created>
  <dcterms:modified xsi:type="dcterms:W3CDTF">2019-02-07T15:39:33Z</dcterms:modified>
</cp:coreProperties>
</file>