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5" r:id="rId5"/>
    <p:sldId id="259" r:id="rId6"/>
    <p:sldId id="260" r:id="rId7"/>
    <p:sldId id="256" r:id="rId8"/>
    <p:sldId id="257" r:id="rId9"/>
    <p:sldId id="258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res Cristian" initials="RC" lastIdx="1" clrIdx="0">
    <p:extLst>
      <p:ext uri="{19B8F6BF-5375-455C-9EA6-DF929625EA0E}">
        <p15:presenceInfo xmlns:p15="http://schemas.microsoft.com/office/powerpoint/2012/main" userId="69852967e55719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17:18:47.48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C675-11E6-4AFD-8577-DBD313E09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17A04-D3A3-410A-A5E3-34E5A68E4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C8EE-33D9-40A9-BDBE-2DC20467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96F5-50B6-41A0-95B2-E0D5DBE1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BCD7-01DB-4721-A8B5-ADD87714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B69B-1B5B-4B89-ADF0-0EA9AC55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83A0-2172-4EE2-B7E5-F77101D9F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27BA-6F82-4929-AF1A-DC0376DD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C326-C68E-41A7-9303-0ABDB1CF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1707-9F58-4A30-9F0C-613120E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7BB3D-56C1-4DC2-BB4B-84CE0E850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C95F-A556-4FB1-AF02-014D82A4D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4A60-D448-4F27-A94E-1875A4EC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2198-356B-4AC9-AF9C-1ED9F35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680F-4FF7-4221-8ED9-57366CD1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DECA-AA5A-43FF-AA61-D01DCDFE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ECA9-A7C0-4972-8A28-9BC5610B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4EA7E-EBBD-4D36-872B-1EA6DB88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E998-7BA6-4697-A64A-9E4C528A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10B4-0227-4C46-9609-8BBB7E10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A45F-0024-4ECD-9325-0341BE32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3A3A-D902-47D6-B5A3-447276AB5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E4E7-4B4A-498B-9E91-91FD98C5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6D1C-E2B2-4ECF-8300-ED624C24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B8AB4-BD6C-4AFA-8A5E-0178A3B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EEA5-3B46-421F-B7F6-C4FDFA1A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5868-B59C-4DBD-8065-CA7F6BA60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52C4B-9FA2-4E02-A86A-CFF90D8EB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8C36D-8DB8-40D5-B3C8-5E1CAFFD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0B6B-14AB-4262-8ED7-F6D0FF5B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C0391-8A28-473E-9A30-CD20E9B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AE23-BEAB-472D-B692-9453FA8B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1CAFF-A37B-4DA5-A2F6-B6F689BA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C24B-B6BD-4C21-A9FD-F70B25D88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04D1C-0189-4A99-9724-276C67D8D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6A907-FBE0-4FEA-9F5D-10353E56D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BCF16-F7BE-4DE6-9980-D2CE14B9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40044-B8DD-4F10-8BA3-F035326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5E5EE-B340-45E8-B8E2-EA65CC2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228-33D1-4B7C-B812-A21B5D57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3D3C0-17CF-42A8-BA4E-B1D381D5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83F36-FD7A-4BC1-9655-29E7C7A7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798D4-2497-4D5A-B660-A00EA0A2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867B4-2104-4C5F-BDB8-C9EAE488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715CC-0A62-4FB5-9DBD-E2DD8974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6D89-A410-418C-B89D-54AE9EA1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D18A-46E5-4CD8-911B-23F0128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488B-AEE6-4FDA-8CA5-150FFBDE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29FB2-6342-49CF-B0FE-E0689CA4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544C-4E5D-47FF-9520-2511042F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4B52B-D445-4574-B2D5-D5CAC6D7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F74C-1334-49EF-A33F-FAA6C033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E56A-43CA-49B1-A1DA-40029915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64D2-725B-46F0-983D-4A6478548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8F1DA-BE4E-406B-8D08-0339279D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7F780-00A1-433B-986F-86937967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AF184-4E22-416D-A163-52776E81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334C8-7A2A-43D4-BD76-FD6C2D42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E20B5-E00A-41D2-969B-67AE0FFF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D97CE-BC96-485D-8C54-5DFC4BCA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E543-1949-41CA-AF05-33FB95276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7B3B-BB1F-41E4-9B34-7D3B12AE691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2699-06FF-42FE-8CB8-031EBECBE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CC5B-2FD5-4F86-B2E1-E79C83032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62F1-74E3-4069-99F6-804BEAD49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2.png"/><Relationship Id="rId21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20.png"/><Relationship Id="rId7" Type="http://schemas.openxmlformats.org/officeDocument/2006/relationships/image" Target="../media/image61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10" Type="http://schemas.openxmlformats.org/officeDocument/2006/relationships/comments" Target="../comments/comment1.xml"/><Relationship Id="rId4" Type="http://schemas.openxmlformats.org/officeDocument/2006/relationships/image" Target="../media/image310.png"/><Relationship Id="rId9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7" Type="http://schemas.openxmlformats.org/officeDocument/2006/relationships/image" Target="../media/image10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B07573-06CE-4C9F-8ABC-B89EB692A5D5}"/>
              </a:ext>
            </a:extLst>
          </p:cNvPr>
          <p:cNvSpPr/>
          <p:nvPr/>
        </p:nvSpPr>
        <p:spPr>
          <a:xfrm>
            <a:off x="648830" y="2462918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6F9B8-F9F3-4EBF-A6BD-0332020FD194}"/>
              </a:ext>
            </a:extLst>
          </p:cNvPr>
          <p:cNvSpPr/>
          <p:nvPr/>
        </p:nvSpPr>
        <p:spPr>
          <a:xfrm>
            <a:off x="648830" y="3660446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60FD08-20F0-4C5A-8CA3-993D71178B27}"/>
              </a:ext>
            </a:extLst>
          </p:cNvPr>
          <p:cNvSpPr/>
          <p:nvPr/>
        </p:nvSpPr>
        <p:spPr>
          <a:xfrm>
            <a:off x="1576693" y="1750222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9A57E5-8D06-44B5-A3CE-91BADCDF732E}"/>
              </a:ext>
            </a:extLst>
          </p:cNvPr>
          <p:cNvSpPr/>
          <p:nvPr/>
        </p:nvSpPr>
        <p:spPr>
          <a:xfrm>
            <a:off x="1576693" y="2649806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817CDE-A92F-4CAC-A2D1-AE975A1E4094}"/>
              </a:ext>
            </a:extLst>
          </p:cNvPr>
          <p:cNvSpPr/>
          <p:nvPr/>
        </p:nvSpPr>
        <p:spPr>
          <a:xfrm>
            <a:off x="1576693" y="3549390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DC2684-F53A-4C28-8BE6-7C28ACE41A3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988585" y="1924294"/>
            <a:ext cx="588108" cy="712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EE9A04-58DB-456D-BED7-50B1F96631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88585" y="2636990"/>
            <a:ext cx="588108" cy="186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5E39F6-26C5-4E4A-B506-219FE1D69E3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88585" y="2636990"/>
            <a:ext cx="588108" cy="1086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D50196-ACDE-467A-B513-59F82D553F8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88585" y="1924294"/>
            <a:ext cx="588108" cy="1910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6521EE-B909-4844-B126-7954994E4592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988585" y="2823878"/>
            <a:ext cx="588108" cy="1010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F3DE98-FC14-40F5-9021-2654611FF9D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88585" y="3723462"/>
            <a:ext cx="588108" cy="111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F729CDA-8196-4A59-ACD3-378965E52296}"/>
              </a:ext>
            </a:extLst>
          </p:cNvPr>
          <p:cNvSpPr/>
          <p:nvPr/>
        </p:nvSpPr>
        <p:spPr>
          <a:xfrm>
            <a:off x="2933212" y="1750222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A5C320-19C1-476D-A254-F96699AF0FAD}"/>
              </a:ext>
            </a:extLst>
          </p:cNvPr>
          <p:cNvSpPr/>
          <p:nvPr/>
        </p:nvSpPr>
        <p:spPr>
          <a:xfrm>
            <a:off x="2925208" y="2645504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5EB088-F5F2-4FDE-956A-608502DD2E0B}"/>
              </a:ext>
            </a:extLst>
          </p:cNvPr>
          <p:cNvSpPr/>
          <p:nvPr/>
        </p:nvSpPr>
        <p:spPr>
          <a:xfrm>
            <a:off x="2925357" y="3547409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9BD924-B2E5-4FCD-8ECA-073D94D97038}"/>
              </a:ext>
            </a:extLst>
          </p:cNvPr>
          <p:cNvSpPr/>
          <p:nvPr/>
        </p:nvSpPr>
        <p:spPr>
          <a:xfrm>
            <a:off x="4339424" y="1750222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4723AC-50B4-4901-A82B-CDB4973C92D5}"/>
              </a:ext>
            </a:extLst>
          </p:cNvPr>
          <p:cNvSpPr/>
          <p:nvPr/>
        </p:nvSpPr>
        <p:spPr>
          <a:xfrm>
            <a:off x="4333125" y="2646559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7B677F-30B9-492F-842A-0C7D73DA4105}"/>
              </a:ext>
            </a:extLst>
          </p:cNvPr>
          <p:cNvSpPr/>
          <p:nvPr/>
        </p:nvSpPr>
        <p:spPr>
          <a:xfrm>
            <a:off x="4332976" y="3548465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E87C426-8583-477F-B1B3-C8FF95BC554D}"/>
                  </a:ext>
                </a:extLst>
              </p:cNvPr>
              <p:cNvSpPr txBox="1"/>
              <p:nvPr/>
            </p:nvSpPr>
            <p:spPr>
              <a:xfrm>
                <a:off x="3044373" y="2636963"/>
                <a:ext cx="583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E87C426-8583-477F-B1B3-C8FF95BC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373" y="2636963"/>
                <a:ext cx="58331" cy="369332"/>
              </a:xfrm>
              <a:prstGeom prst="rect">
                <a:avLst/>
              </a:prstGeom>
              <a:blipFill>
                <a:blip r:embed="rId2"/>
                <a:stretch>
                  <a:fillRect l="-170000" r="-24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D875C-424F-4761-A802-B141A84CBB70}"/>
                  </a:ext>
                </a:extLst>
              </p:cNvPr>
              <p:cNvSpPr txBox="1"/>
              <p:nvPr/>
            </p:nvSpPr>
            <p:spPr>
              <a:xfrm>
                <a:off x="4450970" y="1706744"/>
                <a:ext cx="583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D875C-424F-4761-A802-B141A84C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970" y="1706744"/>
                <a:ext cx="58331" cy="369332"/>
              </a:xfrm>
              <a:prstGeom prst="rect">
                <a:avLst/>
              </a:prstGeom>
              <a:blipFill>
                <a:blip r:embed="rId3"/>
                <a:stretch>
                  <a:fillRect l="-230000" r="-31000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218BA6-58FC-4A37-BF7D-B472D48032B6}"/>
              </a:ext>
            </a:extLst>
          </p:cNvPr>
          <p:cNvCxnSpPr>
            <a:stCxn id="8" idx="6"/>
            <a:endCxn id="29" idx="2"/>
          </p:cNvCxnSpPr>
          <p:nvPr/>
        </p:nvCxnSpPr>
        <p:spPr>
          <a:xfrm>
            <a:off x="1916448" y="1924294"/>
            <a:ext cx="1016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58722B-26EA-473D-9CD9-23BE720DE235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>
            <a:off x="1916448" y="1924294"/>
            <a:ext cx="1008760" cy="89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5E50EB-F9D9-474F-8F4E-2F267B6FB69C}"/>
              </a:ext>
            </a:extLst>
          </p:cNvPr>
          <p:cNvCxnSpPr>
            <a:cxnSpLocks/>
            <a:stCxn id="8" idx="6"/>
            <a:endCxn id="31" idx="2"/>
          </p:cNvCxnSpPr>
          <p:nvPr/>
        </p:nvCxnSpPr>
        <p:spPr>
          <a:xfrm>
            <a:off x="1916448" y="1924294"/>
            <a:ext cx="1008909" cy="179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05C906A-9F07-4E26-8947-D2FB66261BD7}"/>
              </a:ext>
            </a:extLst>
          </p:cNvPr>
          <p:cNvCxnSpPr>
            <a:cxnSpLocks/>
            <a:stCxn id="9" idx="6"/>
            <a:endCxn id="29" idx="2"/>
          </p:cNvCxnSpPr>
          <p:nvPr/>
        </p:nvCxnSpPr>
        <p:spPr>
          <a:xfrm flipV="1">
            <a:off x="1916448" y="1924294"/>
            <a:ext cx="1016764" cy="899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8EDA02-A344-446D-B80A-273EE006EC57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 flipV="1">
            <a:off x="1916448" y="2819576"/>
            <a:ext cx="1008760" cy="4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0367B0-FBB4-46B8-B71E-7EA051B35886}"/>
              </a:ext>
            </a:extLst>
          </p:cNvPr>
          <p:cNvCxnSpPr>
            <a:cxnSpLocks/>
            <a:stCxn id="9" idx="6"/>
            <a:endCxn id="31" idx="2"/>
          </p:cNvCxnSpPr>
          <p:nvPr/>
        </p:nvCxnSpPr>
        <p:spPr>
          <a:xfrm>
            <a:off x="1916448" y="2823878"/>
            <a:ext cx="1008909" cy="897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4839F11-2554-41CA-81A6-2F89D1D5DA23}"/>
              </a:ext>
            </a:extLst>
          </p:cNvPr>
          <p:cNvCxnSpPr>
            <a:cxnSpLocks/>
            <a:stCxn id="10" idx="6"/>
            <a:endCxn id="29" idx="2"/>
          </p:cNvCxnSpPr>
          <p:nvPr/>
        </p:nvCxnSpPr>
        <p:spPr>
          <a:xfrm flipV="1">
            <a:off x="1916448" y="1924294"/>
            <a:ext cx="1016764" cy="1799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275964-80D7-4D9B-AD68-0C477E7D1B28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1916448" y="2819576"/>
            <a:ext cx="1008760" cy="90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BE4369C-B0BB-4AC3-9BB3-0C00256EB227}"/>
              </a:ext>
            </a:extLst>
          </p:cNvPr>
          <p:cNvCxnSpPr>
            <a:cxnSpLocks/>
            <a:stCxn id="10" idx="6"/>
            <a:endCxn id="31" idx="2"/>
          </p:cNvCxnSpPr>
          <p:nvPr/>
        </p:nvCxnSpPr>
        <p:spPr>
          <a:xfrm flipV="1">
            <a:off x="1916448" y="3721481"/>
            <a:ext cx="1008909" cy="1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696413A-65EA-471F-98FC-1BC4A25FF17D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3272967" y="1924294"/>
            <a:ext cx="1066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2E11AF5-B2A2-4B3F-AAD7-14B7F88D4FE1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3272967" y="1924294"/>
            <a:ext cx="1060158" cy="896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073721-8BE8-4529-B453-BFDE031A7078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>
            <a:off x="3272967" y="1924294"/>
            <a:ext cx="1060009" cy="179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AC9CC7F-C6D9-4F3C-9380-E700A915991E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3264963" y="1924294"/>
            <a:ext cx="1074461" cy="89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47DB647-0E2C-4FBC-878E-424F48915DC2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>
            <a:off x="3264963" y="2819576"/>
            <a:ext cx="1068162" cy="1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AFAEB2-E80F-43D6-839D-03BDAAE30A28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>
            <a:off x="3264963" y="2819576"/>
            <a:ext cx="1068013" cy="902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7EB3971-A7BC-4DF3-B9AF-428E9D1C1D83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3265112" y="1924294"/>
            <a:ext cx="1074312" cy="179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0B5D0D5-1535-4D00-8D77-8D2DEEBE035D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265112" y="2820631"/>
            <a:ext cx="1068013" cy="900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CB2C-25A6-452B-896B-92215AFE8274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>
            <a:off x="3265112" y="3721481"/>
            <a:ext cx="1067864" cy="1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ABBAFF-63B4-476A-844F-3457128F99F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300" y="2636990"/>
            <a:ext cx="619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0584F33-69EC-477E-ABE4-B9485AFE06A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300" y="3834518"/>
            <a:ext cx="619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4105AC3D-573E-44DB-A057-8CAB6C7AC6B9}"/>
              </a:ext>
            </a:extLst>
          </p:cNvPr>
          <p:cNvSpPr/>
          <p:nvPr/>
        </p:nvSpPr>
        <p:spPr>
          <a:xfrm>
            <a:off x="5319780" y="2536326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5ABDC93D-C6E7-4BD8-BE58-38C4D40D544B}"/>
              </a:ext>
            </a:extLst>
          </p:cNvPr>
          <p:cNvSpPr/>
          <p:nvPr/>
        </p:nvSpPr>
        <p:spPr>
          <a:xfrm>
            <a:off x="5319780" y="3733854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45A522A-E616-4FBD-852C-032C7BBB90AC}"/>
              </a:ext>
            </a:extLst>
          </p:cNvPr>
          <p:cNvCxnSpPr>
            <a:cxnSpLocks/>
            <a:stCxn id="32" idx="6"/>
            <a:endCxn id="234" idx="2"/>
          </p:cNvCxnSpPr>
          <p:nvPr/>
        </p:nvCxnSpPr>
        <p:spPr>
          <a:xfrm>
            <a:off x="4679179" y="1924294"/>
            <a:ext cx="640601" cy="78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CB4E5B0-B599-45A3-B38D-0D66C8EAB857}"/>
              </a:ext>
            </a:extLst>
          </p:cNvPr>
          <p:cNvCxnSpPr>
            <a:cxnSpLocks/>
            <a:stCxn id="32" idx="6"/>
            <a:endCxn id="235" idx="2"/>
          </p:cNvCxnSpPr>
          <p:nvPr/>
        </p:nvCxnSpPr>
        <p:spPr>
          <a:xfrm>
            <a:off x="4679179" y="1924294"/>
            <a:ext cx="640601" cy="198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94A694F-3EB4-4540-B9B6-140AE7782A65}"/>
              </a:ext>
            </a:extLst>
          </p:cNvPr>
          <p:cNvCxnSpPr>
            <a:cxnSpLocks/>
            <a:stCxn id="33" idx="6"/>
            <a:endCxn id="234" idx="2"/>
          </p:cNvCxnSpPr>
          <p:nvPr/>
        </p:nvCxnSpPr>
        <p:spPr>
          <a:xfrm flipV="1">
            <a:off x="4672880" y="2710398"/>
            <a:ext cx="646900" cy="110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514D846-FDD4-4D8C-83F4-1AE14E3A72B5}"/>
              </a:ext>
            </a:extLst>
          </p:cNvPr>
          <p:cNvCxnSpPr>
            <a:cxnSpLocks/>
            <a:stCxn id="33" idx="6"/>
            <a:endCxn id="235" idx="2"/>
          </p:cNvCxnSpPr>
          <p:nvPr/>
        </p:nvCxnSpPr>
        <p:spPr>
          <a:xfrm>
            <a:off x="4672880" y="2820631"/>
            <a:ext cx="646900" cy="108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51961E4B-754C-47F5-9F93-923F51163C30}"/>
              </a:ext>
            </a:extLst>
          </p:cNvPr>
          <p:cNvCxnSpPr>
            <a:cxnSpLocks/>
            <a:stCxn id="34" idx="6"/>
            <a:endCxn id="234" idx="2"/>
          </p:cNvCxnSpPr>
          <p:nvPr/>
        </p:nvCxnSpPr>
        <p:spPr>
          <a:xfrm flipV="1">
            <a:off x="4672731" y="2710398"/>
            <a:ext cx="647049" cy="101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CB763B5-3CA1-4D1A-9AD5-9A15A5EF3CFC}"/>
              </a:ext>
            </a:extLst>
          </p:cNvPr>
          <p:cNvCxnSpPr>
            <a:cxnSpLocks/>
            <a:stCxn id="34" idx="6"/>
            <a:endCxn id="235" idx="2"/>
          </p:cNvCxnSpPr>
          <p:nvPr/>
        </p:nvCxnSpPr>
        <p:spPr>
          <a:xfrm>
            <a:off x="4672731" y="3722537"/>
            <a:ext cx="647049" cy="185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6750238-C775-46D6-8EC2-652FCB07F7AD}"/>
              </a:ext>
            </a:extLst>
          </p:cNvPr>
          <p:cNvCxnSpPr>
            <a:cxnSpLocks/>
          </p:cNvCxnSpPr>
          <p:nvPr/>
        </p:nvCxnSpPr>
        <p:spPr>
          <a:xfrm>
            <a:off x="5659535" y="2704160"/>
            <a:ext cx="619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B4071CD-09BB-4508-A79C-A525AF72CD62}"/>
              </a:ext>
            </a:extLst>
          </p:cNvPr>
          <p:cNvCxnSpPr>
            <a:cxnSpLocks/>
          </p:cNvCxnSpPr>
          <p:nvPr/>
        </p:nvCxnSpPr>
        <p:spPr>
          <a:xfrm>
            <a:off x="5659535" y="3901688"/>
            <a:ext cx="6195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6067492-A1BA-4BD9-8FC4-57486F653535}"/>
                  </a:ext>
                </a:extLst>
              </p:cNvPr>
              <p:cNvSpPr txBox="1"/>
              <p:nvPr/>
            </p:nvSpPr>
            <p:spPr>
              <a:xfrm>
                <a:off x="680657" y="246291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6067492-A1BA-4BD9-8FC4-57486F653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57" y="2462918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7E4E5F4-8CFE-4AF3-A53A-7BA6F11E5354}"/>
                  </a:ext>
                </a:extLst>
              </p:cNvPr>
              <p:cNvSpPr txBox="1"/>
              <p:nvPr/>
            </p:nvSpPr>
            <p:spPr>
              <a:xfrm>
                <a:off x="671566" y="366044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7E4E5F4-8CFE-4AF3-A53A-7BA6F11E5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66" y="3660446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CB970FFD-607F-4BAA-B5E6-803D357772C5}"/>
                  </a:ext>
                </a:extLst>
              </p:cNvPr>
              <p:cNvSpPr txBox="1"/>
              <p:nvPr/>
            </p:nvSpPr>
            <p:spPr>
              <a:xfrm>
                <a:off x="5363548" y="372896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CB970FFD-607F-4BAA-B5E6-803D35777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548" y="3728960"/>
                <a:ext cx="283091" cy="276999"/>
              </a:xfrm>
              <a:prstGeom prst="rect">
                <a:avLst/>
              </a:prstGeom>
              <a:blipFill>
                <a:blip r:embed="rId6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F22CE612-F8DC-4C1C-A897-34E23D7C9C34}"/>
                  </a:ext>
                </a:extLst>
              </p:cNvPr>
              <p:cNvSpPr txBox="1"/>
              <p:nvPr/>
            </p:nvSpPr>
            <p:spPr>
              <a:xfrm>
                <a:off x="5381767" y="2531434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F22CE612-F8DC-4C1C-A897-34E23D7C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767" y="2531434"/>
                <a:ext cx="277768" cy="276999"/>
              </a:xfrm>
              <a:prstGeom prst="rect">
                <a:avLst/>
              </a:prstGeom>
              <a:blipFill>
                <a:blip r:embed="rId7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Oval 294">
            <a:extLst>
              <a:ext uri="{FF2B5EF4-FFF2-40B4-BE49-F238E27FC236}">
                <a16:creationId xmlns:a16="http://schemas.microsoft.com/office/drawing/2014/main" id="{6B2A3A20-ACFE-4BD5-AF45-78268F685EEE}"/>
              </a:ext>
            </a:extLst>
          </p:cNvPr>
          <p:cNvSpPr/>
          <p:nvPr/>
        </p:nvSpPr>
        <p:spPr>
          <a:xfrm>
            <a:off x="8414940" y="2098366"/>
            <a:ext cx="1921988" cy="23140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9ECBF38A-B09B-4F2C-9846-FF1CB0839C59}"/>
              </a:ext>
            </a:extLst>
          </p:cNvPr>
          <p:cNvSpPr/>
          <p:nvPr/>
        </p:nvSpPr>
        <p:spPr>
          <a:xfrm>
            <a:off x="9195482" y="3354465"/>
            <a:ext cx="392628" cy="368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8DB5203-4AEC-4572-99EB-1CD35BEB3EDA}"/>
              </a:ext>
            </a:extLst>
          </p:cNvPr>
          <p:cNvSpPr/>
          <p:nvPr/>
        </p:nvSpPr>
        <p:spPr>
          <a:xfrm>
            <a:off x="9195482" y="3897574"/>
            <a:ext cx="392628" cy="368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D789EB4-83AB-4E58-B20F-611D4443ED9F}"/>
              </a:ext>
            </a:extLst>
          </p:cNvPr>
          <p:cNvSpPr/>
          <p:nvPr/>
        </p:nvSpPr>
        <p:spPr>
          <a:xfrm>
            <a:off x="9195128" y="2803489"/>
            <a:ext cx="392628" cy="368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73B2FC50-D7AA-4829-9864-52C31D54D42D}"/>
              </a:ext>
            </a:extLst>
          </p:cNvPr>
          <p:cNvSpPr/>
          <p:nvPr/>
        </p:nvSpPr>
        <p:spPr>
          <a:xfrm>
            <a:off x="9189164" y="2226371"/>
            <a:ext cx="385868" cy="394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9AF08C9-1619-4EBE-9354-9AC48D5595A5}"/>
              </a:ext>
            </a:extLst>
          </p:cNvPr>
          <p:cNvSpPr/>
          <p:nvPr/>
        </p:nvSpPr>
        <p:spPr>
          <a:xfrm>
            <a:off x="7334507" y="2973804"/>
            <a:ext cx="581822" cy="571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01B28F3-41A1-484E-9B07-D12B9BA2DC9B}"/>
                  </a:ext>
                </a:extLst>
              </p:cNvPr>
              <p:cNvSpPr txBox="1"/>
              <p:nvPr/>
            </p:nvSpPr>
            <p:spPr>
              <a:xfrm>
                <a:off x="7438225" y="3052380"/>
                <a:ext cx="3743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01B28F3-41A1-484E-9B07-D12B9BA2D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25" y="3052380"/>
                <a:ext cx="374386" cy="369332"/>
              </a:xfrm>
              <a:prstGeom prst="rect">
                <a:avLst/>
              </a:prstGeom>
              <a:blipFill>
                <a:blip r:embed="rId8"/>
                <a:stretch>
                  <a:fillRect l="-4839" r="-32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Oval 315">
            <a:extLst>
              <a:ext uri="{FF2B5EF4-FFF2-40B4-BE49-F238E27FC236}">
                <a16:creationId xmlns:a16="http://schemas.microsoft.com/office/drawing/2014/main" id="{2F13A427-ADD1-4672-95B0-52EB287F4245}"/>
              </a:ext>
            </a:extLst>
          </p:cNvPr>
          <p:cNvSpPr/>
          <p:nvPr/>
        </p:nvSpPr>
        <p:spPr>
          <a:xfrm>
            <a:off x="10826188" y="2969537"/>
            <a:ext cx="581822" cy="571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5FF6C1B-8CBE-45AF-9059-F837B598D07C}"/>
              </a:ext>
            </a:extLst>
          </p:cNvPr>
          <p:cNvCxnSpPr>
            <a:cxnSpLocks/>
            <a:stCxn id="314" idx="6"/>
            <a:endCxn id="295" idx="2"/>
          </p:cNvCxnSpPr>
          <p:nvPr/>
        </p:nvCxnSpPr>
        <p:spPr>
          <a:xfrm flipV="1">
            <a:off x="7916329" y="3255367"/>
            <a:ext cx="498611" cy="4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499B974D-9617-4BEF-80C0-C5057A8E8E9F}"/>
              </a:ext>
            </a:extLst>
          </p:cNvPr>
          <p:cNvCxnSpPr>
            <a:cxnSpLocks/>
            <a:stCxn id="295" idx="6"/>
            <a:endCxn id="316" idx="2"/>
          </p:cNvCxnSpPr>
          <p:nvPr/>
        </p:nvCxnSpPr>
        <p:spPr>
          <a:xfrm>
            <a:off x="10336928" y="3255367"/>
            <a:ext cx="489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29D07CFF-5AB9-4407-BFE1-4B3DF51AAAFC}"/>
                  </a:ext>
                </a:extLst>
              </p:cNvPr>
              <p:cNvSpPr txBox="1"/>
              <p:nvPr/>
            </p:nvSpPr>
            <p:spPr>
              <a:xfrm>
                <a:off x="11037746" y="3125011"/>
                <a:ext cx="198003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29D07CFF-5AB9-4407-BFE1-4B3DF51AA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746" y="3125011"/>
                <a:ext cx="198003" cy="284437"/>
              </a:xfrm>
              <a:prstGeom prst="rect">
                <a:avLst/>
              </a:prstGeom>
              <a:blipFill>
                <a:blip r:embed="rId9"/>
                <a:stretch>
                  <a:fillRect l="-31250" t="-19565" r="-62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Connector: Curved 319">
            <a:extLst>
              <a:ext uri="{FF2B5EF4-FFF2-40B4-BE49-F238E27FC236}">
                <a16:creationId xmlns:a16="http://schemas.microsoft.com/office/drawing/2014/main" id="{0EB63BC5-BCDB-4B88-B780-9815AFB9EA7A}"/>
              </a:ext>
            </a:extLst>
          </p:cNvPr>
          <p:cNvCxnSpPr>
            <a:cxnSpLocks/>
            <a:stCxn id="295" idx="7"/>
            <a:endCxn id="295" idx="1"/>
          </p:cNvCxnSpPr>
          <p:nvPr/>
        </p:nvCxnSpPr>
        <p:spPr>
          <a:xfrm rot="16200000" flipV="1">
            <a:off x="9375934" y="1757719"/>
            <a:ext cx="12700" cy="1359050"/>
          </a:xfrm>
          <a:prstGeom prst="curvedConnector3">
            <a:avLst>
              <a:gd name="adj1" fmla="val 446833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D2661F54-9ECE-4BE9-83F4-186ED6E2C6EF}"/>
                  </a:ext>
                </a:extLst>
              </p:cNvPr>
              <p:cNvSpPr txBox="1"/>
              <p:nvPr/>
            </p:nvSpPr>
            <p:spPr>
              <a:xfrm>
                <a:off x="9290411" y="2799675"/>
                <a:ext cx="2050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D2661F54-9ECE-4BE9-83F4-186ED6E2C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11" y="2799675"/>
                <a:ext cx="205048" cy="369332"/>
              </a:xfrm>
              <a:prstGeom prst="rect">
                <a:avLst/>
              </a:prstGeom>
              <a:blipFill>
                <a:blip r:embed="rId10"/>
                <a:stretch>
                  <a:fillRect l="-26471" r="-235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51E61E9-4F85-4689-9860-6BA2D41460FC}"/>
                  </a:ext>
                </a:extLst>
              </p:cNvPr>
              <p:cNvSpPr txBox="1"/>
              <p:nvPr/>
            </p:nvSpPr>
            <p:spPr>
              <a:xfrm>
                <a:off x="9318439" y="2209854"/>
                <a:ext cx="177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51E61E9-4F85-4689-9860-6BA2D414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439" y="2209854"/>
                <a:ext cx="177020" cy="369332"/>
              </a:xfrm>
              <a:prstGeom prst="rect">
                <a:avLst/>
              </a:prstGeom>
              <a:blipFill>
                <a:blip r:embed="rId11"/>
                <a:stretch>
                  <a:fillRect l="-62069" r="-5862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9464DC75-F469-4F5D-AD66-0878CC5C6CEC}"/>
              </a:ext>
            </a:extLst>
          </p:cNvPr>
          <p:cNvSpPr/>
          <p:nvPr/>
        </p:nvSpPr>
        <p:spPr>
          <a:xfrm>
            <a:off x="1576692" y="4448974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4F51B553-3A49-48C0-B622-AB48B53D7DD7}"/>
              </a:ext>
            </a:extLst>
          </p:cNvPr>
          <p:cNvSpPr/>
          <p:nvPr/>
        </p:nvSpPr>
        <p:spPr>
          <a:xfrm>
            <a:off x="2940950" y="4444672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04C5916C-0703-4264-886A-CF5D0C75472E}"/>
              </a:ext>
            </a:extLst>
          </p:cNvPr>
          <p:cNvSpPr/>
          <p:nvPr/>
        </p:nvSpPr>
        <p:spPr>
          <a:xfrm>
            <a:off x="4323827" y="4445727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3D694F66-C479-4946-9C80-87D55265A257}"/>
              </a:ext>
            </a:extLst>
          </p:cNvPr>
          <p:cNvCxnSpPr>
            <a:cxnSpLocks/>
            <a:stCxn id="8" idx="6"/>
            <a:endCxn id="363" idx="2"/>
          </p:cNvCxnSpPr>
          <p:nvPr/>
        </p:nvCxnSpPr>
        <p:spPr>
          <a:xfrm>
            <a:off x="1916448" y="1924294"/>
            <a:ext cx="1024502" cy="2694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4808F5E-C9F8-45A0-B52E-E5CEC5B594AA}"/>
              </a:ext>
            </a:extLst>
          </p:cNvPr>
          <p:cNvCxnSpPr>
            <a:cxnSpLocks/>
            <a:stCxn id="7" idx="6"/>
            <a:endCxn id="361" idx="2"/>
          </p:cNvCxnSpPr>
          <p:nvPr/>
        </p:nvCxnSpPr>
        <p:spPr>
          <a:xfrm>
            <a:off x="988585" y="3834518"/>
            <a:ext cx="588107" cy="788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DE9B33D4-9617-4336-A3B1-E92A54ACB2B1}"/>
              </a:ext>
            </a:extLst>
          </p:cNvPr>
          <p:cNvCxnSpPr>
            <a:cxnSpLocks/>
            <a:stCxn id="6" idx="6"/>
            <a:endCxn id="361" idx="2"/>
          </p:cNvCxnSpPr>
          <p:nvPr/>
        </p:nvCxnSpPr>
        <p:spPr>
          <a:xfrm>
            <a:off x="988585" y="2636990"/>
            <a:ext cx="588107" cy="1986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423B3ADA-EE4E-4C95-BBE2-E0BAE1BEF7A2}"/>
              </a:ext>
            </a:extLst>
          </p:cNvPr>
          <p:cNvCxnSpPr>
            <a:cxnSpLocks/>
          </p:cNvCxnSpPr>
          <p:nvPr/>
        </p:nvCxnSpPr>
        <p:spPr>
          <a:xfrm flipV="1">
            <a:off x="1918601" y="2830098"/>
            <a:ext cx="1016764" cy="1799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4579706C-6438-4D35-8153-918005938FCA}"/>
              </a:ext>
            </a:extLst>
          </p:cNvPr>
          <p:cNvCxnSpPr>
            <a:cxnSpLocks/>
          </p:cNvCxnSpPr>
          <p:nvPr/>
        </p:nvCxnSpPr>
        <p:spPr>
          <a:xfrm flipV="1">
            <a:off x="1918601" y="3725380"/>
            <a:ext cx="1008760" cy="90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29257E0B-931F-4DA0-BD98-32419E9C80B5}"/>
              </a:ext>
            </a:extLst>
          </p:cNvPr>
          <p:cNvCxnSpPr>
            <a:cxnSpLocks/>
          </p:cNvCxnSpPr>
          <p:nvPr/>
        </p:nvCxnSpPr>
        <p:spPr>
          <a:xfrm flipV="1">
            <a:off x="1918601" y="4627285"/>
            <a:ext cx="1008909" cy="1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D3B3F9D4-9242-406E-A1CC-97468DE8A35A}"/>
              </a:ext>
            </a:extLst>
          </p:cNvPr>
          <p:cNvCxnSpPr>
            <a:cxnSpLocks/>
            <a:stCxn id="361" idx="6"/>
            <a:endCxn id="29" idx="2"/>
          </p:cNvCxnSpPr>
          <p:nvPr/>
        </p:nvCxnSpPr>
        <p:spPr>
          <a:xfrm flipV="1">
            <a:off x="1916447" y="1924294"/>
            <a:ext cx="1016765" cy="269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C65880C1-72DD-44D0-B023-47BEC3491876}"/>
              </a:ext>
            </a:extLst>
          </p:cNvPr>
          <p:cNvCxnSpPr>
            <a:cxnSpLocks/>
          </p:cNvCxnSpPr>
          <p:nvPr/>
        </p:nvCxnSpPr>
        <p:spPr>
          <a:xfrm>
            <a:off x="1943327" y="2832419"/>
            <a:ext cx="1008909" cy="179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5248749F-290F-40B8-B387-CB579DC2D9D1}"/>
              </a:ext>
            </a:extLst>
          </p:cNvPr>
          <p:cNvCxnSpPr>
            <a:cxnSpLocks/>
          </p:cNvCxnSpPr>
          <p:nvPr/>
        </p:nvCxnSpPr>
        <p:spPr>
          <a:xfrm>
            <a:off x="1943327" y="3732003"/>
            <a:ext cx="1008909" cy="897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8B1F4F98-0F6A-4416-B6FB-3512DFEB7972}"/>
              </a:ext>
            </a:extLst>
          </p:cNvPr>
          <p:cNvCxnSpPr>
            <a:cxnSpLocks/>
          </p:cNvCxnSpPr>
          <p:nvPr/>
        </p:nvCxnSpPr>
        <p:spPr>
          <a:xfrm>
            <a:off x="3251524" y="1925050"/>
            <a:ext cx="1024502" cy="2694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D2D45E35-D888-4BA0-9590-A9436927D7C9}"/>
              </a:ext>
            </a:extLst>
          </p:cNvPr>
          <p:cNvCxnSpPr>
            <a:cxnSpLocks/>
          </p:cNvCxnSpPr>
          <p:nvPr/>
        </p:nvCxnSpPr>
        <p:spPr>
          <a:xfrm flipV="1">
            <a:off x="3253677" y="3726136"/>
            <a:ext cx="1008760" cy="90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300F953B-60C1-456C-98CE-730F4E31A3B9}"/>
              </a:ext>
            </a:extLst>
          </p:cNvPr>
          <p:cNvCxnSpPr>
            <a:cxnSpLocks/>
          </p:cNvCxnSpPr>
          <p:nvPr/>
        </p:nvCxnSpPr>
        <p:spPr>
          <a:xfrm flipV="1">
            <a:off x="3253677" y="4628041"/>
            <a:ext cx="1008909" cy="1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552CDF23-01FB-43EF-B928-F5914A35E53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251523" y="1924294"/>
            <a:ext cx="1087901" cy="2699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02665152-94D9-4411-B491-A77C20E49C91}"/>
              </a:ext>
            </a:extLst>
          </p:cNvPr>
          <p:cNvCxnSpPr>
            <a:cxnSpLocks/>
          </p:cNvCxnSpPr>
          <p:nvPr/>
        </p:nvCxnSpPr>
        <p:spPr>
          <a:xfrm>
            <a:off x="3278403" y="2833175"/>
            <a:ext cx="1008909" cy="179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2015390B-4DB3-4AEF-9572-F84D5A310E75}"/>
              </a:ext>
            </a:extLst>
          </p:cNvPr>
          <p:cNvCxnSpPr>
            <a:cxnSpLocks/>
          </p:cNvCxnSpPr>
          <p:nvPr/>
        </p:nvCxnSpPr>
        <p:spPr>
          <a:xfrm>
            <a:off x="3278403" y="3732759"/>
            <a:ext cx="1008909" cy="897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E384AF3B-CAE6-429C-B7B8-40AA5BD82B51}"/>
              </a:ext>
            </a:extLst>
          </p:cNvPr>
          <p:cNvCxnSpPr>
            <a:cxnSpLocks/>
            <a:stCxn id="399" idx="6"/>
            <a:endCxn id="251" idx="1"/>
          </p:cNvCxnSpPr>
          <p:nvPr/>
        </p:nvCxnSpPr>
        <p:spPr>
          <a:xfrm flipV="1">
            <a:off x="4663582" y="3867460"/>
            <a:ext cx="699966" cy="752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359F11EF-FB06-45D1-AF2B-4E5063399B88}"/>
              </a:ext>
            </a:extLst>
          </p:cNvPr>
          <p:cNvCxnSpPr>
            <a:cxnSpLocks/>
            <a:stCxn id="399" idx="6"/>
            <a:endCxn id="234" idx="2"/>
          </p:cNvCxnSpPr>
          <p:nvPr/>
        </p:nvCxnSpPr>
        <p:spPr>
          <a:xfrm flipV="1">
            <a:off x="4663582" y="2710398"/>
            <a:ext cx="656198" cy="1909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DBB5912-F534-4401-9691-421D34DF5805}"/>
              </a:ext>
            </a:extLst>
          </p:cNvPr>
          <p:cNvCxnSpPr>
            <a:cxnSpLocks/>
            <a:stCxn id="297" idx="6"/>
            <a:endCxn id="302" idx="6"/>
          </p:cNvCxnSpPr>
          <p:nvPr/>
        </p:nvCxnSpPr>
        <p:spPr>
          <a:xfrm flipH="1" flipV="1">
            <a:off x="9575032" y="2423866"/>
            <a:ext cx="13078" cy="1115023"/>
          </a:xfrm>
          <a:prstGeom prst="curvedConnector3">
            <a:avLst>
              <a:gd name="adj1" fmla="val -9119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213C4797-9296-488A-9E47-90B60C071824}"/>
              </a:ext>
            </a:extLst>
          </p:cNvPr>
          <p:cNvCxnSpPr>
            <a:cxnSpLocks/>
            <a:stCxn id="300" idx="6"/>
            <a:endCxn id="302" idx="6"/>
          </p:cNvCxnSpPr>
          <p:nvPr/>
        </p:nvCxnSpPr>
        <p:spPr>
          <a:xfrm flipH="1" flipV="1">
            <a:off x="9575032" y="2423866"/>
            <a:ext cx="13078" cy="1658132"/>
          </a:xfrm>
          <a:prstGeom prst="curvedConnector3">
            <a:avLst>
              <a:gd name="adj1" fmla="val -17479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1" name="Connector: Curved 480">
            <a:extLst>
              <a:ext uri="{FF2B5EF4-FFF2-40B4-BE49-F238E27FC236}">
                <a16:creationId xmlns:a16="http://schemas.microsoft.com/office/drawing/2014/main" id="{07E819C0-5C14-4AFD-A057-AA0067B6E33E}"/>
              </a:ext>
            </a:extLst>
          </p:cNvPr>
          <p:cNvCxnSpPr>
            <a:cxnSpLocks/>
            <a:stCxn id="301" idx="2"/>
            <a:endCxn id="300" idx="2"/>
          </p:cNvCxnSpPr>
          <p:nvPr/>
        </p:nvCxnSpPr>
        <p:spPr>
          <a:xfrm rot="10800000" flipH="1" flipV="1">
            <a:off x="9195128" y="2987912"/>
            <a:ext cx="354" cy="1094085"/>
          </a:xfrm>
          <a:prstGeom prst="curvedConnector3">
            <a:avLst>
              <a:gd name="adj1" fmla="val -64576271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1234D36C-C62C-44EB-9BB6-3FA0B2919CEE}"/>
              </a:ext>
            </a:extLst>
          </p:cNvPr>
          <p:cNvCxnSpPr>
            <a:cxnSpLocks/>
            <a:stCxn id="302" idx="2"/>
            <a:endCxn id="301" idx="2"/>
          </p:cNvCxnSpPr>
          <p:nvPr/>
        </p:nvCxnSpPr>
        <p:spPr>
          <a:xfrm rot="10800000" flipH="1" flipV="1">
            <a:off x="9189164" y="2423865"/>
            <a:ext cx="5964" cy="564047"/>
          </a:xfrm>
          <a:prstGeom prst="curvedConnector3">
            <a:avLst>
              <a:gd name="adj1" fmla="val -38329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CC40AC-4CDF-45BC-AD67-2B32716F5963}"/>
              </a:ext>
            </a:extLst>
          </p:cNvPr>
          <p:cNvCxnSpPr>
            <a:cxnSpLocks/>
            <a:stCxn id="297" idx="0"/>
            <a:endCxn id="301" idx="4"/>
          </p:cNvCxnSpPr>
          <p:nvPr/>
        </p:nvCxnSpPr>
        <p:spPr>
          <a:xfrm flipH="1" flipV="1">
            <a:off x="9391442" y="3172337"/>
            <a:ext cx="354" cy="18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28FF56B-FB86-42DC-BB90-D6B97E4648FB}"/>
              </a:ext>
            </a:extLst>
          </p:cNvPr>
          <p:cNvCxnSpPr>
            <a:cxnSpLocks/>
            <a:stCxn id="297" idx="4"/>
            <a:endCxn id="300" idx="0"/>
          </p:cNvCxnSpPr>
          <p:nvPr/>
        </p:nvCxnSpPr>
        <p:spPr>
          <a:xfrm>
            <a:off x="9391796" y="3723313"/>
            <a:ext cx="0" cy="174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88C52C-A8C4-4691-BA66-A24A5882B699}"/>
              </a:ext>
            </a:extLst>
          </p:cNvPr>
          <p:cNvCxnSpPr>
            <a:cxnSpLocks/>
            <a:stCxn id="302" idx="4"/>
            <a:endCxn id="301" idx="0"/>
          </p:cNvCxnSpPr>
          <p:nvPr/>
        </p:nvCxnSpPr>
        <p:spPr>
          <a:xfrm>
            <a:off x="9382098" y="2621360"/>
            <a:ext cx="9344" cy="182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5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F72F6F5-DF60-4D6E-A754-631671A757E1}"/>
              </a:ext>
            </a:extLst>
          </p:cNvPr>
          <p:cNvSpPr/>
          <p:nvPr/>
        </p:nvSpPr>
        <p:spPr>
          <a:xfrm>
            <a:off x="2926873" y="2290195"/>
            <a:ext cx="7584533" cy="363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41CD3-5567-4B1B-931C-2AA1159DF2F9}"/>
              </a:ext>
            </a:extLst>
          </p:cNvPr>
          <p:cNvSpPr txBox="1"/>
          <p:nvPr/>
        </p:nvSpPr>
        <p:spPr>
          <a:xfrm>
            <a:off x="5852909" y="2590438"/>
            <a:ext cx="17344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Ergodicity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2270C-0E50-4561-96FE-8638E8622ABF}"/>
              </a:ext>
            </a:extLst>
          </p:cNvPr>
          <p:cNvSpPr txBox="1"/>
          <p:nvPr/>
        </p:nvSpPr>
        <p:spPr>
          <a:xfrm>
            <a:off x="5851859" y="3805102"/>
            <a:ext cx="17344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Mixing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07192-6B78-45D6-87AA-EB0B7B9393F5}"/>
              </a:ext>
            </a:extLst>
          </p:cNvPr>
          <p:cNvSpPr txBox="1"/>
          <p:nvPr/>
        </p:nvSpPr>
        <p:spPr>
          <a:xfrm>
            <a:off x="205184" y="4521498"/>
            <a:ext cx="108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Hopf</a:t>
            </a:r>
            <a:r>
              <a:rPr lang="en-US" sz="1400" dirty="0"/>
              <a:t> Chains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7B8908-3697-4487-A8F7-F7C41B55DB8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19070" y="2959770"/>
            <a:ext cx="1050" cy="845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D633B-43DA-4BF2-BAFF-BB1FFCC05047}"/>
              </a:ext>
            </a:extLst>
          </p:cNvPr>
          <p:cNvSpPr txBox="1"/>
          <p:nvPr/>
        </p:nvSpPr>
        <p:spPr>
          <a:xfrm>
            <a:off x="6890357" y="3013104"/>
            <a:ext cx="1338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Spectral Decomposition Theorem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DC947C-9CE5-437A-8862-8C671015A954}"/>
              </a:ext>
            </a:extLst>
          </p:cNvPr>
          <p:cNvSpPr txBox="1"/>
          <p:nvPr/>
        </p:nvSpPr>
        <p:spPr>
          <a:xfrm>
            <a:off x="8561155" y="3197770"/>
            <a:ext cx="1426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Shadowing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53F9D4-FC9C-40A0-AACD-E98875DCEEAB}"/>
              </a:ext>
            </a:extLst>
          </p:cNvPr>
          <p:cNvSpPr txBox="1"/>
          <p:nvPr/>
        </p:nvSpPr>
        <p:spPr>
          <a:xfrm>
            <a:off x="6125202" y="4182944"/>
            <a:ext cx="11877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Markov Partitions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357A43-5541-4F9D-8623-D30F986AFF16}"/>
              </a:ext>
            </a:extLst>
          </p:cNvPr>
          <p:cNvSpPr txBox="1"/>
          <p:nvPr/>
        </p:nvSpPr>
        <p:spPr>
          <a:xfrm>
            <a:off x="3906139" y="5011825"/>
            <a:ext cx="13069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Exponential Decay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D99A3A-981D-441E-A401-9A62A23707C6}"/>
              </a:ext>
            </a:extLst>
          </p:cNvPr>
          <p:cNvSpPr txBox="1"/>
          <p:nvPr/>
        </p:nvSpPr>
        <p:spPr>
          <a:xfrm>
            <a:off x="5851859" y="411937"/>
            <a:ext cx="17344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Hyperbolicity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90B9D1-C07C-4401-B967-7D6D9AB40E92}"/>
              </a:ext>
            </a:extLst>
          </p:cNvPr>
          <p:cNvSpPr txBox="1"/>
          <p:nvPr/>
        </p:nvSpPr>
        <p:spPr>
          <a:xfrm>
            <a:off x="5838925" y="1235056"/>
            <a:ext cx="17602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Stable/Unstable Manifolds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91B6E9-B5A4-4109-98AC-F13ECFFF653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719070" y="781269"/>
            <a:ext cx="0" cy="45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4F3241A-DC94-48E7-8293-D0C354464065}"/>
              </a:ext>
            </a:extLst>
          </p:cNvPr>
          <p:cNvCxnSpPr>
            <a:stCxn id="16" idx="1"/>
            <a:endCxn id="31" idx="0"/>
          </p:cNvCxnSpPr>
          <p:nvPr/>
        </p:nvCxnSpPr>
        <p:spPr>
          <a:xfrm rot="10800000" flipV="1">
            <a:off x="4559607" y="3989767"/>
            <a:ext cx="1292253" cy="10220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A8A5A3-4334-4657-95C6-2B4309DFFBE0}"/>
              </a:ext>
            </a:extLst>
          </p:cNvPr>
          <p:cNvSpPr txBox="1"/>
          <p:nvPr/>
        </p:nvSpPr>
        <p:spPr>
          <a:xfrm>
            <a:off x="4661147" y="4235217"/>
            <a:ext cx="10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Coupling Lemma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281E326-D62C-4ACA-B904-164D5D2BB6F5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7824075" y="3055965"/>
            <a:ext cx="939008" cy="1961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59E4626-F47D-4112-84C6-3D06FC3F979D}"/>
              </a:ext>
            </a:extLst>
          </p:cNvPr>
          <p:cNvCxnSpPr>
            <a:cxnSpLocks/>
            <a:stCxn id="36" idx="2"/>
            <a:endCxn id="66" idx="0"/>
          </p:cNvCxnSpPr>
          <p:nvPr/>
        </p:nvCxnSpPr>
        <p:spPr>
          <a:xfrm>
            <a:off x="6719070" y="1881387"/>
            <a:ext cx="70" cy="408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7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9FA60FE-EB47-431E-9B8E-FF30192FF7C9}"/>
              </a:ext>
            </a:extLst>
          </p:cNvPr>
          <p:cNvSpPr/>
          <p:nvPr/>
        </p:nvSpPr>
        <p:spPr>
          <a:xfrm>
            <a:off x="2155971" y="1963024"/>
            <a:ext cx="2548855" cy="426999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BDA969-C782-4A8F-B876-34F1643162BD}"/>
              </a:ext>
            </a:extLst>
          </p:cNvPr>
          <p:cNvSpPr/>
          <p:nvPr/>
        </p:nvSpPr>
        <p:spPr>
          <a:xfrm>
            <a:off x="4850235" y="1963024"/>
            <a:ext cx="2548855" cy="426999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24886E-2932-4DEB-A7C8-CF6750446EBD}"/>
              </a:ext>
            </a:extLst>
          </p:cNvPr>
          <p:cNvSpPr/>
          <p:nvPr/>
        </p:nvSpPr>
        <p:spPr>
          <a:xfrm>
            <a:off x="2318160" y="6031684"/>
            <a:ext cx="5169016" cy="40267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CBF569-B59B-4359-BBDF-F98BA1A58B36}"/>
              </a:ext>
            </a:extLst>
          </p:cNvPr>
          <p:cNvSpPr/>
          <p:nvPr/>
        </p:nvSpPr>
        <p:spPr>
          <a:xfrm>
            <a:off x="2318160" y="1761689"/>
            <a:ext cx="5169016" cy="40267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0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44A32D18-4987-4E83-ADF1-4F2B946F0626}"/>
              </a:ext>
            </a:extLst>
          </p:cNvPr>
          <p:cNvSpPr/>
          <p:nvPr/>
        </p:nvSpPr>
        <p:spPr>
          <a:xfrm>
            <a:off x="2485091" y="1245855"/>
            <a:ext cx="3959495" cy="3800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816297-F0D7-45E3-8DB6-1E5FAC063D52}"/>
              </a:ext>
            </a:extLst>
          </p:cNvPr>
          <p:cNvSpPr/>
          <p:nvPr/>
        </p:nvSpPr>
        <p:spPr>
          <a:xfrm>
            <a:off x="1320005" y="1452673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2B4C1F-D569-4F00-B6ED-9D462A476B6B}"/>
                  </a:ext>
                </a:extLst>
              </p:cNvPr>
              <p:cNvSpPr txBox="1"/>
              <p:nvPr/>
            </p:nvSpPr>
            <p:spPr>
              <a:xfrm>
                <a:off x="3763508" y="2036183"/>
                <a:ext cx="1978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2B4C1F-D569-4F00-B6ED-9D462A476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08" y="2036183"/>
                <a:ext cx="197875" cy="215444"/>
              </a:xfrm>
              <a:prstGeom prst="rect">
                <a:avLst/>
              </a:prstGeom>
              <a:blipFill>
                <a:blip r:embed="rId2"/>
                <a:stretch>
                  <a:fillRect l="-21212" r="-303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87E0D-3D3A-46AF-B159-C4ED46ACF12E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599807" y="1623299"/>
            <a:ext cx="720198" cy="3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34B3072-FB06-4D09-B792-765329028C57}"/>
              </a:ext>
            </a:extLst>
          </p:cNvPr>
          <p:cNvSpPr/>
          <p:nvPr/>
        </p:nvSpPr>
        <p:spPr>
          <a:xfrm>
            <a:off x="1339203" y="4053976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3FD332-6381-4151-8147-6B04F58F8BF7}"/>
                  </a:ext>
                </a:extLst>
              </p:cNvPr>
              <p:cNvSpPr txBox="1"/>
              <p:nvPr/>
            </p:nvSpPr>
            <p:spPr>
              <a:xfrm>
                <a:off x="1361939" y="4053976"/>
                <a:ext cx="296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3FD332-6381-4151-8147-6B04F58F8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39" y="4053976"/>
                <a:ext cx="296363" cy="276999"/>
              </a:xfrm>
              <a:prstGeom prst="rect">
                <a:avLst/>
              </a:prstGeom>
              <a:blipFill>
                <a:blip r:embed="rId3"/>
                <a:stretch>
                  <a:fillRect l="-12245" r="-61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C90A7B-1FDE-4A26-8E60-F24469B62856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619005" y="4224604"/>
            <a:ext cx="720198" cy="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A7AF69B-7F15-4A73-9EBF-E7BBFD025A96}"/>
              </a:ext>
            </a:extLst>
          </p:cNvPr>
          <p:cNvSpPr/>
          <p:nvPr/>
        </p:nvSpPr>
        <p:spPr>
          <a:xfrm>
            <a:off x="1435975" y="2036183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87507A-E178-4E9B-A932-753EDFFE7311}"/>
              </a:ext>
            </a:extLst>
          </p:cNvPr>
          <p:cNvSpPr/>
          <p:nvPr/>
        </p:nvSpPr>
        <p:spPr>
          <a:xfrm>
            <a:off x="1435975" y="3343323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D06A94-7DC9-44CA-B7CC-5A46DC16ACBF}"/>
              </a:ext>
            </a:extLst>
          </p:cNvPr>
          <p:cNvSpPr/>
          <p:nvPr/>
        </p:nvSpPr>
        <p:spPr>
          <a:xfrm>
            <a:off x="1435975" y="3739701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E87003-3E39-49C8-AAEE-D01278BFED43}"/>
              </a:ext>
            </a:extLst>
          </p:cNvPr>
          <p:cNvSpPr/>
          <p:nvPr/>
        </p:nvSpPr>
        <p:spPr>
          <a:xfrm>
            <a:off x="3481356" y="2191230"/>
            <a:ext cx="339755" cy="34814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604019-87DE-40A4-BF91-119A547EC39C}"/>
                  </a:ext>
                </a:extLst>
              </p:cNvPr>
              <p:cNvSpPr txBox="1"/>
              <p:nvPr/>
            </p:nvSpPr>
            <p:spPr>
              <a:xfrm>
                <a:off x="3513183" y="2191230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604019-87DE-40A4-BF91-119A547E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183" y="2191230"/>
                <a:ext cx="250325" cy="276999"/>
              </a:xfrm>
              <a:prstGeom prst="rect">
                <a:avLst/>
              </a:prstGeom>
              <a:blipFill>
                <a:blip r:embed="rId4"/>
                <a:stretch>
                  <a:fillRect l="-14634" r="-1219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4AB18F-BA17-4058-B21C-334BF81ED1E9}"/>
              </a:ext>
            </a:extLst>
          </p:cNvPr>
          <p:cNvCxnSpPr>
            <a:cxnSpLocks/>
            <a:stCxn id="2" idx="6"/>
            <a:endCxn id="23" idx="2"/>
          </p:cNvCxnSpPr>
          <p:nvPr/>
        </p:nvCxnSpPr>
        <p:spPr>
          <a:xfrm>
            <a:off x="1659760" y="1626745"/>
            <a:ext cx="1821596" cy="738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57A0F1-8080-4267-AE03-19A4361C433C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1678958" y="2365302"/>
            <a:ext cx="1802398" cy="1862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218835-EE92-46A3-B56B-6856BFD9508C}"/>
              </a:ext>
            </a:extLst>
          </p:cNvPr>
          <p:cNvCxnSpPr>
            <a:cxnSpLocks/>
            <a:stCxn id="85" idx="6"/>
          </p:cNvCxnSpPr>
          <p:nvPr/>
        </p:nvCxnSpPr>
        <p:spPr>
          <a:xfrm flipV="1">
            <a:off x="1627933" y="2590692"/>
            <a:ext cx="384218" cy="337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E360891-60C6-4286-84F5-F1A443321CB4}"/>
                  </a:ext>
                </a:extLst>
              </p:cNvPr>
              <p:cNvSpPr txBox="1"/>
              <p:nvPr/>
            </p:nvSpPr>
            <p:spPr>
              <a:xfrm>
                <a:off x="2746329" y="3002108"/>
                <a:ext cx="42139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E360891-60C6-4286-84F5-F1A443321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329" y="3002108"/>
                <a:ext cx="421397" cy="289182"/>
              </a:xfrm>
              <a:prstGeom prst="rect">
                <a:avLst/>
              </a:prstGeom>
              <a:blipFill>
                <a:blip r:embed="rId5"/>
                <a:stretch>
                  <a:fillRect l="-13043" r="-579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5D4A5597-7EEE-4E28-A22A-F6A07623DE4A}"/>
              </a:ext>
            </a:extLst>
          </p:cNvPr>
          <p:cNvSpPr/>
          <p:nvPr/>
        </p:nvSpPr>
        <p:spPr>
          <a:xfrm>
            <a:off x="1435975" y="2432317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5B9BB4-C9C6-4726-BE04-73312761FD43}"/>
              </a:ext>
            </a:extLst>
          </p:cNvPr>
          <p:cNvSpPr/>
          <p:nvPr/>
        </p:nvSpPr>
        <p:spPr>
          <a:xfrm>
            <a:off x="1288178" y="2753718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9DBB46C-F101-4E5B-B451-2DE20C8D3462}"/>
                  </a:ext>
                </a:extLst>
              </p:cNvPr>
              <p:cNvSpPr txBox="1"/>
              <p:nvPr/>
            </p:nvSpPr>
            <p:spPr>
              <a:xfrm>
                <a:off x="1320005" y="2753718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9DBB46C-F101-4E5B-B451-2DE20C8D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5" y="2753718"/>
                <a:ext cx="278731" cy="276999"/>
              </a:xfrm>
              <a:prstGeom prst="rect">
                <a:avLst/>
              </a:prstGeom>
              <a:blipFill>
                <a:blip r:embed="rId7"/>
                <a:stretch>
                  <a:fillRect l="-13333" r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10B292-340B-48B7-9C90-F78D3CC559F0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567980" y="2924344"/>
            <a:ext cx="720198" cy="3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83F1E1-013C-4884-8CBE-5B9E5400B85B}"/>
                  </a:ext>
                </a:extLst>
              </p:cNvPr>
              <p:cNvSpPr txBox="1"/>
              <p:nvPr/>
            </p:nvSpPr>
            <p:spPr>
              <a:xfrm>
                <a:off x="2957028" y="1877691"/>
                <a:ext cx="4064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83F1E1-013C-4884-8CBE-5B9E5400B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028" y="1877691"/>
                <a:ext cx="406458" cy="289182"/>
              </a:xfrm>
              <a:prstGeom prst="rect">
                <a:avLst/>
              </a:prstGeom>
              <a:blipFill>
                <a:blip r:embed="rId8"/>
                <a:stretch>
                  <a:fillRect l="-11940" r="-597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5A0C47-5B62-4613-85BF-A2FDB2480933}"/>
              </a:ext>
            </a:extLst>
          </p:cNvPr>
          <p:cNvCxnSpPr>
            <a:cxnSpLocks/>
            <a:stCxn id="85" idx="6"/>
            <a:endCxn id="23" idx="2"/>
          </p:cNvCxnSpPr>
          <p:nvPr/>
        </p:nvCxnSpPr>
        <p:spPr>
          <a:xfrm flipV="1">
            <a:off x="1627933" y="2365302"/>
            <a:ext cx="1853423" cy="562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EE0BC3-1F7F-4199-918F-976809643DE6}"/>
                  </a:ext>
                </a:extLst>
              </p:cNvPr>
              <p:cNvSpPr txBox="1"/>
              <p:nvPr/>
            </p:nvSpPr>
            <p:spPr>
              <a:xfrm>
                <a:off x="2580157" y="2563624"/>
                <a:ext cx="40376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EE0BC3-1F7F-4199-918F-97680964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57" y="2563624"/>
                <a:ext cx="403765" cy="289182"/>
              </a:xfrm>
              <a:prstGeom prst="rect">
                <a:avLst/>
              </a:prstGeom>
              <a:blipFill>
                <a:blip r:embed="rId9"/>
                <a:stretch>
                  <a:fillRect l="-12121" r="-303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205B5379-0221-4E1B-93E1-90A2D484039C}"/>
              </a:ext>
            </a:extLst>
          </p:cNvPr>
          <p:cNvSpPr/>
          <p:nvPr/>
        </p:nvSpPr>
        <p:spPr>
          <a:xfrm>
            <a:off x="1931194" y="2908743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793B399-3DB7-42FA-A904-6B74F17AD37F}"/>
              </a:ext>
            </a:extLst>
          </p:cNvPr>
          <p:cNvSpPr/>
          <p:nvPr/>
        </p:nvSpPr>
        <p:spPr>
          <a:xfrm>
            <a:off x="1931194" y="3067003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D2B8119-2552-4FF5-B298-174259F85D00}"/>
              </a:ext>
            </a:extLst>
          </p:cNvPr>
          <p:cNvSpPr/>
          <p:nvPr/>
        </p:nvSpPr>
        <p:spPr>
          <a:xfrm>
            <a:off x="1931194" y="3224132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262F9D-0B23-4D39-9A0D-BB78EC8448A6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1627933" y="2927790"/>
            <a:ext cx="339755" cy="54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37AE74-D987-4AE1-A84A-C713980A088B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1678958" y="4020356"/>
            <a:ext cx="355176" cy="207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E93B04F-A532-462A-8C24-9E5E23FBBB3F}"/>
              </a:ext>
            </a:extLst>
          </p:cNvPr>
          <p:cNvSpPr/>
          <p:nvPr/>
        </p:nvSpPr>
        <p:spPr>
          <a:xfrm>
            <a:off x="1959988" y="4178615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185D3C-EA6F-461D-A135-9CDD7FF13771}"/>
              </a:ext>
            </a:extLst>
          </p:cNvPr>
          <p:cNvSpPr/>
          <p:nvPr/>
        </p:nvSpPr>
        <p:spPr>
          <a:xfrm>
            <a:off x="1959988" y="4336875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D0A58B-F411-494B-BA4C-4CCDC373166A}"/>
              </a:ext>
            </a:extLst>
          </p:cNvPr>
          <p:cNvSpPr/>
          <p:nvPr/>
        </p:nvSpPr>
        <p:spPr>
          <a:xfrm>
            <a:off x="1959988" y="4494004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EAF5D9-C808-4B23-AC47-756A9A4C4DDE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678958" y="4228048"/>
            <a:ext cx="317524" cy="519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E22FA9-E8C7-4073-84F4-257814C49178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659760" y="1626745"/>
            <a:ext cx="1591440" cy="22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BD2A12-83A9-43A7-86EE-1236A1046891}"/>
              </a:ext>
            </a:extLst>
          </p:cNvPr>
          <p:cNvSpPr/>
          <p:nvPr/>
        </p:nvSpPr>
        <p:spPr>
          <a:xfrm>
            <a:off x="2545807" y="1855604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28F399-8B7A-4F46-B25F-558D2AAEDC17}"/>
              </a:ext>
            </a:extLst>
          </p:cNvPr>
          <p:cNvSpPr/>
          <p:nvPr/>
        </p:nvSpPr>
        <p:spPr>
          <a:xfrm>
            <a:off x="2545807" y="2052305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C0C7E7-8896-4E17-A838-A8747B7632F6}"/>
              </a:ext>
            </a:extLst>
          </p:cNvPr>
          <p:cNvSpPr/>
          <p:nvPr/>
        </p:nvSpPr>
        <p:spPr>
          <a:xfrm>
            <a:off x="2545807" y="2209434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3A1806-E560-432B-A52C-45A0108BA529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659760" y="1626745"/>
            <a:ext cx="981410" cy="77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4B2238A-277B-4F71-BCA9-AFBCA011A004}"/>
              </a:ext>
            </a:extLst>
          </p:cNvPr>
          <p:cNvSpPr/>
          <p:nvPr/>
        </p:nvSpPr>
        <p:spPr>
          <a:xfrm>
            <a:off x="2545807" y="1712902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FABD918-466C-4FC5-9318-B7424AEB5334}"/>
                  </a:ext>
                </a:extLst>
              </p:cNvPr>
              <p:cNvSpPr txBox="1"/>
              <p:nvPr/>
            </p:nvSpPr>
            <p:spPr>
              <a:xfrm>
                <a:off x="1351832" y="146234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FABD918-466C-4FC5-9318-B7424AEB5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32" y="1462344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F1A57C9-89B3-40AB-8ADB-54FEBC976955}"/>
                  </a:ext>
                </a:extLst>
              </p:cNvPr>
              <p:cNvSpPr txBox="1"/>
              <p:nvPr/>
            </p:nvSpPr>
            <p:spPr>
              <a:xfrm>
                <a:off x="4808858" y="2897299"/>
                <a:ext cx="530145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F1A57C9-89B3-40AB-8ADB-54FEBC976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58" y="2897299"/>
                <a:ext cx="530145" cy="232756"/>
              </a:xfrm>
              <a:prstGeom prst="rect">
                <a:avLst/>
              </a:prstGeom>
              <a:blipFill>
                <a:blip r:embed="rId11"/>
                <a:stretch>
                  <a:fillRect l="-8046" r="-6897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5663A450-B807-4190-8B71-13ED7DE67730}"/>
              </a:ext>
            </a:extLst>
          </p:cNvPr>
          <p:cNvSpPr/>
          <p:nvPr/>
        </p:nvSpPr>
        <p:spPr>
          <a:xfrm>
            <a:off x="4527988" y="3044010"/>
            <a:ext cx="339755" cy="3481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B651CAC-4130-46B7-A84F-8F7E746635E5}"/>
                  </a:ext>
                </a:extLst>
              </p:cNvPr>
              <p:cNvSpPr txBox="1"/>
              <p:nvPr/>
            </p:nvSpPr>
            <p:spPr>
              <a:xfrm>
                <a:off x="4559815" y="3044010"/>
                <a:ext cx="24904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B651CAC-4130-46B7-A84F-8F7E74663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15" y="3044010"/>
                <a:ext cx="249043" cy="299313"/>
              </a:xfrm>
              <a:prstGeom prst="rect">
                <a:avLst/>
              </a:prstGeom>
              <a:blipFill>
                <a:blip r:embed="rId12"/>
                <a:stretch>
                  <a:fillRect l="-14634" r="-17073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10973D-404F-446D-B08D-9838F35963CA}"/>
              </a:ext>
            </a:extLst>
          </p:cNvPr>
          <p:cNvCxnSpPr>
            <a:cxnSpLocks/>
            <a:stCxn id="55" idx="1"/>
            <a:endCxn id="23" idx="5"/>
          </p:cNvCxnSpPr>
          <p:nvPr/>
        </p:nvCxnSpPr>
        <p:spPr>
          <a:xfrm flipH="1" flipV="1">
            <a:off x="3771355" y="2488389"/>
            <a:ext cx="806389" cy="606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CEAF6DB-269C-4023-A9F9-9FAFB5B05CD3}"/>
                  </a:ext>
                </a:extLst>
              </p:cNvPr>
              <p:cNvSpPr txBox="1"/>
              <p:nvPr/>
            </p:nvSpPr>
            <p:spPr>
              <a:xfrm>
                <a:off x="4140208" y="2546433"/>
                <a:ext cx="43608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CEAF6DB-269C-4023-A9F9-9FAFB5B05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8" y="2546433"/>
                <a:ext cx="436081" cy="299313"/>
              </a:xfrm>
              <a:prstGeom prst="rect">
                <a:avLst/>
              </a:prstGeom>
              <a:blipFill>
                <a:blip r:embed="rId13"/>
                <a:stretch>
                  <a:fillRect l="-11111" r="-8333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8FA7BBD9-CC9F-4EDE-8F14-FA6E4DD4892C}"/>
              </a:ext>
            </a:extLst>
          </p:cNvPr>
          <p:cNvSpPr/>
          <p:nvPr/>
        </p:nvSpPr>
        <p:spPr>
          <a:xfrm>
            <a:off x="6996927" y="2063858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7CA5D9A-135B-4F62-888E-25F524B0A1B4}"/>
              </a:ext>
            </a:extLst>
          </p:cNvPr>
          <p:cNvSpPr/>
          <p:nvPr/>
        </p:nvSpPr>
        <p:spPr>
          <a:xfrm>
            <a:off x="7018020" y="3776977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FD791A6-A935-498E-97A7-EA7CA11D1324}"/>
                  </a:ext>
                </a:extLst>
              </p:cNvPr>
              <p:cNvSpPr txBox="1"/>
              <p:nvPr/>
            </p:nvSpPr>
            <p:spPr>
              <a:xfrm>
                <a:off x="7040756" y="3776977"/>
                <a:ext cx="243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FD791A6-A935-498E-97A7-EA7CA11D1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756" y="3776977"/>
                <a:ext cx="243656" cy="276999"/>
              </a:xfrm>
              <a:prstGeom prst="rect">
                <a:avLst/>
              </a:prstGeom>
              <a:blipFill>
                <a:blip r:embed="rId14"/>
                <a:stretch>
                  <a:fillRect l="-15000" r="-75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5507E48B-2F47-45D6-B672-1ED6D8A22843}"/>
              </a:ext>
            </a:extLst>
          </p:cNvPr>
          <p:cNvSpPr/>
          <p:nvPr/>
        </p:nvSpPr>
        <p:spPr>
          <a:xfrm>
            <a:off x="7112897" y="2647368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AAFD4D7-E292-4161-90DA-F59F0F253455}"/>
              </a:ext>
            </a:extLst>
          </p:cNvPr>
          <p:cNvSpPr/>
          <p:nvPr/>
        </p:nvSpPr>
        <p:spPr>
          <a:xfrm>
            <a:off x="7114792" y="3066324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D20A43-DFFF-481B-81F0-8999A2C5FE9A}"/>
              </a:ext>
            </a:extLst>
          </p:cNvPr>
          <p:cNvSpPr/>
          <p:nvPr/>
        </p:nvSpPr>
        <p:spPr>
          <a:xfrm>
            <a:off x="7114792" y="3462702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ED1EC68-A332-4145-B1F2-9B6FDBE4861D}"/>
                  </a:ext>
                </a:extLst>
              </p:cNvPr>
              <p:cNvSpPr txBox="1"/>
              <p:nvPr/>
            </p:nvSpPr>
            <p:spPr>
              <a:xfrm>
                <a:off x="7028754" y="2073529"/>
                <a:ext cx="271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ED1EC68-A332-4145-B1F2-9B6FDBE48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54" y="2073529"/>
                <a:ext cx="271036" cy="276999"/>
              </a:xfrm>
              <a:prstGeom prst="rect">
                <a:avLst/>
              </a:prstGeom>
              <a:blipFill>
                <a:blip r:embed="rId15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98409D-5476-41FF-AB59-971BC483F353}"/>
              </a:ext>
            </a:extLst>
          </p:cNvPr>
          <p:cNvCxnSpPr>
            <a:cxnSpLocks/>
          </p:cNvCxnSpPr>
          <p:nvPr/>
        </p:nvCxnSpPr>
        <p:spPr>
          <a:xfrm>
            <a:off x="7359418" y="2254101"/>
            <a:ext cx="720198" cy="3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271AF69-83A9-41AC-9BB5-C46B37618A67}"/>
              </a:ext>
            </a:extLst>
          </p:cNvPr>
          <p:cNvCxnSpPr>
            <a:cxnSpLocks/>
          </p:cNvCxnSpPr>
          <p:nvPr/>
        </p:nvCxnSpPr>
        <p:spPr>
          <a:xfrm>
            <a:off x="7380511" y="3967222"/>
            <a:ext cx="720198" cy="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4F47EF-FF0E-4C5C-A4F0-B8867D3E571E}"/>
              </a:ext>
            </a:extLst>
          </p:cNvPr>
          <p:cNvSpPr txBox="1"/>
          <p:nvPr/>
        </p:nvSpPr>
        <p:spPr>
          <a:xfrm>
            <a:off x="7268861" y="1688478"/>
            <a:ext cx="96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1D48FF6-5D7B-402E-ADDC-0C41D2B59327}"/>
              </a:ext>
            </a:extLst>
          </p:cNvPr>
          <p:cNvSpPr/>
          <p:nvPr/>
        </p:nvSpPr>
        <p:spPr>
          <a:xfrm>
            <a:off x="5039799" y="1873114"/>
            <a:ext cx="339755" cy="34814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B96E74D-FF7E-436F-B535-009792F2DC1B}"/>
                  </a:ext>
                </a:extLst>
              </p:cNvPr>
              <p:cNvSpPr txBox="1"/>
              <p:nvPr/>
            </p:nvSpPr>
            <p:spPr>
              <a:xfrm>
                <a:off x="5071626" y="1873114"/>
                <a:ext cx="281807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B96E74D-FF7E-436F-B535-009792F2D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626" y="1873114"/>
                <a:ext cx="281807" cy="298415"/>
              </a:xfrm>
              <a:prstGeom prst="rect">
                <a:avLst/>
              </a:prstGeom>
              <a:blipFill>
                <a:blip r:embed="rId16"/>
                <a:stretch>
                  <a:fillRect l="-13043" r="-10870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6150C63-1846-4EBA-9AE8-8009B10135F2}"/>
                  </a:ext>
                </a:extLst>
              </p:cNvPr>
              <p:cNvSpPr txBox="1"/>
              <p:nvPr/>
            </p:nvSpPr>
            <p:spPr>
              <a:xfrm>
                <a:off x="3261403" y="3934544"/>
                <a:ext cx="563231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6150C63-1846-4EBA-9AE8-8009B101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03" y="3934544"/>
                <a:ext cx="563231" cy="232051"/>
              </a:xfrm>
              <a:prstGeom prst="rect">
                <a:avLst/>
              </a:prstGeom>
              <a:blipFill>
                <a:blip r:embed="rId17"/>
                <a:stretch>
                  <a:fillRect l="-6522" r="-6522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>
            <a:extLst>
              <a:ext uri="{FF2B5EF4-FFF2-40B4-BE49-F238E27FC236}">
                <a16:creationId xmlns:a16="http://schemas.microsoft.com/office/drawing/2014/main" id="{8F81A63C-9F65-4BE6-843F-7C3F94DC08C6}"/>
              </a:ext>
            </a:extLst>
          </p:cNvPr>
          <p:cNvSpPr/>
          <p:nvPr/>
        </p:nvSpPr>
        <p:spPr>
          <a:xfrm>
            <a:off x="3400579" y="3570013"/>
            <a:ext cx="339755" cy="3481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C74A14-437E-4B44-9559-F1A3342F07E1}"/>
                  </a:ext>
                </a:extLst>
              </p:cNvPr>
              <p:cNvSpPr txBox="1"/>
              <p:nvPr/>
            </p:nvSpPr>
            <p:spPr>
              <a:xfrm>
                <a:off x="3432406" y="3570013"/>
                <a:ext cx="28001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C74A14-437E-4B44-9559-F1A3342F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06" y="3570013"/>
                <a:ext cx="280012" cy="298415"/>
              </a:xfrm>
              <a:prstGeom prst="rect">
                <a:avLst/>
              </a:prstGeom>
              <a:blipFill>
                <a:blip r:embed="rId18"/>
                <a:stretch>
                  <a:fillRect l="-13043" r="-8696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66D55B6-2B50-4EA1-8B55-F8D1E2925EAB}"/>
              </a:ext>
            </a:extLst>
          </p:cNvPr>
          <p:cNvCxnSpPr>
            <a:cxnSpLocks/>
          </p:cNvCxnSpPr>
          <p:nvPr/>
        </p:nvCxnSpPr>
        <p:spPr>
          <a:xfrm flipH="1" flipV="1">
            <a:off x="10287894" y="4887589"/>
            <a:ext cx="75331" cy="324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33191F9-6110-4B2E-B7E7-F915BB877EDE}"/>
              </a:ext>
            </a:extLst>
          </p:cNvPr>
          <p:cNvCxnSpPr>
            <a:cxnSpLocks/>
          </p:cNvCxnSpPr>
          <p:nvPr/>
        </p:nvCxnSpPr>
        <p:spPr>
          <a:xfrm flipV="1">
            <a:off x="10347439" y="4871467"/>
            <a:ext cx="28974" cy="349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2E63D92-712E-4E3B-9A4C-339EC927EA58}"/>
              </a:ext>
            </a:extLst>
          </p:cNvPr>
          <p:cNvCxnSpPr>
            <a:cxnSpLocks/>
          </p:cNvCxnSpPr>
          <p:nvPr/>
        </p:nvCxnSpPr>
        <p:spPr>
          <a:xfrm flipV="1">
            <a:off x="8767120" y="6110932"/>
            <a:ext cx="284578" cy="12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19EDF86-A768-489B-AE3A-A54D875682A4}"/>
              </a:ext>
            </a:extLst>
          </p:cNvPr>
          <p:cNvCxnSpPr>
            <a:cxnSpLocks/>
          </p:cNvCxnSpPr>
          <p:nvPr/>
        </p:nvCxnSpPr>
        <p:spPr>
          <a:xfrm>
            <a:off x="8767120" y="6238182"/>
            <a:ext cx="223568" cy="208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655621-4CDE-495D-8BFF-13973125366E}"/>
              </a:ext>
            </a:extLst>
          </p:cNvPr>
          <p:cNvCxnSpPr>
            <a:cxnSpLocks/>
          </p:cNvCxnSpPr>
          <p:nvPr/>
        </p:nvCxnSpPr>
        <p:spPr>
          <a:xfrm flipH="1">
            <a:off x="9565602" y="5528788"/>
            <a:ext cx="181632" cy="384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C66B6DA-B1E3-4D92-9174-632A6DE68B35}"/>
              </a:ext>
            </a:extLst>
          </p:cNvPr>
          <p:cNvCxnSpPr>
            <a:cxnSpLocks/>
          </p:cNvCxnSpPr>
          <p:nvPr/>
        </p:nvCxnSpPr>
        <p:spPr>
          <a:xfrm>
            <a:off x="9747234" y="5528788"/>
            <a:ext cx="89100" cy="352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C69954-4EBB-4888-AC91-F3336DBA0A18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4830973" y="2170273"/>
            <a:ext cx="258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F669BBB-844D-4827-A057-6BFEA2828F93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5089555" y="2170273"/>
            <a:ext cx="10502" cy="274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05E66CA5-72CF-4062-9E5B-D17A66B8E418}"/>
              </a:ext>
            </a:extLst>
          </p:cNvPr>
          <p:cNvSpPr/>
          <p:nvPr/>
        </p:nvSpPr>
        <p:spPr>
          <a:xfrm>
            <a:off x="4867743" y="2249282"/>
            <a:ext cx="46266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780AE30-A63D-42CC-BF2E-A463D5E6A580}"/>
              </a:ext>
            </a:extLst>
          </p:cNvPr>
          <p:cNvSpPr/>
          <p:nvPr/>
        </p:nvSpPr>
        <p:spPr>
          <a:xfrm>
            <a:off x="4933348" y="2329729"/>
            <a:ext cx="46266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1994130-B638-47C3-85FB-61C438796FE8}"/>
              </a:ext>
            </a:extLst>
          </p:cNvPr>
          <p:cNvSpPr/>
          <p:nvPr/>
        </p:nvSpPr>
        <p:spPr>
          <a:xfrm>
            <a:off x="9646648" y="5868039"/>
            <a:ext cx="46266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A952325A-8839-4DEF-899D-7692B055F5DE}"/>
              </a:ext>
            </a:extLst>
          </p:cNvPr>
          <p:cNvSpPr/>
          <p:nvPr/>
        </p:nvSpPr>
        <p:spPr>
          <a:xfrm>
            <a:off x="9731989" y="5868039"/>
            <a:ext cx="46266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FBCE920-56A2-4344-9C34-9AAF095030CE}"/>
              </a:ext>
            </a:extLst>
          </p:cNvPr>
          <p:cNvSpPr/>
          <p:nvPr/>
        </p:nvSpPr>
        <p:spPr>
          <a:xfrm>
            <a:off x="8972019" y="6299101"/>
            <a:ext cx="46266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434D039-E2E9-45A8-BDC3-D76429E27FE0}"/>
              </a:ext>
            </a:extLst>
          </p:cNvPr>
          <p:cNvSpPr/>
          <p:nvPr/>
        </p:nvSpPr>
        <p:spPr>
          <a:xfrm>
            <a:off x="8978132" y="6208210"/>
            <a:ext cx="46266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601F094-301C-4998-9843-4490D794386C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6310255" y="2237930"/>
            <a:ext cx="686672" cy="20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442321F-4703-4FAB-BD4D-0D79C068AE00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6310255" y="3846339"/>
            <a:ext cx="707765" cy="104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BBA2792-EF7E-44BA-8790-99C9CAE50FAC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6310255" y="2212029"/>
            <a:ext cx="718499" cy="163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0FAB57A-F456-4713-90DD-0EBF4B553808}"/>
              </a:ext>
            </a:extLst>
          </p:cNvPr>
          <p:cNvCxnSpPr>
            <a:cxnSpLocks/>
          </p:cNvCxnSpPr>
          <p:nvPr/>
        </p:nvCxnSpPr>
        <p:spPr>
          <a:xfrm>
            <a:off x="6310255" y="2432317"/>
            <a:ext cx="707765" cy="151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DC72ACD-E645-4603-A5AB-E88BB69A9563}"/>
                  </a:ext>
                </a:extLst>
              </p:cNvPr>
              <p:cNvSpPr txBox="1"/>
              <p:nvPr/>
            </p:nvSpPr>
            <p:spPr>
              <a:xfrm>
                <a:off x="1802865" y="833788"/>
                <a:ext cx="11541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Layer</a:t>
                </a:r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DC72ACD-E645-4603-A5AB-E88BB69A9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65" y="833788"/>
                <a:ext cx="1154162" cy="553998"/>
              </a:xfrm>
              <a:prstGeom prst="rect">
                <a:avLst/>
              </a:prstGeom>
              <a:blipFill>
                <a:blip r:embed="rId19"/>
                <a:stretch>
                  <a:fillRect l="-12698" t="-14286" r="-11640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C3B5361-0A70-4CEB-88F6-311E5C24289F}"/>
                  </a:ext>
                </a:extLst>
              </p:cNvPr>
              <p:cNvSpPr txBox="1"/>
              <p:nvPr/>
            </p:nvSpPr>
            <p:spPr>
              <a:xfrm>
                <a:off x="5917021" y="834402"/>
                <a:ext cx="13336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Layer</a:t>
                </a:r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C3B5361-0A70-4CEB-88F6-311E5C24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021" y="834402"/>
                <a:ext cx="1333698" cy="553998"/>
              </a:xfrm>
              <a:prstGeom prst="rect">
                <a:avLst/>
              </a:prstGeom>
              <a:blipFill>
                <a:blip r:embed="rId20"/>
                <a:stretch>
                  <a:fillRect l="-10550" t="-14286" r="-10550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9A68B99E-F3DA-4DF0-AABD-D62BE0926FF2}"/>
                  </a:ext>
                </a:extLst>
              </p:cNvPr>
              <p:cNvSpPr txBox="1"/>
              <p:nvPr/>
            </p:nvSpPr>
            <p:spPr>
              <a:xfrm>
                <a:off x="4101908" y="643026"/>
                <a:ext cx="6412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Graph</a:t>
                </a:r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9A68B99E-F3DA-4DF0-AABD-D62BE0926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908" y="643026"/>
                <a:ext cx="641201" cy="553998"/>
              </a:xfrm>
              <a:prstGeom prst="rect">
                <a:avLst/>
              </a:prstGeom>
              <a:blipFill>
                <a:blip r:embed="rId21"/>
                <a:stretch>
                  <a:fillRect l="-21905" t="-14286" r="-23810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9C00032B-E410-4DFF-A32A-B2E8F9AE8BF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14455" y="1134900"/>
            <a:ext cx="12700" cy="2183032"/>
          </a:xfrm>
          <a:prstGeom prst="curvedConnector3">
            <a:avLst>
              <a:gd name="adj1" fmla="val 658822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534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59BE17B-B322-43F4-A5F6-995042770CC1}"/>
              </a:ext>
            </a:extLst>
          </p:cNvPr>
          <p:cNvSpPr/>
          <p:nvPr/>
        </p:nvSpPr>
        <p:spPr>
          <a:xfrm>
            <a:off x="3384743" y="1245855"/>
            <a:ext cx="3959495" cy="3800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7A7EE3-B4B8-43EB-BD7C-DD0A1BD6FF46}"/>
              </a:ext>
            </a:extLst>
          </p:cNvPr>
          <p:cNvSpPr/>
          <p:nvPr/>
        </p:nvSpPr>
        <p:spPr>
          <a:xfrm>
            <a:off x="2196005" y="1852119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F47558-FB3F-480C-BB44-0B8E304F7BC9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475807" y="2022745"/>
            <a:ext cx="720198" cy="3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1F7D936-80B8-46CB-ABD6-C326B29D0026}"/>
              </a:ext>
            </a:extLst>
          </p:cNvPr>
          <p:cNvSpPr/>
          <p:nvPr/>
        </p:nvSpPr>
        <p:spPr>
          <a:xfrm>
            <a:off x="2196699" y="3556398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63114-5802-4A06-9988-D48C30BB3675}"/>
                  </a:ext>
                </a:extLst>
              </p:cNvPr>
              <p:cNvSpPr txBox="1"/>
              <p:nvPr/>
            </p:nvSpPr>
            <p:spPr>
              <a:xfrm>
                <a:off x="2219435" y="3556398"/>
                <a:ext cx="296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63114-5802-4A06-9988-D48C30BB3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35" y="3556398"/>
                <a:ext cx="296363" cy="276999"/>
              </a:xfrm>
              <a:prstGeom prst="rect">
                <a:avLst/>
              </a:prstGeom>
              <a:blipFill>
                <a:blip r:embed="rId2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45C406-5D9C-4E45-ADFD-CC2E65BF23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476501" y="3727026"/>
            <a:ext cx="720198" cy="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4055BCB-B408-4771-AF95-0E97FC49A317}"/>
              </a:ext>
            </a:extLst>
          </p:cNvPr>
          <p:cNvSpPr/>
          <p:nvPr/>
        </p:nvSpPr>
        <p:spPr>
          <a:xfrm>
            <a:off x="2335627" y="2822411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50D00-68C5-4B96-9C8A-AF4E9D282477}"/>
              </a:ext>
            </a:extLst>
          </p:cNvPr>
          <p:cNvSpPr/>
          <p:nvPr/>
        </p:nvSpPr>
        <p:spPr>
          <a:xfrm>
            <a:off x="2335627" y="3221907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FCFA7E-DE7F-493F-A048-B54D5E8FEFD2}"/>
              </a:ext>
            </a:extLst>
          </p:cNvPr>
          <p:cNvSpPr/>
          <p:nvPr/>
        </p:nvSpPr>
        <p:spPr>
          <a:xfrm>
            <a:off x="2335627" y="2432317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1CD973-CFC6-41C4-BAF3-0DED6A8B5260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536454" y="3392154"/>
            <a:ext cx="894832" cy="338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B0598A-6FEC-48FD-90E0-373102B3100A}"/>
              </a:ext>
            </a:extLst>
          </p:cNvPr>
          <p:cNvCxnSpPr>
            <a:cxnSpLocks/>
            <a:stCxn id="6" idx="6"/>
            <a:endCxn id="2" idx="3"/>
          </p:cNvCxnSpPr>
          <p:nvPr/>
        </p:nvCxnSpPr>
        <p:spPr>
          <a:xfrm>
            <a:off x="2536454" y="3730470"/>
            <a:ext cx="1428144" cy="759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3DC684-F01F-4C49-A650-4BF9E3151E06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 flipV="1">
            <a:off x="2535760" y="1802400"/>
            <a:ext cx="1428838" cy="223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6217641-0459-46CA-B043-4F040728AB9E}"/>
              </a:ext>
            </a:extLst>
          </p:cNvPr>
          <p:cNvSpPr/>
          <p:nvPr/>
        </p:nvSpPr>
        <p:spPr>
          <a:xfrm>
            <a:off x="3240960" y="2237930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08A9E0-230D-46CE-BD40-5003A6A0AA60}"/>
              </a:ext>
            </a:extLst>
          </p:cNvPr>
          <p:cNvSpPr/>
          <p:nvPr/>
        </p:nvSpPr>
        <p:spPr>
          <a:xfrm>
            <a:off x="3245468" y="2412002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01FD38-444C-4626-80A0-C2B7F09A040B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535760" y="2026191"/>
            <a:ext cx="877872" cy="78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DF5B155-C179-48FC-A8D4-631EA8642B6B}"/>
              </a:ext>
            </a:extLst>
          </p:cNvPr>
          <p:cNvSpPr/>
          <p:nvPr/>
        </p:nvSpPr>
        <p:spPr>
          <a:xfrm>
            <a:off x="3246745" y="2066864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BEBAC3-79FF-46EF-B258-B1BD2407EA9A}"/>
                  </a:ext>
                </a:extLst>
              </p:cNvPr>
              <p:cNvSpPr txBox="1"/>
              <p:nvPr/>
            </p:nvSpPr>
            <p:spPr>
              <a:xfrm>
                <a:off x="2254937" y="18550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BEBAC3-79FF-46EF-B258-B1BD2407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37" y="1855002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2E802B1-6271-45BD-BC1A-EE318640428C}"/>
              </a:ext>
            </a:extLst>
          </p:cNvPr>
          <p:cNvSpPr/>
          <p:nvPr/>
        </p:nvSpPr>
        <p:spPr>
          <a:xfrm>
            <a:off x="7896579" y="2063858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170586A-C6AE-47B6-8516-223D5C095CEE}"/>
              </a:ext>
            </a:extLst>
          </p:cNvPr>
          <p:cNvSpPr/>
          <p:nvPr/>
        </p:nvSpPr>
        <p:spPr>
          <a:xfrm>
            <a:off x="7917672" y="3776977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3ABDCD0-DF29-473E-856C-202E1055A047}"/>
                  </a:ext>
                </a:extLst>
              </p:cNvPr>
              <p:cNvSpPr txBox="1"/>
              <p:nvPr/>
            </p:nvSpPr>
            <p:spPr>
              <a:xfrm>
                <a:off x="7940408" y="3776977"/>
                <a:ext cx="243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3ABDCD0-DF29-473E-856C-202E1055A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408" y="3776977"/>
                <a:ext cx="243656" cy="276999"/>
              </a:xfrm>
              <a:prstGeom prst="rect">
                <a:avLst/>
              </a:prstGeom>
              <a:blipFill>
                <a:blip r:embed="rId4"/>
                <a:stretch>
                  <a:fillRect l="-15000" r="-75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CD58221A-AAE1-4268-B3DA-1644B0E3903A}"/>
              </a:ext>
            </a:extLst>
          </p:cNvPr>
          <p:cNvSpPr/>
          <p:nvPr/>
        </p:nvSpPr>
        <p:spPr>
          <a:xfrm>
            <a:off x="8012549" y="2647368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A5FD2D-AAE4-4909-815D-E42734FC3ACD}"/>
              </a:ext>
            </a:extLst>
          </p:cNvPr>
          <p:cNvSpPr/>
          <p:nvPr/>
        </p:nvSpPr>
        <p:spPr>
          <a:xfrm>
            <a:off x="8014444" y="3066324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C768C9-0B17-497D-9EAB-80300A0CC020}"/>
              </a:ext>
            </a:extLst>
          </p:cNvPr>
          <p:cNvSpPr/>
          <p:nvPr/>
        </p:nvSpPr>
        <p:spPr>
          <a:xfrm>
            <a:off x="8014444" y="3462702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19D107-B94C-4ABA-BB05-27EF45F7A4A4}"/>
                  </a:ext>
                </a:extLst>
              </p:cNvPr>
              <p:cNvSpPr txBox="1"/>
              <p:nvPr/>
            </p:nvSpPr>
            <p:spPr>
              <a:xfrm>
                <a:off x="7928406" y="2073529"/>
                <a:ext cx="271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19D107-B94C-4ABA-BB05-27EF45F7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406" y="2073529"/>
                <a:ext cx="271036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B43AAC-F7F0-4B87-AD1C-844C5A21D686}"/>
              </a:ext>
            </a:extLst>
          </p:cNvPr>
          <p:cNvCxnSpPr>
            <a:cxnSpLocks/>
            <a:stCxn id="47" idx="6"/>
            <a:endCxn id="83" idx="2"/>
          </p:cNvCxnSpPr>
          <p:nvPr/>
        </p:nvCxnSpPr>
        <p:spPr>
          <a:xfrm>
            <a:off x="8257427" y="3951049"/>
            <a:ext cx="399898" cy="1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EA6C2B-1CAC-41DD-A425-3B76643636AE}"/>
              </a:ext>
            </a:extLst>
          </p:cNvPr>
          <p:cNvSpPr txBox="1"/>
          <p:nvPr/>
        </p:nvSpPr>
        <p:spPr>
          <a:xfrm>
            <a:off x="8168513" y="1688478"/>
            <a:ext cx="96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D5B128-A527-4785-AA7D-30767BE676FD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209907" y="2237930"/>
            <a:ext cx="686672" cy="204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29C501-D72C-42C1-B17B-98A5E5743B0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7209907" y="3846339"/>
            <a:ext cx="707765" cy="104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B3B5E15-8105-40B4-A200-972308A32FE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209907" y="2237930"/>
            <a:ext cx="686672" cy="1608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375DC1-BF1D-4BFD-A750-441445DEACC3}"/>
              </a:ext>
            </a:extLst>
          </p:cNvPr>
          <p:cNvCxnSpPr>
            <a:cxnSpLocks/>
          </p:cNvCxnSpPr>
          <p:nvPr/>
        </p:nvCxnSpPr>
        <p:spPr>
          <a:xfrm>
            <a:off x="7209907" y="2432317"/>
            <a:ext cx="707765" cy="151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51A3CEC-3CE7-4EB8-A340-383202F03F27}"/>
                  </a:ext>
                </a:extLst>
              </p:cNvPr>
              <p:cNvSpPr txBox="1"/>
              <p:nvPr/>
            </p:nvSpPr>
            <p:spPr>
              <a:xfrm>
                <a:off x="2702517" y="833788"/>
                <a:ext cx="11541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Layer</a:t>
                </a:r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51A3CEC-3CE7-4EB8-A340-383202F03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17" y="833788"/>
                <a:ext cx="1154162" cy="553998"/>
              </a:xfrm>
              <a:prstGeom prst="rect">
                <a:avLst/>
              </a:prstGeom>
              <a:blipFill>
                <a:blip r:embed="rId6"/>
                <a:stretch>
                  <a:fillRect l="-12105" t="-14286" r="-11579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F65606-8B21-4A13-B349-B98AB52566F4}"/>
                  </a:ext>
                </a:extLst>
              </p:cNvPr>
              <p:cNvSpPr txBox="1"/>
              <p:nvPr/>
            </p:nvSpPr>
            <p:spPr>
              <a:xfrm>
                <a:off x="6816673" y="834402"/>
                <a:ext cx="13336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Layer</a:t>
                </a:r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F65606-8B21-4A13-B349-B98AB5256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673" y="834402"/>
                <a:ext cx="1333698" cy="553998"/>
              </a:xfrm>
              <a:prstGeom prst="rect">
                <a:avLst/>
              </a:prstGeom>
              <a:blipFill>
                <a:blip r:embed="rId7"/>
                <a:stretch>
                  <a:fillRect l="-10046" t="-14286" r="-10502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D15214B-AC1F-41CA-A1FE-8F69C0A6D914}"/>
                  </a:ext>
                </a:extLst>
              </p:cNvPr>
              <p:cNvSpPr txBox="1"/>
              <p:nvPr/>
            </p:nvSpPr>
            <p:spPr>
              <a:xfrm>
                <a:off x="4801153" y="643026"/>
                <a:ext cx="10420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D15214B-AC1F-41CA-A1FE-8F69C0A6D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153" y="643026"/>
                <a:ext cx="1042016" cy="553998"/>
              </a:xfrm>
              <a:prstGeom prst="rect">
                <a:avLst/>
              </a:prstGeom>
              <a:blipFill>
                <a:blip r:embed="rId8"/>
                <a:stretch>
                  <a:fillRect l="-13450" t="-15385" r="-6433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59210318-8635-41D9-B143-72328CC53EEA}"/>
              </a:ext>
            </a:extLst>
          </p:cNvPr>
          <p:cNvSpPr/>
          <p:nvPr/>
        </p:nvSpPr>
        <p:spPr>
          <a:xfrm>
            <a:off x="3236452" y="3768137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1C78468-A621-4C74-AE94-073591ED15F3}"/>
              </a:ext>
            </a:extLst>
          </p:cNvPr>
          <p:cNvSpPr/>
          <p:nvPr/>
        </p:nvSpPr>
        <p:spPr>
          <a:xfrm>
            <a:off x="3240960" y="3942209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9F70A68-F47B-44CE-957C-25A89C2F3E9C}"/>
              </a:ext>
            </a:extLst>
          </p:cNvPr>
          <p:cNvSpPr/>
          <p:nvPr/>
        </p:nvSpPr>
        <p:spPr>
          <a:xfrm>
            <a:off x="3236452" y="3590324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1DF76D1-24AC-4147-BC32-A3C0AF8309A5}"/>
              </a:ext>
            </a:extLst>
          </p:cNvPr>
          <p:cNvSpPr/>
          <p:nvPr/>
        </p:nvSpPr>
        <p:spPr>
          <a:xfrm>
            <a:off x="8636232" y="2065345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18EF203-07F9-4A0A-8713-23E197B6FC60}"/>
              </a:ext>
            </a:extLst>
          </p:cNvPr>
          <p:cNvSpPr/>
          <p:nvPr/>
        </p:nvSpPr>
        <p:spPr>
          <a:xfrm>
            <a:off x="8657325" y="3778464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20B522D-99A0-4585-94F3-4A4AB02DA774}"/>
              </a:ext>
            </a:extLst>
          </p:cNvPr>
          <p:cNvCxnSpPr>
            <a:cxnSpLocks/>
            <a:stCxn id="46" idx="6"/>
            <a:endCxn id="82" idx="2"/>
          </p:cNvCxnSpPr>
          <p:nvPr/>
        </p:nvCxnSpPr>
        <p:spPr>
          <a:xfrm>
            <a:off x="8236334" y="2237930"/>
            <a:ext cx="399898" cy="1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BABADBA3-41CC-404D-AD05-D0C4EDBDF5A1}"/>
              </a:ext>
            </a:extLst>
          </p:cNvPr>
          <p:cNvSpPr/>
          <p:nvPr/>
        </p:nvSpPr>
        <p:spPr>
          <a:xfrm>
            <a:off x="4207693" y="3221476"/>
            <a:ext cx="392628" cy="3688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4C9A27E-2278-49E5-938A-9FA2585B8FDE}"/>
              </a:ext>
            </a:extLst>
          </p:cNvPr>
          <p:cNvSpPr/>
          <p:nvPr/>
        </p:nvSpPr>
        <p:spPr>
          <a:xfrm>
            <a:off x="5771106" y="3370208"/>
            <a:ext cx="392628" cy="3688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5BF95BD-2B12-4B2B-A3F6-B62D59B404C3}"/>
              </a:ext>
            </a:extLst>
          </p:cNvPr>
          <p:cNvSpPr/>
          <p:nvPr/>
        </p:nvSpPr>
        <p:spPr>
          <a:xfrm>
            <a:off x="6058272" y="2236647"/>
            <a:ext cx="392628" cy="368848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7D83618-D563-4B78-B24A-ED0887199A83}"/>
              </a:ext>
            </a:extLst>
          </p:cNvPr>
          <p:cNvSpPr/>
          <p:nvPr/>
        </p:nvSpPr>
        <p:spPr>
          <a:xfrm>
            <a:off x="4492050" y="2014232"/>
            <a:ext cx="385868" cy="39498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D3B07FD-A04E-4E30-B29A-06292CB6C2FF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>
          <a:xfrm flipH="1">
            <a:off x="4404007" y="2409221"/>
            <a:ext cx="280977" cy="812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BB9F8F-F006-46BD-A9AE-DA99916DFC43}"/>
              </a:ext>
            </a:extLst>
          </p:cNvPr>
          <p:cNvCxnSpPr>
            <a:cxnSpLocks/>
            <a:stCxn id="103" idx="5"/>
            <a:endCxn id="101" idx="1"/>
          </p:cNvCxnSpPr>
          <p:nvPr/>
        </p:nvCxnSpPr>
        <p:spPr>
          <a:xfrm>
            <a:off x="4821409" y="2351376"/>
            <a:ext cx="1007196" cy="1072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014BC85-E508-4C26-B910-2473B394257D}"/>
              </a:ext>
            </a:extLst>
          </p:cNvPr>
          <p:cNvCxnSpPr>
            <a:cxnSpLocks/>
            <a:stCxn id="131" idx="7"/>
            <a:endCxn id="101" idx="2"/>
          </p:cNvCxnSpPr>
          <p:nvPr/>
        </p:nvCxnSpPr>
        <p:spPr>
          <a:xfrm flipV="1">
            <a:off x="5454620" y="3554632"/>
            <a:ext cx="316486" cy="169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4B09CF0-AC9A-4C34-AC16-818D4A53B5F9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5315805" y="3357034"/>
            <a:ext cx="234213" cy="31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7020AA9-9201-4BFF-AD43-6A849BFDE785}"/>
              </a:ext>
            </a:extLst>
          </p:cNvPr>
          <p:cNvCxnSpPr>
            <a:cxnSpLocks/>
            <a:stCxn id="101" idx="0"/>
            <a:endCxn id="102" idx="4"/>
          </p:cNvCxnSpPr>
          <p:nvPr/>
        </p:nvCxnSpPr>
        <p:spPr>
          <a:xfrm flipV="1">
            <a:off x="5967420" y="2605495"/>
            <a:ext cx="287166" cy="76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BEB0B2-A06E-4BB7-A8A6-B55C6CB7BB87}"/>
                  </a:ext>
                </a:extLst>
              </p:cNvPr>
              <p:cNvSpPr txBox="1"/>
              <p:nvPr/>
            </p:nvSpPr>
            <p:spPr>
              <a:xfrm>
                <a:off x="4567319" y="2039400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BEB0B2-A06E-4BB7-A8A6-B55C6CB7B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19" y="2039400"/>
                <a:ext cx="250325" cy="276999"/>
              </a:xfrm>
              <a:prstGeom prst="rect">
                <a:avLst/>
              </a:prstGeom>
              <a:blipFill>
                <a:blip r:embed="rId9"/>
                <a:stretch>
                  <a:fillRect l="-14634" r="-1219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C9D644E-4C5F-4111-B816-D46BABD43E00}"/>
                  </a:ext>
                </a:extLst>
              </p:cNvPr>
              <p:cNvSpPr txBox="1"/>
              <p:nvPr/>
            </p:nvSpPr>
            <p:spPr>
              <a:xfrm>
                <a:off x="5834883" y="3391664"/>
                <a:ext cx="24904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C9D644E-4C5F-4111-B816-D46BABD43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83" y="3391664"/>
                <a:ext cx="249043" cy="299313"/>
              </a:xfrm>
              <a:prstGeom prst="rect">
                <a:avLst/>
              </a:prstGeom>
              <a:blipFill>
                <a:blip r:embed="rId10"/>
                <a:stretch>
                  <a:fillRect l="-14634" r="-17073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F06E4B3-1D9C-4F99-A3DF-E4DFDCD8BF93}"/>
                  </a:ext>
                </a:extLst>
              </p:cNvPr>
              <p:cNvSpPr txBox="1"/>
              <p:nvPr/>
            </p:nvSpPr>
            <p:spPr>
              <a:xfrm>
                <a:off x="6087737" y="3212064"/>
                <a:ext cx="530145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F06E4B3-1D9C-4F99-A3DF-E4DFDCD8B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737" y="3212064"/>
                <a:ext cx="530145" cy="232756"/>
              </a:xfrm>
              <a:prstGeom prst="rect">
                <a:avLst/>
              </a:prstGeom>
              <a:blipFill>
                <a:blip r:embed="rId11"/>
                <a:stretch>
                  <a:fillRect l="-8046" r="-6897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79952C-D6AD-4E5B-8BBC-1D6F37E20882}"/>
                  </a:ext>
                </a:extLst>
              </p:cNvPr>
              <p:cNvSpPr txBox="1"/>
              <p:nvPr/>
            </p:nvSpPr>
            <p:spPr>
              <a:xfrm>
                <a:off x="6067109" y="1988633"/>
                <a:ext cx="7495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⋄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79952C-D6AD-4E5B-8BBC-1D6F37E20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109" y="1988633"/>
                <a:ext cx="749564" cy="215444"/>
              </a:xfrm>
              <a:prstGeom prst="rect">
                <a:avLst/>
              </a:prstGeom>
              <a:blipFill>
                <a:blip r:embed="rId12"/>
                <a:stretch>
                  <a:fillRect l="-4878" r="-8130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7F96A-223E-49BD-8D3F-8A505B724E0B}"/>
                  </a:ext>
                </a:extLst>
              </p:cNvPr>
              <p:cNvSpPr txBox="1"/>
              <p:nvPr/>
            </p:nvSpPr>
            <p:spPr>
              <a:xfrm>
                <a:off x="4299113" y="1757708"/>
                <a:ext cx="7412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7F96A-223E-49BD-8D3F-8A505B724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113" y="1757708"/>
                <a:ext cx="741229" cy="215444"/>
              </a:xfrm>
              <a:prstGeom prst="rect">
                <a:avLst/>
              </a:prstGeom>
              <a:blipFill>
                <a:blip r:embed="rId13"/>
                <a:stretch>
                  <a:fillRect l="-4918" r="-8197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F438957-C939-4CB1-905D-CEA1FB648D14}"/>
                  </a:ext>
                </a:extLst>
              </p:cNvPr>
              <p:cNvSpPr txBox="1"/>
              <p:nvPr/>
            </p:nvSpPr>
            <p:spPr>
              <a:xfrm>
                <a:off x="5238890" y="4093894"/>
                <a:ext cx="5400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⋄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F438957-C939-4CB1-905D-CEA1FB64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90" y="4093894"/>
                <a:ext cx="540020" cy="215444"/>
              </a:xfrm>
              <a:prstGeom prst="rect">
                <a:avLst/>
              </a:prstGeom>
              <a:blipFill>
                <a:blip r:embed="rId14"/>
                <a:stretch>
                  <a:fillRect l="-6742" r="-674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>
            <a:extLst>
              <a:ext uri="{FF2B5EF4-FFF2-40B4-BE49-F238E27FC236}">
                <a16:creationId xmlns:a16="http://schemas.microsoft.com/office/drawing/2014/main" id="{8FE7F6BB-4A04-4DA9-A0AE-77344BF8C0EF}"/>
              </a:ext>
            </a:extLst>
          </p:cNvPr>
          <p:cNvSpPr/>
          <p:nvPr/>
        </p:nvSpPr>
        <p:spPr>
          <a:xfrm>
            <a:off x="5119491" y="3670360"/>
            <a:ext cx="392628" cy="3688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E4BF76-63C2-4A51-93AB-28C20077E00C}"/>
              </a:ext>
            </a:extLst>
          </p:cNvPr>
          <p:cNvSpPr/>
          <p:nvPr/>
        </p:nvSpPr>
        <p:spPr>
          <a:xfrm>
            <a:off x="4647911" y="3521464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7C79E53-30A1-4CD5-A68C-365D6FB4836C}"/>
              </a:ext>
            </a:extLst>
          </p:cNvPr>
          <p:cNvSpPr/>
          <p:nvPr/>
        </p:nvSpPr>
        <p:spPr>
          <a:xfrm>
            <a:off x="4795082" y="3615201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7D9775F-C44E-42B4-9D8F-26636D8BD84E}"/>
              </a:ext>
            </a:extLst>
          </p:cNvPr>
          <p:cNvSpPr/>
          <p:nvPr/>
        </p:nvSpPr>
        <p:spPr>
          <a:xfrm>
            <a:off x="4932384" y="3699208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B6E8764-B971-46B2-9781-281B9F9D8B1A}"/>
              </a:ext>
            </a:extLst>
          </p:cNvPr>
          <p:cNvCxnSpPr>
            <a:cxnSpLocks/>
            <a:stCxn id="131" idx="0"/>
          </p:cNvCxnSpPr>
          <p:nvPr/>
        </p:nvCxnSpPr>
        <p:spPr>
          <a:xfrm flipH="1" flipV="1">
            <a:off x="5224241" y="3351102"/>
            <a:ext cx="91564" cy="31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21DE1AE-C505-4D4A-AB18-5277D072F318}"/>
              </a:ext>
            </a:extLst>
          </p:cNvPr>
          <p:cNvCxnSpPr>
            <a:cxnSpLocks/>
            <a:stCxn id="100" idx="7"/>
          </p:cNvCxnSpPr>
          <p:nvPr/>
        </p:nvCxnSpPr>
        <p:spPr>
          <a:xfrm>
            <a:off x="4542822" y="3275493"/>
            <a:ext cx="324097" cy="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5F1F666-1264-469B-95A3-7EA1A55C1D46}"/>
              </a:ext>
            </a:extLst>
          </p:cNvPr>
          <p:cNvCxnSpPr>
            <a:cxnSpLocks/>
            <a:stCxn id="100" idx="7"/>
          </p:cNvCxnSpPr>
          <p:nvPr/>
        </p:nvCxnSpPr>
        <p:spPr>
          <a:xfrm flipV="1">
            <a:off x="4542822" y="3066324"/>
            <a:ext cx="253813" cy="209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F9C4720-7753-4431-A5CE-D2F5190B39A2}"/>
                  </a:ext>
                </a:extLst>
              </p:cNvPr>
              <p:cNvSpPr txBox="1"/>
              <p:nvPr/>
            </p:nvSpPr>
            <p:spPr>
              <a:xfrm>
                <a:off x="3988949" y="3617953"/>
                <a:ext cx="5400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⋄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F9C4720-7753-4431-A5CE-D2F5190B3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49" y="3617953"/>
                <a:ext cx="540020" cy="215444"/>
              </a:xfrm>
              <a:prstGeom prst="rect">
                <a:avLst/>
              </a:prstGeom>
              <a:blipFill>
                <a:blip r:embed="rId15"/>
                <a:stretch>
                  <a:fillRect l="-6742" r="-674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CA49C63-4D2B-43D0-81F3-A47B441582EE}"/>
                  </a:ext>
                </a:extLst>
              </p:cNvPr>
              <p:cNvSpPr txBox="1"/>
              <p:nvPr/>
            </p:nvSpPr>
            <p:spPr>
              <a:xfrm>
                <a:off x="5270023" y="2634201"/>
                <a:ext cx="43608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CA49C63-4D2B-43D0-81F3-A47B44158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023" y="2634201"/>
                <a:ext cx="436081" cy="299313"/>
              </a:xfrm>
              <a:prstGeom prst="rect">
                <a:avLst/>
              </a:prstGeom>
              <a:blipFill>
                <a:blip r:embed="rId16"/>
                <a:stretch>
                  <a:fillRect l="-12676" r="-985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81673843-9666-472B-974E-F1F6EDB5D164}"/>
              </a:ext>
            </a:extLst>
          </p:cNvPr>
          <p:cNvSpPr/>
          <p:nvPr/>
        </p:nvSpPr>
        <p:spPr>
          <a:xfrm>
            <a:off x="5112817" y="2135821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9D81146-8F1B-4DE5-92FC-96064696A1E8}"/>
              </a:ext>
            </a:extLst>
          </p:cNvPr>
          <p:cNvSpPr/>
          <p:nvPr/>
        </p:nvSpPr>
        <p:spPr>
          <a:xfrm>
            <a:off x="5437114" y="2184988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B85581B-9DA4-4F0A-BEE9-279639A9844E}"/>
              </a:ext>
            </a:extLst>
          </p:cNvPr>
          <p:cNvSpPr/>
          <p:nvPr/>
        </p:nvSpPr>
        <p:spPr>
          <a:xfrm>
            <a:off x="5751709" y="2239417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5471C3C-1044-4D05-B611-B74DD8D43FA9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762826" y="2421071"/>
            <a:ext cx="295446" cy="5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EB67839-112B-4D75-A4BA-F4FFDB811B5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859598" y="2421071"/>
            <a:ext cx="198674" cy="266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8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val 151">
            <a:extLst>
              <a:ext uri="{FF2B5EF4-FFF2-40B4-BE49-F238E27FC236}">
                <a16:creationId xmlns:a16="http://schemas.microsoft.com/office/drawing/2014/main" id="{9A19EE81-3C20-45DB-8953-F66ADCA25F64}"/>
              </a:ext>
            </a:extLst>
          </p:cNvPr>
          <p:cNvSpPr/>
          <p:nvPr/>
        </p:nvSpPr>
        <p:spPr>
          <a:xfrm>
            <a:off x="6145686" y="3505166"/>
            <a:ext cx="1460811" cy="26327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6CEAE5-EB5C-4532-B3F8-DC4858AED975}"/>
              </a:ext>
            </a:extLst>
          </p:cNvPr>
          <p:cNvSpPr/>
          <p:nvPr/>
        </p:nvSpPr>
        <p:spPr>
          <a:xfrm>
            <a:off x="1279766" y="989299"/>
            <a:ext cx="377505" cy="36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B93FEC-234A-4ED8-9E4B-3861EB52F4FA}"/>
              </a:ext>
            </a:extLst>
          </p:cNvPr>
          <p:cNvSpPr/>
          <p:nvPr/>
        </p:nvSpPr>
        <p:spPr>
          <a:xfrm>
            <a:off x="1279766" y="1663215"/>
            <a:ext cx="377505" cy="36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0DD0A6-0C6A-4DEB-B0EB-B75BF9110A5F}"/>
              </a:ext>
            </a:extLst>
          </p:cNvPr>
          <p:cNvCxnSpPr>
            <a:cxnSpLocks/>
          </p:cNvCxnSpPr>
          <p:nvPr/>
        </p:nvCxnSpPr>
        <p:spPr>
          <a:xfrm>
            <a:off x="937073" y="1851219"/>
            <a:ext cx="3426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E99168-129D-4850-92BC-64BDF56DF0EA}"/>
              </a:ext>
            </a:extLst>
          </p:cNvPr>
          <p:cNvCxnSpPr>
            <a:cxnSpLocks/>
          </p:cNvCxnSpPr>
          <p:nvPr/>
        </p:nvCxnSpPr>
        <p:spPr>
          <a:xfrm>
            <a:off x="937073" y="1177303"/>
            <a:ext cx="3426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347DCFC-C3A3-46C3-9450-3D0486BC7817}"/>
              </a:ext>
            </a:extLst>
          </p:cNvPr>
          <p:cNvSpPr/>
          <p:nvPr/>
        </p:nvSpPr>
        <p:spPr>
          <a:xfrm>
            <a:off x="2188716" y="1326257"/>
            <a:ext cx="377505" cy="36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497040-6B9A-4B22-9871-AAAC24E026E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1657271" y="1510815"/>
            <a:ext cx="531445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5B24C3-0BDC-463B-B5EC-00BD3C9081B8}"/>
              </a:ext>
            </a:extLst>
          </p:cNvPr>
          <p:cNvCxnSpPr>
            <a:cxnSpLocks/>
          </p:cNvCxnSpPr>
          <p:nvPr/>
        </p:nvCxnSpPr>
        <p:spPr>
          <a:xfrm>
            <a:off x="2566221" y="1510815"/>
            <a:ext cx="3426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9C3670-9A66-4C22-BF2B-D7AFE131D176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1657271" y="1173857"/>
            <a:ext cx="531445" cy="33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C2F6C8-DA41-4228-9B55-81F89E840808}"/>
                  </a:ext>
                </a:extLst>
              </p:cNvPr>
              <p:cNvSpPr txBox="1"/>
              <p:nvPr/>
            </p:nvSpPr>
            <p:spPr>
              <a:xfrm>
                <a:off x="1330467" y="9892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C2F6C8-DA41-4228-9B55-81F89E84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67" y="98929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F9E53F-F529-4F40-B64B-85D6795E84D7}"/>
                  </a:ext>
                </a:extLst>
              </p:cNvPr>
              <p:cNvSpPr txBox="1"/>
              <p:nvPr/>
            </p:nvSpPr>
            <p:spPr>
              <a:xfrm>
                <a:off x="1330467" y="16632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F9E53F-F529-4F40-B64B-85D6795E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67" y="166321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6FDC4E-1672-42A6-96F1-59BD9B94C05C}"/>
                  </a:ext>
                </a:extLst>
              </p:cNvPr>
              <p:cNvSpPr txBox="1"/>
              <p:nvPr/>
            </p:nvSpPr>
            <p:spPr>
              <a:xfrm>
                <a:off x="1633507" y="128767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6FDC4E-1672-42A6-96F1-59BD9B94C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507" y="1287676"/>
                <a:ext cx="317138" cy="276999"/>
              </a:xfrm>
              <a:prstGeom prst="rect">
                <a:avLst/>
              </a:prstGeom>
              <a:blipFill>
                <a:blip r:embed="rId4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037C49-4DAE-4422-A76D-5F4FDE5B4951}"/>
                  </a:ext>
                </a:extLst>
              </p:cNvPr>
              <p:cNvSpPr txBox="1"/>
              <p:nvPr/>
            </p:nvSpPr>
            <p:spPr>
              <a:xfrm>
                <a:off x="1792076" y="167929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037C49-4DAE-4422-A76D-5F4FDE5B4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076" y="1679294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96B27E-090F-406D-A98B-4D17E105DA89}"/>
                  </a:ext>
                </a:extLst>
              </p:cNvPr>
              <p:cNvSpPr txBox="1"/>
              <p:nvPr/>
            </p:nvSpPr>
            <p:spPr>
              <a:xfrm>
                <a:off x="1984073" y="1087143"/>
                <a:ext cx="19457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96B27E-090F-406D-A98B-4D17E105D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73" y="1087143"/>
                <a:ext cx="1945789" cy="215444"/>
              </a:xfrm>
              <a:prstGeom prst="rect">
                <a:avLst/>
              </a:prstGeom>
              <a:blipFill>
                <a:blip r:embed="rId6"/>
                <a:stretch>
                  <a:fillRect l="-3125" t="-25000" r="-3125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C8EE13-3178-4067-9CC2-4EE440B99823}"/>
                  </a:ext>
                </a:extLst>
              </p:cNvPr>
              <p:cNvSpPr/>
              <p:nvPr/>
            </p:nvSpPr>
            <p:spPr>
              <a:xfrm>
                <a:off x="2804292" y="1326041"/>
                <a:ext cx="5371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C8EE13-3178-4067-9CC2-4EE440B99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92" y="1326041"/>
                <a:ext cx="53719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0185C36D-0930-42BC-A646-5473487DF756}"/>
              </a:ext>
            </a:extLst>
          </p:cNvPr>
          <p:cNvSpPr/>
          <p:nvPr/>
        </p:nvSpPr>
        <p:spPr>
          <a:xfrm>
            <a:off x="950628" y="4545972"/>
            <a:ext cx="377505" cy="36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A5E7FA-1C90-41BD-BDA8-4D96F4F70167}"/>
              </a:ext>
            </a:extLst>
          </p:cNvPr>
          <p:cNvSpPr/>
          <p:nvPr/>
        </p:nvSpPr>
        <p:spPr>
          <a:xfrm>
            <a:off x="950628" y="5219888"/>
            <a:ext cx="377505" cy="36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FCDBCD-8B3A-483D-8BA3-3E8D17FAC125}"/>
              </a:ext>
            </a:extLst>
          </p:cNvPr>
          <p:cNvCxnSpPr>
            <a:cxnSpLocks/>
          </p:cNvCxnSpPr>
          <p:nvPr/>
        </p:nvCxnSpPr>
        <p:spPr>
          <a:xfrm>
            <a:off x="607935" y="5403358"/>
            <a:ext cx="3426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CCD0F0-01D2-44CD-93F4-95D55E7F8828}"/>
              </a:ext>
            </a:extLst>
          </p:cNvPr>
          <p:cNvCxnSpPr>
            <a:cxnSpLocks/>
          </p:cNvCxnSpPr>
          <p:nvPr/>
        </p:nvCxnSpPr>
        <p:spPr>
          <a:xfrm>
            <a:off x="607935" y="4729442"/>
            <a:ext cx="3426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A20B64F-7160-4620-BAAE-098CB40AE862}"/>
              </a:ext>
            </a:extLst>
          </p:cNvPr>
          <p:cNvSpPr/>
          <p:nvPr/>
        </p:nvSpPr>
        <p:spPr>
          <a:xfrm>
            <a:off x="1862240" y="3913974"/>
            <a:ext cx="377505" cy="36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067B0E-4FD4-49AD-9BEC-068E25C11FC8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328133" y="4098532"/>
            <a:ext cx="534107" cy="130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9ADB09-EBEE-4622-BFD8-192D6B9943BE}"/>
              </a:ext>
            </a:extLst>
          </p:cNvPr>
          <p:cNvCxnSpPr>
            <a:cxnSpLocks/>
            <a:stCxn id="73" idx="6"/>
            <a:endCxn id="99" idx="1"/>
          </p:cNvCxnSpPr>
          <p:nvPr/>
        </p:nvCxnSpPr>
        <p:spPr>
          <a:xfrm>
            <a:off x="3351251" y="4637001"/>
            <a:ext cx="415561" cy="325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B00A29-895C-4C70-ACB5-03FDB7D3D3AD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 flipV="1">
            <a:off x="1328133" y="4098532"/>
            <a:ext cx="534107" cy="631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25347-0801-4ED8-847A-32AF552DD32D}"/>
                  </a:ext>
                </a:extLst>
              </p:cNvPr>
              <p:cNvSpPr txBox="1"/>
              <p:nvPr/>
            </p:nvSpPr>
            <p:spPr>
              <a:xfrm>
                <a:off x="864613" y="4133449"/>
                <a:ext cx="5392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25347-0801-4ED8-847A-32AF552D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13" y="4133449"/>
                <a:ext cx="539250" cy="215444"/>
              </a:xfrm>
              <a:prstGeom prst="rect">
                <a:avLst/>
              </a:prstGeom>
              <a:blipFill>
                <a:blip r:embed="rId8"/>
                <a:stretch>
                  <a:fillRect l="-20455" t="-25714" r="-568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BE0262-BA9B-439D-A919-9CAC71A9D566}"/>
                  </a:ext>
                </a:extLst>
              </p:cNvPr>
              <p:cNvSpPr/>
              <p:nvPr/>
            </p:nvSpPr>
            <p:spPr>
              <a:xfrm>
                <a:off x="2477816" y="4116252"/>
                <a:ext cx="19529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BE0262-BA9B-439D-A919-9CAC71A9D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16" y="4116252"/>
                <a:ext cx="1952971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86188978-CB13-4721-AA51-D344F1A249D4}"/>
              </a:ext>
            </a:extLst>
          </p:cNvPr>
          <p:cNvSpPr/>
          <p:nvPr/>
        </p:nvSpPr>
        <p:spPr>
          <a:xfrm>
            <a:off x="2001198" y="5107972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2063D6-2A37-43E2-B5C6-DE7751A7C561}"/>
              </a:ext>
            </a:extLst>
          </p:cNvPr>
          <p:cNvSpPr/>
          <p:nvPr/>
        </p:nvSpPr>
        <p:spPr>
          <a:xfrm>
            <a:off x="2001198" y="5305275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54A146-0CED-4A35-9B37-604BE0C9A805}"/>
              </a:ext>
            </a:extLst>
          </p:cNvPr>
          <p:cNvSpPr/>
          <p:nvPr/>
        </p:nvSpPr>
        <p:spPr>
          <a:xfrm>
            <a:off x="1999127" y="5502578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14E0BB4-DB49-48B3-A6A1-1630C95C3240}"/>
              </a:ext>
            </a:extLst>
          </p:cNvPr>
          <p:cNvSpPr/>
          <p:nvPr/>
        </p:nvSpPr>
        <p:spPr>
          <a:xfrm>
            <a:off x="1853759" y="4581563"/>
            <a:ext cx="377505" cy="36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531618-19DF-4EF2-A539-C55E761E25C6}"/>
              </a:ext>
            </a:extLst>
          </p:cNvPr>
          <p:cNvCxnSpPr>
            <a:cxnSpLocks/>
            <a:stCxn id="35" idx="6"/>
            <a:endCxn id="55" idx="2"/>
          </p:cNvCxnSpPr>
          <p:nvPr/>
        </p:nvCxnSpPr>
        <p:spPr>
          <a:xfrm>
            <a:off x="1328133" y="4730530"/>
            <a:ext cx="525626" cy="3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EEA2BA-6474-48BD-9E0A-A4F7D8FCD621}"/>
              </a:ext>
            </a:extLst>
          </p:cNvPr>
          <p:cNvCxnSpPr>
            <a:cxnSpLocks/>
            <a:stCxn id="36" idx="6"/>
            <a:endCxn id="55" idx="2"/>
          </p:cNvCxnSpPr>
          <p:nvPr/>
        </p:nvCxnSpPr>
        <p:spPr>
          <a:xfrm flipV="1">
            <a:off x="1328133" y="4766121"/>
            <a:ext cx="525626" cy="638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85671E4-033C-4252-A5ED-39BA015C247C}"/>
              </a:ext>
            </a:extLst>
          </p:cNvPr>
          <p:cNvSpPr/>
          <p:nvPr/>
        </p:nvSpPr>
        <p:spPr>
          <a:xfrm>
            <a:off x="1856606" y="5674800"/>
            <a:ext cx="377505" cy="36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2D4399-1331-4FCB-84A8-44C42D674ED7}"/>
              </a:ext>
            </a:extLst>
          </p:cNvPr>
          <p:cNvCxnSpPr>
            <a:cxnSpLocks/>
            <a:stCxn id="35" idx="6"/>
            <a:endCxn id="59" idx="2"/>
          </p:cNvCxnSpPr>
          <p:nvPr/>
        </p:nvCxnSpPr>
        <p:spPr>
          <a:xfrm>
            <a:off x="1328133" y="4730530"/>
            <a:ext cx="528473" cy="112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E407B0-1757-4A0C-99C4-D6068709E107}"/>
              </a:ext>
            </a:extLst>
          </p:cNvPr>
          <p:cNvCxnSpPr>
            <a:cxnSpLocks/>
            <a:stCxn id="36" idx="6"/>
            <a:endCxn id="59" idx="2"/>
          </p:cNvCxnSpPr>
          <p:nvPr/>
        </p:nvCxnSpPr>
        <p:spPr>
          <a:xfrm>
            <a:off x="1328133" y="5404446"/>
            <a:ext cx="528473" cy="454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FE7C015-398F-4D49-A915-9FA157D81F73}"/>
              </a:ext>
            </a:extLst>
          </p:cNvPr>
          <p:cNvSpPr txBox="1"/>
          <p:nvPr/>
        </p:nvSpPr>
        <p:spPr>
          <a:xfrm>
            <a:off x="1657597" y="3635631"/>
            <a:ext cx="12452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ReLu Activation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52A5743-C932-4871-8C26-B805567ABA72}"/>
                  </a:ext>
                </a:extLst>
              </p:cNvPr>
              <p:cNvSpPr txBox="1"/>
              <p:nvPr/>
            </p:nvSpPr>
            <p:spPr>
              <a:xfrm>
                <a:off x="1128183" y="6080290"/>
                <a:ext cx="918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52A5743-C932-4871-8C26-B805567AB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83" y="6080290"/>
                <a:ext cx="918713" cy="215444"/>
              </a:xfrm>
              <a:prstGeom prst="rect">
                <a:avLst/>
              </a:prstGeom>
              <a:blipFill>
                <a:blip r:embed="rId10"/>
                <a:stretch>
                  <a:fillRect l="-11921" t="-25000" r="-2649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497C137E-ECB3-4C33-B9DD-E24F7D0FE29C}"/>
              </a:ext>
            </a:extLst>
          </p:cNvPr>
          <p:cNvSpPr/>
          <p:nvPr/>
        </p:nvSpPr>
        <p:spPr>
          <a:xfrm>
            <a:off x="2973746" y="4452443"/>
            <a:ext cx="377505" cy="36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8A42047-DDD8-43F7-94E2-89DDB0D51C48}"/>
              </a:ext>
            </a:extLst>
          </p:cNvPr>
          <p:cNvSpPr/>
          <p:nvPr/>
        </p:nvSpPr>
        <p:spPr>
          <a:xfrm>
            <a:off x="2973746" y="5126359"/>
            <a:ext cx="377505" cy="36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6601D1-0D2B-46E5-A26F-486A8A15FD35}"/>
                  </a:ext>
                </a:extLst>
              </p:cNvPr>
              <p:cNvSpPr txBox="1"/>
              <p:nvPr/>
            </p:nvSpPr>
            <p:spPr>
              <a:xfrm>
                <a:off x="3024447" y="4452443"/>
                <a:ext cx="271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6601D1-0D2B-46E5-A26F-486A8A15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4452443"/>
                <a:ext cx="271036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E4A0290-FF3D-4DB2-9F0D-A07340A7E50A}"/>
                  </a:ext>
                </a:extLst>
              </p:cNvPr>
              <p:cNvSpPr txBox="1"/>
              <p:nvPr/>
            </p:nvSpPr>
            <p:spPr>
              <a:xfrm>
                <a:off x="3024447" y="5126359"/>
                <a:ext cx="276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E4A0290-FF3D-4DB2-9F0D-A07340A7E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5126359"/>
                <a:ext cx="276358" cy="276999"/>
              </a:xfrm>
              <a:prstGeom prst="rect">
                <a:avLst/>
              </a:prstGeom>
              <a:blipFill>
                <a:blip r:embed="rId12"/>
                <a:stretch>
                  <a:fillRect l="-11111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5E417A-52A6-485D-AFA7-A20721A47AF0}"/>
              </a:ext>
            </a:extLst>
          </p:cNvPr>
          <p:cNvCxnSpPr>
            <a:cxnSpLocks/>
            <a:stCxn id="39" idx="6"/>
            <a:endCxn id="73" idx="2"/>
          </p:cNvCxnSpPr>
          <p:nvPr/>
        </p:nvCxnSpPr>
        <p:spPr>
          <a:xfrm>
            <a:off x="2239745" y="4098532"/>
            <a:ext cx="734001" cy="538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65B61CF-8A81-428A-8ABA-9D2AB2023407}"/>
              </a:ext>
            </a:extLst>
          </p:cNvPr>
          <p:cNvCxnSpPr>
            <a:cxnSpLocks/>
            <a:stCxn id="39" idx="6"/>
            <a:endCxn id="74" idx="2"/>
          </p:cNvCxnSpPr>
          <p:nvPr/>
        </p:nvCxnSpPr>
        <p:spPr>
          <a:xfrm>
            <a:off x="2239745" y="4098532"/>
            <a:ext cx="734001" cy="121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940836-FC65-4592-A914-CDE08A36153B}"/>
              </a:ext>
            </a:extLst>
          </p:cNvPr>
          <p:cNvCxnSpPr>
            <a:cxnSpLocks/>
            <a:stCxn id="55" idx="6"/>
            <a:endCxn id="73" idx="2"/>
          </p:cNvCxnSpPr>
          <p:nvPr/>
        </p:nvCxnSpPr>
        <p:spPr>
          <a:xfrm flipV="1">
            <a:off x="2231264" y="4637001"/>
            <a:ext cx="742482" cy="12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B4CBD85-4836-48D0-837A-8F5D0A0094F1}"/>
              </a:ext>
            </a:extLst>
          </p:cNvPr>
          <p:cNvCxnSpPr>
            <a:cxnSpLocks/>
            <a:stCxn id="55" idx="6"/>
            <a:endCxn id="74" idx="2"/>
          </p:cNvCxnSpPr>
          <p:nvPr/>
        </p:nvCxnSpPr>
        <p:spPr>
          <a:xfrm>
            <a:off x="2231264" y="4766121"/>
            <a:ext cx="742482" cy="544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42FEB6E-CDAD-47D0-A0E1-2941C704B33D}"/>
              </a:ext>
            </a:extLst>
          </p:cNvPr>
          <p:cNvCxnSpPr>
            <a:cxnSpLocks/>
            <a:stCxn id="59" idx="6"/>
            <a:endCxn id="74" idx="2"/>
          </p:cNvCxnSpPr>
          <p:nvPr/>
        </p:nvCxnSpPr>
        <p:spPr>
          <a:xfrm flipV="1">
            <a:off x="2234111" y="5310917"/>
            <a:ext cx="739635" cy="548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8501763-261E-4CF2-81C2-E24387144B02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2234111" y="4637001"/>
            <a:ext cx="739635" cy="122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E351C3E-B4C1-4410-B52C-7B2112EE0546}"/>
              </a:ext>
            </a:extLst>
          </p:cNvPr>
          <p:cNvCxnSpPr>
            <a:cxnSpLocks/>
            <a:stCxn id="74" idx="6"/>
            <a:endCxn id="99" idx="1"/>
          </p:cNvCxnSpPr>
          <p:nvPr/>
        </p:nvCxnSpPr>
        <p:spPr>
          <a:xfrm flipV="1">
            <a:off x="3351251" y="4962930"/>
            <a:ext cx="415561" cy="347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FB02189-1976-40D9-A201-D6ED15FDF838}"/>
                  </a:ext>
                </a:extLst>
              </p:cNvPr>
              <p:cNvSpPr/>
              <p:nvPr/>
            </p:nvSpPr>
            <p:spPr>
              <a:xfrm>
                <a:off x="3766812" y="4809041"/>
                <a:ext cx="5371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FB02189-1976-40D9-A201-D6ED15FDF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12" y="4809041"/>
                <a:ext cx="53719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124A7C9-DFD7-47AC-8AC6-F07D6DC5FC20}"/>
                  </a:ext>
                </a:extLst>
              </p:cNvPr>
              <p:cNvSpPr txBox="1"/>
              <p:nvPr/>
            </p:nvSpPr>
            <p:spPr>
              <a:xfrm>
                <a:off x="2249817" y="6080290"/>
                <a:ext cx="9228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124A7C9-DFD7-47AC-8AC6-F07D6DC5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17" y="6080290"/>
                <a:ext cx="922881" cy="215444"/>
              </a:xfrm>
              <a:prstGeom prst="rect">
                <a:avLst/>
              </a:prstGeom>
              <a:blipFill>
                <a:blip r:embed="rId14"/>
                <a:stretch>
                  <a:fillRect l="-11921" t="-25000" r="-3311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501914A9-0E6F-478A-81AB-A68A54E04F2C}"/>
              </a:ext>
            </a:extLst>
          </p:cNvPr>
          <p:cNvSpPr/>
          <p:nvPr/>
        </p:nvSpPr>
        <p:spPr>
          <a:xfrm>
            <a:off x="5459272" y="4309835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FA8A17-95C6-4B1C-8712-64404E654266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255239" y="4483907"/>
            <a:ext cx="2040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0E87484-4757-4CFF-AE51-BA994277278F}"/>
              </a:ext>
            </a:extLst>
          </p:cNvPr>
          <p:cNvSpPr/>
          <p:nvPr/>
        </p:nvSpPr>
        <p:spPr>
          <a:xfrm>
            <a:off x="5465544" y="4862483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8401B1-498B-4D0D-9E6E-789953822FC4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5255239" y="5036555"/>
            <a:ext cx="210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ED86C9-4026-41E4-89CA-2331077F4035}"/>
              </a:ext>
            </a:extLst>
          </p:cNvPr>
          <p:cNvCxnSpPr>
            <a:cxnSpLocks/>
            <a:stCxn id="62" idx="6"/>
            <a:endCxn id="152" idx="1"/>
          </p:cNvCxnSpPr>
          <p:nvPr/>
        </p:nvCxnSpPr>
        <p:spPr>
          <a:xfrm flipV="1">
            <a:off x="5805299" y="3890728"/>
            <a:ext cx="554318" cy="1145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133654-682B-4DEA-B25F-F59B8A43B98A}"/>
              </a:ext>
            </a:extLst>
          </p:cNvPr>
          <p:cNvCxnSpPr>
            <a:cxnSpLocks/>
            <a:stCxn id="62" idx="6"/>
            <a:endCxn id="152" idx="3"/>
          </p:cNvCxnSpPr>
          <p:nvPr/>
        </p:nvCxnSpPr>
        <p:spPr>
          <a:xfrm>
            <a:off x="5805299" y="5036555"/>
            <a:ext cx="554318" cy="715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90D6CE-9B8B-4EB4-A8FD-47A6305A5E28}"/>
              </a:ext>
            </a:extLst>
          </p:cNvPr>
          <p:cNvCxnSpPr>
            <a:cxnSpLocks/>
            <a:stCxn id="52" idx="6"/>
            <a:endCxn id="152" idx="1"/>
          </p:cNvCxnSpPr>
          <p:nvPr/>
        </p:nvCxnSpPr>
        <p:spPr>
          <a:xfrm flipV="1">
            <a:off x="5799027" y="3890728"/>
            <a:ext cx="560590" cy="593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2DB957-B1E6-4768-8498-245B6A314524}"/>
              </a:ext>
            </a:extLst>
          </p:cNvPr>
          <p:cNvCxnSpPr>
            <a:cxnSpLocks/>
            <a:stCxn id="52" idx="6"/>
            <a:endCxn id="152" idx="3"/>
          </p:cNvCxnSpPr>
          <p:nvPr/>
        </p:nvCxnSpPr>
        <p:spPr>
          <a:xfrm>
            <a:off x="5799027" y="4483907"/>
            <a:ext cx="560590" cy="1268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AC4DACC1-6799-4F7A-949D-6E1DF3716A21}"/>
              </a:ext>
            </a:extLst>
          </p:cNvPr>
          <p:cNvSpPr/>
          <p:nvPr/>
        </p:nvSpPr>
        <p:spPr>
          <a:xfrm>
            <a:off x="7958878" y="3977628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0957C6D-A9AD-46A6-AA65-0D11AC117214}"/>
              </a:ext>
            </a:extLst>
          </p:cNvPr>
          <p:cNvSpPr/>
          <p:nvPr/>
        </p:nvSpPr>
        <p:spPr>
          <a:xfrm>
            <a:off x="7975377" y="5330627"/>
            <a:ext cx="339755" cy="348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A7F69B-5C0D-4CD7-9946-D0E0F3312FFC}"/>
                  </a:ext>
                </a:extLst>
              </p:cNvPr>
              <p:cNvSpPr txBox="1"/>
              <p:nvPr/>
            </p:nvSpPr>
            <p:spPr>
              <a:xfrm>
                <a:off x="7998113" y="5330627"/>
                <a:ext cx="243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A7F69B-5C0D-4CD7-9946-D0E0F3312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13" y="5330627"/>
                <a:ext cx="243656" cy="276999"/>
              </a:xfrm>
              <a:prstGeom prst="rect">
                <a:avLst/>
              </a:prstGeom>
              <a:blipFill>
                <a:blip r:embed="rId15"/>
                <a:stretch>
                  <a:fillRect l="-15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01A53A0C-512B-47E9-B195-AB8CFFDE5681}"/>
              </a:ext>
            </a:extLst>
          </p:cNvPr>
          <p:cNvSpPr/>
          <p:nvPr/>
        </p:nvSpPr>
        <p:spPr>
          <a:xfrm>
            <a:off x="6848743" y="4612561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D52BC79-3BDE-474C-A01B-BCFB47183386}"/>
              </a:ext>
            </a:extLst>
          </p:cNvPr>
          <p:cNvSpPr/>
          <p:nvPr/>
        </p:nvSpPr>
        <p:spPr>
          <a:xfrm>
            <a:off x="6849462" y="4821559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F91A14B-F0C5-4078-BD89-8B7B67C1C14F}"/>
              </a:ext>
            </a:extLst>
          </p:cNvPr>
          <p:cNvSpPr/>
          <p:nvPr/>
        </p:nvSpPr>
        <p:spPr>
          <a:xfrm>
            <a:off x="6848743" y="5018902"/>
            <a:ext cx="74146" cy="79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C771F7B-1038-4ABF-82CD-EE3957D9D32D}"/>
                  </a:ext>
                </a:extLst>
              </p:cNvPr>
              <p:cNvSpPr txBox="1"/>
              <p:nvPr/>
            </p:nvSpPr>
            <p:spPr>
              <a:xfrm>
                <a:off x="7990705" y="3987299"/>
                <a:ext cx="271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C771F7B-1038-4ABF-82CD-EE3957D9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705" y="3987299"/>
                <a:ext cx="271036" cy="276999"/>
              </a:xfrm>
              <a:prstGeom prst="rect">
                <a:avLst/>
              </a:prstGeom>
              <a:blipFill>
                <a:blip r:embed="rId16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D624A8C-53FD-41E1-A77A-C61E626CDB07}"/>
              </a:ext>
            </a:extLst>
          </p:cNvPr>
          <p:cNvCxnSpPr>
            <a:cxnSpLocks/>
            <a:stCxn id="87" idx="6"/>
          </p:cNvCxnSpPr>
          <p:nvPr/>
        </p:nvCxnSpPr>
        <p:spPr>
          <a:xfrm flipV="1">
            <a:off x="8315132" y="4895052"/>
            <a:ext cx="403997" cy="609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DE6090F-E39B-4F14-A038-07258DF5FA19}"/>
              </a:ext>
            </a:extLst>
          </p:cNvPr>
          <p:cNvCxnSpPr>
            <a:cxnSpLocks/>
            <a:stCxn id="152" idx="7"/>
            <a:endCxn id="85" idx="2"/>
          </p:cNvCxnSpPr>
          <p:nvPr/>
        </p:nvCxnSpPr>
        <p:spPr>
          <a:xfrm>
            <a:off x="7392566" y="3890728"/>
            <a:ext cx="566312" cy="260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9C83743-684A-435B-94D9-B8B3D3C69BDD}"/>
              </a:ext>
            </a:extLst>
          </p:cNvPr>
          <p:cNvCxnSpPr>
            <a:cxnSpLocks/>
            <a:stCxn id="152" idx="5"/>
            <a:endCxn id="87" idx="2"/>
          </p:cNvCxnSpPr>
          <p:nvPr/>
        </p:nvCxnSpPr>
        <p:spPr>
          <a:xfrm flipV="1">
            <a:off x="7392566" y="5504699"/>
            <a:ext cx="582811" cy="247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C0F4A05-A5A8-440B-B4C8-5A468752D9DF}"/>
              </a:ext>
            </a:extLst>
          </p:cNvPr>
          <p:cNvCxnSpPr>
            <a:cxnSpLocks/>
            <a:stCxn id="152" idx="5"/>
            <a:endCxn id="85" idx="2"/>
          </p:cNvCxnSpPr>
          <p:nvPr/>
        </p:nvCxnSpPr>
        <p:spPr>
          <a:xfrm flipV="1">
            <a:off x="7392566" y="4151700"/>
            <a:ext cx="566312" cy="1600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925B710-2FF1-4806-A17E-DBF466E2E79D}"/>
              </a:ext>
            </a:extLst>
          </p:cNvPr>
          <p:cNvCxnSpPr>
            <a:cxnSpLocks/>
            <a:stCxn id="152" idx="7"/>
            <a:endCxn id="87" idx="2"/>
          </p:cNvCxnSpPr>
          <p:nvPr/>
        </p:nvCxnSpPr>
        <p:spPr>
          <a:xfrm>
            <a:off x="7392566" y="3890728"/>
            <a:ext cx="582811" cy="1613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C3FC7CB-A579-4AC9-8438-8A16692996B7}"/>
                  </a:ext>
                </a:extLst>
              </p:cNvPr>
              <p:cNvSpPr txBox="1"/>
              <p:nvPr/>
            </p:nvSpPr>
            <p:spPr>
              <a:xfrm>
                <a:off x="1390496" y="2461965"/>
                <a:ext cx="11541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Layer</a:t>
                </a:r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C3FC7CB-A579-4AC9-8438-8A1669299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96" y="2461965"/>
                <a:ext cx="1154162" cy="553998"/>
              </a:xfrm>
              <a:prstGeom prst="rect">
                <a:avLst/>
              </a:prstGeom>
              <a:blipFill>
                <a:blip r:embed="rId17"/>
                <a:stretch>
                  <a:fillRect l="-12169" t="-14286" r="-12169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1A2F66-3252-4017-BA62-B346642F7577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8298633" y="4151700"/>
            <a:ext cx="420496" cy="435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01C0CFA6-747B-4F86-984B-51FC2C729B45}"/>
              </a:ext>
            </a:extLst>
          </p:cNvPr>
          <p:cNvSpPr/>
          <p:nvPr/>
        </p:nvSpPr>
        <p:spPr>
          <a:xfrm>
            <a:off x="6688814" y="5136830"/>
            <a:ext cx="392628" cy="368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D1D2FA6-2187-44FF-B365-5B92F8214BE5}"/>
              </a:ext>
            </a:extLst>
          </p:cNvPr>
          <p:cNvSpPr/>
          <p:nvPr/>
        </p:nvSpPr>
        <p:spPr>
          <a:xfrm>
            <a:off x="6696610" y="5616724"/>
            <a:ext cx="392628" cy="368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8825102-421A-4406-8C80-8BE9273E55B2}"/>
              </a:ext>
            </a:extLst>
          </p:cNvPr>
          <p:cNvSpPr/>
          <p:nvPr/>
        </p:nvSpPr>
        <p:spPr>
          <a:xfrm>
            <a:off x="6669538" y="4199299"/>
            <a:ext cx="392628" cy="368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3401C12-7984-48BB-A3CB-6EC70B9AAAC5}"/>
              </a:ext>
            </a:extLst>
          </p:cNvPr>
          <p:cNvSpPr/>
          <p:nvPr/>
        </p:nvSpPr>
        <p:spPr>
          <a:xfrm>
            <a:off x="6692882" y="3688737"/>
            <a:ext cx="385868" cy="394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EEC7B03D-8C9C-494E-8D43-D462ED073A75}"/>
              </a:ext>
            </a:extLst>
          </p:cNvPr>
          <p:cNvCxnSpPr>
            <a:cxnSpLocks/>
            <a:stCxn id="142" idx="6"/>
            <a:endCxn id="145" idx="6"/>
          </p:cNvCxnSpPr>
          <p:nvPr/>
        </p:nvCxnSpPr>
        <p:spPr>
          <a:xfrm flipH="1" flipV="1">
            <a:off x="7078750" y="3886232"/>
            <a:ext cx="2692" cy="1435022"/>
          </a:xfrm>
          <a:prstGeom prst="curvedConnector3">
            <a:avLst>
              <a:gd name="adj1" fmla="val -84918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2888B45D-E47C-4677-85D9-2D8FC01F4700}"/>
              </a:ext>
            </a:extLst>
          </p:cNvPr>
          <p:cNvCxnSpPr>
            <a:cxnSpLocks/>
            <a:stCxn id="143" idx="6"/>
            <a:endCxn id="145" idx="6"/>
          </p:cNvCxnSpPr>
          <p:nvPr/>
        </p:nvCxnSpPr>
        <p:spPr>
          <a:xfrm flipH="1" flipV="1">
            <a:off x="7078750" y="3886232"/>
            <a:ext cx="10488" cy="1914916"/>
          </a:xfrm>
          <a:prstGeom prst="curvedConnector3">
            <a:avLst>
              <a:gd name="adj1" fmla="val -10598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E0817CB-EDEB-4FB2-A7C5-581B0B5577E2}"/>
              </a:ext>
            </a:extLst>
          </p:cNvPr>
          <p:cNvCxnSpPr>
            <a:cxnSpLocks/>
            <a:stCxn id="144" idx="2"/>
            <a:endCxn id="143" idx="2"/>
          </p:cNvCxnSpPr>
          <p:nvPr/>
        </p:nvCxnSpPr>
        <p:spPr>
          <a:xfrm rot="10800000" flipH="1" flipV="1">
            <a:off x="6669538" y="4383722"/>
            <a:ext cx="27072" cy="1417425"/>
          </a:xfrm>
          <a:prstGeom prst="curvedConnector3">
            <a:avLst>
              <a:gd name="adj1" fmla="val -844415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7F5E534D-FC06-4DD8-86D4-9DAC262925D4}"/>
              </a:ext>
            </a:extLst>
          </p:cNvPr>
          <p:cNvCxnSpPr>
            <a:cxnSpLocks/>
            <a:stCxn id="145" idx="2"/>
            <a:endCxn id="144" idx="2"/>
          </p:cNvCxnSpPr>
          <p:nvPr/>
        </p:nvCxnSpPr>
        <p:spPr>
          <a:xfrm rot="10800000" flipV="1">
            <a:off x="6669538" y="3886231"/>
            <a:ext cx="23344" cy="497491"/>
          </a:xfrm>
          <a:prstGeom prst="curvedConnector3">
            <a:avLst>
              <a:gd name="adj1" fmla="val 10792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1974918-5282-44B1-924B-E41962A3290B}"/>
                  </a:ext>
                </a:extLst>
              </p:cNvPr>
              <p:cNvSpPr/>
              <p:nvPr/>
            </p:nvSpPr>
            <p:spPr>
              <a:xfrm>
                <a:off x="7265283" y="3544059"/>
                <a:ext cx="19529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1974918-5282-44B1-924B-E41962A32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83" y="3544059"/>
                <a:ext cx="1952971" cy="307777"/>
              </a:xfrm>
              <a:prstGeom prst="rect">
                <a:avLst/>
              </a:prstGeom>
              <a:blipFill>
                <a:blip r:embed="rId1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D7FA1A0-BDC9-41A9-8819-FD2677C2E589}"/>
                  </a:ext>
                </a:extLst>
              </p:cNvPr>
              <p:cNvSpPr txBox="1"/>
              <p:nvPr/>
            </p:nvSpPr>
            <p:spPr>
              <a:xfrm>
                <a:off x="5365797" y="3843008"/>
                <a:ext cx="5392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D7FA1A0-BDC9-41A9-8819-FD2677C2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97" y="3843008"/>
                <a:ext cx="539250" cy="215444"/>
              </a:xfrm>
              <a:prstGeom prst="rect">
                <a:avLst/>
              </a:prstGeom>
              <a:blipFill>
                <a:blip r:embed="rId19"/>
                <a:stretch>
                  <a:fillRect l="-20225" t="-25000" r="-5618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EA7A09A-A050-418B-823D-67B04E447F38}"/>
                  </a:ext>
                </a:extLst>
              </p:cNvPr>
              <p:cNvSpPr txBox="1"/>
              <p:nvPr/>
            </p:nvSpPr>
            <p:spPr>
              <a:xfrm>
                <a:off x="6489734" y="3235397"/>
                <a:ext cx="7180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EA7A09A-A050-418B-823D-67B04E44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3235397"/>
                <a:ext cx="718017" cy="215444"/>
              </a:xfrm>
              <a:prstGeom prst="rect">
                <a:avLst/>
              </a:prstGeom>
              <a:blipFill>
                <a:blip r:embed="rId20"/>
                <a:stretch>
                  <a:fillRect l="-15385" t="-2857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0E9C392-7152-468F-8FED-A410F47159A9}"/>
                  </a:ext>
                </a:extLst>
              </p:cNvPr>
              <p:cNvSpPr/>
              <p:nvPr/>
            </p:nvSpPr>
            <p:spPr>
              <a:xfrm>
                <a:off x="8450530" y="4587275"/>
                <a:ext cx="5371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0E9C392-7152-468F-8FED-A410F4715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0" y="4587275"/>
                <a:ext cx="537198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4E392663-D502-4551-960F-6E7F38134E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14455" y="1134900"/>
            <a:ext cx="12700" cy="2183032"/>
          </a:xfrm>
          <a:prstGeom prst="curvedConnector3">
            <a:avLst>
              <a:gd name="adj1" fmla="val 658822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0686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A1C639-AB72-48CE-B79D-28553E522130}"/>
              </a:ext>
            </a:extLst>
          </p:cNvPr>
          <p:cNvSpPr/>
          <p:nvPr/>
        </p:nvSpPr>
        <p:spPr>
          <a:xfrm>
            <a:off x="4345498" y="2843869"/>
            <a:ext cx="3095538" cy="2256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FE00A7-9B2F-4B7F-B8DB-7C51C167005F}"/>
              </a:ext>
            </a:extLst>
          </p:cNvPr>
          <p:cNvSpPr/>
          <p:nvPr/>
        </p:nvSpPr>
        <p:spPr>
          <a:xfrm>
            <a:off x="2365695" y="1510018"/>
            <a:ext cx="3380764" cy="2256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F796EF-F195-4F9E-9EB2-548EFDF47E0F}"/>
              </a:ext>
            </a:extLst>
          </p:cNvPr>
          <p:cNvCxnSpPr/>
          <p:nvPr/>
        </p:nvCxnSpPr>
        <p:spPr>
          <a:xfrm flipH="1">
            <a:off x="2365695" y="2843868"/>
            <a:ext cx="33807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BA0F66-E778-4926-864B-EAE63CF845BA}"/>
              </a:ext>
            </a:extLst>
          </p:cNvPr>
          <p:cNvCxnSpPr/>
          <p:nvPr/>
        </p:nvCxnSpPr>
        <p:spPr>
          <a:xfrm flipV="1">
            <a:off x="4345497" y="1510018"/>
            <a:ext cx="0" cy="22566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95CC5C-DE6E-4023-89A7-5D0AF9821DEF}"/>
                  </a:ext>
                </a:extLst>
              </p:cNvPr>
              <p:cNvSpPr txBox="1"/>
              <p:nvPr/>
            </p:nvSpPr>
            <p:spPr>
              <a:xfrm>
                <a:off x="4592976" y="3062393"/>
                <a:ext cx="906005" cy="415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95CC5C-DE6E-4023-89A7-5D0AF982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976" y="3062393"/>
                <a:ext cx="906005" cy="415050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BF77C8-97EF-4DE0-BBFF-652C56D821AA}"/>
                  </a:ext>
                </a:extLst>
              </p:cNvPr>
              <p:cNvSpPr txBox="1"/>
              <p:nvPr/>
            </p:nvSpPr>
            <p:spPr>
              <a:xfrm>
                <a:off x="4582495" y="1965430"/>
                <a:ext cx="906005" cy="415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BF77C8-97EF-4DE0-BBFF-652C56D82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95" y="1965430"/>
                <a:ext cx="906005" cy="415627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5AE6AA-39AE-4757-B33F-DDB0DE843D17}"/>
                  </a:ext>
                </a:extLst>
              </p:cNvPr>
              <p:cNvSpPr txBox="1"/>
              <p:nvPr/>
            </p:nvSpPr>
            <p:spPr>
              <a:xfrm>
                <a:off x="2830251" y="3062393"/>
                <a:ext cx="906005" cy="417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5AE6AA-39AE-4757-B33F-DDB0DE843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51" y="3062393"/>
                <a:ext cx="906005" cy="417037"/>
              </a:xfrm>
              <a:prstGeom prst="rect">
                <a:avLst/>
              </a:prstGeom>
              <a:blipFill>
                <a:blip r:embed="rId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7B1EBE-A8B3-40A1-88DA-139ED1D12D2D}"/>
                  </a:ext>
                </a:extLst>
              </p:cNvPr>
              <p:cNvSpPr txBox="1"/>
              <p:nvPr/>
            </p:nvSpPr>
            <p:spPr>
              <a:xfrm>
                <a:off x="2830251" y="1965430"/>
                <a:ext cx="906005" cy="414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7B1EBE-A8B3-40A1-88DA-139ED1D1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51" y="1965430"/>
                <a:ext cx="906005" cy="41447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F47567-9722-4F50-B43F-86FFA7B3600D}"/>
                  </a:ext>
                </a:extLst>
              </p:cNvPr>
              <p:cNvSpPr txBox="1"/>
              <p:nvPr/>
            </p:nvSpPr>
            <p:spPr>
              <a:xfrm>
                <a:off x="5754847" y="4127383"/>
                <a:ext cx="1124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F47567-9722-4F50-B43F-86FFA7B3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847" y="4127383"/>
                <a:ext cx="11241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FEC532-7FB4-46D5-9855-952BD0E0CE0D}"/>
                  </a:ext>
                </a:extLst>
              </p:cNvPr>
              <p:cNvSpPr txBox="1"/>
              <p:nvPr/>
            </p:nvSpPr>
            <p:spPr>
              <a:xfrm>
                <a:off x="1947644" y="929173"/>
                <a:ext cx="112412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FEC532-7FB4-46D5-9855-952BD0E0C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644" y="929173"/>
                <a:ext cx="1124125" cy="39164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3BE75E-E143-4533-BA0A-C977609B3A89}"/>
              </a:ext>
            </a:extLst>
          </p:cNvPr>
          <p:cNvCxnSpPr/>
          <p:nvPr/>
        </p:nvCxnSpPr>
        <p:spPr>
          <a:xfrm>
            <a:off x="6878972" y="2030136"/>
            <a:ext cx="20972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00D1AC-43D9-4A51-9C8D-E974C9C33367}"/>
                  </a:ext>
                </a:extLst>
              </p:cNvPr>
              <p:cNvSpPr txBox="1"/>
              <p:nvPr/>
            </p:nvSpPr>
            <p:spPr>
              <a:xfrm>
                <a:off x="7642371" y="2046914"/>
                <a:ext cx="52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00D1AC-43D9-4A51-9C8D-E974C9C3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371" y="2046914"/>
                <a:ext cx="5285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C6DA1D-856E-464F-9965-67247A850FE3}"/>
              </a:ext>
            </a:extLst>
          </p:cNvPr>
          <p:cNvCxnSpPr/>
          <p:nvPr/>
        </p:nvCxnSpPr>
        <p:spPr>
          <a:xfrm>
            <a:off x="7717872" y="528506"/>
            <a:ext cx="0" cy="1241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D0AA08-A56E-44A8-B4D3-521816CF19E0}"/>
                  </a:ext>
                </a:extLst>
              </p:cNvPr>
              <p:cNvSpPr txBox="1"/>
              <p:nvPr/>
            </p:nvSpPr>
            <p:spPr>
              <a:xfrm>
                <a:off x="7794771" y="993879"/>
                <a:ext cx="52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D0AA08-A56E-44A8-B4D3-521816CF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771" y="993879"/>
                <a:ext cx="5285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51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5EEF1B-CB2A-4011-BCD3-C6EA68A43D5C}"/>
              </a:ext>
            </a:extLst>
          </p:cNvPr>
          <p:cNvSpPr/>
          <p:nvPr/>
        </p:nvSpPr>
        <p:spPr>
          <a:xfrm>
            <a:off x="2508309" y="3162651"/>
            <a:ext cx="3095538" cy="2256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31EC16-3228-498B-A05F-A533C9CDE544}"/>
              </a:ext>
            </a:extLst>
          </p:cNvPr>
          <p:cNvSpPr/>
          <p:nvPr/>
        </p:nvSpPr>
        <p:spPr>
          <a:xfrm>
            <a:off x="528506" y="1828800"/>
            <a:ext cx="3380764" cy="2256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D4DAB0-E97B-4C21-8E7E-15AEF8902396}"/>
              </a:ext>
            </a:extLst>
          </p:cNvPr>
          <p:cNvCxnSpPr/>
          <p:nvPr/>
        </p:nvCxnSpPr>
        <p:spPr>
          <a:xfrm flipH="1">
            <a:off x="528506" y="3162650"/>
            <a:ext cx="33807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EAE28B-1E20-460E-9B43-B9909349ADA0}"/>
              </a:ext>
            </a:extLst>
          </p:cNvPr>
          <p:cNvCxnSpPr/>
          <p:nvPr/>
        </p:nvCxnSpPr>
        <p:spPr>
          <a:xfrm flipV="1">
            <a:off x="2508308" y="1828800"/>
            <a:ext cx="0" cy="22566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B6BF4-FC0C-4B64-ABD8-F22C8ACB5226}"/>
                  </a:ext>
                </a:extLst>
              </p:cNvPr>
              <p:cNvSpPr txBox="1"/>
              <p:nvPr/>
            </p:nvSpPr>
            <p:spPr>
              <a:xfrm>
                <a:off x="110455" y="1247955"/>
                <a:ext cx="1124125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B6BF4-FC0C-4B64-ABD8-F22C8ACB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5" y="1247955"/>
                <a:ext cx="1124125" cy="404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226923-77B5-4C14-BF89-0B92694B365B}"/>
              </a:ext>
            </a:extLst>
          </p:cNvPr>
          <p:cNvCxnSpPr>
            <a:cxnSpLocks/>
          </p:cNvCxnSpPr>
          <p:nvPr/>
        </p:nvCxnSpPr>
        <p:spPr>
          <a:xfrm>
            <a:off x="4611861" y="1935491"/>
            <a:ext cx="14533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C03AA6-6293-47F4-95EE-BC5CA2FA3E20}"/>
                  </a:ext>
                </a:extLst>
              </p:cNvPr>
              <p:cNvSpPr txBox="1"/>
              <p:nvPr/>
            </p:nvSpPr>
            <p:spPr>
              <a:xfrm>
                <a:off x="5375260" y="1952269"/>
                <a:ext cx="52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C03AA6-6293-47F4-95EE-BC5CA2FA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60" y="1952269"/>
                <a:ext cx="5285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06911B-384E-4DF0-9FF2-59C35BF23C71}"/>
              </a:ext>
            </a:extLst>
          </p:cNvPr>
          <p:cNvCxnSpPr>
            <a:cxnSpLocks/>
          </p:cNvCxnSpPr>
          <p:nvPr/>
        </p:nvCxnSpPr>
        <p:spPr>
          <a:xfrm>
            <a:off x="5450761" y="899234"/>
            <a:ext cx="0" cy="776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DB8844-2807-4EB6-906A-A9ADE4BA1BB8}"/>
                  </a:ext>
                </a:extLst>
              </p:cNvPr>
              <p:cNvSpPr txBox="1"/>
              <p:nvPr/>
            </p:nvSpPr>
            <p:spPr>
              <a:xfrm>
                <a:off x="5527660" y="899234"/>
                <a:ext cx="52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DB8844-2807-4EB6-906A-A9ADE4BA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660" y="899234"/>
                <a:ext cx="528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DC82D-BC12-4147-9EEE-24BFA251AA59}"/>
                  </a:ext>
                </a:extLst>
              </p:cNvPr>
              <p:cNvSpPr txBox="1"/>
              <p:nvPr/>
            </p:nvSpPr>
            <p:spPr>
              <a:xfrm>
                <a:off x="3696748" y="4496501"/>
                <a:ext cx="1124125" cy="40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DC82D-BC12-4147-9EEE-24BFA251A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48" y="4496501"/>
                <a:ext cx="1124125" cy="401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3F5F54-1214-4FCD-A3F6-3C88CD7B3B3A}"/>
              </a:ext>
            </a:extLst>
          </p:cNvPr>
          <p:cNvSpPr txBox="1"/>
          <p:nvPr/>
        </p:nvSpPr>
        <p:spPr>
          <a:xfrm>
            <a:off x="3439478" y="2164252"/>
            <a:ext cx="26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EABA8-5569-4C03-B205-4EB9273DE92A}"/>
              </a:ext>
            </a:extLst>
          </p:cNvPr>
          <p:cNvSpPr txBox="1"/>
          <p:nvPr/>
        </p:nvSpPr>
        <p:spPr>
          <a:xfrm>
            <a:off x="2743196" y="2164252"/>
            <a:ext cx="26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090B9-9308-4600-86C5-0D98CA12D0A2}"/>
              </a:ext>
            </a:extLst>
          </p:cNvPr>
          <p:cNvSpPr txBox="1"/>
          <p:nvPr/>
        </p:nvSpPr>
        <p:spPr>
          <a:xfrm>
            <a:off x="3436696" y="3339283"/>
            <a:ext cx="26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FFB783-977B-4F0A-AB88-9D6EBB8D25FA}"/>
              </a:ext>
            </a:extLst>
          </p:cNvPr>
          <p:cNvSpPr txBox="1"/>
          <p:nvPr/>
        </p:nvSpPr>
        <p:spPr>
          <a:xfrm>
            <a:off x="2743195" y="3339283"/>
            <a:ext cx="34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264FC3-3CD9-412F-B989-79A395A64D8D}"/>
              </a:ext>
            </a:extLst>
          </p:cNvPr>
          <p:cNvCxnSpPr>
            <a:cxnSpLocks/>
          </p:cNvCxnSpPr>
          <p:nvPr/>
        </p:nvCxnSpPr>
        <p:spPr>
          <a:xfrm flipH="1">
            <a:off x="528506" y="2533584"/>
            <a:ext cx="3380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B6E298-B161-400D-B032-FF3C4A523BA7}"/>
              </a:ext>
            </a:extLst>
          </p:cNvPr>
          <p:cNvCxnSpPr>
            <a:cxnSpLocks/>
          </p:cNvCxnSpPr>
          <p:nvPr/>
        </p:nvCxnSpPr>
        <p:spPr>
          <a:xfrm flipH="1">
            <a:off x="528507" y="3752067"/>
            <a:ext cx="3380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F5B0C7-2A09-437A-A170-AA9CFEEC39B5}"/>
              </a:ext>
            </a:extLst>
          </p:cNvPr>
          <p:cNvCxnSpPr/>
          <p:nvPr/>
        </p:nvCxnSpPr>
        <p:spPr>
          <a:xfrm>
            <a:off x="2743195" y="1828800"/>
            <a:ext cx="0" cy="2256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502442-B317-468B-AFD6-D5BB331DE9F3}"/>
              </a:ext>
            </a:extLst>
          </p:cNvPr>
          <p:cNvCxnSpPr/>
          <p:nvPr/>
        </p:nvCxnSpPr>
        <p:spPr>
          <a:xfrm>
            <a:off x="3454867" y="1828800"/>
            <a:ext cx="0" cy="2256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951127C-EAA1-4764-B9AC-E104E6245520}"/>
              </a:ext>
            </a:extLst>
          </p:cNvPr>
          <p:cNvSpPr/>
          <p:nvPr/>
        </p:nvSpPr>
        <p:spPr>
          <a:xfrm>
            <a:off x="8550484" y="3162651"/>
            <a:ext cx="3095538" cy="2256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777D3A-06D2-44D5-B507-D480E61608C5}"/>
              </a:ext>
            </a:extLst>
          </p:cNvPr>
          <p:cNvSpPr/>
          <p:nvPr/>
        </p:nvSpPr>
        <p:spPr>
          <a:xfrm>
            <a:off x="6570681" y="1828800"/>
            <a:ext cx="3380764" cy="2256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23CD46-4B62-4645-B29C-5E8720832DB6}"/>
              </a:ext>
            </a:extLst>
          </p:cNvPr>
          <p:cNvCxnSpPr/>
          <p:nvPr/>
        </p:nvCxnSpPr>
        <p:spPr>
          <a:xfrm flipH="1">
            <a:off x="6570681" y="3162650"/>
            <a:ext cx="33807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5B0055-D6EF-4E79-9632-79BA665C3506}"/>
              </a:ext>
            </a:extLst>
          </p:cNvPr>
          <p:cNvCxnSpPr/>
          <p:nvPr/>
        </p:nvCxnSpPr>
        <p:spPr>
          <a:xfrm flipV="1">
            <a:off x="8550483" y="1828800"/>
            <a:ext cx="0" cy="22566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D2EFE0-B936-4FDA-BC39-F0CBB6DA8941}"/>
                  </a:ext>
                </a:extLst>
              </p:cNvPr>
              <p:cNvSpPr txBox="1"/>
              <p:nvPr/>
            </p:nvSpPr>
            <p:spPr>
              <a:xfrm>
                <a:off x="9738923" y="4496501"/>
                <a:ext cx="1124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D2EFE0-B936-4FDA-BC39-F0CBB6DA8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923" y="4496501"/>
                <a:ext cx="11241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E20414C-3846-4118-9610-7B54D53F35D6}"/>
              </a:ext>
            </a:extLst>
          </p:cNvPr>
          <p:cNvSpPr txBox="1"/>
          <p:nvPr/>
        </p:nvSpPr>
        <p:spPr>
          <a:xfrm>
            <a:off x="9481652" y="2164252"/>
            <a:ext cx="5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4B9805-C797-4225-8CED-030BB961DE93}"/>
              </a:ext>
            </a:extLst>
          </p:cNvPr>
          <p:cNvSpPr txBox="1"/>
          <p:nvPr/>
        </p:nvSpPr>
        <p:spPr>
          <a:xfrm>
            <a:off x="7146728" y="2181030"/>
            <a:ext cx="65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f(y)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954383-048D-4960-8D93-DD56E567C76B}"/>
              </a:ext>
            </a:extLst>
          </p:cNvPr>
          <p:cNvSpPr txBox="1"/>
          <p:nvPr/>
        </p:nvSpPr>
        <p:spPr>
          <a:xfrm>
            <a:off x="9478870" y="3339283"/>
            <a:ext cx="53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f(z)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36B8C5-75C3-4414-BD8F-647DAB92EFC8}"/>
              </a:ext>
            </a:extLst>
          </p:cNvPr>
          <p:cNvCxnSpPr>
            <a:cxnSpLocks/>
          </p:cNvCxnSpPr>
          <p:nvPr/>
        </p:nvCxnSpPr>
        <p:spPr>
          <a:xfrm flipH="1">
            <a:off x="6570681" y="2533584"/>
            <a:ext cx="3380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1B7116-8EE7-43BB-929E-647953BB7A59}"/>
              </a:ext>
            </a:extLst>
          </p:cNvPr>
          <p:cNvCxnSpPr>
            <a:cxnSpLocks/>
          </p:cNvCxnSpPr>
          <p:nvPr/>
        </p:nvCxnSpPr>
        <p:spPr>
          <a:xfrm flipH="1">
            <a:off x="6570682" y="3752067"/>
            <a:ext cx="3380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76F56F-E91F-49DF-993B-96B05B0BC8CE}"/>
              </a:ext>
            </a:extLst>
          </p:cNvPr>
          <p:cNvCxnSpPr/>
          <p:nvPr/>
        </p:nvCxnSpPr>
        <p:spPr>
          <a:xfrm>
            <a:off x="7163501" y="1828800"/>
            <a:ext cx="0" cy="2256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0D9E42-AB39-4B23-A95E-80B2C8A48457}"/>
              </a:ext>
            </a:extLst>
          </p:cNvPr>
          <p:cNvCxnSpPr/>
          <p:nvPr/>
        </p:nvCxnSpPr>
        <p:spPr>
          <a:xfrm>
            <a:off x="9497042" y="1828800"/>
            <a:ext cx="0" cy="2256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56BC2EE-820B-4420-B989-8A06C9A5D6DB}"/>
              </a:ext>
            </a:extLst>
          </p:cNvPr>
          <p:cNvSpPr txBox="1"/>
          <p:nvPr/>
        </p:nvSpPr>
        <p:spPr>
          <a:xfrm>
            <a:off x="7150907" y="3374289"/>
            <a:ext cx="63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f(z’)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2581AE4-D4F0-4D6E-9DF9-1CB7207DDF8C}"/>
                  </a:ext>
                </a:extLst>
              </p:cNvPr>
              <p:cNvSpPr txBox="1"/>
              <p:nvPr/>
            </p:nvSpPr>
            <p:spPr>
              <a:xfrm>
                <a:off x="6520342" y="1272468"/>
                <a:ext cx="112412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2581AE4-D4F0-4D6E-9DF9-1CB7207D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342" y="1272468"/>
                <a:ext cx="1124125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20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DBE354-BED9-46D7-A867-AFC8445E2281}"/>
              </a:ext>
            </a:extLst>
          </p:cNvPr>
          <p:cNvSpPr/>
          <p:nvPr/>
        </p:nvSpPr>
        <p:spPr>
          <a:xfrm>
            <a:off x="2457974" y="1451296"/>
            <a:ext cx="4362276" cy="3162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7E89F-E59C-4D0E-BA93-69C23536D15B}"/>
              </a:ext>
            </a:extLst>
          </p:cNvPr>
          <p:cNvCxnSpPr/>
          <p:nvPr/>
        </p:nvCxnSpPr>
        <p:spPr>
          <a:xfrm>
            <a:off x="2457974" y="3758268"/>
            <a:ext cx="436227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A23A4C-0DB4-4A98-BA5F-6DA9C1110A2E}"/>
              </a:ext>
            </a:extLst>
          </p:cNvPr>
          <p:cNvCxnSpPr>
            <a:cxnSpLocks/>
          </p:cNvCxnSpPr>
          <p:nvPr/>
        </p:nvCxnSpPr>
        <p:spPr>
          <a:xfrm>
            <a:off x="2969703" y="2417427"/>
            <a:ext cx="124995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7A9AE-5A7A-4EED-8688-84545E818013}"/>
                  </a:ext>
                </a:extLst>
              </p:cNvPr>
              <p:cNvSpPr txBox="1"/>
              <p:nvPr/>
            </p:nvSpPr>
            <p:spPr>
              <a:xfrm>
                <a:off x="4459001" y="2276375"/>
                <a:ext cx="7545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(x, R)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7A9AE-5A7A-4EED-8688-84545E818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01" y="2276375"/>
                <a:ext cx="754502" cy="276999"/>
              </a:xfrm>
              <a:prstGeom prst="rect">
                <a:avLst/>
              </a:prstGeom>
              <a:blipFill>
                <a:blip r:embed="rId2"/>
                <a:stretch>
                  <a:fillRect l="-10484" t="-28261" r="-1935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AAC9DA1-E8BD-43C7-90EB-B87234CEE893}"/>
              </a:ext>
            </a:extLst>
          </p:cNvPr>
          <p:cNvSpPr/>
          <p:nvPr/>
        </p:nvSpPr>
        <p:spPr>
          <a:xfrm>
            <a:off x="3971933" y="2387576"/>
            <a:ext cx="50334" cy="597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1BA66-4D5D-4711-BC0F-C22EE24DA740}"/>
              </a:ext>
            </a:extLst>
          </p:cNvPr>
          <p:cNvSpPr txBox="1"/>
          <p:nvPr/>
        </p:nvSpPr>
        <p:spPr>
          <a:xfrm flipH="1">
            <a:off x="3971933" y="2091709"/>
            <a:ext cx="23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9859B1-5CA8-4C51-9F79-03AA1E6E72E6}"/>
                  </a:ext>
                </a:extLst>
              </p:cNvPr>
              <p:cNvSpPr txBox="1"/>
              <p:nvPr/>
            </p:nvSpPr>
            <p:spPr>
              <a:xfrm>
                <a:off x="5839999" y="3426786"/>
                <a:ext cx="512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(x)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9859B1-5CA8-4C51-9F79-03AA1E6E7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999" y="3426786"/>
                <a:ext cx="512000" cy="276999"/>
              </a:xfrm>
              <a:prstGeom prst="rect">
                <a:avLst/>
              </a:prstGeom>
              <a:blipFill>
                <a:blip r:embed="rId3"/>
                <a:stretch>
                  <a:fillRect l="-15476" t="-28261" r="-285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52A9868F-08DD-4D09-837B-BE4B68788B0E}"/>
              </a:ext>
            </a:extLst>
          </p:cNvPr>
          <p:cNvSpPr/>
          <p:nvPr/>
        </p:nvSpPr>
        <p:spPr>
          <a:xfrm>
            <a:off x="5798054" y="3733101"/>
            <a:ext cx="45719" cy="503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4EB043-9420-402F-B1AF-1B8A96CFCF78}"/>
                  </a:ext>
                </a:extLst>
              </p:cNvPr>
              <p:cNvSpPr txBox="1"/>
              <p:nvPr/>
            </p:nvSpPr>
            <p:spPr>
              <a:xfrm>
                <a:off x="1134548" y="3594601"/>
                <a:ext cx="13234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(x), R)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4EB043-9420-402F-B1AF-1B8A96CF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48" y="3594601"/>
                <a:ext cx="1323426" cy="276999"/>
              </a:xfrm>
              <a:prstGeom prst="rect">
                <a:avLst/>
              </a:prstGeom>
              <a:blipFill>
                <a:blip r:embed="rId4"/>
                <a:stretch>
                  <a:fillRect l="-5991" t="-28889" r="-460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B1845D-8FD3-455D-8E32-5BBC97BF8A91}"/>
              </a:ext>
            </a:extLst>
          </p:cNvPr>
          <p:cNvCxnSpPr/>
          <p:nvPr/>
        </p:nvCxnSpPr>
        <p:spPr>
          <a:xfrm>
            <a:off x="3464653" y="1451296"/>
            <a:ext cx="0" cy="31626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D947E0-BDC5-479E-B326-3A3553639108}"/>
                  </a:ext>
                </a:extLst>
              </p:cNvPr>
              <p:cNvSpPr txBox="1"/>
              <p:nvPr/>
            </p:nvSpPr>
            <p:spPr>
              <a:xfrm>
                <a:off x="3130259" y="1048867"/>
                <a:ext cx="851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(x’, R)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D947E0-BDC5-479E-B326-3A355363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59" y="1048867"/>
                <a:ext cx="851387" cy="276999"/>
              </a:xfrm>
              <a:prstGeom prst="rect">
                <a:avLst/>
              </a:prstGeom>
              <a:blipFill>
                <a:blip r:embed="rId5"/>
                <a:stretch>
                  <a:fillRect l="-9286" t="-28889" r="-1642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C2FFBF19-06D8-41F6-9BB3-0AAF3FCA4B05}"/>
              </a:ext>
            </a:extLst>
          </p:cNvPr>
          <p:cNvSpPr/>
          <p:nvPr/>
        </p:nvSpPr>
        <p:spPr>
          <a:xfrm>
            <a:off x="3441793" y="2389707"/>
            <a:ext cx="45719" cy="503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5A7889-D55F-4B8B-8D48-5A561F7CFBFF}"/>
              </a:ext>
            </a:extLst>
          </p:cNvPr>
          <p:cNvSpPr txBox="1"/>
          <p:nvPr/>
        </p:nvSpPr>
        <p:spPr>
          <a:xfrm flipH="1">
            <a:off x="3167337" y="2070709"/>
            <a:ext cx="36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CEDB6-F974-464A-9509-23663356A77D}"/>
              </a:ext>
            </a:extLst>
          </p:cNvPr>
          <p:cNvSpPr txBox="1"/>
          <p:nvPr/>
        </p:nvSpPr>
        <p:spPr>
          <a:xfrm flipH="1">
            <a:off x="3464652" y="3405697"/>
            <a:ext cx="7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g(x’)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95ED6A-8E29-46F1-9B79-183C6A299457}"/>
              </a:ext>
            </a:extLst>
          </p:cNvPr>
          <p:cNvSpPr/>
          <p:nvPr/>
        </p:nvSpPr>
        <p:spPr>
          <a:xfrm>
            <a:off x="3441791" y="3733101"/>
            <a:ext cx="45719" cy="503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519046-2F3B-4EEA-9D81-776EA745BB7C}"/>
              </a:ext>
            </a:extLst>
          </p:cNvPr>
          <p:cNvSpPr/>
          <p:nvPr/>
        </p:nvSpPr>
        <p:spPr>
          <a:xfrm>
            <a:off x="2420224" y="1414592"/>
            <a:ext cx="4437776" cy="323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37AD09-7FF4-4CF0-8724-F792F7F0BC46}"/>
              </a:ext>
            </a:extLst>
          </p:cNvPr>
          <p:cNvSpPr/>
          <p:nvPr/>
        </p:nvSpPr>
        <p:spPr>
          <a:xfrm>
            <a:off x="2457974" y="1451296"/>
            <a:ext cx="4362276" cy="3162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7DAE3-F8F5-4B9D-93D8-846C14AD2DAD}"/>
              </a:ext>
            </a:extLst>
          </p:cNvPr>
          <p:cNvSpPr/>
          <p:nvPr/>
        </p:nvSpPr>
        <p:spPr>
          <a:xfrm>
            <a:off x="2457974" y="1451296"/>
            <a:ext cx="1409351" cy="3162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29E99-E8FA-4325-8763-472C69835301}"/>
              </a:ext>
            </a:extLst>
          </p:cNvPr>
          <p:cNvSpPr/>
          <p:nvPr/>
        </p:nvSpPr>
        <p:spPr>
          <a:xfrm>
            <a:off x="3867325" y="1451295"/>
            <a:ext cx="922789" cy="3162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CBA6A4-9E0E-4B4E-A5C9-19AF921ADB86}"/>
              </a:ext>
            </a:extLst>
          </p:cNvPr>
          <p:cNvSpPr/>
          <p:nvPr/>
        </p:nvSpPr>
        <p:spPr>
          <a:xfrm>
            <a:off x="4790114" y="1451293"/>
            <a:ext cx="2030136" cy="3162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F7354-6D1A-4882-AB53-DC7655D61F69}"/>
              </a:ext>
            </a:extLst>
          </p:cNvPr>
          <p:cNvSpPr txBox="1"/>
          <p:nvPr/>
        </p:nvSpPr>
        <p:spPr>
          <a:xfrm>
            <a:off x="2080470" y="1045260"/>
            <a:ext cx="43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FAD1B9-837A-4C4A-B4D0-A7B230A6105A}"/>
                  </a:ext>
                </a:extLst>
              </p:cNvPr>
              <p:cNvSpPr txBox="1"/>
              <p:nvPr/>
            </p:nvSpPr>
            <p:spPr>
              <a:xfrm>
                <a:off x="2439100" y="1487350"/>
                <a:ext cx="55786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FAD1B9-837A-4C4A-B4D0-A7B230A6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00" y="1487350"/>
                <a:ext cx="557868" cy="376770"/>
              </a:xfrm>
              <a:prstGeom prst="rect">
                <a:avLst/>
              </a:prstGeom>
              <a:blipFill>
                <a:blip r:embed="rId2"/>
                <a:stretch>
                  <a:fillRect t="-1613" r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C629D3-8FCE-41A8-9562-17F010E7BE31}"/>
                  </a:ext>
                </a:extLst>
              </p:cNvPr>
              <p:cNvSpPr txBox="1"/>
              <p:nvPr/>
            </p:nvSpPr>
            <p:spPr>
              <a:xfrm>
                <a:off x="3919757" y="1487350"/>
                <a:ext cx="55786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C629D3-8FCE-41A8-9562-17F010E7B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57" y="1487350"/>
                <a:ext cx="557868" cy="376770"/>
              </a:xfrm>
              <a:prstGeom prst="rect">
                <a:avLst/>
              </a:prstGeom>
              <a:blipFill>
                <a:blip r:embed="rId3"/>
                <a:stretch>
                  <a:fillRect t="-1613" r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15090F-CA04-4170-80A7-6169AD35D727}"/>
                  </a:ext>
                </a:extLst>
              </p:cNvPr>
              <p:cNvSpPr txBox="1"/>
              <p:nvPr/>
            </p:nvSpPr>
            <p:spPr>
              <a:xfrm>
                <a:off x="4771238" y="1487350"/>
                <a:ext cx="55786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15090F-CA04-4170-80A7-6169AD35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38" y="1487350"/>
                <a:ext cx="557868" cy="376770"/>
              </a:xfrm>
              <a:prstGeom prst="rect">
                <a:avLst/>
              </a:prstGeom>
              <a:blipFill>
                <a:blip r:embed="rId4"/>
                <a:stretch>
                  <a:fillRect t="-1613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707643-786B-438F-BC7F-041DEB5DCAC0}"/>
              </a:ext>
            </a:extLst>
          </p:cNvPr>
          <p:cNvCxnSpPr/>
          <p:nvPr/>
        </p:nvCxnSpPr>
        <p:spPr>
          <a:xfrm>
            <a:off x="2457974" y="3565321"/>
            <a:ext cx="1409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93A110-495C-4220-90B9-CD0937A7A819}"/>
              </a:ext>
            </a:extLst>
          </p:cNvPr>
          <p:cNvCxnSpPr>
            <a:cxnSpLocks/>
          </p:cNvCxnSpPr>
          <p:nvPr/>
        </p:nvCxnSpPr>
        <p:spPr>
          <a:xfrm flipV="1">
            <a:off x="4801648" y="3558330"/>
            <a:ext cx="2018602" cy="6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39091-B518-4640-A29A-686DF498F6A9}"/>
              </a:ext>
            </a:extLst>
          </p:cNvPr>
          <p:cNvCxnSpPr>
            <a:cxnSpLocks/>
          </p:cNvCxnSpPr>
          <p:nvPr/>
        </p:nvCxnSpPr>
        <p:spPr>
          <a:xfrm>
            <a:off x="3855790" y="3565321"/>
            <a:ext cx="945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281C3F-FCBD-4F4D-B2C4-68D3C1FB893D}"/>
              </a:ext>
            </a:extLst>
          </p:cNvPr>
          <p:cNvCxnSpPr>
            <a:cxnSpLocks/>
          </p:cNvCxnSpPr>
          <p:nvPr/>
        </p:nvCxnSpPr>
        <p:spPr>
          <a:xfrm flipV="1">
            <a:off x="5972961" y="1451296"/>
            <a:ext cx="0" cy="3162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D5A955-09DA-4177-971C-2ACC6EC1FADC}"/>
                  </a:ext>
                </a:extLst>
              </p:cNvPr>
              <p:cNvSpPr txBox="1"/>
              <p:nvPr/>
            </p:nvSpPr>
            <p:spPr>
              <a:xfrm>
                <a:off x="4884049" y="3552792"/>
                <a:ext cx="1070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D5A955-09DA-4177-971C-2ACC6EC1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49" y="3552792"/>
                <a:ext cx="1070037" cy="276999"/>
              </a:xfrm>
              <a:prstGeom prst="rect">
                <a:avLst/>
              </a:prstGeom>
              <a:blipFill>
                <a:blip r:embed="rId5"/>
                <a:stretch>
                  <a:fillRect l="-4545" t="-2222" r="-73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CED1EB-8553-40C8-897C-7E86E9D5D475}"/>
                  </a:ext>
                </a:extLst>
              </p:cNvPr>
              <p:cNvSpPr txBox="1"/>
              <p:nvPr/>
            </p:nvSpPr>
            <p:spPr>
              <a:xfrm>
                <a:off x="4902924" y="2337615"/>
                <a:ext cx="1048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CED1EB-8553-40C8-897C-7E86E9D5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24" y="2337615"/>
                <a:ext cx="1048684" cy="276999"/>
              </a:xfrm>
              <a:prstGeom prst="rect">
                <a:avLst/>
              </a:prstGeom>
              <a:blipFill>
                <a:blip r:embed="rId6"/>
                <a:stretch>
                  <a:fillRect l="-4651" t="-2174" r="-755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22B69BFF-B466-4630-9516-DB984EB46D1E}"/>
              </a:ext>
            </a:extLst>
          </p:cNvPr>
          <p:cNvSpPr/>
          <p:nvPr/>
        </p:nvSpPr>
        <p:spPr>
          <a:xfrm>
            <a:off x="5950102" y="3536658"/>
            <a:ext cx="45719" cy="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7E6C19-F752-4808-9498-D3A94D43258D}"/>
                  </a:ext>
                </a:extLst>
              </p:cNvPr>
              <p:cNvSpPr txBox="1"/>
              <p:nvPr/>
            </p:nvSpPr>
            <p:spPr>
              <a:xfrm>
                <a:off x="6019709" y="323516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7E6C19-F752-4808-9498-D3A94D43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09" y="3235165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9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4A100A-20CA-432F-A76F-9DA89B52E4C9}"/>
              </a:ext>
            </a:extLst>
          </p:cNvPr>
          <p:cNvSpPr/>
          <p:nvPr/>
        </p:nvSpPr>
        <p:spPr>
          <a:xfrm>
            <a:off x="2910980" y="427839"/>
            <a:ext cx="3185020" cy="30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B059265-D209-4885-ADE8-30D0EFD9CE81}"/>
              </a:ext>
            </a:extLst>
          </p:cNvPr>
          <p:cNvSpPr/>
          <p:nvPr/>
        </p:nvSpPr>
        <p:spPr>
          <a:xfrm>
            <a:off x="3296873" y="906011"/>
            <a:ext cx="2298584" cy="2155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EAF43B-ABE3-49B4-83F4-5D2811DAFD38}"/>
              </a:ext>
            </a:extLst>
          </p:cNvPr>
          <p:cNvSpPr/>
          <p:nvPr/>
        </p:nvSpPr>
        <p:spPr>
          <a:xfrm>
            <a:off x="3661794" y="1233182"/>
            <a:ext cx="1640048" cy="1518407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E1F59F-E978-451C-8197-031675C787DE}"/>
              </a:ext>
            </a:extLst>
          </p:cNvPr>
          <p:cNvSpPr/>
          <p:nvPr/>
        </p:nvSpPr>
        <p:spPr>
          <a:xfrm>
            <a:off x="4004344" y="1556856"/>
            <a:ext cx="883641" cy="8542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C719B2-C016-495D-AB05-4458C129DBB5}"/>
                  </a:ext>
                </a:extLst>
              </p:cNvPr>
              <p:cNvSpPr txBox="1"/>
              <p:nvPr/>
            </p:nvSpPr>
            <p:spPr>
              <a:xfrm>
                <a:off x="4137172" y="1799329"/>
                <a:ext cx="598414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C719B2-C016-495D-AB05-4458C129D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72" y="1799329"/>
                <a:ext cx="598414" cy="369332"/>
              </a:xfrm>
              <a:prstGeom prst="rect">
                <a:avLst/>
              </a:prstGeom>
              <a:blipFill>
                <a:blip r:embed="rId2"/>
                <a:stretch>
                  <a:fillRect l="-2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4673E6-86A9-4143-9F98-0805AAE5035E}"/>
                  </a:ext>
                </a:extLst>
              </p:cNvPr>
              <p:cNvSpPr txBox="1"/>
              <p:nvPr/>
            </p:nvSpPr>
            <p:spPr>
              <a:xfrm>
                <a:off x="3661794" y="1266412"/>
                <a:ext cx="105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4673E6-86A9-4143-9F98-0805AAE5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94" y="1266412"/>
                <a:ext cx="10570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7691C9-942F-4D7B-A874-15F748CF4A02}"/>
                  </a:ext>
                </a:extLst>
              </p:cNvPr>
              <p:cNvSpPr txBox="1"/>
              <p:nvPr/>
            </p:nvSpPr>
            <p:spPr>
              <a:xfrm>
                <a:off x="3578602" y="970754"/>
                <a:ext cx="90880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7691C9-942F-4D7B-A874-15F748CF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02" y="970754"/>
                <a:ext cx="908807" cy="392993"/>
              </a:xfrm>
              <a:prstGeom prst="rect">
                <a:avLst/>
              </a:prstGeom>
              <a:blipFill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FF98D58-E5C1-432B-9EAC-665923E210CE}"/>
              </a:ext>
            </a:extLst>
          </p:cNvPr>
          <p:cNvSpPr/>
          <p:nvPr/>
        </p:nvSpPr>
        <p:spPr>
          <a:xfrm>
            <a:off x="6911128" y="451148"/>
            <a:ext cx="3185020" cy="30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925161-51E0-4D0B-9060-598FCCC0CCEA}"/>
              </a:ext>
            </a:extLst>
          </p:cNvPr>
          <p:cNvSpPr/>
          <p:nvPr/>
        </p:nvSpPr>
        <p:spPr>
          <a:xfrm>
            <a:off x="7297021" y="929320"/>
            <a:ext cx="2298584" cy="21559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9B7691-5161-48C0-A808-D46B03D9846D}"/>
              </a:ext>
            </a:extLst>
          </p:cNvPr>
          <p:cNvSpPr/>
          <p:nvPr/>
        </p:nvSpPr>
        <p:spPr>
          <a:xfrm>
            <a:off x="7661942" y="1256491"/>
            <a:ext cx="1640048" cy="151840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950F28-2DAF-4E7F-BB70-D9DBE52C9D78}"/>
              </a:ext>
            </a:extLst>
          </p:cNvPr>
          <p:cNvSpPr/>
          <p:nvPr/>
        </p:nvSpPr>
        <p:spPr>
          <a:xfrm>
            <a:off x="8004492" y="1580165"/>
            <a:ext cx="883641" cy="8542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75F66F-77FB-4876-B402-C16613DCF0BA}"/>
                  </a:ext>
                </a:extLst>
              </p:cNvPr>
              <p:cNvSpPr txBox="1"/>
              <p:nvPr/>
            </p:nvSpPr>
            <p:spPr>
              <a:xfrm>
                <a:off x="7930388" y="1266412"/>
                <a:ext cx="52850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75F66F-77FB-4876-B402-C16613DCF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88" y="1266412"/>
                <a:ext cx="5285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0F6DD2-05E1-4C58-BEC7-5ACFA7A57530}"/>
                  </a:ext>
                </a:extLst>
              </p:cNvPr>
              <p:cNvSpPr txBox="1"/>
              <p:nvPr/>
            </p:nvSpPr>
            <p:spPr>
              <a:xfrm>
                <a:off x="7550088" y="993541"/>
                <a:ext cx="90880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0F6DD2-05E1-4C58-BEC7-5ACFA7A57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88" y="993541"/>
                <a:ext cx="908807" cy="392993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B6245-E0F4-40DE-AD76-A54E359609F6}"/>
                  </a:ext>
                </a:extLst>
              </p:cNvPr>
              <p:cNvSpPr txBox="1"/>
              <p:nvPr/>
            </p:nvSpPr>
            <p:spPr>
              <a:xfrm>
                <a:off x="3296873" y="679508"/>
                <a:ext cx="52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B6245-E0F4-40DE-AD76-A54E35960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73" y="679508"/>
                <a:ext cx="5201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C4AC95-376C-47F1-93FC-FC3BEA288F91}"/>
                  </a:ext>
                </a:extLst>
              </p:cNvPr>
              <p:cNvSpPr txBox="1"/>
              <p:nvPr/>
            </p:nvSpPr>
            <p:spPr>
              <a:xfrm>
                <a:off x="7141824" y="624209"/>
                <a:ext cx="52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C4AC95-376C-47F1-93FC-FC3BEA28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824" y="624209"/>
                <a:ext cx="5201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1CFCAA-788A-48A7-BBF7-68CB4904729D}"/>
                  </a:ext>
                </a:extLst>
              </p:cNvPr>
              <p:cNvSpPr txBox="1"/>
              <p:nvPr/>
            </p:nvSpPr>
            <p:spPr>
              <a:xfrm>
                <a:off x="8147105" y="1826468"/>
                <a:ext cx="598414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1CFCAA-788A-48A7-BBF7-68CB49047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05" y="1826468"/>
                <a:ext cx="598414" cy="369332"/>
              </a:xfrm>
              <a:prstGeom prst="rect">
                <a:avLst/>
              </a:prstGeom>
              <a:blipFill>
                <a:blip r:embed="rId9"/>
                <a:stretch>
                  <a:fillRect l="-1980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02CA8B-7530-446F-9245-31CFDAA080C5}"/>
                  </a:ext>
                </a:extLst>
              </p:cNvPr>
              <p:cNvSpPr txBox="1"/>
              <p:nvPr/>
            </p:nvSpPr>
            <p:spPr>
              <a:xfrm>
                <a:off x="3942826" y="3775046"/>
                <a:ext cx="104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02CA8B-7530-446F-9245-31CFDAA08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26" y="3775046"/>
                <a:ext cx="1040235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FE8983-6968-4559-9538-EEACC6675B2E}"/>
                  </a:ext>
                </a:extLst>
              </p:cNvPr>
              <p:cNvSpPr txBox="1"/>
              <p:nvPr/>
            </p:nvSpPr>
            <p:spPr>
              <a:xfrm>
                <a:off x="7926194" y="3733783"/>
                <a:ext cx="104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FE8983-6968-4559-9538-EEACC667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194" y="3733783"/>
                <a:ext cx="1040235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97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252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Rares Cristian</dc:creator>
  <cp:lastModifiedBy>Rares Cristian</cp:lastModifiedBy>
  <cp:revision>101</cp:revision>
  <dcterms:created xsi:type="dcterms:W3CDTF">2019-12-20T20:45:09Z</dcterms:created>
  <dcterms:modified xsi:type="dcterms:W3CDTF">2020-06-05T03:53:17Z</dcterms:modified>
</cp:coreProperties>
</file>