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0" r:id="rId29"/>
    <p:sldId id="283" r:id="rId30"/>
    <p:sldId id="284" r:id="rId31"/>
    <p:sldId id="285" r:id="rId32"/>
    <p:sldId id="286" r:id="rId33"/>
    <p:sldId id="287" r:id="rId34"/>
    <p:sldId id="288"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rtl="0">
      <a:defRPr lang="ro-R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88106-7192-580F-AD33-296BC141B9CC}" v="1629" dt="2024-05-12T21:13:17.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108" d="100"/>
          <a:sy n="108" d="100"/>
        </p:scale>
        <p:origin x="84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Elena  Gisca" userId="S::diana-elena.gisca@s.unibuc.ro::3745edb8-f7bd-4704-9083-0c023cdc6b17" providerId="AD" clId="Web-{BBC88106-7192-580F-AD33-296BC141B9CC}"/>
    <pc:docChg chg="addSld modSld">
      <pc:chgData name="Diana Elena  Gisca" userId="S::diana-elena.gisca@s.unibuc.ro::3745edb8-f7bd-4704-9083-0c023cdc6b17" providerId="AD" clId="Web-{BBC88106-7192-580F-AD33-296BC141B9CC}" dt="2024-05-12T21:13:27.463" v="1641" actId="20577"/>
      <pc:docMkLst>
        <pc:docMk/>
      </pc:docMkLst>
      <pc:sldChg chg="modSp">
        <pc:chgData name="Diana Elena  Gisca" userId="S::diana-elena.gisca@s.unibuc.ro::3745edb8-f7bd-4704-9083-0c023cdc6b17" providerId="AD" clId="Web-{BBC88106-7192-580F-AD33-296BC141B9CC}" dt="2024-05-12T06:58:03.468" v="68" actId="20577"/>
        <pc:sldMkLst>
          <pc:docMk/>
          <pc:sldMk cId="3856144342" sldId="256"/>
        </pc:sldMkLst>
        <pc:spChg chg="mod">
          <ac:chgData name="Diana Elena  Gisca" userId="S::diana-elena.gisca@s.unibuc.ro::3745edb8-f7bd-4704-9083-0c023cdc6b17" providerId="AD" clId="Web-{BBC88106-7192-580F-AD33-296BC141B9CC}" dt="2024-05-12T06:54:35.621" v="19" actId="20577"/>
          <ac:spMkLst>
            <pc:docMk/>
            <pc:sldMk cId="3856144342" sldId="256"/>
            <ac:spMk id="2" creationId="{00000000-0000-0000-0000-000000000000}"/>
          </ac:spMkLst>
        </pc:spChg>
        <pc:spChg chg="mod">
          <ac:chgData name="Diana Elena  Gisca" userId="S::diana-elena.gisca@s.unibuc.ro::3745edb8-f7bd-4704-9083-0c023cdc6b17" providerId="AD" clId="Web-{BBC88106-7192-580F-AD33-296BC141B9CC}" dt="2024-05-12T06:58:03.468" v="68" actId="20577"/>
          <ac:spMkLst>
            <pc:docMk/>
            <pc:sldMk cId="3856144342" sldId="256"/>
            <ac:spMk id="3" creationId="{00000000-0000-0000-0000-000000000000}"/>
          </ac:spMkLst>
        </pc:spChg>
      </pc:sldChg>
      <pc:sldChg chg="modSp new">
        <pc:chgData name="Diana Elena  Gisca" userId="S::diana-elena.gisca@s.unibuc.ro::3745edb8-f7bd-4704-9083-0c023cdc6b17" providerId="AD" clId="Web-{BBC88106-7192-580F-AD33-296BC141B9CC}" dt="2024-05-12T19:29:25.033" v="231" actId="20577"/>
        <pc:sldMkLst>
          <pc:docMk/>
          <pc:sldMk cId="2270288424" sldId="257"/>
        </pc:sldMkLst>
        <pc:spChg chg="mod">
          <ac:chgData name="Diana Elena  Gisca" userId="S::diana-elena.gisca@s.unibuc.ro::3745edb8-f7bd-4704-9083-0c023cdc6b17" providerId="AD" clId="Web-{BBC88106-7192-580F-AD33-296BC141B9CC}" dt="2024-05-12T19:29:25.033" v="231" actId="20577"/>
          <ac:spMkLst>
            <pc:docMk/>
            <pc:sldMk cId="2270288424" sldId="257"/>
            <ac:spMk id="2" creationId="{0B1D12AF-2EBC-402F-5EC3-C130904BB4D7}"/>
          </ac:spMkLst>
        </pc:spChg>
        <pc:spChg chg="mod">
          <ac:chgData name="Diana Elena  Gisca" userId="S::diana-elena.gisca@s.unibuc.ro::3745edb8-f7bd-4704-9083-0c023cdc6b17" providerId="AD" clId="Web-{BBC88106-7192-580F-AD33-296BC141B9CC}" dt="2024-05-12T07:00:52.283" v="96" actId="20577"/>
          <ac:spMkLst>
            <pc:docMk/>
            <pc:sldMk cId="2270288424" sldId="257"/>
            <ac:spMk id="3" creationId="{BB7FA1AF-8560-0794-F177-2DF755BFCBF5}"/>
          </ac:spMkLst>
        </pc:spChg>
      </pc:sldChg>
      <pc:sldChg chg="modSp new">
        <pc:chgData name="Diana Elena  Gisca" userId="S::diana-elena.gisca@s.unibuc.ro::3745edb8-f7bd-4704-9083-0c023cdc6b17" providerId="AD" clId="Web-{BBC88106-7192-580F-AD33-296BC141B9CC}" dt="2024-05-12T19:29:29.799" v="232" actId="20577"/>
        <pc:sldMkLst>
          <pc:docMk/>
          <pc:sldMk cId="1547047456" sldId="258"/>
        </pc:sldMkLst>
        <pc:spChg chg="mod">
          <ac:chgData name="Diana Elena  Gisca" userId="S::diana-elena.gisca@s.unibuc.ro::3745edb8-f7bd-4704-9083-0c023cdc6b17" providerId="AD" clId="Web-{BBC88106-7192-580F-AD33-296BC141B9CC}" dt="2024-05-12T19:29:29.799" v="232" actId="20577"/>
          <ac:spMkLst>
            <pc:docMk/>
            <pc:sldMk cId="1547047456" sldId="258"/>
            <ac:spMk id="2" creationId="{1D1480C7-F79C-4813-0362-EDD7B82410A0}"/>
          </ac:spMkLst>
        </pc:spChg>
        <pc:spChg chg="mod">
          <ac:chgData name="Diana Elena  Gisca" userId="S::diana-elena.gisca@s.unibuc.ro::3745edb8-f7bd-4704-9083-0c023cdc6b17" providerId="AD" clId="Web-{BBC88106-7192-580F-AD33-296BC141B9CC}" dt="2024-05-12T19:13:20.176" v="132" actId="14100"/>
          <ac:spMkLst>
            <pc:docMk/>
            <pc:sldMk cId="1547047456" sldId="258"/>
            <ac:spMk id="3" creationId="{CB3E2817-57E3-40B8-2A33-F82695E19DE2}"/>
          </ac:spMkLst>
        </pc:spChg>
      </pc:sldChg>
      <pc:sldChg chg="modSp new">
        <pc:chgData name="Diana Elena  Gisca" userId="S::diana-elena.gisca@s.unibuc.ro::3745edb8-f7bd-4704-9083-0c023cdc6b17" providerId="AD" clId="Web-{BBC88106-7192-580F-AD33-296BC141B9CC}" dt="2024-05-12T19:29:35.892" v="233" actId="20577"/>
        <pc:sldMkLst>
          <pc:docMk/>
          <pc:sldMk cId="2168238834" sldId="259"/>
        </pc:sldMkLst>
        <pc:spChg chg="mod">
          <ac:chgData name="Diana Elena  Gisca" userId="S::diana-elena.gisca@s.unibuc.ro::3745edb8-f7bd-4704-9083-0c023cdc6b17" providerId="AD" clId="Web-{BBC88106-7192-580F-AD33-296BC141B9CC}" dt="2024-05-12T19:29:35.892" v="233" actId="20577"/>
          <ac:spMkLst>
            <pc:docMk/>
            <pc:sldMk cId="2168238834" sldId="259"/>
            <ac:spMk id="2" creationId="{A8FA792E-889E-BC90-EFFB-DBCD9D07D4B8}"/>
          </ac:spMkLst>
        </pc:spChg>
        <pc:spChg chg="mod">
          <ac:chgData name="Diana Elena  Gisca" userId="S::diana-elena.gisca@s.unibuc.ro::3745edb8-f7bd-4704-9083-0c023cdc6b17" providerId="AD" clId="Web-{BBC88106-7192-580F-AD33-296BC141B9CC}" dt="2024-05-12T19:29:04.533" v="212" actId="20577"/>
          <ac:spMkLst>
            <pc:docMk/>
            <pc:sldMk cId="2168238834" sldId="259"/>
            <ac:spMk id="3" creationId="{6FD5779B-F182-4B9B-D180-DFA478F51F40}"/>
          </ac:spMkLst>
        </pc:spChg>
      </pc:sldChg>
      <pc:sldChg chg="modSp new">
        <pc:chgData name="Diana Elena  Gisca" userId="S::diana-elena.gisca@s.unibuc.ro::3745edb8-f7bd-4704-9083-0c023cdc6b17" providerId="AD" clId="Web-{BBC88106-7192-580F-AD33-296BC141B9CC}" dt="2024-05-12T19:29:41.955" v="234" actId="20577"/>
        <pc:sldMkLst>
          <pc:docMk/>
          <pc:sldMk cId="2155214591" sldId="260"/>
        </pc:sldMkLst>
        <pc:spChg chg="mod">
          <ac:chgData name="Diana Elena  Gisca" userId="S::diana-elena.gisca@s.unibuc.ro::3745edb8-f7bd-4704-9083-0c023cdc6b17" providerId="AD" clId="Web-{BBC88106-7192-580F-AD33-296BC141B9CC}" dt="2024-05-12T19:29:41.955" v="234" actId="20577"/>
          <ac:spMkLst>
            <pc:docMk/>
            <pc:sldMk cId="2155214591" sldId="260"/>
            <ac:spMk id="2" creationId="{43717697-01E0-781F-71FA-43FEAC4B8D05}"/>
          </ac:spMkLst>
        </pc:spChg>
        <pc:spChg chg="mod">
          <ac:chgData name="Diana Elena  Gisca" userId="S::diana-elena.gisca@s.unibuc.ro::3745edb8-f7bd-4704-9083-0c023cdc6b17" providerId="AD" clId="Web-{BBC88106-7192-580F-AD33-296BC141B9CC}" dt="2024-05-12T19:26:12.029" v="178" actId="20577"/>
          <ac:spMkLst>
            <pc:docMk/>
            <pc:sldMk cId="2155214591" sldId="260"/>
            <ac:spMk id="3" creationId="{5DBDF705-06DA-65B7-5C36-E8F4A19BABDC}"/>
          </ac:spMkLst>
        </pc:spChg>
      </pc:sldChg>
      <pc:sldChg chg="modSp new">
        <pc:chgData name="Diana Elena  Gisca" userId="S::diana-elena.gisca@s.unibuc.ro::3745edb8-f7bd-4704-9083-0c023cdc6b17" providerId="AD" clId="Web-{BBC88106-7192-580F-AD33-296BC141B9CC}" dt="2024-05-12T19:29:47.471" v="235" actId="20577"/>
        <pc:sldMkLst>
          <pc:docMk/>
          <pc:sldMk cId="1309593116" sldId="261"/>
        </pc:sldMkLst>
        <pc:spChg chg="mod">
          <ac:chgData name="Diana Elena  Gisca" userId="S::diana-elena.gisca@s.unibuc.ro::3745edb8-f7bd-4704-9083-0c023cdc6b17" providerId="AD" clId="Web-{BBC88106-7192-580F-AD33-296BC141B9CC}" dt="2024-05-12T19:29:47.471" v="235" actId="20577"/>
          <ac:spMkLst>
            <pc:docMk/>
            <pc:sldMk cId="1309593116" sldId="261"/>
            <ac:spMk id="2" creationId="{1AAEA061-716B-F629-54C8-1473143406FF}"/>
          </ac:spMkLst>
        </pc:spChg>
        <pc:spChg chg="mod">
          <ac:chgData name="Diana Elena  Gisca" userId="S::diana-elena.gisca@s.unibuc.ro::3745edb8-f7bd-4704-9083-0c023cdc6b17" providerId="AD" clId="Web-{BBC88106-7192-580F-AD33-296BC141B9CC}" dt="2024-05-12T19:27:53.124" v="202" actId="20577"/>
          <ac:spMkLst>
            <pc:docMk/>
            <pc:sldMk cId="1309593116" sldId="261"/>
            <ac:spMk id="3" creationId="{D6007A44-6F1C-0BB6-5803-D390DF3C9655}"/>
          </ac:spMkLst>
        </pc:spChg>
      </pc:sldChg>
      <pc:sldChg chg="modSp new">
        <pc:chgData name="Diana Elena  Gisca" userId="S::diana-elena.gisca@s.unibuc.ro::3745edb8-f7bd-4704-9083-0c023cdc6b17" providerId="AD" clId="Web-{BBC88106-7192-580F-AD33-296BC141B9CC}" dt="2024-05-12T19:31:50.066" v="256" actId="20577"/>
        <pc:sldMkLst>
          <pc:docMk/>
          <pc:sldMk cId="143463470" sldId="262"/>
        </pc:sldMkLst>
        <pc:spChg chg="mod">
          <ac:chgData name="Diana Elena  Gisca" userId="S::diana-elena.gisca@s.unibuc.ro::3745edb8-f7bd-4704-9083-0c023cdc6b17" providerId="AD" clId="Web-{BBC88106-7192-580F-AD33-296BC141B9CC}" dt="2024-05-12T19:29:55.533" v="236" actId="20577"/>
          <ac:spMkLst>
            <pc:docMk/>
            <pc:sldMk cId="143463470" sldId="262"/>
            <ac:spMk id="2" creationId="{5EFE5EBE-D063-CABC-E9F5-4188BDCE29CC}"/>
          </ac:spMkLst>
        </pc:spChg>
        <pc:spChg chg="mod">
          <ac:chgData name="Diana Elena  Gisca" userId="S::diana-elena.gisca@s.unibuc.ro::3745edb8-f7bd-4704-9083-0c023cdc6b17" providerId="AD" clId="Web-{BBC88106-7192-580F-AD33-296BC141B9CC}" dt="2024-05-12T19:31:50.066" v="256" actId="20577"/>
          <ac:spMkLst>
            <pc:docMk/>
            <pc:sldMk cId="143463470" sldId="262"/>
            <ac:spMk id="3" creationId="{0CE3804A-AC49-6921-E7A5-1C3B65591881}"/>
          </ac:spMkLst>
        </pc:spChg>
      </pc:sldChg>
      <pc:sldChg chg="modSp new">
        <pc:chgData name="Diana Elena  Gisca" userId="S::diana-elena.gisca@s.unibuc.ro::3745edb8-f7bd-4704-9083-0c023cdc6b17" providerId="AD" clId="Web-{BBC88106-7192-580F-AD33-296BC141B9CC}" dt="2024-05-12T19:35:25.693" v="332" actId="20577"/>
        <pc:sldMkLst>
          <pc:docMk/>
          <pc:sldMk cId="406934836" sldId="263"/>
        </pc:sldMkLst>
        <pc:spChg chg="mod">
          <ac:chgData name="Diana Elena  Gisca" userId="S::diana-elena.gisca@s.unibuc.ro::3745edb8-f7bd-4704-9083-0c023cdc6b17" providerId="AD" clId="Web-{BBC88106-7192-580F-AD33-296BC141B9CC}" dt="2024-05-12T19:32:17.410" v="271" actId="20577"/>
          <ac:spMkLst>
            <pc:docMk/>
            <pc:sldMk cId="406934836" sldId="263"/>
            <ac:spMk id="2" creationId="{A2C3835F-DD57-0C77-F0BA-AC876048D74E}"/>
          </ac:spMkLst>
        </pc:spChg>
        <pc:spChg chg="mod">
          <ac:chgData name="Diana Elena  Gisca" userId="S::diana-elena.gisca@s.unibuc.ro::3745edb8-f7bd-4704-9083-0c023cdc6b17" providerId="AD" clId="Web-{BBC88106-7192-580F-AD33-296BC141B9CC}" dt="2024-05-12T19:35:25.693" v="332" actId="20577"/>
          <ac:spMkLst>
            <pc:docMk/>
            <pc:sldMk cId="406934836" sldId="263"/>
            <ac:spMk id="3" creationId="{01192BE0-C591-3F3E-BB9F-F4D99ACEBD8B}"/>
          </ac:spMkLst>
        </pc:spChg>
      </pc:sldChg>
      <pc:sldChg chg="modSp new">
        <pc:chgData name="Diana Elena  Gisca" userId="S::diana-elena.gisca@s.unibuc.ro::3745edb8-f7bd-4704-9083-0c023cdc6b17" providerId="AD" clId="Web-{BBC88106-7192-580F-AD33-296BC141B9CC}" dt="2024-05-12T19:37:22.320" v="376" actId="20577"/>
        <pc:sldMkLst>
          <pc:docMk/>
          <pc:sldMk cId="191403005" sldId="264"/>
        </pc:sldMkLst>
        <pc:spChg chg="mod">
          <ac:chgData name="Diana Elena  Gisca" userId="S::diana-elena.gisca@s.unibuc.ro::3745edb8-f7bd-4704-9083-0c023cdc6b17" providerId="AD" clId="Web-{BBC88106-7192-580F-AD33-296BC141B9CC}" dt="2024-05-12T19:35:56.912" v="353" actId="20577"/>
          <ac:spMkLst>
            <pc:docMk/>
            <pc:sldMk cId="191403005" sldId="264"/>
            <ac:spMk id="2" creationId="{4A720D00-2301-8938-3C42-282FEC491CC9}"/>
          </ac:spMkLst>
        </pc:spChg>
        <pc:spChg chg="mod">
          <ac:chgData name="Diana Elena  Gisca" userId="S::diana-elena.gisca@s.unibuc.ro::3745edb8-f7bd-4704-9083-0c023cdc6b17" providerId="AD" clId="Web-{BBC88106-7192-580F-AD33-296BC141B9CC}" dt="2024-05-12T19:37:22.320" v="376" actId="20577"/>
          <ac:spMkLst>
            <pc:docMk/>
            <pc:sldMk cId="191403005" sldId="264"/>
            <ac:spMk id="3" creationId="{5748F50A-F300-CA8D-331A-36C48EF8B57F}"/>
          </ac:spMkLst>
        </pc:spChg>
      </pc:sldChg>
      <pc:sldChg chg="modSp new">
        <pc:chgData name="Diana Elena  Gisca" userId="S::diana-elena.gisca@s.unibuc.ro::3745edb8-f7bd-4704-9083-0c023cdc6b17" providerId="AD" clId="Web-{BBC88106-7192-580F-AD33-296BC141B9CC}" dt="2024-05-12T19:45:43.450" v="484" actId="20577"/>
        <pc:sldMkLst>
          <pc:docMk/>
          <pc:sldMk cId="1336971862" sldId="265"/>
        </pc:sldMkLst>
        <pc:spChg chg="mod">
          <ac:chgData name="Diana Elena  Gisca" userId="S::diana-elena.gisca@s.unibuc.ro::3745edb8-f7bd-4704-9083-0c023cdc6b17" providerId="AD" clId="Web-{BBC88106-7192-580F-AD33-296BC141B9CC}" dt="2024-05-12T19:38:03.570" v="384" actId="20577"/>
          <ac:spMkLst>
            <pc:docMk/>
            <pc:sldMk cId="1336971862" sldId="265"/>
            <ac:spMk id="2" creationId="{E20913BF-01BF-3FD8-58C5-908A466461BB}"/>
          </ac:spMkLst>
        </pc:spChg>
        <pc:spChg chg="mod">
          <ac:chgData name="Diana Elena  Gisca" userId="S::diana-elena.gisca@s.unibuc.ro::3745edb8-f7bd-4704-9083-0c023cdc6b17" providerId="AD" clId="Web-{BBC88106-7192-580F-AD33-296BC141B9CC}" dt="2024-05-12T19:45:43.450" v="484" actId="20577"/>
          <ac:spMkLst>
            <pc:docMk/>
            <pc:sldMk cId="1336971862" sldId="265"/>
            <ac:spMk id="3" creationId="{8B533B86-09BD-B721-10C4-7EE3367B1EDC}"/>
          </ac:spMkLst>
        </pc:spChg>
      </pc:sldChg>
      <pc:sldChg chg="modSp new">
        <pc:chgData name="Diana Elena  Gisca" userId="S::diana-elena.gisca@s.unibuc.ro::3745edb8-f7bd-4704-9083-0c023cdc6b17" providerId="AD" clId="Web-{BBC88106-7192-580F-AD33-296BC141B9CC}" dt="2024-05-12T19:41:16.307" v="415" actId="20577"/>
        <pc:sldMkLst>
          <pc:docMk/>
          <pc:sldMk cId="2640433455" sldId="266"/>
        </pc:sldMkLst>
        <pc:spChg chg="mod">
          <ac:chgData name="Diana Elena  Gisca" userId="S::diana-elena.gisca@s.unibuc.ro::3745edb8-f7bd-4704-9083-0c023cdc6b17" providerId="AD" clId="Web-{BBC88106-7192-580F-AD33-296BC141B9CC}" dt="2024-05-12T19:39:07.368" v="396" actId="20577"/>
          <ac:spMkLst>
            <pc:docMk/>
            <pc:sldMk cId="2640433455" sldId="266"/>
            <ac:spMk id="2" creationId="{703764F5-FA4D-BFDA-D7B5-103D34A8BD44}"/>
          </ac:spMkLst>
        </pc:spChg>
        <pc:spChg chg="mod">
          <ac:chgData name="Diana Elena  Gisca" userId="S::diana-elena.gisca@s.unibuc.ro::3745edb8-f7bd-4704-9083-0c023cdc6b17" providerId="AD" clId="Web-{BBC88106-7192-580F-AD33-296BC141B9CC}" dt="2024-05-12T19:41:16.307" v="415" actId="20577"/>
          <ac:spMkLst>
            <pc:docMk/>
            <pc:sldMk cId="2640433455" sldId="266"/>
            <ac:spMk id="3" creationId="{2357FE4C-A2AA-5C1C-44AB-C168695F9D44}"/>
          </ac:spMkLst>
        </pc:spChg>
      </pc:sldChg>
      <pc:sldChg chg="modSp new">
        <pc:chgData name="Diana Elena  Gisca" userId="S::diana-elena.gisca@s.unibuc.ro::3745edb8-f7bd-4704-9083-0c023cdc6b17" providerId="AD" clId="Web-{BBC88106-7192-580F-AD33-296BC141B9CC}" dt="2024-05-12T19:42:33.745" v="427" actId="20577"/>
        <pc:sldMkLst>
          <pc:docMk/>
          <pc:sldMk cId="3226937723" sldId="267"/>
        </pc:sldMkLst>
        <pc:spChg chg="mod">
          <ac:chgData name="Diana Elena  Gisca" userId="S::diana-elena.gisca@s.unibuc.ro::3745edb8-f7bd-4704-9083-0c023cdc6b17" providerId="AD" clId="Web-{BBC88106-7192-580F-AD33-296BC141B9CC}" dt="2024-05-12T19:41:32.494" v="419" actId="20577"/>
          <ac:spMkLst>
            <pc:docMk/>
            <pc:sldMk cId="3226937723" sldId="267"/>
            <ac:spMk id="2" creationId="{8CD35E65-AEE1-4B07-D75E-ACBAA72D7503}"/>
          </ac:spMkLst>
        </pc:spChg>
        <pc:spChg chg="mod">
          <ac:chgData name="Diana Elena  Gisca" userId="S::diana-elena.gisca@s.unibuc.ro::3745edb8-f7bd-4704-9083-0c023cdc6b17" providerId="AD" clId="Web-{BBC88106-7192-580F-AD33-296BC141B9CC}" dt="2024-05-12T19:42:33.745" v="427" actId="20577"/>
          <ac:spMkLst>
            <pc:docMk/>
            <pc:sldMk cId="3226937723" sldId="267"/>
            <ac:spMk id="3" creationId="{45C68994-6AF5-F01F-7DB7-F1F061E19B5F}"/>
          </ac:spMkLst>
        </pc:spChg>
      </pc:sldChg>
      <pc:sldChg chg="modSp new">
        <pc:chgData name="Diana Elena  Gisca" userId="S::diana-elena.gisca@s.unibuc.ro::3745edb8-f7bd-4704-9083-0c023cdc6b17" providerId="AD" clId="Web-{BBC88106-7192-580F-AD33-296BC141B9CC}" dt="2024-05-12T19:45:02.653" v="474" actId="20577"/>
        <pc:sldMkLst>
          <pc:docMk/>
          <pc:sldMk cId="1451144765" sldId="268"/>
        </pc:sldMkLst>
        <pc:spChg chg="mod">
          <ac:chgData name="Diana Elena  Gisca" userId="S::diana-elena.gisca@s.unibuc.ro::3745edb8-f7bd-4704-9083-0c023cdc6b17" providerId="AD" clId="Web-{BBC88106-7192-580F-AD33-296BC141B9CC}" dt="2024-05-12T19:42:48.355" v="434" actId="20577"/>
          <ac:spMkLst>
            <pc:docMk/>
            <pc:sldMk cId="1451144765" sldId="268"/>
            <ac:spMk id="2" creationId="{DAF8F51E-FA94-106B-787D-BA1EF0A7710B}"/>
          </ac:spMkLst>
        </pc:spChg>
        <pc:spChg chg="mod">
          <ac:chgData name="Diana Elena  Gisca" userId="S::diana-elena.gisca@s.unibuc.ro::3745edb8-f7bd-4704-9083-0c023cdc6b17" providerId="AD" clId="Web-{BBC88106-7192-580F-AD33-296BC141B9CC}" dt="2024-05-12T19:45:02.653" v="474" actId="20577"/>
          <ac:spMkLst>
            <pc:docMk/>
            <pc:sldMk cId="1451144765" sldId="268"/>
            <ac:spMk id="3" creationId="{0A5C309D-DA16-D2AD-BE4C-B4411C31BF6D}"/>
          </ac:spMkLst>
        </pc:spChg>
      </pc:sldChg>
      <pc:sldChg chg="modSp new">
        <pc:chgData name="Diana Elena  Gisca" userId="S::diana-elena.gisca@s.unibuc.ro::3745edb8-f7bd-4704-9083-0c023cdc6b17" providerId="AD" clId="Web-{BBC88106-7192-580F-AD33-296BC141B9CC}" dt="2024-05-12T19:47:59.311" v="510" actId="20577"/>
        <pc:sldMkLst>
          <pc:docMk/>
          <pc:sldMk cId="3146145136" sldId="269"/>
        </pc:sldMkLst>
        <pc:spChg chg="mod">
          <ac:chgData name="Diana Elena  Gisca" userId="S::diana-elena.gisca@s.unibuc.ro::3745edb8-f7bd-4704-9083-0c023cdc6b17" providerId="AD" clId="Web-{BBC88106-7192-580F-AD33-296BC141B9CC}" dt="2024-05-12T19:46:09.013" v="488" actId="20577"/>
          <ac:spMkLst>
            <pc:docMk/>
            <pc:sldMk cId="3146145136" sldId="269"/>
            <ac:spMk id="2" creationId="{34843489-AB2A-29FA-EC5C-1302A06A6FD4}"/>
          </ac:spMkLst>
        </pc:spChg>
        <pc:spChg chg="mod">
          <ac:chgData name="Diana Elena  Gisca" userId="S::diana-elena.gisca@s.unibuc.ro::3745edb8-f7bd-4704-9083-0c023cdc6b17" providerId="AD" clId="Web-{BBC88106-7192-580F-AD33-296BC141B9CC}" dt="2024-05-12T19:47:59.311" v="510" actId="20577"/>
          <ac:spMkLst>
            <pc:docMk/>
            <pc:sldMk cId="3146145136" sldId="269"/>
            <ac:spMk id="3" creationId="{4B7AA1C2-D5E3-B4C7-A491-B7ADB2DD4564}"/>
          </ac:spMkLst>
        </pc:spChg>
      </pc:sldChg>
      <pc:sldChg chg="modSp new">
        <pc:chgData name="Diana Elena  Gisca" userId="S::diana-elena.gisca@s.unibuc.ro::3745edb8-f7bd-4704-9083-0c023cdc6b17" providerId="AD" clId="Web-{BBC88106-7192-580F-AD33-296BC141B9CC}" dt="2024-05-12T19:50:10.656" v="540" actId="20577"/>
        <pc:sldMkLst>
          <pc:docMk/>
          <pc:sldMk cId="2407154002" sldId="270"/>
        </pc:sldMkLst>
        <pc:spChg chg="mod">
          <ac:chgData name="Diana Elena  Gisca" userId="S::diana-elena.gisca@s.unibuc.ro::3745edb8-f7bd-4704-9083-0c023cdc6b17" providerId="AD" clId="Web-{BBC88106-7192-580F-AD33-296BC141B9CC}" dt="2024-05-12T19:48:27.390" v="516" actId="20577"/>
          <ac:spMkLst>
            <pc:docMk/>
            <pc:sldMk cId="2407154002" sldId="270"/>
            <ac:spMk id="2" creationId="{F978E532-658C-47EB-DE8F-B63D3642D7D6}"/>
          </ac:spMkLst>
        </pc:spChg>
        <pc:spChg chg="mod">
          <ac:chgData name="Diana Elena  Gisca" userId="S::diana-elena.gisca@s.unibuc.ro::3745edb8-f7bd-4704-9083-0c023cdc6b17" providerId="AD" clId="Web-{BBC88106-7192-580F-AD33-296BC141B9CC}" dt="2024-05-12T19:50:10.656" v="540" actId="20577"/>
          <ac:spMkLst>
            <pc:docMk/>
            <pc:sldMk cId="2407154002" sldId="270"/>
            <ac:spMk id="3" creationId="{05245CBB-7210-0961-05DA-BE731BBC05EC}"/>
          </ac:spMkLst>
        </pc:spChg>
      </pc:sldChg>
      <pc:sldChg chg="modSp new">
        <pc:chgData name="Diana Elena  Gisca" userId="S::diana-elena.gisca@s.unibuc.ro::3745edb8-f7bd-4704-9083-0c023cdc6b17" providerId="AD" clId="Web-{BBC88106-7192-580F-AD33-296BC141B9CC}" dt="2024-05-12T19:52:05.783" v="571" actId="14100"/>
        <pc:sldMkLst>
          <pc:docMk/>
          <pc:sldMk cId="2040809201" sldId="271"/>
        </pc:sldMkLst>
        <pc:spChg chg="mod">
          <ac:chgData name="Diana Elena  Gisca" userId="S::diana-elena.gisca@s.unibuc.ro::3745edb8-f7bd-4704-9083-0c023cdc6b17" providerId="AD" clId="Web-{BBC88106-7192-580F-AD33-296BC141B9CC}" dt="2024-05-12T19:50:30.938" v="546" actId="20577"/>
          <ac:spMkLst>
            <pc:docMk/>
            <pc:sldMk cId="2040809201" sldId="271"/>
            <ac:spMk id="2" creationId="{40B55118-78FA-BC2D-F05F-3C85E6DBC688}"/>
          </ac:spMkLst>
        </pc:spChg>
        <pc:spChg chg="mod">
          <ac:chgData name="Diana Elena  Gisca" userId="S::diana-elena.gisca@s.unibuc.ro::3745edb8-f7bd-4704-9083-0c023cdc6b17" providerId="AD" clId="Web-{BBC88106-7192-580F-AD33-296BC141B9CC}" dt="2024-05-12T19:52:05.783" v="571" actId="14100"/>
          <ac:spMkLst>
            <pc:docMk/>
            <pc:sldMk cId="2040809201" sldId="271"/>
            <ac:spMk id="3" creationId="{062A0014-1E37-AD7B-6001-07605B790BA7}"/>
          </ac:spMkLst>
        </pc:spChg>
      </pc:sldChg>
      <pc:sldChg chg="modSp new">
        <pc:chgData name="Diana Elena  Gisca" userId="S::diana-elena.gisca@s.unibuc.ro::3745edb8-f7bd-4704-9083-0c023cdc6b17" providerId="AD" clId="Web-{BBC88106-7192-580F-AD33-296BC141B9CC}" dt="2024-05-12T19:54:13.940" v="604" actId="20577"/>
        <pc:sldMkLst>
          <pc:docMk/>
          <pc:sldMk cId="3168109835" sldId="272"/>
        </pc:sldMkLst>
        <pc:spChg chg="mod">
          <ac:chgData name="Diana Elena  Gisca" userId="S::diana-elena.gisca@s.unibuc.ro::3745edb8-f7bd-4704-9083-0c023cdc6b17" providerId="AD" clId="Web-{BBC88106-7192-580F-AD33-296BC141B9CC}" dt="2024-05-12T19:52:29.830" v="579" actId="20577"/>
          <ac:spMkLst>
            <pc:docMk/>
            <pc:sldMk cId="3168109835" sldId="272"/>
            <ac:spMk id="2" creationId="{2AEA4E6D-B965-10A4-BBF3-AE06B88570EE}"/>
          </ac:spMkLst>
        </pc:spChg>
        <pc:spChg chg="mod">
          <ac:chgData name="Diana Elena  Gisca" userId="S::diana-elena.gisca@s.unibuc.ro::3745edb8-f7bd-4704-9083-0c023cdc6b17" providerId="AD" clId="Web-{BBC88106-7192-580F-AD33-296BC141B9CC}" dt="2024-05-12T19:54:13.940" v="604" actId="20577"/>
          <ac:spMkLst>
            <pc:docMk/>
            <pc:sldMk cId="3168109835" sldId="272"/>
            <ac:spMk id="3" creationId="{607B49AD-BDAE-F984-0244-8D9F35539417}"/>
          </ac:spMkLst>
        </pc:spChg>
      </pc:sldChg>
      <pc:sldChg chg="modSp new">
        <pc:chgData name="Diana Elena  Gisca" userId="S::diana-elena.gisca@s.unibuc.ro::3745edb8-f7bd-4704-9083-0c023cdc6b17" providerId="AD" clId="Web-{BBC88106-7192-580F-AD33-296BC141B9CC}" dt="2024-05-12T19:56:22.458" v="635" actId="14100"/>
        <pc:sldMkLst>
          <pc:docMk/>
          <pc:sldMk cId="1151709884" sldId="273"/>
        </pc:sldMkLst>
        <pc:spChg chg="mod">
          <ac:chgData name="Diana Elena  Gisca" userId="S::diana-elena.gisca@s.unibuc.ro::3745edb8-f7bd-4704-9083-0c023cdc6b17" providerId="AD" clId="Web-{BBC88106-7192-580F-AD33-296BC141B9CC}" dt="2024-05-12T19:54:24.706" v="612" actId="20577"/>
          <ac:spMkLst>
            <pc:docMk/>
            <pc:sldMk cId="1151709884" sldId="273"/>
            <ac:spMk id="2" creationId="{634ADEDA-429A-D848-7C24-C2113F4F3D31}"/>
          </ac:spMkLst>
        </pc:spChg>
        <pc:spChg chg="mod">
          <ac:chgData name="Diana Elena  Gisca" userId="S::diana-elena.gisca@s.unibuc.ro::3745edb8-f7bd-4704-9083-0c023cdc6b17" providerId="AD" clId="Web-{BBC88106-7192-580F-AD33-296BC141B9CC}" dt="2024-05-12T19:56:22.458" v="635" actId="14100"/>
          <ac:spMkLst>
            <pc:docMk/>
            <pc:sldMk cId="1151709884" sldId="273"/>
            <ac:spMk id="3" creationId="{81B12C01-2BA4-1FA5-9A15-5DBE44C244EE}"/>
          </ac:spMkLst>
        </pc:spChg>
      </pc:sldChg>
      <pc:sldChg chg="modSp new">
        <pc:chgData name="Diana Elena  Gisca" userId="S::diana-elena.gisca@s.unibuc.ro::3745edb8-f7bd-4704-9083-0c023cdc6b17" providerId="AD" clId="Web-{BBC88106-7192-580F-AD33-296BC141B9CC}" dt="2024-05-12T19:58:52.959" v="661" actId="14100"/>
        <pc:sldMkLst>
          <pc:docMk/>
          <pc:sldMk cId="3418799835" sldId="274"/>
        </pc:sldMkLst>
        <pc:spChg chg="mod">
          <ac:chgData name="Diana Elena  Gisca" userId="S::diana-elena.gisca@s.unibuc.ro::3745edb8-f7bd-4704-9083-0c023cdc6b17" providerId="AD" clId="Web-{BBC88106-7192-580F-AD33-296BC141B9CC}" dt="2024-05-12T19:57:33.521" v="642" actId="20577"/>
          <ac:spMkLst>
            <pc:docMk/>
            <pc:sldMk cId="3418799835" sldId="274"/>
            <ac:spMk id="2" creationId="{76B2D876-2167-A2C9-1214-C9325B784042}"/>
          </ac:spMkLst>
        </pc:spChg>
        <pc:spChg chg="mod">
          <ac:chgData name="Diana Elena  Gisca" userId="S::diana-elena.gisca@s.unibuc.ro::3745edb8-f7bd-4704-9083-0c023cdc6b17" providerId="AD" clId="Web-{BBC88106-7192-580F-AD33-296BC141B9CC}" dt="2024-05-12T19:58:52.959" v="661" actId="14100"/>
          <ac:spMkLst>
            <pc:docMk/>
            <pc:sldMk cId="3418799835" sldId="274"/>
            <ac:spMk id="3" creationId="{1B3013FF-2AA1-740A-4FFC-4405706917AC}"/>
          </ac:spMkLst>
        </pc:spChg>
      </pc:sldChg>
      <pc:sldChg chg="modSp new">
        <pc:chgData name="Diana Elena  Gisca" userId="S::diana-elena.gisca@s.unibuc.ro::3745edb8-f7bd-4704-9083-0c023cdc6b17" providerId="AD" clId="Web-{BBC88106-7192-580F-AD33-296BC141B9CC}" dt="2024-05-12T20:00:13.445" v="683" actId="20577"/>
        <pc:sldMkLst>
          <pc:docMk/>
          <pc:sldMk cId="3884703301" sldId="275"/>
        </pc:sldMkLst>
        <pc:spChg chg="mod">
          <ac:chgData name="Diana Elena  Gisca" userId="S::diana-elena.gisca@s.unibuc.ro::3745edb8-f7bd-4704-9083-0c023cdc6b17" providerId="AD" clId="Web-{BBC88106-7192-580F-AD33-296BC141B9CC}" dt="2024-05-12T19:59:06.022" v="669" actId="20577"/>
          <ac:spMkLst>
            <pc:docMk/>
            <pc:sldMk cId="3884703301" sldId="275"/>
            <ac:spMk id="2" creationId="{76DB5D36-C926-4CFB-F4C4-B2AECB7927DE}"/>
          </ac:spMkLst>
        </pc:spChg>
        <pc:spChg chg="mod">
          <ac:chgData name="Diana Elena  Gisca" userId="S::diana-elena.gisca@s.unibuc.ro::3745edb8-f7bd-4704-9083-0c023cdc6b17" providerId="AD" clId="Web-{BBC88106-7192-580F-AD33-296BC141B9CC}" dt="2024-05-12T20:00:13.445" v="683" actId="20577"/>
          <ac:spMkLst>
            <pc:docMk/>
            <pc:sldMk cId="3884703301" sldId="275"/>
            <ac:spMk id="3" creationId="{9FC2569D-A4CC-35E3-0E77-7C215385C6D4}"/>
          </ac:spMkLst>
        </pc:spChg>
      </pc:sldChg>
      <pc:sldChg chg="modSp new">
        <pc:chgData name="Diana Elena  Gisca" userId="S::diana-elena.gisca@s.unibuc.ro::3745edb8-f7bd-4704-9083-0c023cdc6b17" providerId="AD" clId="Web-{BBC88106-7192-580F-AD33-296BC141B9CC}" dt="2024-05-12T20:02:55.056" v="722" actId="14100"/>
        <pc:sldMkLst>
          <pc:docMk/>
          <pc:sldMk cId="1301231325" sldId="276"/>
        </pc:sldMkLst>
        <pc:spChg chg="mod">
          <ac:chgData name="Diana Elena  Gisca" userId="S::diana-elena.gisca@s.unibuc.ro::3745edb8-f7bd-4704-9083-0c023cdc6b17" providerId="AD" clId="Web-{BBC88106-7192-580F-AD33-296BC141B9CC}" dt="2024-05-12T20:01:00.179" v="693" actId="20577"/>
          <ac:spMkLst>
            <pc:docMk/>
            <pc:sldMk cId="1301231325" sldId="276"/>
            <ac:spMk id="2" creationId="{784127AD-A280-E3CB-6C9D-BE1EBAA427D8}"/>
          </ac:spMkLst>
        </pc:spChg>
        <pc:spChg chg="mod">
          <ac:chgData name="Diana Elena  Gisca" userId="S::diana-elena.gisca@s.unibuc.ro::3745edb8-f7bd-4704-9083-0c023cdc6b17" providerId="AD" clId="Web-{BBC88106-7192-580F-AD33-296BC141B9CC}" dt="2024-05-12T20:02:55.056" v="722" actId="14100"/>
          <ac:spMkLst>
            <pc:docMk/>
            <pc:sldMk cId="1301231325" sldId="276"/>
            <ac:spMk id="3" creationId="{4D524FF7-69FD-1B76-555A-4377D7721455}"/>
          </ac:spMkLst>
        </pc:spChg>
      </pc:sldChg>
      <pc:sldChg chg="modSp new">
        <pc:chgData name="Diana Elena  Gisca" userId="S::diana-elena.gisca@s.unibuc.ro::3745edb8-f7bd-4704-9083-0c023cdc6b17" providerId="AD" clId="Web-{BBC88106-7192-580F-AD33-296BC141B9CC}" dt="2024-05-12T20:04:56.526" v="767" actId="14100"/>
        <pc:sldMkLst>
          <pc:docMk/>
          <pc:sldMk cId="4194912652" sldId="277"/>
        </pc:sldMkLst>
        <pc:spChg chg="mod">
          <ac:chgData name="Diana Elena  Gisca" userId="S::diana-elena.gisca@s.unibuc.ro::3745edb8-f7bd-4704-9083-0c023cdc6b17" providerId="AD" clId="Web-{BBC88106-7192-580F-AD33-296BC141B9CC}" dt="2024-05-12T20:03:05.790" v="725" actId="20577"/>
          <ac:spMkLst>
            <pc:docMk/>
            <pc:sldMk cId="4194912652" sldId="277"/>
            <ac:spMk id="2" creationId="{C7076D02-CF77-C715-53F5-5A4E38299E18}"/>
          </ac:spMkLst>
        </pc:spChg>
        <pc:spChg chg="mod">
          <ac:chgData name="Diana Elena  Gisca" userId="S::diana-elena.gisca@s.unibuc.ro::3745edb8-f7bd-4704-9083-0c023cdc6b17" providerId="AD" clId="Web-{BBC88106-7192-580F-AD33-296BC141B9CC}" dt="2024-05-12T20:04:56.526" v="767" actId="14100"/>
          <ac:spMkLst>
            <pc:docMk/>
            <pc:sldMk cId="4194912652" sldId="277"/>
            <ac:spMk id="3" creationId="{65329676-5221-CE3D-1C30-9583868F9A74}"/>
          </ac:spMkLst>
        </pc:spChg>
      </pc:sldChg>
      <pc:sldChg chg="modSp new">
        <pc:chgData name="Diana Elena  Gisca" userId="S::diana-elena.gisca@s.unibuc.ro::3745edb8-f7bd-4704-9083-0c023cdc6b17" providerId="AD" clId="Web-{BBC88106-7192-580F-AD33-296BC141B9CC}" dt="2024-05-12T20:06:35.793" v="798" actId="14100"/>
        <pc:sldMkLst>
          <pc:docMk/>
          <pc:sldMk cId="3151920415" sldId="278"/>
        </pc:sldMkLst>
        <pc:spChg chg="mod">
          <ac:chgData name="Diana Elena  Gisca" userId="S::diana-elena.gisca@s.unibuc.ro::3745edb8-f7bd-4704-9083-0c023cdc6b17" providerId="AD" clId="Web-{BBC88106-7192-580F-AD33-296BC141B9CC}" dt="2024-05-12T20:05:09.135" v="775" actId="20577"/>
          <ac:spMkLst>
            <pc:docMk/>
            <pc:sldMk cId="3151920415" sldId="278"/>
            <ac:spMk id="2" creationId="{8A369A2A-5EA1-F991-7590-29CA4AE64A82}"/>
          </ac:spMkLst>
        </pc:spChg>
        <pc:spChg chg="mod">
          <ac:chgData name="Diana Elena  Gisca" userId="S::diana-elena.gisca@s.unibuc.ro::3745edb8-f7bd-4704-9083-0c023cdc6b17" providerId="AD" clId="Web-{BBC88106-7192-580F-AD33-296BC141B9CC}" dt="2024-05-12T20:06:35.793" v="798" actId="14100"/>
          <ac:spMkLst>
            <pc:docMk/>
            <pc:sldMk cId="3151920415" sldId="278"/>
            <ac:spMk id="3" creationId="{4424DE4F-8EFE-6A46-2A91-E437163B8A7E}"/>
          </ac:spMkLst>
        </pc:spChg>
      </pc:sldChg>
      <pc:sldChg chg="modSp new">
        <pc:chgData name="Diana Elena  Gisca" userId="S::diana-elena.gisca@s.unibuc.ro::3745edb8-f7bd-4704-9083-0c023cdc6b17" providerId="AD" clId="Web-{BBC88106-7192-580F-AD33-296BC141B9CC}" dt="2024-05-12T20:07:33.106" v="826" actId="20577"/>
        <pc:sldMkLst>
          <pc:docMk/>
          <pc:sldMk cId="3000117144" sldId="279"/>
        </pc:sldMkLst>
        <pc:spChg chg="mod">
          <ac:chgData name="Diana Elena  Gisca" userId="S::diana-elena.gisca@s.unibuc.ro::3745edb8-f7bd-4704-9083-0c023cdc6b17" providerId="AD" clId="Web-{BBC88106-7192-580F-AD33-296BC141B9CC}" dt="2024-05-12T20:06:48.496" v="817" actId="20577"/>
          <ac:spMkLst>
            <pc:docMk/>
            <pc:sldMk cId="3000117144" sldId="279"/>
            <ac:spMk id="2" creationId="{77A7BBBB-5BBA-22C3-F4FC-6C3574D33453}"/>
          </ac:spMkLst>
        </pc:spChg>
        <pc:spChg chg="mod">
          <ac:chgData name="Diana Elena  Gisca" userId="S::diana-elena.gisca@s.unibuc.ro::3745edb8-f7bd-4704-9083-0c023cdc6b17" providerId="AD" clId="Web-{BBC88106-7192-580F-AD33-296BC141B9CC}" dt="2024-05-12T20:07:33.106" v="826" actId="20577"/>
          <ac:spMkLst>
            <pc:docMk/>
            <pc:sldMk cId="3000117144" sldId="279"/>
            <ac:spMk id="3" creationId="{02843B3C-D49B-945F-AF28-6FEB061BBC87}"/>
          </ac:spMkLst>
        </pc:spChg>
      </pc:sldChg>
      <pc:sldChg chg="modSp new">
        <pc:chgData name="Diana Elena  Gisca" userId="S::diana-elena.gisca@s.unibuc.ro::3745edb8-f7bd-4704-9083-0c023cdc6b17" providerId="AD" clId="Web-{BBC88106-7192-580F-AD33-296BC141B9CC}" dt="2024-05-12T20:08:56.357" v="852" actId="20577"/>
        <pc:sldMkLst>
          <pc:docMk/>
          <pc:sldMk cId="2787265255" sldId="280"/>
        </pc:sldMkLst>
        <pc:spChg chg="mod">
          <ac:chgData name="Diana Elena  Gisca" userId="S::diana-elena.gisca@s.unibuc.ro::3745edb8-f7bd-4704-9083-0c023cdc6b17" providerId="AD" clId="Web-{BBC88106-7192-580F-AD33-296BC141B9CC}" dt="2024-05-12T20:07:57.715" v="843" actId="20577"/>
          <ac:spMkLst>
            <pc:docMk/>
            <pc:sldMk cId="2787265255" sldId="280"/>
            <ac:spMk id="2" creationId="{5A38CCAC-948B-5AA5-96E6-DAFD93CDBEBD}"/>
          </ac:spMkLst>
        </pc:spChg>
        <pc:spChg chg="mod">
          <ac:chgData name="Diana Elena  Gisca" userId="S::diana-elena.gisca@s.unibuc.ro::3745edb8-f7bd-4704-9083-0c023cdc6b17" providerId="AD" clId="Web-{BBC88106-7192-580F-AD33-296BC141B9CC}" dt="2024-05-12T20:08:56.357" v="852" actId="20577"/>
          <ac:spMkLst>
            <pc:docMk/>
            <pc:sldMk cId="2787265255" sldId="280"/>
            <ac:spMk id="3" creationId="{BCA8A424-5553-7123-317F-D0F2FA313350}"/>
          </ac:spMkLst>
        </pc:spChg>
      </pc:sldChg>
      <pc:sldChg chg="modSp new">
        <pc:chgData name="Diana Elena  Gisca" userId="S::diana-elena.gisca@s.unibuc.ro::3745edb8-f7bd-4704-9083-0c023cdc6b17" providerId="AD" clId="Web-{BBC88106-7192-580F-AD33-296BC141B9CC}" dt="2024-05-12T20:09:53.170" v="883" actId="20577"/>
        <pc:sldMkLst>
          <pc:docMk/>
          <pc:sldMk cId="1042401146" sldId="281"/>
        </pc:sldMkLst>
        <pc:spChg chg="mod">
          <ac:chgData name="Diana Elena  Gisca" userId="S::diana-elena.gisca@s.unibuc.ro::3745edb8-f7bd-4704-9083-0c023cdc6b17" providerId="AD" clId="Web-{BBC88106-7192-580F-AD33-296BC141B9CC}" dt="2024-05-12T20:09:14.607" v="874" actId="20577"/>
          <ac:spMkLst>
            <pc:docMk/>
            <pc:sldMk cId="1042401146" sldId="281"/>
            <ac:spMk id="2" creationId="{E9DD00FE-AEB9-DCD9-02DA-C1F9212E965D}"/>
          </ac:spMkLst>
        </pc:spChg>
        <pc:spChg chg="mod">
          <ac:chgData name="Diana Elena  Gisca" userId="S::diana-elena.gisca@s.unibuc.ro::3745edb8-f7bd-4704-9083-0c023cdc6b17" providerId="AD" clId="Web-{BBC88106-7192-580F-AD33-296BC141B9CC}" dt="2024-05-12T20:09:53.170" v="883" actId="20577"/>
          <ac:spMkLst>
            <pc:docMk/>
            <pc:sldMk cId="1042401146" sldId="281"/>
            <ac:spMk id="3" creationId="{79DCFE22-11B1-0178-5AA7-09293647C45E}"/>
          </ac:spMkLst>
        </pc:spChg>
      </pc:sldChg>
      <pc:sldChg chg="modSp new">
        <pc:chgData name="Diana Elena  Gisca" userId="S::diana-elena.gisca@s.unibuc.ro::3745edb8-f7bd-4704-9083-0c023cdc6b17" providerId="AD" clId="Web-{BBC88106-7192-580F-AD33-296BC141B9CC}" dt="2024-05-12T20:12:55.422" v="902" actId="20577"/>
        <pc:sldMkLst>
          <pc:docMk/>
          <pc:sldMk cId="1964466938" sldId="282"/>
        </pc:sldMkLst>
        <pc:spChg chg="mod">
          <ac:chgData name="Diana Elena  Gisca" userId="S::diana-elena.gisca@s.unibuc.ro::3745edb8-f7bd-4704-9083-0c023cdc6b17" providerId="AD" clId="Web-{BBC88106-7192-580F-AD33-296BC141B9CC}" dt="2024-05-12T20:10:29.405" v="887" actId="20577"/>
          <ac:spMkLst>
            <pc:docMk/>
            <pc:sldMk cId="1964466938" sldId="282"/>
            <ac:spMk id="2" creationId="{0AA1E648-31B3-3E31-38FA-CD052E6A5F74}"/>
          </ac:spMkLst>
        </pc:spChg>
        <pc:spChg chg="mod">
          <ac:chgData name="Diana Elena  Gisca" userId="S::diana-elena.gisca@s.unibuc.ro::3745edb8-f7bd-4704-9083-0c023cdc6b17" providerId="AD" clId="Web-{BBC88106-7192-580F-AD33-296BC141B9CC}" dt="2024-05-12T20:12:55.422" v="902" actId="20577"/>
          <ac:spMkLst>
            <pc:docMk/>
            <pc:sldMk cId="1964466938" sldId="282"/>
            <ac:spMk id="3" creationId="{ED997692-4BEE-4024-9D02-7C8F852B57C6}"/>
          </ac:spMkLst>
        </pc:spChg>
      </pc:sldChg>
      <pc:sldChg chg="modSp new">
        <pc:chgData name="Diana Elena  Gisca" userId="S::diana-elena.gisca@s.unibuc.ro::3745edb8-f7bd-4704-9083-0c023cdc6b17" providerId="AD" clId="Web-{BBC88106-7192-580F-AD33-296BC141B9CC}" dt="2024-05-12T20:14:11.970" v="917" actId="20577"/>
        <pc:sldMkLst>
          <pc:docMk/>
          <pc:sldMk cId="2981626144" sldId="283"/>
        </pc:sldMkLst>
        <pc:spChg chg="mod">
          <ac:chgData name="Diana Elena  Gisca" userId="S::diana-elena.gisca@s.unibuc.ro::3745edb8-f7bd-4704-9083-0c023cdc6b17" providerId="AD" clId="Web-{BBC88106-7192-580F-AD33-296BC141B9CC}" dt="2024-05-12T20:13:08.688" v="909" actId="20577"/>
          <ac:spMkLst>
            <pc:docMk/>
            <pc:sldMk cId="2981626144" sldId="283"/>
            <ac:spMk id="2" creationId="{8182DE91-5E84-8903-C2A4-11B67FCBB51E}"/>
          </ac:spMkLst>
        </pc:spChg>
        <pc:spChg chg="mod">
          <ac:chgData name="Diana Elena  Gisca" userId="S::diana-elena.gisca@s.unibuc.ro::3745edb8-f7bd-4704-9083-0c023cdc6b17" providerId="AD" clId="Web-{BBC88106-7192-580F-AD33-296BC141B9CC}" dt="2024-05-12T20:14:11.970" v="917" actId="20577"/>
          <ac:spMkLst>
            <pc:docMk/>
            <pc:sldMk cId="2981626144" sldId="283"/>
            <ac:spMk id="3" creationId="{ADB22AAC-60ED-00D3-559B-2D920EC5F98F}"/>
          </ac:spMkLst>
        </pc:spChg>
      </pc:sldChg>
      <pc:sldChg chg="addSp delSp modSp new">
        <pc:chgData name="Diana Elena  Gisca" userId="S::diana-elena.gisca@s.unibuc.ro::3745edb8-f7bd-4704-9083-0c023cdc6b17" providerId="AD" clId="Web-{BBC88106-7192-580F-AD33-296BC141B9CC}" dt="2024-05-12T20:16:45.065" v="939" actId="14100"/>
        <pc:sldMkLst>
          <pc:docMk/>
          <pc:sldMk cId="1561467509" sldId="284"/>
        </pc:sldMkLst>
        <pc:spChg chg="mod">
          <ac:chgData name="Diana Elena  Gisca" userId="S::diana-elena.gisca@s.unibuc.ro::3745edb8-f7bd-4704-9083-0c023cdc6b17" providerId="AD" clId="Web-{BBC88106-7192-580F-AD33-296BC141B9CC}" dt="2024-05-12T20:14:29.657" v="925" actId="20577"/>
          <ac:spMkLst>
            <pc:docMk/>
            <pc:sldMk cId="1561467509" sldId="284"/>
            <ac:spMk id="2" creationId="{F6D4B4A4-A229-2348-643D-22A429485695}"/>
          </ac:spMkLst>
        </pc:spChg>
        <pc:spChg chg="del">
          <ac:chgData name="Diana Elena  Gisca" userId="S::diana-elena.gisca@s.unibuc.ro::3745edb8-f7bd-4704-9083-0c023cdc6b17" providerId="AD" clId="Web-{BBC88106-7192-580F-AD33-296BC141B9CC}" dt="2024-05-12T20:15:08.908" v="926"/>
          <ac:spMkLst>
            <pc:docMk/>
            <pc:sldMk cId="1561467509" sldId="284"/>
            <ac:spMk id="3" creationId="{A3C11419-AC20-0E20-B036-44D6B44B42E4}"/>
          </ac:spMkLst>
        </pc:spChg>
        <pc:spChg chg="add mod">
          <ac:chgData name="Diana Elena  Gisca" userId="S::diana-elena.gisca@s.unibuc.ro::3745edb8-f7bd-4704-9083-0c023cdc6b17" providerId="AD" clId="Web-{BBC88106-7192-580F-AD33-296BC141B9CC}" dt="2024-05-12T20:16:33.346" v="937" actId="14100"/>
          <ac:spMkLst>
            <pc:docMk/>
            <pc:sldMk cId="1561467509" sldId="284"/>
            <ac:spMk id="7" creationId="{AAB9A2D5-86DF-735A-C32A-1C67081C1DD5}"/>
          </ac:spMkLst>
        </pc:spChg>
        <pc:picChg chg="add del mod ord">
          <ac:chgData name="Diana Elena  Gisca" userId="S::diana-elena.gisca@s.unibuc.ro::3745edb8-f7bd-4704-9083-0c023cdc6b17" providerId="AD" clId="Web-{BBC88106-7192-580F-AD33-296BC141B9CC}" dt="2024-05-12T20:16:02.924" v="931"/>
          <ac:picMkLst>
            <pc:docMk/>
            <pc:sldMk cId="1561467509" sldId="284"/>
            <ac:picMk id="4" creationId="{967092B4-A040-C9FE-6646-FEA8596AB252}"/>
          </ac:picMkLst>
        </pc:picChg>
        <pc:picChg chg="add mod">
          <ac:chgData name="Diana Elena  Gisca" userId="S::diana-elena.gisca@s.unibuc.ro::3745edb8-f7bd-4704-9083-0c023cdc6b17" providerId="AD" clId="Web-{BBC88106-7192-580F-AD33-296BC141B9CC}" dt="2024-05-12T20:16:45.065" v="939" actId="14100"/>
          <ac:picMkLst>
            <pc:docMk/>
            <pc:sldMk cId="1561467509" sldId="284"/>
            <ac:picMk id="5" creationId="{3AF47BE3-AE06-D9ED-BF9E-BCEE7672798B}"/>
          </ac:picMkLst>
        </pc:picChg>
      </pc:sldChg>
      <pc:sldChg chg="modSp new">
        <pc:chgData name="Diana Elena  Gisca" userId="S::diana-elena.gisca@s.unibuc.ro::3745edb8-f7bd-4704-9083-0c023cdc6b17" providerId="AD" clId="Web-{BBC88106-7192-580F-AD33-296BC141B9CC}" dt="2024-05-12T20:18:02.488" v="958" actId="20577"/>
        <pc:sldMkLst>
          <pc:docMk/>
          <pc:sldMk cId="3848799572" sldId="285"/>
        </pc:sldMkLst>
        <pc:spChg chg="mod">
          <ac:chgData name="Diana Elena  Gisca" userId="S::diana-elena.gisca@s.unibuc.ro::3745edb8-f7bd-4704-9083-0c023cdc6b17" providerId="AD" clId="Web-{BBC88106-7192-580F-AD33-296BC141B9CC}" dt="2024-05-12T20:17:01.003" v="951" actId="20577"/>
          <ac:spMkLst>
            <pc:docMk/>
            <pc:sldMk cId="3848799572" sldId="285"/>
            <ac:spMk id="2" creationId="{D0582949-2E0A-9BE0-6E76-A4FAF75CFB1F}"/>
          </ac:spMkLst>
        </pc:spChg>
        <pc:spChg chg="mod">
          <ac:chgData name="Diana Elena  Gisca" userId="S::diana-elena.gisca@s.unibuc.ro::3745edb8-f7bd-4704-9083-0c023cdc6b17" providerId="AD" clId="Web-{BBC88106-7192-580F-AD33-296BC141B9CC}" dt="2024-05-12T20:18:02.488" v="958" actId="20577"/>
          <ac:spMkLst>
            <pc:docMk/>
            <pc:sldMk cId="3848799572" sldId="285"/>
            <ac:spMk id="3" creationId="{3C6F742E-4D09-3ADF-9BF5-2FA481F51DC2}"/>
          </ac:spMkLst>
        </pc:spChg>
      </pc:sldChg>
      <pc:sldChg chg="addSp delSp modSp new">
        <pc:chgData name="Diana Elena  Gisca" userId="S::diana-elena.gisca@s.unibuc.ro::3745edb8-f7bd-4704-9083-0c023cdc6b17" providerId="AD" clId="Web-{BBC88106-7192-580F-AD33-296BC141B9CC}" dt="2024-05-12T20:18:42.207" v="970" actId="1076"/>
        <pc:sldMkLst>
          <pc:docMk/>
          <pc:sldMk cId="2502610666" sldId="286"/>
        </pc:sldMkLst>
        <pc:spChg chg="mod">
          <ac:chgData name="Diana Elena  Gisca" userId="S::diana-elena.gisca@s.unibuc.ro::3745edb8-f7bd-4704-9083-0c023cdc6b17" providerId="AD" clId="Web-{BBC88106-7192-580F-AD33-296BC141B9CC}" dt="2024-05-12T20:18:14.660" v="968" actId="20577"/>
          <ac:spMkLst>
            <pc:docMk/>
            <pc:sldMk cId="2502610666" sldId="286"/>
            <ac:spMk id="2" creationId="{F45454B7-CD52-1A60-956A-1F2DCE85C219}"/>
          </ac:spMkLst>
        </pc:spChg>
        <pc:spChg chg="del">
          <ac:chgData name="Diana Elena  Gisca" userId="S::diana-elena.gisca@s.unibuc.ro::3745edb8-f7bd-4704-9083-0c023cdc6b17" providerId="AD" clId="Web-{BBC88106-7192-580F-AD33-296BC141B9CC}" dt="2024-05-12T20:18:39.363" v="969"/>
          <ac:spMkLst>
            <pc:docMk/>
            <pc:sldMk cId="2502610666" sldId="286"/>
            <ac:spMk id="3" creationId="{688D47CE-082F-6308-5D51-56883C4F1C3D}"/>
          </ac:spMkLst>
        </pc:spChg>
        <pc:picChg chg="add mod ord">
          <ac:chgData name="Diana Elena  Gisca" userId="S::diana-elena.gisca@s.unibuc.ro::3745edb8-f7bd-4704-9083-0c023cdc6b17" providerId="AD" clId="Web-{BBC88106-7192-580F-AD33-296BC141B9CC}" dt="2024-05-12T20:18:42.207" v="970" actId="1076"/>
          <ac:picMkLst>
            <pc:docMk/>
            <pc:sldMk cId="2502610666" sldId="286"/>
            <ac:picMk id="4" creationId="{BA83D86C-BEDD-F5CA-4ABC-552EA9C7C17C}"/>
          </ac:picMkLst>
        </pc:picChg>
      </pc:sldChg>
      <pc:sldChg chg="modSp new">
        <pc:chgData name="Diana Elena  Gisca" userId="S::diana-elena.gisca@s.unibuc.ro::3745edb8-f7bd-4704-9083-0c023cdc6b17" providerId="AD" clId="Web-{BBC88106-7192-580F-AD33-296BC141B9CC}" dt="2024-05-12T20:19:47.770" v="984" actId="20577"/>
        <pc:sldMkLst>
          <pc:docMk/>
          <pc:sldMk cId="2872979175" sldId="287"/>
        </pc:sldMkLst>
        <pc:spChg chg="mod">
          <ac:chgData name="Diana Elena  Gisca" userId="S::diana-elena.gisca@s.unibuc.ro::3745edb8-f7bd-4704-9083-0c023cdc6b17" providerId="AD" clId="Web-{BBC88106-7192-580F-AD33-296BC141B9CC}" dt="2024-05-12T20:18:55.270" v="981" actId="20577"/>
          <ac:spMkLst>
            <pc:docMk/>
            <pc:sldMk cId="2872979175" sldId="287"/>
            <ac:spMk id="2" creationId="{19B1C33C-7C54-A4CD-E528-ED77B2E1963D}"/>
          </ac:spMkLst>
        </pc:spChg>
        <pc:spChg chg="mod">
          <ac:chgData name="Diana Elena  Gisca" userId="S::diana-elena.gisca@s.unibuc.ro::3745edb8-f7bd-4704-9083-0c023cdc6b17" providerId="AD" clId="Web-{BBC88106-7192-580F-AD33-296BC141B9CC}" dt="2024-05-12T20:19:47.770" v="984" actId="20577"/>
          <ac:spMkLst>
            <pc:docMk/>
            <pc:sldMk cId="2872979175" sldId="287"/>
            <ac:spMk id="3" creationId="{BC2C44F5-0D13-465F-B578-6155DC98AEE9}"/>
          </ac:spMkLst>
        </pc:spChg>
      </pc:sldChg>
      <pc:sldChg chg="addSp delSp modSp new">
        <pc:chgData name="Diana Elena  Gisca" userId="S::diana-elena.gisca@s.unibuc.ro::3745edb8-f7bd-4704-9083-0c023cdc6b17" providerId="AD" clId="Web-{BBC88106-7192-580F-AD33-296BC141B9CC}" dt="2024-05-12T20:20:26.677" v="998" actId="14100"/>
        <pc:sldMkLst>
          <pc:docMk/>
          <pc:sldMk cId="2482612580" sldId="288"/>
        </pc:sldMkLst>
        <pc:spChg chg="mod">
          <ac:chgData name="Diana Elena  Gisca" userId="S::diana-elena.gisca@s.unibuc.ro::3745edb8-f7bd-4704-9083-0c023cdc6b17" providerId="AD" clId="Web-{BBC88106-7192-580F-AD33-296BC141B9CC}" dt="2024-05-12T20:19:59.099" v="993" actId="20577"/>
          <ac:spMkLst>
            <pc:docMk/>
            <pc:sldMk cId="2482612580" sldId="288"/>
            <ac:spMk id="2" creationId="{0EE4DD82-0CE3-3A01-2294-2DF904497629}"/>
          </ac:spMkLst>
        </pc:spChg>
        <pc:spChg chg="del">
          <ac:chgData name="Diana Elena  Gisca" userId="S::diana-elena.gisca@s.unibuc.ro::3745edb8-f7bd-4704-9083-0c023cdc6b17" providerId="AD" clId="Web-{BBC88106-7192-580F-AD33-296BC141B9CC}" dt="2024-05-12T20:20:15.302" v="994"/>
          <ac:spMkLst>
            <pc:docMk/>
            <pc:sldMk cId="2482612580" sldId="288"/>
            <ac:spMk id="3" creationId="{0B83B5C6-AA68-45FC-6E95-EAB174896845}"/>
          </ac:spMkLst>
        </pc:spChg>
        <pc:picChg chg="add mod ord">
          <ac:chgData name="Diana Elena  Gisca" userId="S::diana-elena.gisca@s.unibuc.ro::3745edb8-f7bd-4704-9083-0c023cdc6b17" providerId="AD" clId="Web-{BBC88106-7192-580F-AD33-296BC141B9CC}" dt="2024-05-12T20:20:26.677" v="998" actId="14100"/>
          <ac:picMkLst>
            <pc:docMk/>
            <pc:sldMk cId="2482612580" sldId="288"/>
            <ac:picMk id="4" creationId="{7665710B-D9F2-A833-1C8A-E17BEF3C17DE}"/>
          </ac:picMkLst>
        </pc:picChg>
      </pc:sldChg>
      <pc:sldChg chg="modSp new">
        <pc:chgData name="Diana Elena  Gisca" userId="S::diana-elena.gisca@s.unibuc.ro::3745edb8-f7bd-4704-9083-0c023cdc6b17" providerId="AD" clId="Web-{BBC88106-7192-580F-AD33-296BC141B9CC}" dt="2024-05-12T20:24:49.196" v="1037" actId="20577"/>
        <pc:sldMkLst>
          <pc:docMk/>
          <pc:sldMk cId="496054529" sldId="289"/>
        </pc:sldMkLst>
        <pc:spChg chg="mod">
          <ac:chgData name="Diana Elena  Gisca" userId="S::diana-elena.gisca@s.unibuc.ro::3745edb8-f7bd-4704-9083-0c023cdc6b17" providerId="AD" clId="Web-{BBC88106-7192-580F-AD33-296BC141B9CC}" dt="2024-05-12T20:24:49.196" v="1037" actId="20577"/>
          <ac:spMkLst>
            <pc:docMk/>
            <pc:sldMk cId="496054529" sldId="289"/>
            <ac:spMk id="2" creationId="{1D2CA36E-ECBC-7492-C5FE-DD644B4CFDE9}"/>
          </ac:spMkLst>
        </pc:spChg>
        <pc:spChg chg="mod">
          <ac:chgData name="Diana Elena  Gisca" userId="S::diana-elena.gisca@s.unibuc.ro::3745edb8-f7bd-4704-9083-0c023cdc6b17" providerId="AD" clId="Web-{BBC88106-7192-580F-AD33-296BC141B9CC}" dt="2024-05-12T20:24:13.930" v="1025" actId="14100"/>
          <ac:spMkLst>
            <pc:docMk/>
            <pc:sldMk cId="496054529" sldId="289"/>
            <ac:spMk id="3" creationId="{8BB1686F-7F2B-4A64-CD2D-B6EAB904B2F3}"/>
          </ac:spMkLst>
        </pc:spChg>
      </pc:sldChg>
      <pc:sldChg chg="modSp add replId">
        <pc:chgData name="Diana Elena  Gisca" userId="S::diana-elena.gisca@s.unibuc.ro::3745edb8-f7bd-4704-9083-0c023cdc6b17" providerId="AD" clId="Web-{BBC88106-7192-580F-AD33-296BC141B9CC}" dt="2024-05-12T20:22:36.444" v="1012" actId="14100"/>
        <pc:sldMkLst>
          <pc:docMk/>
          <pc:sldMk cId="2768058532" sldId="290"/>
        </pc:sldMkLst>
        <pc:spChg chg="mod">
          <ac:chgData name="Diana Elena  Gisca" userId="S::diana-elena.gisca@s.unibuc.ro::3745edb8-f7bd-4704-9083-0c023cdc6b17" providerId="AD" clId="Web-{BBC88106-7192-580F-AD33-296BC141B9CC}" dt="2024-05-12T20:22:36.444" v="1012" actId="14100"/>
          <ac:spMkLst>
            <pc:docMk/>
            <pc:sldMk cId="2768058532" sldId="290"/>
            <ac:spMk id="3" creationId="{ED997692-4BEE-4024-9D02-7C8F852B57C6}"/>
          </ac:spMkLst>
        </pc:spChg>
      </pc:sldChg>
      <pc:sldChg chg="modSp new">
        <pc:chgData name="Diana Elena  Gisca" userId="S::diana-elena.gisca@s.unibuc.ro::3745edb8-f7bd-4704-9083-0c023cdc6b17" providerId="AD" clId="Web-{BBC88106-7192-580F-AD33-296BC141B9CC}" dt="2024-05-12T20:26:06.790" v="1047" actId="14100"/>
        <pc:sldMkLst>
          <pc:docMk/>
          <pc:sldMk cId="1471181730" sldId="291"/>
        </pc:sldMkLst>
        <pc:spChg chg="mod">
          <ac:chgData name="Diana Elena  Gisca" userId="S::diana-elena.gisca@s.unibuc.ro::3745edb8-f7bd-4704-9083-0c023cdc6b17" providerId="AD" clId="Web-{BBC88106-7192-580F-AD33-296BC141B9CC}" dt="2024-05-12T20:24:53.946" v="1038" actId="20577"/>
          <ac:spMkLst>
            <pc:docMk/>
            <pc:sldMk cId="1471181730" sldId="291"/>
            <ac:spMk id="2" creationId="{9E642420-CC72-2236-CADC-DAEF8AA8E24D}"/>
          </ac:spMkLst>
        </pc:spChg>
        <pc:spChg chg="mod">
          <ac:chgData name="Diana Elena  Gisca" userId="S::diana-elena.gisca@s.unibuc.ro::3745edb8-f7bd-4704-9083-0c023cdc6b17" providerId="AD" clId="Web-{BBC88106-7192-580F-AD33-296BC141B9CC}" dt="2024-05-12T20:26:06.790" v="1047" actId="14100"/>
          <ac:spMkLst>
            <pc:docMk/>
            <pc:sldMk cId="1471181730" sldId="291"/>
            <ac:spMk id="3" creationId="{A79CB7BC-AFF5-9EFA-355A-6B2C29E598D1}"/>
          </ac:spMkLst>
        </pc:spChg>
      </pc:sldChg>
      <pc:sldChg chg="addSp delSp modSp add replId">
        <pc:chgData name="Diana Elena  Gisca" userId="S::diana-elena.gisca@s.unibuc.ro::3745edb8-f7bd-4704-9083-0c023cdc6b17" providerId="AD" clId="Web-{BBC88106-7192-580F-AD33-296BC141B9CC}" dt="2024-05-12T20:26:58.557" v="1054" actId="14100"/>
        <pc:sldMkLst>
          <pc:docMk/>
          <pc:sldMk cId="4134592604" sldId="292"/>
        </pc:sldMkLst>
        <pc:spChg chg="del mod">
          <ac:chgData name="Diana Elena  Gisca" userId="S::diana-elena.gisca@s.unibuc.ro::3745edb8-f7bd-4704-9083-0c023cdc6b17" providerId="AD" clId="Web-{BBC88106-7192-580F-AD33-296BC141B9CC}" dt="2024-05-12T20:26:44.072" v="1050"/>
          <ac:spMkLst>
            <pc:docMk/>
            <pc:sldMk cId="4134592604" sldId="292"/>
            <ac:spMk id="3" creationId="{A79CB7BC-AFF5-9EFA-355A-6B2C29E598D1}"/>
          </ac:spMkLst>
        </pc:spChg>
        <pc:picChg chg="add mod ord">
          <ac:chgData name="Diana Elena  Gisca" userId="S::diana-elena.gisca@s.unibuc.ro::3745edb8-f7bd-4704-9083-0c023cdc6b17" providerId="AD" clId="Web-{BBC88106-7192-580F-AD33-296BC141B9CC}" dt="2024-05-12T20:26:58.557" v="1054" actId="14100"/>
          <ac:picMkLst>
            <pc:docMk/>
            <pc:sldMk cId="4134592604" sldId="292"/>
            <ac:picMk id="4" creationId="{A83CAA24-2014-5F57-6501-218D5C7E23A5}"/>
          </ac:picMkLst>
        </pc:picChg>
      </pc:sldChg>
      <pc:sldChg chg="modSp new">
        <pc:chgData name="Diana Elena  Gisca" userId="S::diana-elena.gisca@s.unibuc.ro::3745edb8-f7bd-4704-9083-0c023cdc6b17" providerId="AD" clId="Web-{BBC88106-7192-580F-AD33-296BC141B9CC}" dt="2024-05-12T20:28:50.995" v="1075" actId="20577"/>
        <pc:sldMkLst>
          <pc:docMk/>
          <pc:sldMk cId="2048221070" sldId="293"/>
        </pc:sldMkLst>
        <pc:spChg chg="mod">
          <ac:chgData name="Diana Elena  Gisca" userId="S::diana-elena.gisca@s.unibuc.ro::3745edb8-f7bd-4704-9083-0c023cdc6b17" providerId="AD" clId="Web-{BBC88106-7192-580F-AD33-296BC141B9CC}" dt="2024-05-12T20:27:14.744" v="1062" actId="20577"/>
          <ac:spMkLst>
            <pc:docMk/>
            <pc:sldMk cId="2048221070" sldId="293"/>
            <ac:spMk id="2" creationId="{5C95FB60-1060-EB21-C000-98AAEB16F082}"/>
          </ac:spMkLst>
        </pc:spChg>
        <pc:spChg chg="mod">
          <ac:chgData name="Diana Elena  Gisca" userId="S::diana-elena.gisca@s.unibuc.ro::3745edb8-f7bd-4704-9083-0c023cdc6b17" providerId="AD" clId="Web-{BBC88106-7192-580F-AD33-296BC141B9CC}" dt="2024-05-12T20:28:50.995" v="1075" actId="20577"/>
          <ac:spMkLst>
            <pc:docMk/>
            <pc:sldMk cId="2048221070" sldId="293"/>
            <ac:spMk id="3" creationId="{38DE53D4-B790-737B-CA4A-92500004A664}"/>
          </ac:spMkLst>
        </pc:spChg>
      </pc:sldChg>
      <pc:sldChg chg="addSp delSp modSp add replId">
        <pc:chgData name="Diana Elena  Gisca" userId="S::diana-elena.gisca@s.unibuc.ro::3745edb8-f7bd-4704-9083-0c023cdc6b17" providerId="AD" clId="Web-{BBC88106-7192-580F-AD33-296BC141B9CC}" dt="2024-05-12T20:28:18.776" v="1068" actId="14100"/>
        <pc:sldMkLst>
          <pc:docMk/>
          <pc:sldMk cId="3405251628" sldId="294"/>
        </pc:sldMkLst>
        <pc:spChg chg="del">
          <ac:chgData name="Diana Elena  Gisca" userId="S::diana-elena.gisca@s.unibuc.ro::3745edb8-f7bd-4704-9083-0c023cdc6b17" providerId="AD" clId="Web-{BBC88106-7192-580F-AD33-296BC141B9CC}" dt="2024-05-12T20:28:04.089" v="1064"/>
          <ac:spMkLst>
            <pc:docMk/>
            <pc:sldMk cId="3405251628" sldId="294"/>
            <ac:spMk id="3" creationId="{38DE53D4-B790-737B-CA4A-92500004A664}"/>
          </ac:spMkLst>
        </pc:spChg>
        <pc:picChg chg="add mod ord">
          <ac:chgData name="Diana Elena  Gisca" userId="S::diana-elena.gisca@s.unibuc.ro::3745edb8-f7bd-4704-9083-0c023cdc6b17" providerId="AD" clId="Web-{BBC88106-7192-580F-AD33-296BC141B9CC}" dt="2024-05-12T20:28:18.776" v="1068" actId="14100"/>
          <ac:picMkLst>
            <pc:docMk/>
            <pc:sldMk cId="3405251628" sldId="294"/>
            <ac:picMk id="4" creationId="{F65C9E42-6C43-621D-E5D9-1C3795298314}"/>
          </ac:picMkLst>
        </pc:picChg>
      </pc:sldChg>
      <pc:sldChg chg="modSp new">
        <pc:chgData name="Diana Elena  Gisca" userId="S::diana-elena.gisca@s.unibuc.ro::3745edb8-f7bd-4704-9083-0c023cdc6b17" providerId="AD" clId="Web-{BBC88106-7192-580F-AD33-296BC141B9CC}" dt="2024-05-12T20:31:07.169" v="1096" actId="20577"/>
        <pc:sldMkLst>
          <pc:docMk/>
          <pc:sldMk cId="1558416607" sldId="295"/>
        </pc:sldMkLst>
        <pc:spChg chg="mod">
          <ac:chgData name="Diana Elena  Gisca" userId="S::diana-elena.gisca@s.unibuc.ro::3745edb8-f7bd-4704-9083-0c023cdc6b17" providerId="AD" clId="Web-{BBC88106-7192-580F-AD33-296BC141B9CC}" dt="2024-05-12T20:29:03.464" v="1087" actId="20577"/>
          <ac:spMkLst>
            <pc:docMk/>
            <pc:sldMk cId="1558416607" sldId="295"/>
            <ac:spMk id="2" creationId="{6C1A62E3-E4BF-0D66-E00B-569DCC5BDC22}"/>
          </ac:spMkLst>
        </pc:spChg>
        <pc:spChg chg="mod">
          <ac:chgData name="Diana Elena  Gisca" userId="S::diana-elena.gisca@s.unibuc.ro::3745edb8-f7bd-4704-9083-0c023cdc6b17" providerId="AD" clId="Web-{BBC88106-7192-580F-AD33-296BC141B9CC}" dt="2024-05-12T20:31:07.169" v="1096" actId="20577"/>
          <ac:spMkLst>
            <pc:docMk/>
            <pc:sldMk cId="1558416607" sldId="295"/>
            <ac:spMk id="3" creationId="{E5B8B0E2-D5F4-36D4-918E-096F298DB444}"/>
          </ac:spMkLst>
        </pc:spChg>
      </pc:sldChg>
      <pc:sldChg chg="addSp delSp modSp add replId">
        <pc:chgData name="Diana Elena  Gisca" userId="S::diana-elena.gisca@s.unibuc.ro::3745edb8-f7bd-4704-9083-0c023cdc6b17" providerId="AD" clId="Web-{BBC88106-7192-580F-AD33-296BC141B9CC}" dt="2024-05-12T20:30:15.481" v="1093" actId="14100"/>
        <pc:sldMkLst>
          <pc:docMk/>
          <pc:sldMk cId="624936215" sldId="296"/>
        </pc:sldMkLst>
        <pc:spChg chg="del">
          <ac:chgData name="Diana Elena  Gisca" userId="S::diana-elena.gisca@s.unibuc.ro::3745edb8-f7bd-4704-9083-0c023cdc6b17" providerId="AD" clId="Web-{BBC88106-7192-580F-AD33-296BC141B9CC}" dt="2024-05-12T20:29:58.840" v="1089"/>
          <ac:spMkLst>
            <pc:docMk/>
            <pc:sldMk cId="624936215" sldId="296"/>
            <ac:spMk id="3" creationId="{E5B8B0E2-D5F4-36D4-918E-096F298DB444}"/>
          </ac:spMkLst>
        </pc:spChg>
        <pc:picChg chg="add mod ord">
          <ac:chgData name="Diana Elena  Gisca" userId="S::diana-elena.gisca@s.unibuc.ro::3745edb8-f7bd-4704-9083-0c023cdc6b17" providerId="AD" clId="Web-{BBC88106-7192-580F-AD33-296BC141B9CC}" dt="2024-05-12T20:30:15.481" v="1093" actId="14100"/>
          <ac:picMkLst>
            <pc:docMk/>
            <pc:sldMk cId="624936215" sldId="296"/>
            <ac:picMk id="4" creationId="{01D143AB-2588-CF56-3FB3-9749D95AEBD8}"/>
          </ac:picMkLst>
        </pc:picChg>
      </pc:sldChg>
      <pc:sldChg chg="modSp new">
        <pc:chgData name="Diana Elena  Gisca" userId="S::diana-elena.gisca@s.unibuc.ro::3745edb8-f7bd-4704-9083-0c023cdc6b17" providerId="AD" clId="Web-{BBC88106-7192-580F-AD33-296BC141B9CC}" dt="2024-05-12T20:32:51.498" v="1105" actId="20577"/>
        <pc:sldMkLst>
          <pc:docMk/>
          <pc:sldMk cId="3539068925" sldId="297"/>
        </pc:sldMkLst>
        <pc:spChg chg="mod">
          <ac:chgData name="Diana Elena  Gisca" userId="S::diana-elena.gisca@s.unibuc.ro::3745edb8-f7bd-4704-9083-0c023cdc6b17" providerId="AD" clId="Web-{BBC88106-7192-580F-AD33-296BC141B9CC}" dt="2024-05-12T20:31:50.169" v="1102" actId="20577"/>
          <ac:spMkLst>
            <pc:docMk/>
            <pc:sldMk cId="3539068925" sldId="297"/>
            <ac:spMk id="2" creationId="{C32D7BBD-5369-4224-EB96-AF0727F46DFE}"/>
          </ac:spMkLst>
        </pc:spChg>
        <pc:spChg chg="mod">
          <ac:chgData name="Diana Elena  Gisca" userId="S::diana-elena.gisca@s.unibuc.ro::3745edb8-f7bd-4704-9083-0c023cdc6b17" providerId="AD" clId="Web-{BBC88106-7192-580F-AD33-296BC141B9CC}" dt="2024-05-12T20:32:51.498" v="1105" actId="20577"/>
          <ac:spMkLst>
            <pc:docMk/>
            <pc:sldMk cId="3539068925" sldId="297"/>
            <ac:spMk id="3" creationId="{AA6EC925-5DCE-F8DE-7602-73150606DB32}"/>
          </ac:spMkLst>
        </pc:spChg>
      </pc:sldChg>
      <pc:sldChg chg="modSp add replId">
        <pc:chgData name="Diana Elena  Gisca" userId="S::diana-elena.gisca@s.unibuc.ro::3745edb8-f7bd-4704-9083-0c023cdc6b17" providerId="AD" clId="Web-{BBC88106-7192-580F-AD33-296BC141B9CC}" dt="2024-05-12T20:35:05.609" v="1128" actId="14100"/>
        <pc:sldMkLst>
          <pc:docMk/>
          <pc:sldMk cId="282994649" sldId="298"/>
        </pc:sldMkLst>
        <pc:spChg chg="mod">
          <ac:chgData name="Diana Elena  Gisca" userId="S::diana-elena.gisca@s.unibuc.ro::3745edb8-f7bd-4704-9083-0c023cdc6b17" providerId="AD" clId="Web-{BBC88106-7192-580F-AD33-296BC141B9CC}" dt="2024-05-12T20:33:05.467" v="1109" actId="20577"/>
          <ac:spMkLst>
            <pc:docMk/>
            <pc:sldMk cId="282994649" sldId="298"/>
            <ac:spMk id="2" creationId="{C32D7BBD-5369-4224-EB96-AF0727F46DFE}"/>
          </ac:spMkLst>
        </pc:spChg>
        <pc:spChg chg="mod">
          <ac:chgData name="Diana Elena  Gisca" userId="S::diana-elena.gisca@s.unibuc.ro::3745edb8-f7bd-4704-9083-0c023cdc6b17" providerId="AD" clId="Web-{BBC88106-7192-580F-AD33-296BC141B9CC}" dt="2024-05-12T20:35:05.609" v="1128" actId="14100"/>
          <ac:spMkLst>
            <pc:docMk/>
            <pc:sldMk cId="282994649" sldId="298"/>
            <ac:spMk id="3" creationId="{AA6EC925-5DCE-F8DE-7602-73150606DB32}"/>
          </ac:spMkLst>
        </pc:spChg>
      </pc:sldChg>
      <pc:sldChg chg="modSp add replId">
        <pc:chgData name="Diana Elena  Gisca" userId="S::diana-elena.gisca@s.unibuc.ro::3745edb8-f7bd-4704-9083-0c023cdc6b17" providerId="AD" clId="Web-{BBC88106-7192-580F-AD33-296BC141B9CC}" dt="2024-05-12T20:36:34.079" v="1143" actId="20577"/>
        <pc:sldMkLst>
          <pc:docMk/>
          <pc:sldMk cId="3431845863" sldId="299"/>
        </pc:sldMkLst>
        <pc:spChg chg="mod">
          <ac:chgData name="Diana Elena  Gisca" userId="S::diana-elena.gisca@s.unibuc.ro::3745edb8-f7bd-4704-9083-0c023cdc6b17" providerId="AD" clId="Web-{BBC88106-7192-580F-AD33-296BC141B9CC}" dt="2024-05-12T20:35:21.797" v="1130" actId="20577"/>
          <ac:spMkLst>
            <pc:docMk/>
            <pc:sldMk cId="3431845863" sldId="299"/>
            <ac:spMk id="2" creationId="{C32D7BBD-5369-4224-EB96-AF0727F46DFE}"/>
          </ac:spMkLst>
        </pc:spChg>
        <pc:spChg chg="mod">
          <ac:chgData name="Diana Elena  Gisca" userId="S::diana-elena.gisca@s.unibuc.ro::3745edb8-f7bd-4704-9083-0c023cdc6b17" providerId="AD" clId="Web-{BBC88106-7192-580F-AD33-296BC141B9CC}" dt="2024-05-12T20:36:34.079" v="1143" actId="20577"/>
          <ac:spMkLst>
            <pc:docMk/>
            <pc:sldMk cId="3431845863" sldId="299"/>
            <ac:spMk id="3" creationId="{AA6EC925-5DCE-F8DE-7602-73150606DB32}"/>
          </ac:spMkLst>
        </pc:spChg>
      </pc:sldChg>
      <pc:sldChg chg="modSp new">
        <pc:chgData name="Diana Elena  Gisca" userId="S::diana-elena.gisca@s.unibuc.ro::3745edb8-f7bd-4704-9083-0c023cdc6b17" providerId="AD" clId="Web-{BBC88106-7192-580F-AD33-296BC141B9CC}" dt="2024-05-12T20:38:25.111" v="1181" actId="20577"/>
        <pc:sldMkLst>
          <pc:docMk/>
          <pc:sldMk cId="363476843" sldId="300"/>
        </pc:sldMkLst>
        <pc:spChg chg="mod">
          <ac:chgData name="Diana Elena  Gisca" userId="S::diana-elena.gisca@s.unibuc.ro::3745edb8-f7bd-4704-9083-0c023cdc6b17" providerId="AD" clId="Web-{BBC88106-7192-580F-AD33-296BC141B9CC}" dt="2024-05-12T20:37:03.063" v="1150" actId="20577"/>
          <ac:spMkLst>
            <pc:docMk/>
            <pc:sldMk cId="363476843" sldId="300"/>
            <ac:spMk id="2" creationId="{64ABE6C1-910D-2602-F503-12110FB3E09F}"/>
          </ac:spMkLst>
        </pc:spChg>
        <pc:spChg chg="mod">
          <ac:chgData name="Diana Elena  Gisca" userId="S::diana-elena.gisca@s.unibuc.ro::3745edb8-f7bd-4704-9083-0c023cdc6b17" providerId="AD" clId="Web-{BBC88106-7192-580F-AD33-296BC141B9CC}" dt="2024-05-12T20:38:25.111" v="1181" actId="20577"/>
          <ac:spMkLst>
            <pc:docMk/>
            <pc:sldMk cId="363476843" sldId="300"/>
            <ac:spMk id="3" creationId="{FCADDCE5-27DB-95B8-3D6B-27C74D7DB051}"/>
          </ac:spMkLst>
        </pc:spChg>
      </pc:sldChg>
      <pc:sldChg chg="modSp new">
        <pc:chgData name="Diana Elena  Gisca" userId="S::diana-elena.gisca@s.unibuc.ro::3745edb8-f7bd-4704-9083-0c023cdc6b17" providerId="AD" clId="Web-{BBC88106-7192-580F-AD33-296BC141B9CC}" dt="2024-05-12T20:39:56.269" v="1191" actId="14100"/>
        <pc:sldMkLst>
          <pc:docMk/>
          <pc:sldMk cId="602149281" sldId="301"/>
        </pc:sldMkLst>
        <pc:spChg chg="mod">
          <ac:chgData name="Diana Elena  Gisca" userId="S::diana-elena.gisca@s.unibuc.ro::3745edb8-f7bd-4704-9083-0c023cdc6b17" providerId="AD" clId="Web-{BBC88106-7192-580F-AD33-296BC141B9CC}" dt="2024-05-12T20:38:57.127" v="1184" actId="20577"/>
          <ac:spMkLst>
            <pc:docMk/>
            <pc:sldMk cId="602149281" sldId="301"/>
            <ac:spMk id="2" creationId="{E47525DB-0352-6E4F-F715-76A7124BF60E}"/>
          </ac:spMkLst>
        </pc:spChg>
        <pc:spChg chg="mod">
          <ac:chgData name="Diana Elena  Gisca" userId="S::diana-elena.gisca@s.unibuc.ro::3745edb8-f7bd-4704-9083-0c023cdc6b17" providerId="AD" clId="Web-{BBC88106-7192-580F-AD33-296BC141B9CC}" dt="2024-05-12T20:39:56.269" v="1191" actId="14100"/>
          <ac:spMkLst>
            <pc:docMk/>
            <pc:sldMk cId="602149281" sldId="301"/>
            <ac:spMk id="3" creationId="{84F282F4-4927-28B6-F6E5-0459DAFB8973}"/>
          </ac:spMkLst>
        </pc:spChg>
      </pc:sldChg>
      <pc:sldChg chg="modSp new">
        <pc:chgData name="Diana Elena  Gisca" userId="S::diana-elena.gisca@s.unibuc.ro::3745edb8-f7bd-4704-9083-0c023cdc6b17" providerId="AD" clId="Web-{BBC88106-7192-580F-AD33-296BC141B9CC}" dt="2024-05-12T20:41:44.989" v="1211" actId="14100"/>
        <pc:sldMkLst>
          <pc:docMk/>
          <pc:sldMk cId="3703908251" sldId="302"/>
        </pc:sldMkLst>
        <pc:spChg chg="mod">
          <ac:chgData name="Diana Elena  Gisca" userId="S::diana-elena.gisca@s.unibuc.ro::3745edb8-f7bd-4704-9083-0c023cdc6b17" providerId="AD" clId="Web-{BBC88106-7192-580F-AD33-296BC141B9CC}" dt="2024-05-12T20:40:35.597" v="1199" actId="20577"/>
          <ac:spMkLst>
            <pc:docMk/>
            <pc:sldMk cId="3703908251" sldId="302"/>
            <ac:spMk id="2" creationId="{0427AC3B-5400-26C0-9834-A721F6741D84}"/>
          </ac:spMkLst>
        </pc:spChg>
        <pc:spChg chg="mod">
          <ac:chgData name="Diana Elena  Gisca" userId="S::diana-elena.gisca@s.unibuc.ro::3745edb8-f7bd-4704-9083-0c023cdc6b17" providerId="AD" clId="Web-{BBC88106-7192-580F-AD33-296BC141B9CC}" dt="2024-05-12T20:41:44.989" v="1211" actId="14100"/>
          <ac:spMkLst>
            <pc:docMk/>
            <pc:sldMk cId="3703908251" sldId="302"/>
            <ac:spMk id="3" creationId="{F585A27A-0F3C-9C79-0334-4B17FEE485A6}"/>
          </ac:spMkLst>
        </pc:spChg>
      </pc:sldChg>
      <pc:sldChg chg="modSp new">
        <pc:chgData name="Diana Elena  Gisca" userId="S::diana-elena.gisca@s.unibuc.ro::3745edb8-f7bd-4704-9083-0c023cdc6b17" providerId="AD" clId="Web-{BBC88106-7192-580F-AD33-296BC141B9CC}" dt="2024-05-12T20:44:34.365" v="1252" actId="14100"/>
        <pc:sldMkLst>
          <pc:docMk/>
          <pc:sldMk cId="3079656914" sldId="303"/>
        </pc:sldMkLst>
        <pc:spChg chg="mod">
          <ac:chgData name="Diana Elena  Gisca" userId="S::diana-elena.gisca@s.unibuc.ro::3745edb8-f7bd-4704-9083-0c023cdc6b17" providerId="AD" clId="Web-{BBC88106-7192-580F-AD33-296BC141B9CC}" dt="2024-05-12T20:42:37.989" v="1223" actId="20577"/>
          <ac:spMkLst>
            <pc:docMk/>
            <pc:sldMk cId="3079656914" sldId="303"/>
            <ac:spMk id="2" creationId="{B6B31F7B-08B5-6998-0CC9-69BAF7EE39D1}"/>
          </ac:spMkLst>
        </pc:spChg>
        <pc:spChg chg="mod">
          <ac:chgData name="Diana Elena  Gisca" userId="S::diana-elena.gisca@s.unibuc.ro::3745edb8-f7bd-4704-9083-0c023cdc6b17" providerId="AD" clId="Web-{BBC88106-7192-580F-AD33-296BC141B9CC}" dt="2024-05-12T20:44:34.365" v="1252" actId="14100"/>
          <ac:spMkLst>
            <pc:docMk/>
            <pc:sldMk cId="3079656914" sldId="303"/>
            <ac:spMk id="3" creationId="{94138C91-799E-D287-9952-56620C0D1F8A}"/>
          </ac:spMkLst>
        </pc:spChg>
      </pc:sldChg>
      <pc:sldChg chg="modSp add replId">
        <pc:chgData name="Diana Elena  Gisca" userId="S::diana-elena.gisca@s.unibuc.ro::3745edb8-f7bd-4704-9083-0c023cdc6b17" providerId="AD" clId="Web-{BBC88106-7192-580F-AD33-296BC141B9CC}" dt="2024-05-12T20:45:27.975" v="1273" actId="20577"/>
        <pc:sldMkLst>
          <pc:docMk/>
          <pc:sldMk cId="788341185" sldId="304"/>
        </pc:sldMkLst>
        <pc:spChg chg="mod">
          <ac:chgData name="Diana Elena  Gisca" userId="S::diana-elena.gisca@s.unibuc.ro::3745edb8-f7bd-4704-9083-0c023cdc6b17" providerId="AD" clId="Web-{BBC88106-7192-580F-AD33-296BC141B9CC}" dt="2024-05-12T20:45:27.975" v="1273" actId="20577"/>
          <ac:spMkLst>
            <pc:docMk/>
            <pc:sldMk cId="788341185" sldId="304"/>
            <ac:spMk id="3" creationId="{94138C91-799E-D287-9952-56620C0D1F8A}"/>
          </ac:spMkLst>
        </pc:spChg>
      </pc:sldChg>
      <pc:sldChg chg="modSp new">
        <pc:chgData name="Diana Elena  Gisca" userId="S::diana-elena.gisca@s.unibuc.ro::3745edb8-f7bd-4704-9083-0c023cdc6b17" providerId="AD" clId="Web-{BBC88106-7192-580F-AD33-296BC141B9CC}" dt="2024-05-12T20:47:36.368" v="1300" actId="20577"/>
        <pc:sldMkLst>
          <pc:docMk/>
          <pc:sldMk cId="2147509251" sldId="305"/>
        </pc:sldMkLst>
        <pc:spChg chg="mod">
          <ac:chgData name="Diana Elena  Gisca" userId="S::diana-elena.gisca@s.unibuc.ro::3745edb8-f7bd-4704-9083-0c023cdc6b17" providerId="AD" clId="Web-{BBC88106-7192-580F-AD33-296BC141B9CC}" dt="2024-05-12T20:46:22.945" v="1282" actId="20577"/>
          <ac:spMkLst>
            <pc:docMk/>
            <pc:sldMk cId="2147509251" sldId="305"/>
            <ac:spMk id="2" creationId="{6FCBA47B-78D9-E197-51E3-361A74625FAD}"/>
          </ac:spMkLst>
        </pc:spChg>
        <pc:spChg chg="mod">
          <ac:chgData name="Diana Elena  Gisca" userId="S::diana-elena.gisca@s.unibuc.ro::3745edb8-f7bd-4704-9083-0c023cdc6b17" providerId="AD" clId="Web-{BBC88106-7192-580F-AD33-296BC141B9CC}" dt="2024-05-12T20:47:36.368" v="1300" actId="20577"/>
          <ac:spMkLst>
            <pc:docMk/>
            <pc:sldMk cId="2147509251" sldId="305"/>
            <ac:spMk id="3" creationId="{A856EB9D-C26B-24DC-ADCC-121BC377A633}"/>
          </ac:spMkLst>
        </pc:spChg>
      </pc:sldChg>
      <pc:sldChg chg="modSp add replId">
        <pc:chgData name="Diana Elena  Gisca" userId="S::diana-elena.gisca@s.unibuc.ro::3745edb8-f7bd-4704-9083-0c023cdc6b17" providerId="AD" clId="Web-{BBC88106-7192-580F-AD33-296BC141B9CC}" dt="2024-05-12T20:48:39.118" v="1319" actId="20577"/>
        <pc:sldMkLst>
          <pc:docMk/>
          <pc:sldMk cId="3727914088" sldId="306"/>
        </pc:sldMkLst>
        <pc:spChg chg="mod">
          <ac:chgData name="Diana Elena  Gisca" userId="S::diana-elena.gisca@s.unibuc.ro::3745edb8-f7bd-4704-9083-0c023cdc6b17" providerId="AD" clId="Web-{BBC88106-7192-580F-AD33-296BC141B9CC}" dt="2024-05-12T20:48:39.118" v="1319" actId="20577"/>
          <ac:spMkLst>
            <pc:docMk/>
            <pc:sldMk cId="3727914088" sldId="306"/>
            <ac:spMk id="3" creationId="{A856EB9D-C26B-24DC-ADCC-121BC377A633}"/>
          </ac:spMkLst>
        </pc:spChg>
      </pc:sldChg>
      <pc:sldChg chg="modSp new">
        <pc:chgData name="Diana Elena  Gisca" userId="S::diana-elena.gisca@s.unibuc.ro::3745edb8-f7bd-4704-9083-0c023cdc6b17" providerId="AD" clId="Web-{BBC88106-7192-580F-AD33-296BC141B9CC}" dt="2024-05-12T20:51:02.260" v="1356" actId="20577"/>
        <pc:sldMkLst>
          <pc:docMk/>
          <pc:sldMk cId="1555648371" sldId="307"/>
        </pc:sldMkLst>
        <pc:spChg chg="mod">
          <ac:chgData name="Diana Elena  Gisca" userId="S::diana-elena.gisca@s.unibuc.ro::3745edb8-f7bd-4704-9083-0c023cdc6b17" providerId="AD" clId="Web-{BBC88106-7192-580F-AD33-296BC141B9CC}" dt="2024-05-12T20:49:21.056" v="1326" actId="20577"/>
          <ac:spMkLst>
            <pc:docMk/>
            <pc:sldMk cId="1555648371" sldId="307"/>
            <ac:spMk id="2" creationId="{CEACEB42-B7C6-51F6-6F4F-EDF481D8AF78}"/>
          </ac:spMkLst>
        </pc:spChg>
        <pc:spChg chg="mod">
          <ac:chgData name="Diana Elena  Gisca" userId="S::diana-elena.gisca@s.unibuc.ro::3745edb8-f7bd-4704-9083-0c023cdc6b17" providerId="AD" clId="Web-{BBC88106-7192-580F-AD33-296BC141B9CC}" dt="2024-05-12T20:51:02.260" v="1356" actId="20577"/>
          <ac:spMkLst>
            <pc:docMk/>
            <pc:sldMk cId="1555648371" sldId="307"/>
            <ac:spMk id="3" creationId="{504138B8-9090-9EF1-A2A9-CEDCB99F4ACF}"/>
          </ac:spMkLst>
        </pc:spChg>
      </pc:sldChg>
      <pc:sldChg chg="modSp new">
        <pc:chgData name="Diana Elena  Gisca" userId="S::diana-elena.gisca@s.unibuc.ro::3745edb8-f7bd-4704-9083-0c023cdc6b17" providerId="AD" clId="Web-{BBC88106-7192-580F-AD33-296BC141B9CC}" dt="2024-05-12T20:53:28.793" v="1385" actId="14100"/>
        <pc:sldMkLst>
          <pc:docMk/>
          <pc:sldMk cId="3462802851" sldId="308"/>
        </pc:sldMkLst>
        <pc:spChg chg="mod">
          <ac:chgData name="Diana Elena  Gisca" userId="S::diana-elena.gisca@s.unibuc.ro::3745edb8-f7bd-4704-9083-0c023cdc6b17" providerId="AD" clId="Web-{BBC88106-7192-580F-AD33-296BC141B9CC}" dt="2024-05-12T20:51:49.136" v="1363" actId="20577"/>
          <ac:spMkLst>
            <pc:docMk/>
            <pc:sldMk cId="3462802851" sldId="308"/>
            <ac:spMk id="2" creationId="{D43DD9A3-CA72-6716-ED3E-C6FBC9D5219E}"/>
          </ac:spMkLst>
        </pc:spChg>
        <pc:spChg chg="mod">
          <ac:chgData name="Diana Elena  Gisca" userId="S::diana-elena.gisca@s.unibuc.ro::3745edb8-f7bd-4704-9083-0c023cdc6b17" providerId="AD" clId="Web-{BBC88106-7192-580F-AD33-296BC141B9CC}" dt="2024-05-12T20:53:28.793" v="1385" actId="14100"/>
          <ac:spMkLst>
            <pc:docMk/>
            <pc:sldMk cId="3462802851" sldId="308"/>
            <ac:spMk id="3" creationId="{370CFCBE-5EFB-2671-A4B2-2515A6E90EB2}"/>
          </ac:spMkLst>
        </pc:spChg>
      </pc:sldChg>
      <pc:sldChg chg="modSp new">
        <pc:chgData name="Diana Elena  Gisca" userId="S::diana-elena.gisca@s.unibuc.ro::3745edb8-f7bd-4704-9083-0c023cdc6b17" providerId="AD" clId="Web-{BBC88106-7192-580F-AD33-296BC141B9CC}" dt="2024-05-12T20:55:06.232" v="1406" actId="20577"/>
        <pc:sldMkLst>
          <pc:docMk/>
          <pc:sldMk cId="2164066678" sldId="309"/>
        </pc:sldMkLst>
        <pc:spChg chg="mod">
          <ac:chgData name="Diana Elena  Gisca" userId="S::diana-elena.gisca@s.unibuc.ro::3745edb8-f7bd-4704-9083-0c023cdc6b17" providerId="AD" clId="Web-{BBC88106-7192-580F-AD33-296BC141B9CC}" dt="2024-05-12T20:54:11.263" v="1393" actId="20577"/>
          <ac:spMkLst>
            <pc:docMk/>
            <pc:sldMk cId="2164066678" sldId="309"/>
            <ac:spMk id="2" creationId="{F1B23332-3D10-400F-FF74-AE2E4EAECE31}"/>
          </ac:spMkLst>
        </pc:spChg>
        <pc:spChg chg="mod">
          <ac:chgData name="Diana Elena  Gisca" userId="S::diana-elena.gisca@s.unibuc.ro::3745edb8-f7bd-4704-9083-0c023cdc6b17" providerId="AD" clId="Web-{BBC88106-7192-580F-AD33-296BC141B9CC}" dt="2024-05-12T20:55:06.232" v="1406" actId="20577"/>
          <ac:spMkLst>
            <pc:docMk/>
            <pc:sldMk cId="2164066678" sldId="309"/>
            <ac:spMk id="3" creationId="{EECBFEB3-125D-757B-F57B-0AE458CF0D46}"/>
          </ac:spMkLst>
        </pc:spChg>
      </pc:sldChg>
      <pc:sldChg chg="modSp new">
        <pc:chgData name="Diana Elena  Gisca" userId="S::diana-elena.gisca@s.unibuc.ro::3745edb8-f7bd-4704-9083-0c023cdc6b17" providerId="AD" clId="Web-{BBC88106-7192-580F-AD33-296BC141B9CC}" dt="2024-05-12T20:56:45.468" v="1424" actId="20577"/>
        <pc:sldMkLst>
          <pc:docMk/>
          <pc:sldMk cId="305900468" sldId="310"/>
        </pc:sldMkLst>
        <pc:spChg chg="mod">
          <ac:chgData name="Diana Elena  Gisca" userId="S::diana-elena.gisca@s.unibuc.ro::3745edb8-f7bd-4704-9083-0c023cdc6b17" providerId="AD" clId="Web-{BBC88106-7192-580F-AD33-296BC141B9CC}" dt="2024-05-12T20:55:49.217" v="1411" actId="20577"/>
          <ac:spMkLst>
            <pc:docMk/>
            <pc:sldMk cId="305900468" sldId="310"/>
            <ac:spMk id="2" creationId="{E79B1960-3EAA-DBC8-8F7D-B193D77CE2CB}"/>
          </ac:spMkLst>
        </pc:spChg>
        <pc:spChg chg="mod">
          <ac:chgData name="Diana Elena  Gisca" userId="S::diana-elena.gisca@s.unibuc.ro::3745edb8-f7bd-4704-9083-0c023cdc6b17" providerId="AD" clId="Web-{BBC88106-7192-580F-AD33-296BC141B9CC}" dt="2024-05-12T20:56:45.468" v="1424" actId="20577"/>
          <ac:spMkLst>
            <pc:docMk/>
            <pc:sldMk cId="305900468" sldId="310"/>
            <ac:spMk id="3" creationId="{7538502B-6ADA-14B9-D26A-40C3B200333F}"/>
          </ac:spMkLst>
        </pc:spChg>
      </pc:sldChg>
      <pc:sldChg chg="modSp new">
        <pc:chgData name="Diana Elena  Gisca" userId="S::diana-elena.gisca@s.unibuc.ro::3745edb8-f7bd-4704-9083-0c023cdc6b17" providerId="AD" clId="Web-{BBC88106-7192-580F-AD33-296BC141B9CC}" dt="2024-05-12T20:58:36.109" v="1445" actId="20577"/>
        <pc:sldMkLst>
          <pc:docMk/>
          <pc:sldMk cId="1649374457" sldId="311"/>
        </pc:sldMkLst>
        <pc:spChg chg="mod">
          <ac:chgData name="Diana Elena  Gisca" userId="S::diana-elena.gisca@s.unibuc.ro::3745edb8-f7bd-4704-9083-0c023cdc6b17" providerId="AD" clId="Web-{BBC88106-7192-580F-AD33-296BC141B9CC}" dt="2024-05-12T20:57:30.249" v="1430" actId="20577"/>
          <ac:spMkLst>
            <pc:docMk/>
            <pc:sldMk cId="1649374457" sldId="311"/>
            <ac:spMk id="2" creationId="{F11203B6-7210-F7A2-F2B0-67D1D269E2D7}"/>
          </ac:spMkLst>
        </pc:spChg>
        <pc:spChg chg="mod">
          <ac:chgData name="Diana Elena  Gisca" userId="S::diana-elena.gisca@s.unibuc.ro::3745edb8-f7bd-4704-9083-0c023cdc6b17" providerId="AD" clId="Web-{BBC88106-7192-580F-AD33-296BC141B9CC}" dt="2024-05-12T20:58:36.109" v="1445" actId="20577"/>
          <ac:spMkLst>
            <pc:docMk/>
            <pc:sldMk cId="1649374457" sldId="311"/>
            <ac:spMk id="3" creationId="{C6FEB339-5E6A-37CE-0914-864A08181270}"/>
          </ac:spMkLst>
        </pc:spChg>
      </pc:sldChg>
      <pc:sldChg chg="modSp new">
        <pc:chgData name="Diana Elena  Gisca" userId="S::diana-elena.gisca@s.unibuc.ro::3745edb8-f7bd-4704-9083-0c023cdc6b17" providerId="AD" clId="Web-{BBC88106-7192-580F-AD33-296BC141B9CC}" dt="2024-05-12T21:00:02.907" v="1458" actId="14100"/>
        <pc:sldMkLst>
          <pc:docMk/>
          <pc:sldMk cId="2260502484" sldId="312"/>
        </pc:sldMkLst>
        <pc:spChg chg="mod">
          <ac:chgData name="Diana Elena  Gisca" userId="S::diana-elena.gisca@s.unibuc.ro::3745edb8-f7bd-4704-9083-0c023cdc6b17" providerId="AD" clId="Web-{BBC88106-7192-580F-AD33-296BC141B9CC}" dt="2024-05-12T20:59:11.266" v="1451" actId="20577"/>
          <ac:spMkLst>
            <pc:docMk/>
            <pc:sldMk cId="2260502484" sldId="312"/>
            <ac:spMk id="2" creationId="{FBE606ED-E7EE-1C61-96DF-3140F1047DBD}"/>
          </ac:spMkLst>
        </pc:spChg>
        <pc:spChg chg="mod">
          <ac:chgData name="Diana Elena  Gisca" userId="S::diana-elena.gisca@s.unibuc.ro::3745edb8-f7bd-4704-9083-0c023cdc6b17" providerId="AD" clId="Web-{BBC88106-7192-580F-AD33-296BC141B9CC}" dt="2024-05-12T21:00:02.907" v="1458" actId="14100"/>
          <ac:spMkLst>
            <pc:docMk/>
            <pc:sldMk cId="2260502484" sldId="312"/>
            <ac:spMk id="3" creationId="{B9E2E1BD-3D1A-4427-DF92-FC22C9308C13}"/>
          </ac:spMkLst>
        </pc:spChg>
      </pc:sldChg>
      <pc:sldChg chg="modSp new">
        <pc:chgData name="Diana Elena  Gisca" userId="S::diana-elena.gisca@s.unibuc.ro::3745edb8-f7bd-4704-9083-0c023cdc6b17" providerId="AD" clId="Web-{BBC88106-7192-580F-AD33-296BC141B9CC}" dt="2024-05-12T21:01:26.939" v="1474" actId="20577"/>
        <pc:sldMkLst>
          <pc:docMk/>
          <pc:sldMk cId="3243748826" sldId="313"/>
        </pc:sldMkLst>
        <pc:spChg chg="mod">
          <ac:chgData name="Diana Elena  Gisca" userId="S::diana-elena.gisca@s.unibuc.ro::3745edb8-f7bd-4704-9083-0c023cdc6b17" providerId="AD" clId="Web-{BBC88106-7192-580F-AD33-296BC141B9CC}" dt="2024-05-12T21:00:40.080" v="1464" actId="20577"/>
          <ac:spMkLst>
            <pc:docMk/>
            <pc:sldMk cId="3243748826" sldId="313"/>
            <ac:spMk id="2" creationId="{DA9A42CF-F504-951D-DB79-F3359EC8529E}"/>
          </ac:spMkLst>
        </pc:spChg>
        <pc:spChg chg="mod">
          <ac:chgData name="Diana Elena  Gisca" userId="S::diana-elena.gisca@s.unibuc.ro::3745edb8-f7bd-4704-9083-0c023cdc6b17" providerId="AD" clId="Web-{BBC88106-7192-580F-AD33-296BC141B9CC}" dt="2024-05-12T21:01:26.939" v="1474" actId="20577"/>
          <ac:spMkLst>
            <pc:docMk/>
            <pc:sldMk cId="3243748826" sldId="313"/>
            <ac:spMk id="3" creationId="{65F5C47A-D242-71E8-6A24-B2D6E342B6EC}"/>
          </ac:spMkLst>
        </pc:spChg>
      </pc:sldChg>
      <pc:sldChg chg="modSp new">
        <pc:chgData name="Diana Elena  Gisca" userId="S::diana-elena.gisca@s.unibuc.ro::3745edb8-f7bd-4704-9083-0c023cdc6b17" providerId="AD" clId="Web-{BBC88106-7192-580F-AD33-296BC141B9CC}" dt="2024-05-12T21:02:54.331" v="1491" actId="14100"/>
        <pc:sldMkLst>
          <pc:docMk/>
          <pc:sldMk cId="3791457928" sldId="314"/>
        </pc:sldMkLst>
        <pc:spChg chg="mod">
          <ac:chgData name="Diana Elena  Gisca" userId="S::diana-elena.gisca@s.unibuc.ro::3745edb8-f7bd-4704-9083-0c023cdc6b17" providerId="AD" clId="Web-{BBC88106-7192-580F-AD33-296BC141B9CC}" dt="2024-05-12T21:02:01.877" v="1479" actId="20577"/>
          <ac:spMkLst>
            <pc:docMk/>
            <pc:sldMk cId="3791457928" sldId="314"/>
            <ac:spMk id="2" creationId="{EFF1B996-FBFE-ACC6-432C-B94492B4295F}"/>
          </ac:spMkLst>
        </pc:spChg>
        <pc:spChg chg="mod">
          <ac:chgData name="Diana Elena  Gisca" userId="S::diana-elena.gisca@s.unibuc.ro::3745edb8-f7bd-4704-9083-0c023cdc6b17" providerId="AD" clId="Web-{BBC88106-7192-580F-AD33-296BC141B9CC}" dt="2024-05-12T21:02:54.331" v="1491" actId="14100"/>
          <ac:spMkLst>
            <pc:docMk/>
            <pc:sldMk cId="3791457928" sldId="314"/>
            <ac:spMk id="3" creationId="{928D59FB-BF4B-1C8A-D4B1-1239F2A0FE18}"/>
          </ac:spMkLst>
        </pc:spChg>
      </pc:sldChg>
      <pc:sldChg chg="modSp new">
        <pc:chgData name="Diana Elena  Gisca" userId="S::diana-elena.gisca@s.unibuc.ro::3745edb8-f7bd-4704-9083-0c023cdc6b17" providerId="AD" clId="Web-{BBC88106-7192-580F-AD33-296BC141B9CC}" dt="2024-05-12T21:04:21.566" v="1506" actId="14100"/>
        <pc:sldMkLst>
          <pc:docMk/>
          <pc:sldMk cId="4196103874" sldId="315"/>
        </pc:sldMkLst>
        <pc:spChg chg="mod">
          <ac:chgData name="Diana Elena  Gisca" userId="S::diana-elena.gisca@s.unibuc.ro::3745edb8-f7bd-4704-9083-0c023cdc6b17" providerId="AD" clId="Web-{BBC88106-7192-580F-AD33-296BC141B9CC}" dt="2024-05-12T21:03:38.457" v="1497" actId="20577"/>
          <ac:spMkLst>
            <pc:docMk/>
            <pc:sldMk cId="4196103874" sldId="315"/>
            <ac:spMk id="2" creationId="{524B5EBC-7D2B-9538-335A-A8358073C2C0}"/>
          </ac:spMkLst>
        </pc:spChg>
        <pc:spChg chg="mod">
          <ac:chgData name="Diana Elena  Gisca" userId="S::diana-elena.gisca@s.unibuc.ro::3745edb8-f7bd-4704-9083-0c023cdc6b17" providerId="AD" clId="Web-{BBC88106-7192-580F-AD33-296BC141B9CC}" dt="2024-05-12T21:04:21.566" v="1506" actId="14100"/>
          <ac:spMkLst>
            <pc:docMk/>
            <pc:sldMk cId="4196103874" sldId="315"/>
            <ac:spMk id="3" creationId="{570261D2-7AF1-DE50-1B82-F3162E222AF4}"/>
          </ac:spMkLst>
        </pc:spChg>
      </pc:sldChg>
      <pc:sldChg chg="modSp new">
        <pc:chgData name="Diana Elena  Gisca" userId="S::diana-elena.gisca@s.unibuc.ro::3745edb8-f7bd-4704-9083-0c023cdc6b17" providerId="AD" clId="Web-{BBC88106-7192-580F-AD33-296BC141B9CC}" dt="2024-05-12T21:05:38.270" v="1521" actId="14100"/>
        <pc:sldMkLst>
          <pc:docMk/>
          <pc:sldMk cId="2359446992" sldId="316"/>
        </pc:sldMkLst>
        <pc:spChg chg="mod">
          <ac:chgData name="Diana Elena  Gisca" userId="S::diana-elena.gisca@s.unibuc.ro::3745edb8-f7bd-4704-9083-0c023cdc6b17" providerId="AD" clId="Web-{BBC88106-7192-580F-AD33-296BC141B9CC}" dt="2024-05-12T21:05:01.770" v="1514" actId="20577"/>
          <ac:spMkLst>
            <pc:docMk/>
            <pc:sldMk cId="2359446992" sldId="316"/>
            <ac:spMk id="2" creationId="{84688BF5-93A7-514D-D9C1-473F839C1BC0}"/>
          </ac:spMkLst>
        </pc:spChg>
        <pc:spChg chg="mod">
          <ac:chgData name="Diana Elena  Gisca" userId="S::diana-elena.gisca@s.unibuc.ro::3745edb8-f7bd-4704-9083-0c023cdc6b17" providerId="AD" clId="Web-{BBC88106-7192-580F-AD33-296BC141B9CC}" dt="2024-05-12T21:05:38.270" v="1521" actId="14100"/>
          <ac:spMkLst>
            <pc:docMk/>
            <pc:sldMk cId="2359446992" sldId="316"/>
            <ac:spMk id="3" creationId="{4BC1487B-7C73-47A9-E992-5F56F50E90BD}"/>
          </ac:spMkLst>
        </pc:spChg>
      </pc:sldChg>
      <pc:sldChg chg="modSp new">
        <pc:chgData name="Diana Elena  Gisca" userId="S::diana-elena.gisca@s.unibuc.ro::3745edb8-f7bd-4704-9083-0c023cdc6b17" providerId="AD" clId="Web-{BBC88106-7192-580F-AD33-296BC141B9CC}" dt="2024-05-12T21:07:27.006" v="1536" actId="14100"/>
        <pc:sldMkLst>
          <pc:docMk/>
          <pc:sldMk cId="172491279" sldId="317"/>
        </pc:sldMkLst>
        <pc:spChg chg="mod">
          <ac:chgData name="Diana Elena  Gisca" userId="S::diana-elena.gisca@s.unibuc.ro::3745edb8-f7bd-4704-9083-0c023cdc6b17" providerId="AD" clId="Web-{BBC88106-7192-580F-AD33-296BC141B9CC}" dt="2024-05-12T21:06:16.193" v="1524" actId="20577"/>
          <ac:spMkLst>
            <pc:docMk/>
            <pc:sldMk cId="172491279" sldId="317"/>
            <ac:spMk id="2" creationId="{96BA9CFE-96BA-6A25-C015-80C43CE7B7F5}"/>
          </ac:spMkLst>
        </pc:spChg>
        <pc:spChg chg="mod">
          <ac:chgData name="Diana Elena  Gisca" userId="S::diana-elena.gisca@s.unibuc.ro::3745edb8-f7bd-4704-9083-0c023cdc6b17" providerId="AD" clId="Web-{BBC88106-7192-580F-AD33-296BC141B9CC}" dt="2024-05-12T21:07:27.006" v="1536" actId="14100"/>
          <ac:spMkLst>
            <pc:docMk/>
            <pc:sldMk cId="172491279" sldId="317"/>
            <ac:spMk id="3" creationId="{977630CF-4F10-5436-FDE0-1E4D313FD9E2}"/>
          </ac:spMkLst>
        </pc:spChg>
      </pc:sldChg>
      <pc:sldChg chg="modSp add replId">
        <pc:chgData name="Diana Elena  Gisca" userId="S::diana-elena.gisca@s.unibuc.ro::3745edb8-f7bd-4704-9083-0c023cdc6b17" providerId="AD" clId="Web-{BBC88106-7192-580F-AD33-296BC141B9CC}" dt="2024-05-12T21:08:22.132" v="1554" actId="20577"/>
        <pc:sldMkLst>
          <pc:docMk/>
          <pc:sldMk cId="238213170" sldId="318"/>
        </pc:sldMkLst>
        <pc:spChg chg="mod">
          <ac:chgData name="Diana Elena  Gisca" userId="S::diana-elena.gisca@s.unibuc.ro::3745edb8-f7bd-4704-9083-0c023cdc6b17" providerId="AD" clId="Web-{BBC88106-7192-580F-AD33-296BC141B9CC}" dt="2024-05-12T21:08:22.132" v="1554" actId="20577"/>
          <ac:spMkLst>
            <pc:docMk/>
            <pc:sldMk cId="238213170" sldId="318"/>
            <ac:spMk id="3" creationId="{977630CF-4F10-5436-FDE0-1E4D313FD9E2}"/>
          </ac:spMkLst>
        </pc:spChg>
      </pc:sldChg>
      <pc:sldChg chg="modSp add replId">
        <pc:chgData name="Diana Elena  Gisca" userId="S::diana-elena.gisca@s.unibuc.ro::3745edb8-f7bd-4704-9083-0c023cdc6b17" providerId="AD" clId="Web-{BBC88106-7192-580F-AD33-296BC141B9CC}" dt="2024-05-12T21:09:04.304" v="1565" actId="20577"/>
        <pc:sldMkLst>
          <pc:docMk/>
          <pc:sldMk cId="3484178784" sldId="319"/>
        </pc:sldMkLst>
        <pc:spChg chg="mod">
          <ac:chgData name="Diana Elena  Gisca" userId="S::diana-elena.gisca@s.unibuc.ro::3745edb8-f7bd-4704-9083-0c023cdc6b17" providerId="AD" clId="Web-{BBC88106-7192-580F-AD33-296BC141B9CC}" dt="2024-05-12T21:09:04.304" v="1565" actId="20577"/>
          <ac:spMkLst>
            <pc:docMk/>
            <pc:sldMk cId="3484178784" sldId="319"/>
            <ac:spMk id="3" creationId="{977630CF-4F10-5436-FDE0-1E4D313FD9E2}"/>
          </ac:spMkLst>
        </pc:spChg>
      </pc:sldChg>
      <pc:sldChg chg="modSp new">
        <pc:chgData name="Diana Elena  Gisca" userId="S::diana-elena.gisca@s.unibuc.ro::3745edb8-f7bd-4704-9083-0c023cdc6b17" providerId="AD" clId="Web-{BBC88106-7192-580F-AD33-296BC141B9CC}" dt="2024-05-12T21:09:43.867" v="1587" actId="20577"/>
        <pc:sldMkLst>
          <pc:docMk/>
          <pc:sldMk cId="1768480852" sldId="320"/>
        </pc:sldMkLst>
        <pc:spChg chg="mod">
          <ac:chgData name="Diana Elena  Gisca" userId="S::diana-elena.gisca@s.unibuc.ro::3745edb8-f7bd-4704-9083-0c023cdc6b17" providerId="AD" clId="Web-{BBC88106-7192-580F-AD33-296BC141B9CC}" dt="2024-05-12T21:09:31.758" v="1583" actId="20577"/>
          <ac:spMkLst>
            <pc:docMk/>
            <pc:sldMk cId="1768480852" sldId="320"/>
            <ac:spMk id="2" creationId="{E7C7E1B6-A166-8EDE-D38F-785E7DF0C967}"/>
          </ac:spMkLst>
        </pc:spChg>
        <pc:spChg chg="mod">
          <ac:chgData name="Diana Elena  Gisca" userId="S::diana-elena.gisca@s.unibuc.ro::3745edb8-f7bd-4704-9083-0c023cdc6b17" providerId="AD" clId="Web-{BBC88106-7192-580F-AD33-296BC141B9CC}" dt="2024-05-12T21:09:43.867" v="1587" actId="20577"/>
          <ac:spMkLst>
            <pc:docMk/>
            <pc:sldMk cId="1768480852" sldId="320"/>
            <ac:spMk id="3" creationId="{BE98FEA2-BE64-5248-98DE-1360C931C80A}"/>
          </ac:spMkLst>
        </pc:spChg>
      </pc:sldChg>
      <pc:sldChg chg="modSp new">
        <pc:chgData name="Diana Elena  Gisca" userId="S::diana-elena.gisca@s.unibuc.ro::3745edb8-f7bd-4704-9083-0c023cdc6b17" providerId="AD" clId="Web-{BBC88106-7192-580F-AD33-296BC141B9CC}" dt="2024-05-12T21:10:20.211" v="1605" actId="20577"/>
        <pc:sldMkLst>
          <pc:docMk/>
          <pc:sldMk cId="289787494" sldId="321"/>
        </pc:sldMkLst>
        <pc:spChg chg="mod">
          <ac:chgData name="Diana Elena  Gisca" userId="S::diana-elena.gisca@s.unibuc.ro::3745edb8-f7bd-4704-9083-0c023cdc6b17" providerId="AD" clId="Web-{BBC88106-7192-580F-AD33-296BC141B9CC}" dt="2024-05-12T21:10:07.836" v="1601" actId="20577"/>
          <ac:spMkLst>
            <pc:docMk/>
            <pc:sldMk cId="289787494" sldId="321"/>
            <ac:spMk id="2" creationId="{F0B912AE-8EF6-14C3-F35B-B0D7A18EF958}"/>
          </ac:spMkLst>
        </pc:spChg>
        <pc:spChg chg="mod">
          <ac:chgData name="Diana Elena  Gisca" userId="S::diana-elena.gisca@s.unibuc.ro::3745edb8-f7bd-4704-9083-0c023cdc6b17" providerId="AD" clId="Web-{BBC88106-7192-580F-AD33-296BC141B9CC}" dt="2024-05-12T21:10:20.211" v="1605" actId="20577"/>
          <ac:spMkLst>
            <pc:docMk/>
            <pc:sldMk cId="289787494" sldId="321"/>
            <ac:spMk id="3" creationId="{A7CDFB78-DE1F-86C8-F51A-930E876BE625}"/>
          </ac:spMkLst>
        </pc:spChg>
      </pc:sldChg>
      <pc:sldChg chg="modSp new">
        <pc:chgData name="Diana Elena  Gisca" userId="S::diana-elena.gisca@s.unibuc.ro::3745edb8-f7bd-4704-9083-0c023cdc6b17" providerId="AD" clId="Web-{BBC88106-7192-580F-AD33-296BC141B9CC}" dt="2024-05-12T21:10:57.665" v="1621" actId="20577"/>
        <pc:sldMkLst>
          <pc:docMk/>
          <pc:sldMk cId="637804658" sldId="322"/>
        </pc:sldMkLst>
        <pc:spChg chg="mod">
          <ac:chgData name="Diana Elena  Gisca" userId="S::diana-elena.gisca@s.unibuc.ro::3745edb8-f7bd-4704-9083-0c023cdc6b17" providerId="AD" clId="Web-{BBC88106-7192-580F-AD33-296BC141B9CC}" dt="2024-05-12T21:10:46.587" v="1617" actId="20577"/>
          <ac:spMkLst>
            <pc:docMk/>
            <pc:sldMk cId="637804658" sldId="322"/>
            <ac:spMk id="2" creationId="{6975B019-5A95-17E2-78FB-11B39B8839DA}"/>
          </ac:spMkLst>
        </pc:spChg>
        <pc:spChg chg="mod">
          <ac:chgData name="Diana Elena  Gisca" userId="S::diana-elena.gisca@s.unibuc.ro::3745edb8-f7bd-4704-9083-0c023cdc6b17" providerId="AD" clId="Web-{BBC88106-7192-580F-AD33-296BC141B9CC}" dt="2024-05-12T21:10:57.665" v="1621" actId="20577"/>
          <ac:spMkLst>
            <pc:docMk/>
            <pc:sldMk cId="637804658" sldId="322"/>
            <ac:spMk id="3" creationId="{7D04BC6A-08FD-7A1D-8310-0E8B861F0886}"/>
          </ac:spMkLst>
        </pc:spChg>
      </pc:sldChg>
      <pc:sldChg chg="modSp new">
        <pc:chgData name="Diana Elena  Gisca" userId="S::diana-elena.gisca@s.unibuc.ro::3745edb8-f7bd-4704-9083-0c023cdc6b17" providerId="AD" clId="Web-{BBC88106-7192-580F-AD33-296BC141B9CC}" dt="2024-05-12T21:12:18.166" v="1631" actId="14100"/>
        <pc:sldMkLst>
          <pc:docMk/>
          <pc:sldMk cId="3094139444" sldId="323"/>
        </pc:sldMkLst>
        <pc:spChg chg="mod">
          <ac:chgData name="Diana Elena  Gisca" userId="S::diana-elena.gisca@s.unibuc.ro::3745edb8-f7bd-4704-9083-0c023cdc6b17" providerId="AD" clId="Web-{BBC88106-7192-580F-AD33-296BC141B9CC}" dt="2024-05-12T21:11:31.150" v="1626" actId="20577"/>
          <ac:spMkLst>
            <pc:docMk/>
            <pc:sldMk cId="3094139444" sldId="323"/>
            <ac:spMk id="2" creationId="{D87C1D49-F2AA-118B-9615-443B39990776}"/>
          </ac:spMkLst>
        </pc:spChg>
        <pc:spChg chg="mod">
          <ac:chgData name="Diana Elena  Gisca" userId="S::diana-elena.gisca@s.unibuc.ro::3745edb8-f7bd-4704-9083-0c023cdc6b17" providerId="AD" clId="Web-{BBC88106-7192-580F-AD33-296BC141B9CC}" dt="2024-05-12T21:12:18.166" v="1631" actId="14100"/>
          <ac:spMkLst>
            <pc:docMk/>
            <pc:sldMk cId="3094139444" sldId="323"/>
            <ac:spMk id="3" creationId="{CBFD1D32-8BB8-C4FC-C65D-F063F3324938}"/>
          </ac:spMkLst>
        </pc:spChg>
      </pc:sldChg>
      <pc:sldChg chg="modSp add replId">
        <pc:chgData name="Diana Elena  Gisca" userId="S::diana-elena.gisca@s.unibuc.ro::3745edb8-f7bd-4704-9083-0c023cdc6b17" providerId="AD" clId="Web-{BBC88106-7192-580F-AD33-296BC141B9CC}" dt="2024-05-12T21:13:04.619" v="1638" actId="20577"/>
        <pc:sldMkLst>
          <pc:docMk/>
          <pc:sldMk cId="477606383" sldId="324"/>
        </pc:sldMkLst>
        <pc:spChg chg="mod">
          <ac:chgData name="Diana Elena  Gisca" userId="S::diana-elena.gisca@s.unibuc.ro::3745edb8-f7bd-4704-9083-0c023cdc6b17" providerId="AD" clId="Web-{BBC88106-7192-580F-AD33-296BC141B9CC}" dt="2024-05-12T21:13:04.619" v="1638" actId="20577"/>
          <ac:spMkLst>
            <pc:docMk/>
            <pc:sldMk cId="477606383" sldId="324"/>
            <ac:spMk id="3" creationId="{CBFD1D32-8BB8-C4FC-C65D-F063F3324938}"/>
          </ac:spMkLst>
        </pc:spChg>
      </pc:sldChg>
      <pc:sldChg chg="modSp add replId">
        <pc:chgData name="Diana Elena  Gisca" userId="S::diana-elena.gisca@s.unibuc.ro::3745edb8-f7bd-4704-9083-0c023cdc6b17" providerId="AD" clId="Web-{BBC88106-7192-580F-AD33-296BC141B9CC}" dt="2024-05-12T21:13:27.463" v="1641" actId="20577"/>
        <pc:sldMkLst>
          <pc:docMk/>
          <pc:sldMk cId="4168469903" sldId="325"/>
        </pc:sldMkLst>
        <pc:spChg chg="mod">
          <ac:chgData name="Diana Elena  Gisca" userId="S::diana-elena.gisca@s.unibuc.ro::3745edb8-f7bd-4704-9083-0c023cdc6b17" providerId="AD" clId="Web-{BBC88106-7192-580F-AD33-296BC141B9CC}" dt="2024-05-12T21:13:27.463" v="1641" actId="20577"/>
          <ac:spMkLst>
            <pc:docMk/>
            <pc:sldMk cId="4168469903" sldId="325"/>
            <ac:spMk id="3" creationId="{CBFD1D32-8BB8-C4FC-C65D-F063F33249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45F5A-5B9E-4BEC-8DFD-119E7E20F21D}" type="datetimeFigureOut">
              <a:rPr lang="ro-RO" smtClean="0"/>
              <a:t>12.05.2024</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11107-3FCF-4FC6-B3A1-E6A3A5A6A9CE}" type="slidenum">
              <a:rPr lang="ro-RO" smtClean="0"/>
              <a:t>‹#›</a:t>
            </a:fld>
            <a:endParaRPr lang="ro-RO"/>
          </a:p>
        </p:txBody>
      </p:sp>
    </p:spTree>
    <p:extLst>
      <p:ext uri="{BB962C8B-B14F-4D97-AF65-F5344CB8AC3E}">
        <p14:creationId xmlns:p14="http://schemas.microsoft.com/office/powerpoint/2010/main" val="246808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pic>
        <p:nvPicPr>
          <p:cNvPr id="66" name="Imagin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Dreptunghi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ormă liberă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ă liberă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Dreptunghi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ormă liberă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ă liberă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ă liberă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ă liberă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ormă liberă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ormă liberă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ormă liberă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ă liberă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ă liberă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ă liberă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ă liberă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ă liberă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ă liberă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ă liberă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ă liberă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ă liberă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ormă liberă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ormă liberă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ă liberă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ă liberă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ă liberă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ormă liberă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ormă liberă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ă liberă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Dreptunghi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ormă liberă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ă liberă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ă liberă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ă liberă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ă liberă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ă liberă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ă liberă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ormă liberă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ormă liberă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ormă liberă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ormă liberă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Dreptunghi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ormă liberă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ormă liberă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ormă liberă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ormă liberă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ormă liberă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ormă liberă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ormă liberă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ormă liberă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ormă liberă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ormă liberă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ormă liberă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ormă liberă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ormă liberă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u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ro-RO" dirty="0"/>
              <a:t>Faceți clic pentru a edita stilul de titlu coordonator</a:t>
            </a:r>
            <a:endParaRPr lang="ro-RO" noProof="0" dirty="0"/>
          </a:p>
        </p:txBody>
      </p:sp>
      <p:sp>
        <p:nvSpPr>
          <p:cNvPr id="3" name="Subtitlu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dirty="0"/>
              <a:t>Faceți clic pentru a edita stilul de subtitlu coordonator</a:t>
            </a:r>
          </a:p>
        </p:txBody>
      </p:sp>
      <p:sp>
        <p:nvSpPr>
          <p:cNvPr id="4" name="Substituent dată 3"/>
          <p:cNvSpPr>
            <a:spLocks noGrp="1"/>
          </p:cNvSpPr>
          <p:nvPr>
            <p:ph type="dt" sz="half" idx="10"/>
          </p:nvPr>
        </p:nvSpPr>
        <p:spPr>
          <a:xfrm>
            <a:off x="7077511" y="5410201"/>
            <a:ext cx="2743200" cy="365125"/>
          </a:xfrm>
        </p:spPr>
        <p:txBody>
          <a:bodyPr rtlCol="0"/>
          <a:lstStyle/>
          <a:p>
            <a:pPr rtl="0"/>
            <a:fld id="{13EF969E-4B07-4197-B613-CE8FFEAF797E}" type="datetime1">
              <a:rPr lang="ro-RO" noProof="0" smtClean="0"/>
              <a:t>12.05.2024</a:t>
            </a:fld>
            <a:endParaRPr lang="ro-RO" noProof="0"/>
          </a:p>
        </p:txBody>
      </p:sp>
      <p:sp>
        <p:nvSpPr>
          <p:cNvPr id="5" name="Substituent subsol 4"/>
          <p:cNvSpPr>
            <a:spLocks noGrp="1"/>
          </p:cNvSpPr>
          <p:nvPr>
            <p:ph type="ftr" sz="quarter" idx="11"/>
          </p:nvPr>
        </p:nvSpPr>
        <p:spPr>
          <a:xfrm>
            <a:off x="1876424" y="5410201"/>
            <a:ext cx="5124886" cy="365125"/>
          </a:xfrm>
        </p:spPr>
        <p:txBody>
          <a:bodyPr rtlCol="0"/>
          <a:lstStyle/>
          <a:p>
            <a:pPr rtl="0"/>
            <a:endParaRPr lang="ro-RO" noProof="0"/>
          </a:p>
        </p:txBody>
      </p:sp>
      <p:sp>
        <p:nvSpPr>
          <p:cNvPr id="6" name="Substituent număr diapozitiv 5"/>
          <p:cNvSpPr>
            <a:spLocks noGrp="1"/>
          </p:cNvSpPr>
          <p:nvPr>
            <p:ph type="sldNum" sz="quarter" idx="12"/>
          </p:nvPr>
        </p:nvSpPr>
        <p:spPr>
          <a:xfrm>
            <a:off x="9896911" y="5410199"/>
            <a:ext cx="771089" cy="365125"/>
          </a:xfrm>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141410" y="4304664"/>
            <a:ext cx="9912355" cy="819355"/>
          </a:xfrm>
        </p:spPr>
        <p:txBody>
          <a:bodyPr rtlCol="0" anchor="b">
            <a:normAutofit/>
          </a:bodyPr>
          <a:lstStyle>
            <a:lvl1pPr>
              <a:defRPr sz="3200"/>
            </a:lvl1pPr>
          </a:lstStyle>
          <a:p>
            <a:pPr rtl="0"/>
            <a:r>
              <a:rPr lang="ro-RO" dirty="0"/>
              <a:t>Faceți clic pentru a edita stilul de titlu coordonator</a:t>
            </a:r>
            <a:endParaRPr lang="ro-RO" noProof="0" dirty="0"/>
          </a:p>
        </p:txBody>
      </p:sp>
      <p:sp>
        <p:nvSpPr>
          <p:cNvPr id="3" name="Substituent i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ro-RO" noProof="0"/>
              <a:t>Faceți clic pe pictogramă pentru a adăuga o imagine</a:t>
            </a:r>
          </a:p>
        </p:txBody>
      </p:sp>
      <p:sp>
        <p:nvSpPr>
          <p:cNvPr id="4" name="Substituent text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CA390B6E-9CBD-4816-8D7C-62C5030CFEF6}" type="datetime1">
              <a:rPr lang="ro-RO" noProof="0" smtClean="0"/>
              <a:t>12.05.2024</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u 1"/>
          <p:cNvSpPr>
            <a:spLocks noGrp="1"/>
          </p:cNvSpPr>
          <p:nvPr>
            <p:ph type="title"/>
          </p:nvPr>
        </p:nvSpPr>
        <p:spPr>
          <a:xfrm>
            <a:off x="1141456" y="609600"/>
            <a:ext cx="9905955" cy="3429000"/>
          </a:xfrm>
        </p:spPr>
        <p:txBody>
          <a:bodyPr rtlCol="0" anchor="ctr">
            <a:normAutofit/>
          </a:bodyPr>
          <a:lstStyle>
            <a:lvl1pPr>
              <a:defRPr sz="3600"/>
            </a:lvl1pPr>
          </a:lstStyle>
          <a:p>
            <a:pPr rtl="0"/>
            <a:r>
              <a:rPr lang="ro-RO" dirty="0"/>
              <a:t>Faceți clic pentru a edita stilul de titlu coordonator</a:t>
            </a:r>
            <a:endParaRPr lang="ro-RO" noProof="0" dirty="0"/>
          </a:p>
        </p:txBody>
      </p:sp>
      <p:sp>
        <p:nvSpPr>
          <p:cNvPr id="4" name="Substituent text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2BC1B7E2-81BD-432B-AE2A-58F1F45F797A}" type="datetime1">
              <a:rPr lang="ro-RO" noProof="0" smtClean="0"/>
              <a:t>12.05.2024</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446212" y="609599"/>
            <a:ext cx="9302752" cy="2748429"/>
          </a:xfrm>
        </p:spPr>
        <p:txBody>
          <a:bodyPr rtlCol="0" anchor="ctr">
            <a:normAutofit/>
          </a:bodyPr>
          <a:lstStyle>
            <a:lvl1pPr>
              <a:defRPr sz="3600">
                <a:latin typeface="Calibri" panose="020F0502020204030204" pitchFamily="34" charset="0"/>
                <a:cs typeface="Calibri" panose="020F0502020204030204" pitchFamily="34" charset="0"/>
              </a:defRPr>
            </a:lvl1pPr>
          </a:lstStyle>
          <a:p>
            <a:pPr rtl="0"/>
            <a:r>
              <a:rPr lang="ro-RO" dirty="0"/>
              <a:t>Faceți clic pentru a edita stilul de titlu coordonator</a:t>
            </a:r>
            <a:endParaRPr lang="ro-RO" noProof="0" dirty="0"/>
          </a:p>
        </p:txBody>
      </p:sp>
      <p:sp>
        <p:nvSpPr>
          <p:cNvPr id="12" name="Substituent text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4" name="Substituent text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3EBFF28D-E306-4E44-8360-69D097279D05}" type="datetime1">
              <a:rPr lang="ro-RO" smtClean="0"/>
              <a:pPr/>
              <a:t>12.05.2024</a:t>
            </a:fld>
            <a:endParaRPr lang="ro-RO"/>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ro-RO"/>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6D22F896-40B5-4ADD-8801-0D06FADFA095}" type="slidenum">
              <a:rPr lang="ro-RO" smtClean="0"/>
              <a:pPr/>
              <a:t>‹#›</a:t>
            </a:fld>
            <a:endParaRPr lang="ro-RO"/>
          </a:p>
        </p:txBody>
      </p:sp>
      <p:sp>
        <p:nvSpPr>
          <p:cNvPr id="60" name="Casetă text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latin typeface="Calibri" panose="020F0502020204030204" pitchFamily="34" charset="0"/>
                <a:cs typeface="Calibri" panose="020F0502020204030204" pitchFamily="34" charset="0"/>
              </a:rPr>
              <a:t>„</a:t>
            </a:r>
          </a:p>
        </p:txBody>
      </p:sp>
      <p:sp>
        <p:nvSpPr>
          <p:cNvPr id="61" name="Casetă text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latin typeface="Calibri" panose="020F0502020204030204" pitchFamily="34" charset="0"/>
                <a:cs typeface="Calibri" panose="020F0502020204030204" pitchFamily="34" charset="0"/>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șă de nume">
    <p:spTree>
      <p:nvGrpSpPr>
        <p:cNvPr id="1" name=""/>
        <p:cNvGrpSpPr/>
        <p:nvPr/>
      </p:nvGrpSpPr>
      <p:grpSpPr>
        <a:xfrm>
          <a:off x="0" y="0"/>
          <a:ext cx="0" cy="0"/>
          <a:chOff x="0" y="0"/>
          <a:chExt cx="0" cy="0"/>
        </a:xfrm>
      </p:grpSpPr>
      <p:sp>
        <p:nvSpPr>
          <p:cNvPr id="2" name="Titlu 1"/>
          <p:cNvSpPr>
            <a:spLocks noGrp="1"/>
          </p:cNvSpPr>
          <p:nvPr>
            <p:ph type="title"/>
          </p:nvPr>
        </p:nvSpPr>
        <p:spPr>
          <a:xfrm>
            <a:off x="1141410" y="2134041"/>
            <a:ext cx="9906001" cy="2511835"/>
          </a:xfrm>
        </p:spPr>
        <p:txBody>
          <a:bodyPr rtlCol="0" anchor="b">
            <a:normAutofit/>
          </a:bodyPr>
          <a:lstStyle>
            <a:lvl1pPr>
              <a:defRPr sz="3600"/>
            </a:lvl1pPr>
          </a:lstStyle>
          <a:p>
            <a:pPr rtl="0"/>
            <a:r>
              <a:rPr lang="ro-RO" dirty="0"/>
              <a:t>Faceți clic pentru a edita stilul de titlu coordonator</a:t>
            </a:r>
            <a:endParaRPr lang="ro-RO" noProof="0" dirty="0"/>
          </a:p>
        </p:txBody>
      </p:sp>
      <p:sp>
        <p:nvSpPr>
          <p:cNvPr id="4" name="Substituent text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1C8FFCC5-464F-4830-9436-F6A6DF787909}" type="datetime1">
              <a:rPr lang="ro-RO" noProof="0" smtClean="0"/>
              <a:t>12.05.2024</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u 1"/>
          <p:cNvSpPr>
            <a:spLocks noGrp="1"/>
          </p:cNvSpPr>
          <p:nvPr>
            <p:ph type="title"/>
          </p:nvPr>
        </p:nvSpPr>
        <p:spPr>
          <a:xfrm>
            <a:off x="1141413" y="609600"/>
            <a:ext cx="9905998" cy="1905000"/>
          </a:xfrm>
        </p:spPr>
        <p:txBody>
          <a:bodyPr rtlCol="0"/>
          <a:lstStyle/>
          <a:p>
            <a:pPr rtl="0"/>
            <a:r>
              <a:rPr lang="ro-RO" dirty="0"/>
              <a:t>Faceți clic pentru a edita stilul de titlu coordonator</a:t>
            </a:r>
            <a:endParaRPr lang="ro-RO" noProof="0" dirty="0"/>
          </a:p>
        </p:txBody>
      </p:sp>
      <p:sp>
        <p:nvSpPr>
          <p:cNvPr id="7" name="Substituent text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8" name="Substituent text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9" name="Substituent text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10" name="Substituent text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11" name="Substituent text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12" name="Substituent text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3" name="Substituent dată 2"/>
          <p:cNvSpPr>
            <a:spLocks noGrp="1"/>
          </p:cNvSpPr>
          <p:nvPr>
            <p:ph type="dt" sz="half" idx="10"/>
          </p:nvPr>
        </p:nvSpPr>
        <p:spPr/>
        <p:txBody>
          <a:bodyPr rtlCol="0"/>
          <a:lstStyle/>
          <a:p>
            <a:pPr rtl="0"/>
            <a:fld id="{B400B40D-C59A-492E-95AF-7569CB8068D8}" type="datetime1">
              <a:rPr lang="ro-RO" noProof="0" smtClean="0"/>
              <a:t>12.05.2024</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3 imagini">
    <p:spTree>
      <p:nvGrpSpPr>
        <p:cNvPr id="1" name=""/>
        <p:cNvGrpSpPr/>
        <p:nvPr/>
      </p:nvGrpSpPr>
      <p:grpSpPr>
        <a:xfrm>
          <a:off x="0" y="0"/>
          <a:ext cx="0" cy="0"/>
          <a:chOff x="0" y="0"/>
          <a:chExt cx="0" cy="0"/>
        </a:xfrm>
      </p:grpSpPr>
      <p:sp>
        <p:nvSpPr>
          <p:cNvPr id="30" name="Titlu 1"/>
          <p:cNvSpPr>
            <a:spLocks noGrp="1"/>
          </p:cNvSpPr>
          <p:nvPr>
            <p:ph type="title"/>
          </p:nvPr>
        </p:nvSpPr>
        <p:spPr>
          <a:xfrm>
            <a:off x="1141411" y="609600"/>
            <a:ext cx="9905999" cy="1905000"/>
          </a:xfrm>
        </p:spPr>
        <p:txBody>
          <a:bodyPr rtlCol="0"/>
          <a:lstStyle/>
          <a:p>
            <a:pPr rtl="0"/>
            <a:r>
              <a:rPr lang="ro-RO" dirty="0"/>
              <a:t>Faceți clic pentru a edita stilul de titlu coordonator</a:t>
            </a:r>
            <a:endParaRPr lang="ro-RO" noProof="0" dirty="0"/>
          </a:p>
        </p:txBody>
      </p:sp>
      <p:sp>
        <p:nvSpPr>
          <p:cNvPr id="19" name="Substituent text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20" name="Substituent i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o-RO" noProof="0"/>
              <a:t>Faceți clic pe pictogramă pentru a adăuga o imagine</a:t>
            </a:r>
          </a:p>
        </p:txBody>
      </p:sp>
      <p:sp>
        <p:nvSpPr>
          <p:cNvPr id="21" name="Substituent text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22" name="Substituent text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23" name="Substituent i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o-RO" noProof="0"/>
              <a:t>Faceți clic pe pictogramă pentru a adăuga o imagine</a:t>
            </a:r>
          </a:p>
        </p:txBody>
      </p:sp>
      <p:sp>
        <p:nvSpPr>
          <p:cNvPr id="24" name="Substituent text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25" name="Substituent text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26" name="Substituent i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o-RO" noProof="0"/>
              <a:t>Faceți clic pe pictogramă pentru a adăuga o imagine</a:t>
            </a:r>
          </a:p>
        </p:txBody>
      </p:sp>
      <p:sp>
        <p:nvSpPr>
          <p:cNvPr id="27" name="Substituent text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3" name="Substituent dată 2"/>
          <p:cNvSpPr>
            <a:spLocks noGrp="1"/>
          </p:cNvSpPr>
          <p:nvPr>
            <p:ph type="dt" sz="half" idx="10"/>
          </p:nvPr>
        </p:nvSpPr>
        <p:spPr/>
        <p:txBody>
          <a:bodyPr rtlCol="0"/>
          <a:lstStyle/>
          <a:p>
            <a:pPr rtl="0"/>
            <a:fld id="{1EB290C2-3656-447F-AF4D-87B9351661A8}" type="datetime1">
              <a:rPr lang="ro-RO" noProof="0" smtClean="0"/>
              <a:t>12.05.2024</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Faceți clic pentru a edita stilul de titlu coordonator</a:t>
            </a:r>
            <a:endParaRPr lang="ro-RO" noProof="0" dirty="0"/>
          </a:p>
        </p:txBody>
      </p:sp>
      <p:sp>
        <p:nvSpPr>
          <p:cNvPr id="3" name="Substituent text vertical 2"/>
          <p:cNvSpPr>
            <a:spLocks noGrp="1"/>
          </p:cNvSpPr>
          <p:nvPr>
            <p:ph type="body" orient="vert" idx="1" hasCustomPrompt="1"/>
          </p:nvPr>
        </p:nvSpPr>
        <p:spPr/>
        <p:txBody>
          <a:bodyPr vert="eaVert" rtlCol="0" anchor="t"/>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2F70E525-4367-4203-9BC6-57CB012DD35E}" type="datetime1">
              <a:rPr lang="ro-RO" noProof="0" smtClean="0"/>
              <a:t>12.05.2024</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9042400" y="609599"/>
            <a:ext cx="2005011" cy="5181601"/>
          </a:xfrm>
        </p:spPr>
        <p:txBody>
          <a:bodyPr vert="eaVert" rtlCol="0"/>
          <a:lstStyle/>
          <a:p>
            <a:pPr rtl="0"/>
            <a:r>
              <a:rPr lang="ro-RO" dirty="0"/>
              <a:t>Faceți clic pentru a edita stilul de titlu coordonator</a:t>
            </a:r>
            <a:endParaRPr lang="ro-RO" noProof="0" dirty="0"/>
          </a:p>
        </p:txBody>
      </p:sp>
      <p:sp>
        <p:nvSpPr>
          <p:cNvPr id="3" name="Substituent text vertical 2"/>
          <p:cNvSpPr>
            <a:spLocks noGrp="1"/>
          </p:cNvSpPr>
          <p:nvPr>
            <p:ph type="body" orient="vert" idx="1" hasCustomPrompt="1"/>
          </p:nvPr>
        </p:nvSpPr>
        <p:spPr>
          <a:xfrm>
            <a:off x="1141410" y="609599"/>
            <a:ext cx="7748590" cy="5181601"/>
          </a:xfrm>
        </p:spPr>
        <p:txBody>
          <a:bodyPr vert="eaVert"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B2E4E6ED-E902-4873-BDC5-4744DEE99D67}" type="datetime1">
              <a:rPr lang="ro-RO" noProof="0" smtClean="0"/>
              <a:t>12.05.2024</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Faceți clic pentru a edita stilul de titlu coordonator</a:t>
            </a:r>
            <a:endParaRPr lang="ro-RO" noProof="0" dirty="0"/>
          </a:p>
        </p:txBody>
      </p:sp>
      <p:sp>
        <p:nvSpPr>
          <p:cNvPr id="3" name="Substituent conținut 2"/>
          <p:cNvSpPr>
            <a:spLocks noGrp="1"/>
          </p:cNvSpPr>
          <p:nvPr>
            <p:ph idx="1" hasCustomPrompt="1"/>
          </p:nvPr>
        </p:nvSpPr>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CF95E29A-EA74-4999-A81E-382E9C1CB484}" type="datetime1">
              <a:rPr lang="ro-RO" noProof="0" smtClean="0"/>
              <a:t>12.05.2024</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1141411" y="1419226"/>
            <a:ext cx="9906000" cy="2852737"/>
          </a:xfrm>
        </p:spPr>
        <p:txBody>
          <a:bodyPr rtlCol="0" anchor="b">
            <a:normAutofit/>
          </a:bodyPr>
          <a:lstStyle>
            <a:lvl1pPr>
              <a:defRPr sz="3600"/>
            </a:lvl1pPr>
          </a:lstStyle>
          <a:p>
            <a:pPr rtl="0"/>
            <a:r>
              <a:rPr lang="ro-RO" dirty="0"/>
              <a:t>Faceți clic pentru a edita stilul de titlu coordonator</a:t>
            </a:r>
            <a:endParaRPr lang="ro-RO" noProof="0" dirty="0"/>
          </a:p>
        </p:txBody>
      </p:sp>
      <p:sp>
        <p:nvSpPr>
          <p:cNvPr id="3" name="Substituent text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o-RO" noProof="0"/>
              <a:t>Clic pentru editare stiluri text Coordonator</a:t>
            </a:r>
          </a:p>
        </p:txBody>
      </p:sp>
      <p:sp>
        <p:nvSpPr>
          <p:cNvPr id="4" name="Substituent dată 3"/>
          <p:cNvSpPr>
            <a:spLocks noGrp="1"/>
          </p:cNvSpPr>
          <p:nvPr>
            <p:ph type="dt" sz="half" idx="10"/>
          </p:nvPr>
        </p:nvSpPr>
        <p:spPr/>
        <p:txBody>
          <a:bodyPr rtlCol="0"/>
          <a:lstStyle/>
          <a:p>
            <a:pPr rtl="0"/>
            <a:fld id="{DCCC33AB-4C11-434C-B7A7-1C2519CBCB28}" type="datetime1">
              <a:rPr lang="ro-RO" noProof="0" smtClean="0"/>
              <a:t>12.05.2024</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Faceți clic pentru a edita stilul de titlu coordonator</a:t>
            </a:r>
            <a:endParaRPr lang="ro-RO" noProof="0" dirty="0"/>
          </a:p>
        </p:txBody>
      </p:sp>
      <p:sp>
        <p:nvSpPr>
          <p:cNvPr id="3" name="Substituent conținut 2"/>
          <p:cNvSpPr>
            <a:spLocks noGrp="1"/>
          </p:cNvSpPr>
          <p:nvPr>
            <p:ph sz="half" idx="1" hasCustomPrompt="1"/>
          </p:nvPr>
        </p:nvSpPr>
        <p:spPr>
          <a:xfrm>
            <a:off x="1141410" y="2249486"/>
            <a:ext cx="4878389" cy="3541714"/>
          </a:xfrm>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conținut 3"/>
          <p:cNvSpPr>
            <a:spLocks noGrp="1"/>
          </p:cNvSpPr>
          <p:nvPr>
            <p:ph sz="half" idx="2" hasCustomPrompt="1"/>
          </p:nvPr>
        </p:nvSpPr>
        <p:spPr>
          <a:xfrm>
            <a:off x="6172200" y="2249486"/>
            <a:ext cx="4875211" cy="3541714"/>
          </a:xfrm>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83EB3930-F2C7-487E-97A0-16F68F7BEAB8}" type="datetime1">
              <a:rPr lang="ro-RO" noProof="0" smtClean="0"/>
              <a:t>12.05.2024</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1141411" y="619126"/>
            <a:ext cx="9906000" cy="1477961"/>
          </a:xfrm>
        </p:spPr>
        <p:txBody>
          <a:bodyPr rtlCol="0"/>
          <a:lstStyle/>
          <a:p>
            <a:pPr rtl="0"/>
            <a:r>
              <a:rPr lang="ro-RO" dirty="0"/>
              <a:t>Faceți clic pentru a edita stilul de titlu coordonator</a:t>
            </a:r>
            <a:endParaRPr lang="ro-RO" noProof="0" dirty="0"/>
          </a:p>
        </p:txBody>
      </p:sp>
      <p:sp>
        <p:nvSpPr>
          <p:cNvPr id="3" name="Substituent text 2"/>
          <p:cNvSpPr>
            <a:spLocks noGrp="1"/>
          </p:cNvSpPr>
          <p:nvPr>
            <p:ph type="body" idx="1" hasCustomPrompt="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4" name="Substituent conținut 3"/>
          <p:cNvSpPr>
            <a:spLocks noGrp="1"/>
          </p:cNvSpPr>
          <p:nvPr>
            <p:ph sz="half" idx="2" hasCustomPrompt="1"/>
          </p:nvPr>
        </p:nvSpPr>
        <p:spPr>
          <a:xfrm>
            <a:off x="1141410" y="3073397"/>
            <a:ext cx="4878391" cy="2717801"/>
          </a:xfrm>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text 4"/>
          <p:cNvSpPr>
            <a:spLocks noGrp="1"/>
          </p:cNvSpPr>
          <p:nvPr>
            <p:ph type="body" sz="quarter" idx="3" hasCustomPrompt="1"/>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6" name="Substituent conținut 5"/>
          <p:cNvSpPr>
            <a:spLocks noGrp="1"/>
          </p:cNvSpPr>
          <p:nvPr>
            <p:ph sz="quarter" idx="4" hasCustomPrompt="1"/>
          </p:nvPr>
        </p:nvSpPr>
        <p:spPr>
          <a:xfrm>
            <a:off x="6172200" y="3073397"/>
            <a:ext cx="4875210" cy="2717801"/>
          </a:xfrm>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7" name="Substituent dată 6"/>
          <p:cNvSpPr>
            <a:spLocks noGrp="1"/>
          </p:cNvSpPr>
          <p:nvPr>
            <p:ph type="dt" sz="half" idx="10"/>
          </p:nvPr>
        </p:nvSpPr>
        <p:spPr/>
        <p:txBody>
          <a:bodyPr rtlCol="0"/>
          <a:lstStyle/>
          <a:p>
            <a:pPr rtl="0"/>
            <a:fld id="{6D5FFB15-8A0A-40BD-85EE-62B540BB3BFF}" type="datetime1">
              <a:rPr lang="ro-RO" noProof="0" smtClean="0"/>
              <a:t>12.05.2024</a:t>
            </a:fld>
            <a:endParaRPr lang="ro-RO" noProof="0"/>
          </a:p>
        </p:txBody>
      </p:sp>
      <p:sp>
        <p:nvSpPr>
          <p:cNvPr id="8" name="Substituent subsol 7"/>
          <p:cNvSpPr>
            <a:spLocks noGrp="1"/>
          </p:cNvSpPr>
          <p:nvPr>
            <p:ph type="ftr" sz="quarter" idx="11"/>
          </p:nvPr>
        </p:nvSpPr>
        <p:spPr/>
        <p:txBody>
          <a:bodyPr rtlCol="0"/>
          <a:lstStyle/>
          <a:p>
            <a:pPr rtl="0"/>
            <a:endParaRPr lang="ro-RO" noProof="0"/>
          </a:p>
        </p:txBody>
      </p:sp>
      <p:sp>
        <p:nvSpPr>
          <p:cNvPr id="9" name="Substituent număr diapozitiv 8"/>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Faceți clic pentru a edita stilul de titlu coordonator</a:t>
            </a:r>
            <a:endParaRPr lang="ro-RO" noProof="0" dirty="0"/>
          </a:p>
        </p:txBody>
      </p:sp>
      <p:sp>
        <p:nvSpPr>
          <p:cNvPr id="3" name="Substituent dată 2"/>
          <p:cNvSpPr>
            <a:spLocks noGrp="1"/>
          </p:cNvSpPr>
          <p:nvPr>
            <p:ph type="dt" sz="half" idx="10"/>
          </p:nvPr>
        </p:nvSpPr>
        <p:spPr/>
        <p:txBody>
          <a:bodyPr rtlCol="0"/>
          <a:lstStyle/>
          <a:p>
            <a:pPr rtl="0"/>
            <a:fld id="{B2437B74-F892-4B4C-A3D9-3B0BF8D28047}" type="datetime1">
              <a:rPr lang="ro-RO" noProof="0" smtClean="0"/>
              <a:t>12.05.2024</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674F555B-9BBE-49FD-A8BC-10B0D5C549BA}" type="datetime1">
              <a:rPr lang="ro-RO" noProof="0" smtClean="0"/>
              <a:t>12.05.2024</a:t>
            </a:fld>
            <a:endParaRPr lang="ro-RO" noProof="0"/>
          </a:p>
        </p:txBody>
      </p:sp>
      <p:sp>
        <p:nvSpPr>
          <p:cNvPr id="3" name="Substituent subsol 2"/>
          <p:cNvSpPr>
            <a:spLocks noGrp="1"/>
          </p:cNvSpPr>
          <p:nvPr>
            <p:ph type="ftr" sz="quarter" idx="11"/>
          </p:nvPr>
        </p:nvSpPr>
        <p:spPr/>
        <p:txBody>
          <a:bodyPr rtlCol="0"/>
          <a:lstStyle/>
          <a:p>
            <a:pPr rtl="0"/>
            <a:endParaRPr lang="ro-RO" noProof="0"/>
          </a:p>
        </p:txBody>
      </p:sp>
      <p:sp>
        <p:nvSpPr>
          <p:cNvPr id="4" name="Substituent număr diapozitiv 3"/>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146705" y="609601"/>
            <a:ext cx="3856037" cy="1639884"/>
          </a:xfrm>
        </p:spPr>
        <p:txBody>
          <a:bodyPr rtlCol="0" anchor="b"/>
          <a:lstStyle>
            <a:lvl1pPr>
              <a:defRPr sz="3200"/>
            </a:lvl1pPr>
          </a:lstStyle>
          <a:p>
            <a:pPr rtl="0"/>
            <a:r>
              <a:rPr lang="ro-RO" dirty="0"/>
              <a:t>Faceți clic pentru a edita stilul de titlu coordonator</a:t>
            </a:r>
            <a:endParaRPr lang="ro-RO" noProof="0" dirty="0"/>
          </a:p>
        </p:txBody>
      </p:sp>
      <p:sp>
        <p:nvSpPr>
          <p:cNvPr id="3" name="Substituent conținut 2"/>
          <p:cNvSpPr>
            <a:spLocks noGrp="1"/>
          </p:cNvSpPr>
          <p:nvPr>
            <p:ph idx="1" hasCustomPrompt="1"/>
          </p:nvPr>
        </p:nvSpPr>
        <p:spPr>
          <a:xfrm>
            <a:off x="5156200" y="592666"/>
            <a:ext cx="5891209" cy="5198534"/>
          </a:xfrm>
        </p:spPr>
        <p:txBody>
          <a:bodyPr rtlCol="0" anchor="ctr"/>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text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99F37705-A339-4F7E-AECC-5D9BDBA0B6BC}" type="datetime1">
              <a:rPr lang="ro-RO" noProof="0" smtClean="0"/>
              <a:t>12.05.2024</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141413" y="609600"/>
            <a:ext cx="5934508" cy="1639886"/>
          </a:xfrm>
        </p:spPr>
        <p:txBody>
          <a:bodyPr rtlCol="0" anchor="b"/>
          <a:lstStyle>
            <a:lvl1pPr>
              <a:defRPr sz="3200"/>
            </a:lvl1pPr>
          </a:lstStyle>
          <a:p>
            <a:pPr rtl="0"/>
            <a:r>
              <a:rPr lang="ro-RO" dirty="0"/>
              <a:t>Faceți clic pentru a edita stilul de titlu coordonator</a:t>
            </a:r>
            <a:endParaRPr lang="ro-RO" noProof="0" dirty="0"/>
          </a:p>
        </p:txBody>
      </p:sp>
      <p:sp>
        <p:nvSpPr>
          <p:cNvPr id="3" name="Substituent i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o-RO" noProof="0"/>
              <a:t>Faceți clic pe pictogramă pentru a adăuga o imagine</a:t>
            </a:r>
          </a:p>
        </p:txBody>
      </p:sp>
      <p:sp>
        <p:nvSpPr>
          <p:cNvPr id="4" name="Substituent text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783837AC-4FD1-4CA7-92C6-49A664311C2F}" type="datetime1">
              <a:rPr lang="ro-RO" noProof="0" smtClean="0"/>
              <a:t>12.05.2024</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in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 7"/>
          <p:cNvGrpSpPr/>
          <p:nvPr/>
        </p:nvGrpSpPr>
        <p:grpSpPr>
          <a:xfrm>
            <a:off x="-14288" y="0"/>
            <a:ext cx="12053888" cy="6858001"/>
            <a:chOff x="-14288" y="0"/>
            <a:chExt cx="12053888" cy="6858001"/>
          </a:xfrm>
        </p:grpSpPr>
        <p:grpSp>
          <p:nvGrpSpPr>
            <p:cNvPr id="9" name="Gr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Dreptunghi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ormă liberă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ă liberă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ă liberă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ă liberă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ă liberă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ă liberă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ă liberă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ă liberă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ă liberă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ă liberă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i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ă liberă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ă liberă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ă liberă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ă liberă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Dreptunghi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ormă liberă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ă liberă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ormă liberă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ormă liberă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ă liberă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ă liberă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ă liberă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ă liberă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ă liberă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ă liberă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ormă liberă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ormă liberă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ormă liberă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ă liberă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ormă liberă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ormă liberă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ă liberă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ă liberă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ă liberă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Dreptunghi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Substituent titlu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ro-RO" noProof="0" dirty="0"/>
          </a:p>
        </p:txBody>
      </p:sp>
      <p:sp>
        <p:nvSpPr>
          <p:cNvPr id="3" name="Substituent text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latin typeface="Calibri" panose="020F0502020204030204" pitchFamily="34" charset="0"/>
                <a:cs typeface="Calibri" panose="020F0502020204030204" pitchFamily="34" charset="0"/>
              </a:defRPr>
            </a:lvl1pPr>
          </a:lstStyle>
          <a:p>
            <a:fld id="{60F1F91C-E1F4-4E84-B021-3A7A5B5262F0}" type="datetime1">
              <a:rPr lang="ro-RO" noProof="0" smtClean="0"/>
              <a:t>12.05.2024</a:t>
            </a:fld>
            <a:endParaRPr lang="ro-RO" noProof="0">
              <a:latin typeface="Calibri" panose="020F0502020204030204" pitchFamily="34" charset="0"/>
              <a:cs typeface="Calibri" panose="020F0502020204030204" pitchFamily="34" charset="0"/>
            </a:endParaRPr>
          </a:p>
        </p:txBody>
      </p:sp>
      <p:sp>
        <p:nvSpPr>
          <p:cNvPr id="5" name="Substituent subsol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latin typeface="Calibri" panose="020F0502020204030204" pitchFamily="34" charset="0"/>
                <a:cs typeface="Calibri" panose="020F0502020204030204" pitchFamily="34" charset="0"/>
              </a:defRPr>
            </a:lvl1pPr>
          </a:lstStyle>
          <a:p>
            <a:endParaRPr lang="ro-RO" noProof="0">
              <a:latin typeface="Calibri" panose="020F0502020204030204" pitchFamily="34" charset="0"/>
              <a:cs typeface="Calibri" panose="020F0502020204030204" pitchFamily="34" charset="0"/>
            </a:endParaRPr>
          </a:p>
        </p:txBody>
      </p:sp>
      <p:sp>
        <p:nvSpPr>
          <p:cNvPr id="6" name="Substituent număr diapozitiv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latin typeface="Calibri" panose="020F0502020204030204" pitchFamily="34" charset="0"/>
                <a:cs typeface="Calibri" panose="020F0502020204030204" pitchFamily="34" charset="0"/>
              </a:defRPr>
            </a:lvl1pPr>
          </a:lstStyle>
          <a:p>
            <a:fld id="{6D22F896-40B5-4ADD-8801-0D06FADFA095}" type="slidenum">
              <a:rPr lang="ro-RO" noProof="0" smtClean="0"/>
              <a:pPr/>
              <a:t>‹#›</a:t>
            </a:fld>
            <a:endParaRPr lang="ro-RO" noProof="0">
              <a:latin typeface="Calibri" panose="020F0502020204030204" pitchFamily="34" charset="0"/>
              <a:cs typeface="Calibri" panose="020F050202020403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fmi.unibuc.r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rtlCol="0"/>
          <a:lstStyle/>
          <a:p>
            <a:r>
              <a:rPr lang="ro-RO" dirty="0">
                <a:latin typeface="Calibri"/>
                <a:cs typeface="Calibri"/>
              </a:rPr>
              <a:t>Testarea sistemelor software</a:t>
            </a:r>
            <a:endParaRPr lang="ro-RO" dirty="0"/>
          </a:p>
        </p:txBody>
      </p:sp>
      <p:sp>
        <p:nvSpPr>
          <p:cNvPr id="3" name="Subtitlu 2"/>
          <p:cNvSpPr>
            <a:spLocks noGrp="1"/>
          </p:cNvSpPr>
          <p:nvPr>
            <p:ph type="subTitle" idx="1"/>
          </p:nvPr>
        </p:nvSpPr>
        <p:spPr>
          <a:xfrm>
            <a:off x="1876424" y="3505277"/>
            <a:ext cx="8791575" cy="3119284"/>
          </a:xfrm>
        </p:spPr>
        <p:txBody>
          <a:bodyPr vert="horz" lIns="91440" tIns="45720" rIns="91440" bIns="45720" rtlCol="0" anchor="t">
            <a:normAutofit/>
          </a:bodyPr>
          <a:lstStyle/>
          <a:p>
            <a:r>
              <a:rPr lang="ro-RO" dirty="0">
                <a:latin typeface="Calibri"/>
                <a:cs typeface="Calibri"/>
              </a:rPr>
              <a:t>Nume: </a:t>
            </a:r>
            <a:endParaRPr lang="ro-RO" dirty="0"/>
          </a:p>
          <a:p>
            <a:r>
              <a:rPr lang="ro-RO" dirty="0">
                <a:solidFill>
                  <a:schemeClr val="tx1"/>
                </a:solidFill>
                <a:latin typeface="Calibri"/>
                <a:cs typeface="Arial"/>
              </a:rPr>
              <a:t>Pârlea Rareș</a:t>
            </a:r>
            <a:r>
              <a:rPr lang="ro-RO" dirty="0">
                <a:solidFill>
                  <a:schemeClr val="tx1"/>
                </a:solidFill>
                <a:latin typeface="Calibri"/>
                <a:cs typeface="Calibri"/>
              </a:rPr>
              <a:t> </a:t>
            </a:r>
          </a:p>
          <a:p>
            <a:r>
              <a:rPr lang="ro-RO" err="1">
                <a:solidFill>
                  <a:schemeClr val="tx1"/>
                </a:solidFill>
                <a:latin typeface="Calibri"/>
                <a:cs typeface="Arial"/>
              </a:rPr>
              <a:t>Gîscă</a:t>
            </a:r>
            <a:r>
              <a:rPr lang="ro-RO" dirty="0">
                <a:solidFill>
                  <a:schemeClr val="tx1"/>
                </a:solidFill>
                <a:latin typeface="Calibri"/>
                <a:cs typeface="Arial"/>
              </a:rPr>
              <a:t> Diana</a:t>
            </a:r>
          </a:p>
          <a:p>
            <a:r>
              <a:rPr lang="ro-RO" dirty="0">
                <a:solidFill>
                  <a:schemeClr val="tx1"/>
                </a:solidFill>
                <a:latin typeface="Calibri"/>
                <a:cs typeface="Arial"/>
              </a:rPr>
              <a:t>Popescu Cristina</a:t>
            </a:r>
          </a:p>
          <a:p>
            <a:r>
              <a:rPr lang="ro-RO" dirty="0">
                <a:solidFill>
                  <a:schemeClr val="tx1"/>
                </a:solidFill>
                <a:latin typeface="Calibri"/>
                <a:cs typeface="Arial"/>
              </a:rPr>
              <a:t>Păun Alexandra</a:t>
            </a:r>
          </a:p>
          <a:p>
            <a:r>
              <a:rPr lang="ro-RO">
                <a:solidFill>
                  <a:schemeClr val="tx1"/>
                </a:solidFill>
                <a:latin typeface="Calibri"/>
                <a:cs typeface="Arial"/>
              </a:rPr>
              <a:t>Stanciu Carol</a:t>
            </a:r>
            <a:endParaRPr lang="ro-RO">
              <a:solidFill>
                <a:schemeClr val="tx1"/>
              </a:solidFill>
              <a:latin typeface="Calibri"/>
            </a:endParaRPr>
          </a:p>
          <a:p>
            <a:endParaRPr lang="ro-RO" dirty="0">
              <a:solidFill>
                <a:schemeClr val="tx1"/>
              </a:solidFill>
              <a:latin typeface="Calibri"/>
              <a:cs typeface="Arial"/>
            </a:endParaRP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20913BF-01BF-3FD8-58C5-908A466461BB}"/>
              </a:ext>
            </a:extLst>
          </p:cNvPr>
          <p:cNvSpPr>
            <a:spLocks noGrp="1"/>
          </p:cNvSpPr>
          <p:nvPr>
            <p:ph type="title"/>
          </p:nvPr>
        </p:nvSpPr>
        <p:spPr/>
        <p:txBody>
          <a:bodyPr>
            <a:normAutofit/>
          </a:bodyPr>
          <a:lstStyle/>
          <a:p>
            <a:pPr algn="ctr"/>
            <a:r>
              <a:rPr lang="en-US" dirty="0">
                <a:latin typeface="Calibri"/>
                <a:ea typeface="Calibri"/>
                <a:cs typeface="Times New Roman"/>
              </a:rPr>
              <a:t>Quick Test Professional (QTP)</a:t>
            </a:r>
            <a:endParaRPr lang="ro-RO" dirty="0">
              <a:latin typeface="Calibri"/>
              <a:ea typeface="Calibri"/>
            </a:endParaRPr>
          </a:p>
        </p:txBody>
      </p:sp>
      <p:sp>
        <p:nvSpPr>
          <p:cNvPr id="3" name="Substituent conținut 2">
            <a:extLst>
              <a:ext uri="{FF2B5EF4-FFF2-40B4-BE49-F238E27FC236}">
                <a16:creationId xmlns:a16="http://schemas.microsoft.com/office/drawing/2014/main" id="{8B533B86-09BD-B721-10C4-7EE3367B1EDC}"/>
              </a:ext>
            </a:extLst>
          </p:cNvPr>
          <p:cNvSpPr>
            <a:spLocks noGrp="1"/>
          </p:cNvSpPr>
          <p:nvPr>
            <p:ph idx="1"/>
          </p:nvPr>
        </p:nvSpPr>
        <p:spPr>
          <a:xfrm>
            <a:off x="1141412" y="2249487"/>
            <a:ext cx="9905999" cy="4400475"/>
          </a:xfrm>
        </p:spPr>
        <p:txBody>
          <a:bodyPr vert="horz" lIns="91440" tIns="45720" rIns="91440" bIns="45720" rtlCol="0" anchor="t">
            <a:normAutofit/>
          </a:bodyPr>
          <a:lstStyle/>
          <a:p>
            <a:r>
              <a:rPr lang="en-US" sz="2000" dirty="0" err="1">
                <a:latin typeface="Calibri"/>
                <a:ea typeface="Calibri"/>
                <a:cs typeface="Calibri"/>
              </a:rPr>
              <a:t>Cunoscut</a:t>
            </a:r>
            <a:r>
              <a:rPr lang="en-US" sz="2000" dirty="0">
                <a:latin typeface="Calibri"/>
                <a:ea typeface="Calibri"/>
                <a:cs typeface="Calibri"/>
              </a:rPr>
              <a:t> </a:t>
            </a:r>
            <a:r>
              <a:rPr lang="en-US" sz="2000" dirty="0" err="1">
                <a:latin typeface="Calibri"/>
                <a:ea typeface="Calibri"/>
                <a:cs typeface="Calibri"/>
              </a:rPr>
              <a:t>acum</a:t>
            </a:r>
            <a:r>
              <a:rPr lang="en-US" sz="2000" dirty="0">
                <a:latin typeface="Calibri"/>
                <a:ea typeface="Calibri"/>
                <a:cs typeface="Calibri"/>
              </a:rPr>
              <a:t> sub </a:t>
            </a:r>
            <a:r>
              <a:rPr lang="en-US" sz="2000" dirty="0" err="1">
                <a:latin typeface="Calibri"/>
                <a:ea typeface="Calibri"/>
                <a:cs typeface="Calibri"/>
              </a:rPr>
              <a:t>numele</a:t>
            </a:r>
            <a:r>
              <a:rPr lang="en-US" sz="2000" dirty="0">
                <a:latin typeface="Calibri"/>
                <a:ea typeface="Calibri"/>
                <a:cs typeface="Calibri"/>
              </a:rPr>
              <a:t> de Micro Focus Unified Functional Testing (UFT).</a:t>
            </a:r>
            <a:endParaRPr lang="en-US" sz="2000" dirty="0">
              <a:latin typeface="Calibri"/>
              <a:ea typeface="Calibri"/>
              <a:cs typeface="Times New Roman"/>
            </a:endParaRPr>
          </a:p>
          <a:p>
            <a:r>
              <a:rPr lang="en-US" sz="2000" dirty="0" err="1">
                <a:latin typeface="Calibri"/>
                <a:ea typeface="Calibri"/>
                <a:cs typeface="Times New Roman"/>
              </a:rPr>
              <a:t>Furnizor</a:t>
            </a:r>
            <a:r>
              <a:rPr lang="en-US" sz="2000" dirty="0">
                <a:latin typeface="Calibri"/>
                <a:ea typeface="Calibri"/>
                <a:cs typeface="Times New Roman"/>
              </a:rPr>
              <a:t> - </a:t>
            </a:r>
            <a:r>
              <a:rPr lang="en-US" sz="2000" dirty="0" err="1">
                <a:latin typeface="Calibri"/>
                <a:ea typeface="Calibri"/>
                <a:cs typeface="Times New Roman"/>
              </a:rPr>
              <a:t>Divizia</a:t>
            </a:r>
            <a:r>
              <a:rPr lang="en-US" sz="2000" dirty="0">
                <a:latin typeface="Calibri"/>
                <a:ea typeface="Calibri"/>
                <a:cs typeface="Times New Roman"/>
              </a:rPr>
              <a:t> de Software HP: </a:t>
            </a:r>
            <a:r>
              <a:rPr lang="en-US" sz="2000" dirty="0" err="1">
                <a:latin typeface="Calibri"/>
                <a:ea typeface="Calibri"/>
                <a:cs typeface="Times New Roman"/>
              </a:rPr>
              <a:t>Recunoscut</a:t>
            </a:r>
            <a:r>
              <a:rPr lang="en-US" sz="2000" dirty="0">
                <a:latin typeface="Calibri"/>
                <a:ea typeface="Calibri"/>
                <a:cs typeface="Times New Roman"/>
              </a:rPr>
              <a:t> ca </a:t>
            </a:r>
            <a:r>
              <a:rPr lang="en-US" sz="2000" dirty="0" err="1">
                <a:latin typeface="Calibri"/>
                <a:ea typeface="Calibri"/>
                <a:cs typeface="Times New Roman"/>
              </a:rPr>
              <a:t>soluția</a:t>
            </a:r>
            <a:r>
              <a:rPr lang="en-US" sz="2000" dirty="0">
                <a:latin typeface="Calibri"/>
                <a:ea typeface="Calibri"/>
                <a:cs typeface="Times New Roman"/>
              </a:rPr>
              <a:t> de top a </a:t>
            </a:r>
            <a:r>
              <a:rPr lang="en-US" sz="2000" dirty="0" err="1">
                <a:latin typeface="Calibri"/>
                <a:ea typeface="Calibri"/>
                <a:cs typeface="Times New Roman"/>
              </a:rPr>
              <a:t>industriei</a:t>
            </a:r>
            <a:r>
              <a:rPr lang="en-US" sz="2000" dirty="0">
                <a:latin typeface="Calibri"/>
                <a:ea typeface="Calibri"/>
                <a:cs typeface="Times New Roman"/>
              </a:rPr>
              <a:t> </a:t>
            </a:r>
            <a:r>
              <a:rPr lang="en-US" sz="2000" dirty="0" err="1">
                <a:latin typeface="Calibri"/>
                <a:ea typeface="Calibri"/>
                <a:cs typeface="Times New Roman"/>
              </a:rPr>
              <a:t>pentru</a:t>
            </a:r>
            <a:r>
              <a:rPr lang="en-US" sz="2000" dirty="0">
                <a:latin typeface="Calibri"/>
                <a:ea typeface="Calibri"/>
                <a:cs typeface="Times New Roman"/>
              </a:rPr>
              <a:t> </a:t>
            </a:r>
            <a:r>
              <a:rPr lang="en-US" sz="2000" dirty="0" err="1">
                <a:latin typeface="Calibri"/>
                <a:ea typeface="Calibri"/>
                <a:cs typeface="Times New Roman"/>
              </a:rPr>
              <a:t>testarea</a:t>
            </a:r>
            <a:r>
              <a:rPr lang="en-US" sz="2000" dirty="0">
                <a:latin typeface="Calibri"/>
                <a:ea typeface="Calibri"/>
                <a:cs typeface="Times New Roman"/>
              </a:rPr>
              <a:t> </a:t>
            </a:r>
            <a:r>
              <a:rPr lang="en-US" sz="2000" dirty="0" err="1">
                <a:latin typeface="Calibri"/>
                <a:ea typeface="Calibri"/>
                <a:cs typeface="Times New Roman"/>
              </a:rPr>
              <a:t>funcțională</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automatizarea</a:t>
            </a:r>
            <a:r>
              <a:rPr lang="en-US" sz="2000" dirty="0">
                <a:latin typeface="Calibri"/>
                <a:ea typeface="Calibri"/>
                <a:cs typeface="Times New Roman"/>
              </a:rPr>
              <a:t> </a:t>
            </a:r>
            <a:r>
              <a:rPr lang="en-US" sz="2000" dirty="0" err="1">
                <a:latin typeface="Calibri"/>
                <a:ea typeface="Calibri"/>
                <a:cs typeface="Times New Roman"/>
              </a:rPr>
              <a:t>verificării</a:t>
            </a:r>
            <a:r>
              <a:rPr lang="en-US" sz="2000" dirty="0">
                <a:latin typeface="Calibri"/>
                <a:ea typeface="Calibri"/>
                <a:cs typeface="Times New Roman"/>
              </a:rPr>
              <a:t> </a:t>
            </a:r>
            <a:r>
              <a:rPr lang="en-US" sz="2000" dirty="0" err="1">
                <a:latin typeface="Calibri"/>
                <a:ea typeface="Calibri"/>
                <a:cs typeface="Times New Roman"/>
              </a:rPr>
              <a:t>regresiei</a:t>
            </a:r>
            <a:r>
              <a:rPr lang="en-US" sz="2000" dirty="0">
                <a:latin typeface="Calibri"/>
                <a:ea typeface="Calibri"/>
                <a:cs typeface="Times New Roman"/>
              </a:rPr>
              <a:t>. </a:t>
            </a:r>
            <a:r>
              <a:rPr lang="en-US" sz="2000" dirty="0" err="1">
                <a:latin typeface="Calibri"/>
                <a:ea typeface="Calibri"/>
                <a:cs typeface="Times New Roman"/>
              </a:rPr>
              <a:t>Utilizează</a:t>
            </a:r>
            <a:r>
              <a:rPr lang="en-US" sz="2000" dirty="0">
                <a:latin typeface="Calibri"/>
                <a:ea typeface="Calibri"/>
                <a:cs typeface="Times New Roman"/>
              </a:rPr>
              <a:t> o </a:t>
            </a:r>
            <a:r>
              <a:rPr lang="en-US" sz="2000" dirty="0" err="1">
                <a:latin typeface="Calibri"/>
                <a:ea typeface="Calibri"/>
                <a:cs typeface="Times New Roman"/>
              </a:rPr>
              <a:t>abordare</a:t>
            </a:r>
            <a:r>
              <a:rPr lang="en-US" sz="2000" dirty="0">
                <a:latin typeface="Calibri"/>
                <a:ea typeface="Calibri"/>
                <a:cs typeface="Times New Roman"/>
              </a:rPr>
              <a:t> </a:t>
            </a:r>
            <a:r>
              <a:rPr lang="en-US" sz="2000" dirty="0" err="1">
                <a:latin typeface="Calibri"/>
                <a:ea typeface="Calibri"/>
                <a:cs typeface="Times New Roman"/>
              </a:rPr>
              <a:t>bazată</a:t>
            </a:r>
            <a:r>
              <a:rPr lang="en-US" sz="2000" dirty="0">
                <a:latin typeface="Calibri"/>
                <a:ea typeface="Calibri"/>
                <a:cs typeface="Times New Roman"/>
              </a:rPr>
              <a:t> pe </a:t>
            </a:r>
            <a:r>
              <a:rPr lang="en-US" sz="2000" dirty="0" err="1">
                <a:latin typeface="Calibri"/>
                <a:ea typeface="Calibri"/>
                <a:cs typeface="Times New Roman"/>
              </a:rPr>
              <a:t>cuvinte</a:t>
            </a:r>
            <a:r>
              <a:rPr lang="en-US" sz="2000" dirty="0">
                <a:latin typeface="Calibri"/>
                <a:ea typeface="Calibri"/>
                <a:cs typeface="Times New Roman"/>
              </a:rPr>
              <a:t> </a:t>
            </a:r>
            <a:r>
              <a:rPr lang="en-US" sz="2000" dirty="0" err="1">
                <a:latin typeface="Calibri"/>
                <a:ea typeface="Calibri"/>
                <a:cs typeface="Times New Roman"/>
              </a:rPr>
              <a:t>cheie</a:t>
            </a:r>
            <a:r>
              <a:rPr lang="en-US" sz="2000" dirty="0">
                <a:latin typeface="Calibri"/>
                <a:ea typeface="Calibri"/>
                <a:cs typeface="Times New Roman"/>
              </a:rPr>
              <a:t>, </a:t>
            </a:r>
            <a:r>
              <a:rPr lang="en-US" sz="2000" dirty="0" err="1">
                <a:latin typeface="Calibri"/>
                <a:ea typeface="Calibri"/>
                <a:cs typeface="Times New Roman"/>
              </a:rPr>
              <a:t>oferind</a:t>
            </a:r>
            <a:r>
              <a:rPr lang="en-US" sz="2000" dirty="0">
                <a:latin typeface="Calibri"/>
                <a:ea typeface="Calibri"/>
                <a:cs typeface="Times New Roman"/>
              </a:rPr>
              <a:t> </a:t>
            </a:r>
            <a:r>
              <a:rPr lang="en-US" sz="2000" dirty="0" err="1">
                <a:latin typeface="Calibri"/>
                <a:ea typeface="Calibri"/>
                <a:cs typeface="Times New Roman"/>
              </a:rPr>
              <a:t>inginerului</a:t>
            </a:r>
            <a:r>
              <a:rPr lang="en-US" sz="2000" dirty="0">
                <a:latin typeface="Calibri"/>
                <a:ea typeface="Calibri"/>
                <a:cs typeface="Times New Roman"/>
              </a:rPr>
              <a:t> de </a:t>
            </a:r>
            <a:r>
              <a:rPr lang="en-US" sz="2000" dirty="0" err="1">
                <a:latin typeface="Calibri"/>
                <a:ea typeface="Calibri"/>
                <a:cs typeface="Times New Roman"/>
              </a:rPr>
              <a:t>testare</a:t>
            </a:r>
            <a:r>
              <a:rPr lang="en-US" sz="2000" dirty="0">
                <a:latin typeface="Calibri"/>
                <a:ea typeface="Calibri"/>
                <a:cs typeface="Times New Roman"/>
              </a:rPr>
              <a:t> </a:t>
            </a:r>
            <a:r>
              <a:rPr lang="en-US" sz="2000" dirty="0" err="1">
                <a:latin typeface="Calibri"/>
                <a:ea typeface="Calibri"/>
                <a:cs typeface="Times New Roman"/>
              </a:rPr>
              <a:t>automatizată</a:t>
            </a:r>
            <a:r>
              <a:rPr lang="en-US" sz="2000" dirty="0">
                <a:latin typeface="Calibri"/>
                <a:ea typeface="Calibri"/>
                <a:cs typeface="Times New Roman"/>
              </a:rPr>
              <a:t> </a:t>
            </a:r>
            <a:r>
              <a:rPr lang="en-US" sz="2000" dirty="0" err="1">
                <a:latin typeface="Calibri"/>
                <a:ea typeface="Calibri"/>
                <a:cs typeface="Times New Roman"/>
              </a:rPr>
              <a:t>acces</a:t>
            </a:r>
            <a:r>
              <a:rPr lang="en-US" sz="2000" dirty="0">
                <a:latin typeface="Calibri"/>
                <a:ea typeface="Calibri"/>
                <a:cs typeface="Times New Roman"/>
              </a:rPr>
              <a:t> </a:t>
            </a:r>
            <a:r>
              <a:rPr lang="en-US" sz="2000" dirty="0" err="1">
                <a:latin typeface="Calibri"/>
                <a:ea typeface="Calibri"/>
                <a:cs typeface="Times New Roman"/>
              </a:rPr>
              <a:t>complet</a:t>
            </a:r>
            <a:r>
              <a:rPr lang="en-US" sz="2000" dirty="0">
                <a:latin typeface="Calibri"/>
                <a:ea typeface="Calibri"/>
                <a:cs typeface="Times New Roman"/>
              </a:rPr>
              <a:t> la </a:t>
            </a:r>
            <a:r>
              <a:rPr lang="en-US" sz="2000" dirty="0" err="1">
                <a:latin typeface="Calibri"/>
                <a:ea typeface="Calibri"/>
                <a:cs typeface="Times New Roman"/>
              </a:rPr>
              <a:t>proprietățile</a:t>
            </a:r>
            <a:r>
              <a:rPr lang="en-US" sz="2000" dirty="0">
                <a:latin typeface="Calibri"/>
                <a:ea typeface="Calibri"/>
                <a:cs typeface="Times New Roman"/>
              </a:rPr>
              <a:t> </a:t>
            </a:r>
            <a:r>
              <a:rPr lang="en-US" sz="2000" dirty="0" err="1">
                <a:latin typeface="Calibri"/>
                <a:ea typeface="Calibri"/>
                <a:cs typeface="Times New Roman"/>
              </a:rPr>
              <a:t>obiectului</a:t>
            </a:r>
            <a:r>
              <a:rPr lang="en-US" sz="2000" dirty="0">
                <a:latin typeface="Calibri"/>
                <a:ea typeface="Calibri"/>
                <a:cs typeface="Times New Roman"/>
              </a:rPr>
              <a:t> de test </a:t>
            </a:r>
            <a:r>
              <a:rPr lang="en-US" sz="2000" dirty="0" err="1">
                <a:latin typeface="Calibri"/>
                <a:ea typeface="Calibri"/>
                <a:cs typeface="Times New Roman"/>
              </a:rPr>
              <a:t>prin</a:t>
            </a:r>
            <a:r>
              <a:rPr lang="en-US" sz="2000" dirty="0">
                <a:latin typeface="Calibri"/>
                <a:ea typeface="Calibri"/>
                <a:cs typeface="Times New Roman"/>
              </a:rPr>
              <a:t> </a:t>
            </a:r>
            <a:r>
              <a:rPr lang="en-US" sz="2000" dirty="0" err="1">
                <a:latin typeface="Calibri"/>
                <a:ea typeface="Calibri"/>
                <a:cs typeface="Times New Roman"/>
              </a:rPr>
              <a:t>intermediul</a:t>
            </a:r>
            <a:r>
              <a:rPr lang="en-US" sz="2000" dirty="0">
                <a:latin typeface="Calibri"/>
                <a:ea typeface="Calibri"/>
                <a:cs typeface="Times New Roman"/>
              </a:rPr>
              <a:t> </a:t>
            </a:r>
            <a:r>
              <a:rPr lang="en-US" sz="2000" dirty="0" err="1">
                <a:latin typeface="Calibri"/>
                <a:ea typeface="Calibri"/>
                <a:cs typeface="Times New Roman"/>
              </a:rPr>
              <a:t>unei</a:t>
            </a:r>
            <a:r>
              <a:rPr lang="en-US" sz="2000" dirty="0">
                <a:latin typeface="Calibri"/>
                <a:ea typeface="Calibri"/>
                <a:cs typeface="Times New Roman"/>
              </a:rPr>
              <a:t> </a:t>
            </a:r>
            <a:r>
              <a:rPr lang="en-US" sz="2000" dirty="0" err="1">
                <a:latin typeface="Calibri"/>
                <a:ea typeface="Calibri"/>
                <a:cs typeface="Times New Roman"/>
              </a:rPr>
              <a:t>interfețe</a:t>
            </a:r>
            <a:r>
              <a:rPr lang="en-US" sz="2000" dirty="0">
                <a:latin typeface="Calibri"/>
                <a:ea typeface="Calibri"/>
                <a:cs typeface="Times New Roman"/>
              </a:rPr>
              <a:t> integrate de </a:t>
            </a:r>
            <a:r>
              <a:rPr lang="en-US" sz="2000" dirty="0" err="1">
                <a:latin typeface="Calibri"/>
                <a:ea typeface="Calibri"/>
                <a:cs typeface="Times New Roman"/>
              </a:rPr>
              <a:t>scriptare</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depanare</a:t>
            </a:r>
            <a:r>
              <a:rPr lang="en-US" sz="2000" dirty="0">
                <a:latin typeface="Calibri"/>
                <a:ea typeface="Calibri"/>
                <a:cs typeface="Times New Roman"/>
              </a:rPr>
              <a:t>.</a:t>
            </a:r>
            <a:endParaRPr lang="ro-RO" sz="2000">
              <a:latin typeface="Calibri"/>
              <a:ea typeface="Calibri"/>
            </a:endParaRPr>
          </a:p>
          <a:p>
            <a:r>
              <a:rPr lang="en-US" sz="2000" dirty="0">
                <a:latin typeface="Calibri"/>
                <a:ea typeface="Calibri"/>
                <a:cs typeface="Times New Roman"/>
              </a:rPr>
              <a:t>Format XML </a:t>
            </a:r>
            <a:r>
              <a:rPr lang="en-US" sz="2000" dirty="0" err="1">
                <a:latin typeface="Calibri"/>
                <a:ea typeface="Calibri"/>
                <a:cs typeface="Times New Roman"/>
              </a:rPr>
              <a:t>Deschis</a:t>
            </a:r>
            <a:r>
              <a:rPr lang="en-US" sz="2000" dirty="0">
                <a:latin typeface="Calibri"/>
                <a:ea typeface="Calibri"/>
                <a:cs typeface="Times New Roman"/>
              </a:rPr>
              <a:t> </a:t>
            </a:r>
            <a:r>
              <a:rPr lang="en-US" sz="2000" dirty="0" err="1">
                <a:latin typeface="Calibri"/>
                <a:ea typeface="Calibri"/>
                <a:cs typeface="Times New Roman"/>
              </a:rPr>
              <a:t>pentru</a:t>
            </a:r>
            <a:r>
              <a:rPr lang="en-US" sz="2000" dirty="0">
                <a:latin typeface="Calibri"/>
                <a:ea typeface="Calibri"/>
                <a:cs typeface="Times New Roman"/>
              </a:rPr>
              <a:t> </a:t>
            </a:r>
            <a:r>
              <a:rPr lang="en-US" sz="2000" dirty="0" err="1">
                <a:latin typeface="Calibri"/>
                <a:ea typeface="Calibri"/>
                <a:cs typeface="Times New Roman"/>
              </a:rPr>
              <a:t>Rezultatele</a:t>
            </a:r>
            <a:r>
              <a:rPr lang="en-US" sz="2000" dirty="0">
                <a:latin typeface="Calibri"/>
                <a:ea typeface="Calibri"/>
                <a:cs typeface="Times New Roman"/>
              </a:rPr>
              <a:t> </a:t>
            </a:r>
            <a:r>
              <a:rPr lang="en-US" sz="2000" dirty="0" err="1">
                <a:latin typeface="Calibri"/>
                <a:ea typeface="Calibri"/>
                <a:cs typeface="Times New Roman"/>
              </a:rPr>
              <a:t>Testelor</a:t>
            </a:r>
            <a:r>
              <a:rPr lang="en-US" sz="2000" dirty="0">
                <a:latin typeface="Calibri"/>
                <a:ea typeface="Calibri"/>
                <a:cs typeface="Times New Roman"/>
              </a:rPr>
              <a:t>: </a:t>
            </a:r>
            <a:r>
              <a:rPr lang="en-US" sz="2000" dirty="0" err="1">
                <a:latin typeface="Calibri"/>
                <a:ea typeface="Calibri"/>
                <a:cs typeface="Times New Roman"/>
              </a:rPr>
              <a:t>Stochează</a:t>
            </a:r>
            <a:r>
              <a:rPr lang="en-US" sz="2000" dirty="0">
                <a:latin typeface="Calibri"/>
                <a:ea typeface="Calibri"/>
                <a:cs typeface="Times New Roman"/>
              </a:rPr>
              <a:t> </a:t>
            </a:r>
            <a:r>
              <a:rPr lang="en-US" sz="2000" dirty="0" err="1">
                <a:latin typeface="Calibri"/>
                <a:ea typeface="Calibri"/>
                <a:cs typeface="Times New Roman"/>
              </a:rPr>
              <a:t>rezultatele</a:t>
            </a:r>
            <a:r>
              <a:rPr lang="en-US" sz="2000" dirty="0">
                <a:latin typeface="Calibri"/>
                <a:ea typeface="Calibri"/>
                <a:cs typeface="Times New Roman"/>
              </a:rPr>
              <a:t> </a:t>
            </a:r>
            <a:r>
              <a:rPr lang="en-US" sz="2000" dirty="0" err="1">
                <a:latin typeface="Calibri"/>
                <a:ea typeface="Calibri"/>
                <a:cs typeface="Times New Roman"/>
              </a:rPr>
              <a:t>testelor</a:t>
            </a:r>
            <a:r>
              <a:rPr lang="en-US" sz="2000" dirty="0">
                <a:latin typeface="Calibri"/>
                <a:ea typeface="Calibri"/>
                <a:cs typeface="Times New Roman"/>
              </a:rPr>
              <a:t> </a:t>
            </a:r>
            <a:r>
              <a:rPr lang="en-US" sz="2000" dirty="0" err="1">
                <a:latin typeface="Calibri"/>
                <a:ea typeface="Calibri"/>
                <a:cs typeface="Times New Roman"/>
              </a:rPr>
              <a:t>într</a:t>
            </a:r>
            <a:r>
              <a:rPr lang="en-US" sz="2000" dirty="0">
                <a:latin typeface="Calibri"/>
                <a:ea typeface="Calibri"/>
                <a:cs typeface="Times New Roman"/>
              </a:rPr>
              <a:t>-un format XML </a:t>
            </a:r>
            <a:r>
              <a:rPr lang="en-US" sz="2000" dirty="0" err="1">
                <a:latin typeface="Calibri"/>
                <a:ea typeface="Calibri"/>
                <a:cs typeface="Times New Roman"/>
              </a:rPr>
              <a:t>deschis</a:t>
            </a:r>
            <a:r>
              <a:rPr lang="en-US" sz="2000" dirty="0">
                <a:latin typeface="Calibri"/>
                <a:ea typeface="Calibri"/>
                <a:cs typeface="Times New Roman"/>
              </a:rPr>
              <a:t>, </a:t>
            </a:r>
            <a:r>
              <a:rPr lang="en-US" sz="2000" dirty="0" err="1">
                <a:latin typeface="Calibri"/>
                <a:ea typeface="Calibri"/>
                <a:cs typeface="Times New Roman"/>
              </a:rPr>
              <a:t>facilitând</a:t>
            </a:r>
            <a:r>
              <a:rPr lang="en-US" sz="2000" dirty="0">
                <a:latin typeface="Calibri"/>
                <a:ea typeface="Calibri"/>
                <a:cs typeface="Times New Roman"/>
              </a:rPr>
              <a:t> </a:t>
            </a:r>
            <a:r>
              <a:rPr lang="en-US" sz="2000" dirty="0" err="1">
                <a:latin typeface="Calibri"/>
                <a:ea typeface="Calibri"/>
                <a:cs typeface="Times New Roman"/>
              </a:rPr>
              <a:t>personalizarea</a:t>
            </a:r>
            <a:r>
              <a:rPr lang="en-US" sz="2000" dirty="0">
                <a:latin typeface="Calibri"/>
                <a:ea typeface="Calibri"/>
                <a:cs typeface="Times New Roman"/>
              </a:rPr>
              <a:t> </a:t>
            </a:r>
            <a:r>
              <a:rPr lang="en-US" sz="2000" dirty="0" err="1">
                <a:latin typeface="Calibri"/>
                <a:ea typeface="Calibri"/>
                <a:cs typeface="Times New Roman"/>
              </a:rPr>
              <a:t>ușoară</a:t>
            </a:r>
            <a:r>
              <a:rPr lang="en-US" sz="2000" dirty="0">
                <a:latin typeface="Calibri"/>
                <a:ea typeface="Calibri"/>
                <a:cs typeface="Times New Roman"/>
              </a:rPr>
              <a:t> a </a:t>
            </a:r>
            <a:r>
              <a:rPr lang="en-US" sz="2000" dirty="0" err="1">
                <a:latin typeface="Calibri"/>
                <a:ea typeface="Calibri"/>
                <a:cs typeface="Times New Roman"/>
              </a:rPr>
              <a:t>rapoartelor</a:t>
            </a:r>
            <a:r>
              <a:rPr lang="en-US" sz="2000" dirty="0">
                <a:latin typeface="Calibri"/>
                <a:ea typeface="Calibri"/>
                <a:cs typeface="Times New Roman"/>
              </a:rPr>
              <a:t> conform </a:t>
            </a:r>
            <a:r>
              <a:rPr lang="en-US" sz="2000" dirty="0" err="1">
                <a:latin typeface="Calibri"/>
                <a:ea typeface="Calibri"/>
                <a:cs typeface="Times New Roman"/>
              </a:rPr>
              <a:t>cerințelor</a:t>
            </a:r>
            <a:r>
              <a:rPr lang="en-US" sz="2000" dirty="0">
                <a:latin typeface="Calibri"/>
                <a:ea typeface="Calibri"/>
                <a:cs typeface="Times New Roman"/>
              </a:rPr>
              <a:t> </a:t>
            </a:r>
            <a:r>
              <a:rPr lang="en-US" sz="2000" dirty="0" err="1">
                <a:latin typeface="Calibri"/>
                <a:ea typeface="Calibri"/>
                <a:cs typeface="Times New Roman"/>
              </a:rPr>
              <a:t>individuale</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integrarea</a:t>
            </a:r>
            <a:r>
              <a:rPr lang="en-US" sz="2000" dirty="0">
                <a:latin typeface="Calibri"/>
                <a:ea typeface="Calibri"/>
                <a:cs typeface="Times New Roman"/>
              </a:rPr>
              <a:t> </a:t>
            </a:r>
            <a:r>
              <a:rPr lang="en-US" sz="2000" dirty="0" err="1">
                <a:latin typeface="Calibri"/>
                <a:ea typeface="Calibri"/>
                <a:cs typeface="Times New Roman"/>
              </a:rPr>
              <a:t>fără</a:t>
            </a:r>
            <a:r>
              <a:rPr lang="en-US" sz="2000" dirty="0">
                <a:latin typeface="Calibri"/>
                <a:ea typeface="Calibri"/>
                <a:cs typeface="Times New Roman"/>
              </a:rPr>
              <a:t> </a:t>
            </a:r>
            <a:r>
              <a:rPr lang="en-US" sz="2000" dirty="0" err="1">
                <a:latin typeface="Calibri"/>
                <a:ea typeface="Calibri"/>
                <a:cs typeface="Times New Roman"/>
              </a:rPr>
              <a:t>probleme</a:t>
            </a:r>
            <a:r>
              <a:rPr lang="en-US" sz="2000" dirty="0">
                <a:latin typeface="Calibri"/>
                <a:ea typeface="Calibri"/>
                <a:cs typeface="Times New Roman"/>
              </a:rPr>
              <a:t> a </a:t>
            </a:r>
            <a:r>
              <a:rPr lang="en-US" sz="2000" dirty="0" err="1">
                <a:latin typeface="Calibri"/>
                <a:ea typeface="Calibri"/>
                <a:cs typeface="Times New Roman"/>
              </a:rPr>
              <a:t>datelor</a:t>
            </a:r>
            <a:r>
              <a:rPr lang="en-US" sz="2000" dirty="0">
                <a:latin typeface="Calibri"/>
                <a:ea typeface="Calibri"/>
                <a:cs typeface="Times New Roman"/>
              </a:rPr>
              <a:t> </a:t>
            </a:r>
            <a:r>
              <a:rPr lang="en-US" sz="2000" dirty="0" err="1">
                <a:latin typeface="Calibri"/>
                <a:ea typeface="Calibri"/>
                <a:cs typeface="Times New Roman"/>
              </a:rPr>
              <a:t>rezultatelor</a:t>
            </a:r>
            <a:r>
              <a:rPr lang="en-US" sz="2000" dirty="0">
                <a:latin typeface="Calibri"/>
                <a:ea typeface="Calibri"/>
                <a:cs typeface="Times New Roman"/>
              </a:rPr>
              <a:t> </a:t>
            </a:r>
            <a:r>
              <a:rPr lang="en-US" sz="2000" dirty="0" err="1">
                <a:latin typeface="Calibri"/>
                <a:ea typeface="Calibri"/>
                <a:cs typeface="Times New Roman"/>
              </a:rPr>
              <a:t>testelor</a:t>
            </a:r>
            <a:r>
              <a:rPr lang="en-US" sz="2000" dirty="0">
                <a:latin typeface="Calibri"/>
                <a:ea typeface="Calibri"/>
                <a:cs typeface="Times New Roman"/>
              </a:rPr>
              <a:t> cu </a:t>
            </a:r>
            <a:r>
              <a:rPr lang="en-US" sz="2000" dirty="0" err="1">
                <a:latin typeface="Calibri"/>
                <a:ea typeface="Calibri"/>
                <a:cs typeface="Times New Roman"/>
              </a:rPr>
              <a:t>alte</a:t>
            </a:r>
            <a:r>
              <a:rPr lang="en-US" sz="2000" dirty="0">
                <a:latin typeface="Calibri"/>
                <a:ea typeface="Calibri"/>
                <a:cs typeface="Times New Roman"/>
              </a:rPr>
              <a:t> </a:t>
            </a:r>
            <a:r>
              <a:rPr lang="en-US" sz="2000" dirty="0" err="1">
                <a:latin typeface="Calibri"/>
                <a:ea typeface="Calibri"/>
                <a:cs typeface="Times New Roman"/>
              </a:rPr>
              <a:t>aplicații</a:t>
            </a:r>
            <a:r>
              <a:rPr lang="en-US" sz="2000" dirty="0">
                <a:latin typeface="Calibri"/>
                <a:ea typeface="Calibri"/>
                <a:cs typeface="Times New Roman"/>
              </a:rPr>
              <a:t>. </a:t>
            </a:r>
            <a:r>
              <a:rPr lang="en-US" sz="2000" dirty="0" err="1">
                <a:latin typeface="Calibri"/>
                <a:ea typeface="Calibri"/>
                <a:cs typeface="Times New Roman"/>
              </a:rPr>
              <a:t>Rezultatele</a:t>
            </a:r>
            <a:r>
              <a:rPr lang="en-US" sz="2000" dirty="0">
                <a:latin typeface="Calibri"/>
                <a:ea typeface="Calibri"/>
                <a:cs typeface="Times New Roman"/>
              </a:rPr>
              <a:t> </a:t>
            </a:r>
            <a:r>
              <a:rPr lang="en-US" sz="2000" dirty="0" err="1">
                <a:latin typeface="Calibri"/>
                <a:ea typeface="Calibri"/>
                <a:cs typeface="Times New Roman"/>
              </a:rPr>
              <a:t>testelor</a:t>
            </a:r>
            <a:r>
              <a:rPr lang="en-US" sz="2000" dirty="0">
                <a:latin typeface="Calibri"/>
                <a:ea typeface="Calibri"/>
                <a:cs typeface="Times New Roman"/>
              </a:rPr>
              <a:t> pot fi </a:t>
            </a:r>
            <a:r>
              <a:rPr lang="en-US" sz="2000" dirty="0" err="1">
                <a:latin typeface="Calibri"/>
                <a:ea typeface="Calibri"/>
                <a:cs typeface="Times New Roman"/>
              </a:rPr>
              <a:t>acum</a:t>
            </a:r>
            <a:r>
              <a:rPr lang="en-US" sz="2000" dirty="0">
                <a:latin typeface="Calibri"/>
                <a:ea typeface="Calibri"/>
                <a:cs typeface="Times New Roman"/>
              </a:rPr>
              <a:t> </a:t>
            </a:r>
            <a:r>
              <a:rPr lang="en-US" sz="2000" dirty="0" err="1">
                <a:latin typeface="Calibri"/>
                <a:ea typeface="Calibri"/>
                <a:cs typeface="Times New Roman"/>
              </a:rPr>
              <a:t>exportate</a:t>
            </a:r>
            <a:r>
              <a:rPr lang="en-US" sz="2000" dirty="0">
                <a:latin typeface="Calibri"/>
                <a:ea typeface="Calibri"/>
                <a:cs typeface="Times New Roman"/>
              </a:rPr>
              <a:t> </a:t>
            </a:r>
            <a:r>
              <a:rPr lang="en-US" sz="2000" dirty="0" err="1">
                <a:latin typeface="Calibri"/>
                <a:ea typeface="Calibri"/>
                <a:cs typeface="Times New Roman"/>
              </a:rPr>
              <a:t>în</a:t>
            </a:r>
            <a:r>
              <a:rPr lang="en-US" sz="2000" dirty="0">
                <a:latin typeface="Calibri"/>
                <a:ea typeface="Calibri"/>
                <a:cs typeface="Times New Roman"/>
              </a:rPr>
              <a:t> HTML.</a:t>
            </a:r>
          </a:p>
          <a:p>
            <a:endParaRPr lang="en-US" sz="2000" dirty="0">
              <a:ea typeface="Calibri"/>
              <a:cs typeface="Times New Roman"/>
            </a:endParaRPr>
          </a:p>
          <a:p>
            <a:endParaRPr lang="en-US" sz="2000" dirty="0">
              <a:ea typeface="Calibri"/>
              <a:cs typeface="Times New Roman"/>
            </a:endParaRPr>
          </a:p>
          <a:p>
            <a:endParaRPr lang="ro-RO" dirty="0">
              <a:ea typeface="Calibri"/>
            </a:endParaRPr>
          </a:p>
        </p:txBody>
      </p:sp>
    </p:spTree>
    <p:extLst>
      <p:ext uri="{BB962C8B-B14F-4D97-AF65-F5344CB8AC3E}">
        <p14:creationId xmlns:p14="http://schemas.microsoft.com/office/powerpoint/2010/main" val="133697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03764F5-FA4D-BFDA-D7B5-103D34A8BD44}"/>
              </a:ext>
            </a:extLst>
          </p:cNvPr>
          <p:cNvSpPr>
            <a:spLocks noGrp="1"/>
          </p:cNvSpPr>
          <p:nvPr>
            <p:ph type="title"/>
          </p:nvPr>
        </p:nvSpPr>
        <p:spPr/>
        <p:txBody>
          <a:bodyPr/>
          <a:lstStyle/>
          <a:p>
            <a:pPr algn="ctr"/>
            <a:r>
              <a:rPr lang="en-US" dirty="0">
                <a:latin typeface="Calibri"/>
                <a:ea typeface="Calibri"/>
                <a:cs typeface="Calibri"/>
              </a:rPr>
              <a:t>Quick Test Professional (QTP)</a:t>
            </a:r>
            <a:endParaRPr lang="ro-RO" dirty="0">
              <a:latin typeface="Calibri"/>
              <a:ea typeface="Calibri"/>
              <a:cs typeface="Calibri"/>
            </a:endParaRPr>
          </a:p>
        </p:txBody>
      </p:sp>
      <p:sp>
        <p:nvSpPr>
          <p:cNvPr id="3" name="Substituent conținut 2">
            <a:extLst>
              <a:ext uri="{FF2B5EF4-FFF2-40B4-BE49-F238E27FC236}">
                <a16:creationId xmlns:a16="http://schemas.microsoft.com/office/drawing/2014/main" id="{2357FE4C-A2AA-5C1C-44AB-C168695F9D44}"/>
              </a:ext>
            </a:extLst>
          </p:cNvPr>
          <p:cNvSpPr>
            <a:spLocks noGrp="1"/>
          </p:cNvSpPr>
          <p:nvPr>
            <p:ph idx="1"/>
          </p:nvPr>
        </p:nvSpPr>
        <p:spPr/>
        <p:txBody>
          <a:bodyPr vert="horz" lIns="91440" tIns="45720" rIns="91440" bIns="45720" rtlCol="0" anchor="t">
            <a:normAutofit/>
          </a:bodyPr>
          <a:lstStyle/>
          <a:p>
            <a:r>
              <a:rPr lang="en-US" sz="2000" err="1">
                <a:latin typeface="Calibri"/>
                <a:ea typeface="Calibri"/>
                <a:cs typeface="Times New Roman"/>
              </a:rPr>
              <a:t>Mediul</a:t>
            </a:r>
            <a:r>
              <a:rPr lang="en-US" sz="2000" dirty="0">
                <a:latin typeface="Calibri"/>
                <a:ea typeface="Calibri"/>
                <a:cs typeface="Times New Roman"/>
              </a:rPr>
              <a:t> IDE Nou: Introduce un </a:t>
            </a:r>
            <a:r>
              <a:rPr lang="en-US" sz="2000" err="1">
                <a:latin typeface="Calibri"/>
                <a:ea typeface="Calibri"/>
                <a:cs typeface="Times New Roman"/>
              </a:rPr>
              <a:t>mediu</a:t>
            </a:r>
            <a:r>
              <a:rPr lang="en-US" sz="2000" dirty="0">
                <a:latin typeface="Calibri"/>
                <a:ea typeface="Calibri"/>
                <a:cs typeface="Times New Roman"/>
              </a:rPr>
              <a:t> de </a:t>
            </a:r>
            <a:r>
              <a:rPr lang="en-US" sz="2000" err="1">
                <a:latin typeface="Calibri"/>
                <a:ea typeface="Calibri"/>
                <a:cs typeface="Times New Roman"/>
              </a:rPr>
              <a:t>dezvoltare</a:t>
            </a:r>
            <a:r>
              <a:rPr lang="en-US" sz="2000" dirty="0">
                <a:latin typeface="Calibri"/>
                <a:ea typeface="Calibri"/>
                <a:cs typeface="Times New Roman"/>
              </a:rPr>
              <a:t> a </a:t>
            </a:r>
            <a:r>
              <a:rPr lang="en-US" sz="2000" err="1">
                <a:latin typeface="Calibri"/>
                <a:ea typeface="Calibri"/>
                <a:cs typeface="Times New Roman"/>
              </a:rPr>
              <a:t>testelor</a:t>
            </a:r>
            <a:r>
              <a:rPr lang="en-US" sz="2000" dirty="0">
                <a:latin typeface="Calibri"/>
                <a:ea typeface="Calibri"/>
                <a:cs typeface="Times New Roman"/>
              </a:rPr>
              <a:t> </a:t>
            </a:r>
            <a:r>
              <a:rPr lang="en-US" sz="2000" err="1">
                <a:latin typeface="Calibri"/>
                <a:ea typeface="Calibri"/>
                <a:cs typeface="Times New Roman"/>
              </a:rPr>
              <a:t>foarte</a:t>
            </a:r>
            <a:r>
              <a:rPr lang="en-US" sz="2000" dirty="0">
                <a:latin typeface="Calibri"/>
                <a:ea typeface="Calibri"/>
                <a:cs typeface="Times New Roman"/>
              </a:rPr>
              <a:t> </a:t>
            </a:r>
            <a:r>
              <a:rPr lang="en-US" sz="2000" err="1">
                <a:latin typeface="Calibri"/>
                <a:ea typeface="Calibri"/>
                <a:cs typeface="Times New Roman"/>
              </a:rPr>
              <a:t>personalizabil</a:t>
            </a:r>
            <a:r>
              <a:rPr lang="en-US" sz="2000" dirty="0">
                <a:latin typeface="Calibri"/>
                <a:ea typeface="Calibri"/>
                <a:cs typeface="Times New Roman"/>
              </a:rPr>
              <a:t>.</a:t>
            </a:r>
            <a:endParaRPr lang="ro-RO" sz="2000" dirty="0">
              <a:latin typeface="Calibri"/>
              <a:ea typeface="Calibri"/>
            </a:endParaRPr>
          </a:p>
          <a:p>
            <a:r>
              <a:rPr lang="en-US" sz="2000" dirty="0">
                <a:latin typeface="Calibri"/>
                <a:ea typeface="Calibri"/>
                <a:cs typeface="Times New Roman"/>
              </a:rPr>
              <a:t>Debugger Nou: Permite </a:t>
            </a:r>
            <a:r>
              <a:rPr lang="en-US" sz="2000" err="1">
                <a:latin typeface="Calibri"/>
                <a:ea typeface="Calibri"/>
                <a:cs typeface="Times New Roman"/>
              </a:rPr>
              <a:t>testerilor</a:t>
            </a:r>
            <a:r>
              <a:rPr lang="en-US" sz="2000" dirty="0">
                <a:latin typeface="Calibri"/>
                <a:ea typeface="Calibri"/>
                <a:cs typeface="Times New Roman"/>
              </a:rPr>
              <a:t> </a:t>
            </a:r>
            <a:r>
              <a:rPr lang="en-US" sz="2000" err="1">
                <a:latin typeface="Calibri"/>
                <a:ea typeface="Calibri"/>
                <a:cs typeface="Times New Roman"/>
              </a:rPr>
              <a:t>să</a:t>
            </a:r>
            <a:r>
              <a:rPr lang="en-US" sz="2000" dirty="0">
                <a:latin typeface="Calibri"/>
                <a:ea typeface="Calibri"/>
                <a:cs typeface="Times New Roman"/>
              </a:rPr>
              <a:t> </a:t>
            </a:r>
            <a:r>
              <a:rPr lang="en-US" sz="2000" err="1">
                <a:latin typeface="Calibri"/>
                <a:ea typeface="Calibri"/>
                <a:cs typeface="Times New Roman"/>
              </a:rPr>
              <a:t>identifice</a:t>
            </a:r>
            <a:r>
              <a:rPr lang="en-US" sz="2000" dirty="0">
                <a:latin typeface="Calibri"/>
                <a:ea typeface="Calibri"/>
                <a:cs typeface="Times New Roman"/>
              </a:rPr>
              <a:t> cu </a:t>
            </a:r>
            <a:r>
              <a:rPr lang="en-US" sz="2000" err="1">
                <a:latin typeface="Calibri"/>
                <a:ea typeface="Calibri"/>
                <a:cs typeface="Times New Roman"/>
              </a:rPr>
              <a:t>precizie</a:t>
            </a:r>
            <a:r>
              <a:rPr lang="en-US" sz="2000" dirty="0">
                <a:latin typeface="Calibri"/>
                <a:ea typeface="Calibri"/>
                <a:cs typeface="Times New Roman"/>
              </a:rPr>
              <a:t> </a:t>
            </a:r>
            <a:r>
              <a:rPr lang="en-US" sz="2000" err="1">
                <a:latin typeface="Calibri"/>
                <a:ea typeface="Calibri"/>
                <a:cs typeface="Times New Roman"/>
              </a:rPr>
              <a:t>erorile</a:t>
            </a:r>
            <a:r>
              <a:rPr lang="en-US" sz="2000" dirty="0">
                <a:latin typeface="Calibri"/>
                <a:ea typeface="Calibri"/>
                <a:cs typeface="Times New Roman"/>
              </a:rPr>
              <a:t> de test </a:t>
            </a:r>
            <a:r>
              <a:rPr lang="en-US" sz="2000" err="1">
                <a:latin typeface="Calibri"/>
                <a:ea typeface="Calibri"/>
                <a:cs typeface="Times New Roman"/>
              </a:rPr>
              <a:t>în</a:t>
            </a:r>
            <a:r>
              <a:rPr lang="en-US" sz="2000" dirty="0">
                <a:latin typeface="Calibri"/>
                <a:ea typeface="Calibri"/>
                <a:cs typeface="Times New Roman"/>
              </a:rPr>
              <a:t> </a:t>
            </a:r>
            <a:r>
              <a:rPr lang="en-US" sz="2000" err="1">
                <a:latin typeface="Calibri"/>
                <a:ea typeface="Calibri"/>
                <a:cs typeface="Times New Roman"/>
              </a:rPr>
              <a:t>timpul</a:t>
            </a:r>
            <a:r>
              <a:rPr lang="en-US" sz="2000" dirty="0">
                <a:latin typeface="Calibri"/>
                <a:ea typeface="Calibri"/>
                <a:cs typeface="Times New Roman"/>
              </a:rPr>
              <a:t> </a:t>
            </a:r>
            <a:r>
              <a:rPr lang="en-US" sz="2000" err="1">
                <a:latin typeface="Calibri"/>
                <a:ea typeface="Calibri"/>
                <a:cs typeface="Times New Roman"/>
              </a:rPr>
              <a:t>creării</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a:t>
            </a:r>
            <a:r>
              <a:rPr lang="en-US" sz="2000" err="1">
                <a:latin typeface="Calibri"/>
                <a:ea typeface="Calibri"/>
                <a:cs typeface="Times New Roman"/>
              </a:rPr>
              <a:t>întreținerii</a:t>
            </a:r>
            <a:r>
              <a:rPr lang="en-US" sz="2000" dirty="0">
                <a:latin typeface="Calibri"/>
                <a:ea typeface="Calibri"/>
                <a:cs typeface="Times New Roman"/>
              </a:rPr>
              <a:t> </a:t>
            </a:r>
            <a:r>
              <a:rPr lang="en-US" sz="2000" err="1">
                <a:latin typeface="Calibri"/>
                <a:ea typeface="Calibri"/>
                <a:cs typeface="Times New Roman"/>
              </a:rPr>
              <a:t>cazurilor</a:t>
            </a:r>
            <a:r>
              <a:rPr lang="en-US" sz="2000" dirty="0">
                <a:latin typeface="Calibri"/>
                <a:ea typeface="Calibri"/>
                <a:cs typeface="Times New Roman"/>
              </a:rPr>
              <a:t> de test.</a:t>
            </a:r>
          </a:p>
          <a:p>
            <a:r>
              <a:rPr lang="en-US" sz="2000" err="1">
                <a:latin typeface="Calibri"/>
                <a:ea typeface="Calibri"/>
                <a:cs typeface="Times New Roman"/>
              </a:rPr>
              <a:t>Managementul</a:t>
            </a:r>
            <a:r>
              <a:rPr lang="en-US" sz="2000" dirty="0">
                <a:latin typeface="Calibri"/>
                <a:ea typeface="Calibri"/>
                <a:cs typeface="Times New Roman"/>
              </a:rPr>
              <a:t> </a:t>
            </a:r>
            <a:r>
              <a:rPr lang="en-US" sz="2000" err="1">
                <a:latin typeface="Calibri"/>
                <a:ea typeface="Calibri"/>
                <a:cs typeface="Times New Roman"/>
              </a:rPr>
              <a:t>Cuvintelor</a:t>
            </a:r>
            <a:r>
              <a:rPr lang="en-US" sz="2000" dirty="0">
                <a:latin typeface="Calibri"/>
                <a:ea typeface="Calibri"/>
                <a:cs typeface="Times New Roman"/>
              </a:rPr>
              <a:t> </a:t>
            </a:r>
            <a:r>
              <a:rPr lang="en-US" sz="2000" err="1">
                <a:latin typeface="Calibri"/>
                <a:ea typeface="Calibri"/>
                <a:cs typeface="Times New Roman"/>
              </a:rPr>
              <a:t>Cheie</a:t>
            </a:r>
            <a:r>
              <a:rPr lang="en-US" sz="2000" dirty="0">
                <a:latin typeface="Calibri"/>
                <a:ea typeface="Calibri"/>
                <a:cs typeface="Times New Roman"/>
              </a:rPr>
              <a:t>: Permite </a:t>
            </a:r>
            <a:r>
              <a:rPr lang="en-US" sz="2000" err="1">
                <a:latin typeface="Calibri"/>
                <a:ea typeface="Calibri"/>
                <a:cs typeface="Times New Roman"/>
              </a:rPr>
              <a:t>gestionarea</a:t>
            </a:r>
            <a:r>
              <a:rPr lang="en-US" sz="2000" dirty="0">
                <a:latin typeface="Calibri"/>
                <a:ea typeface="Calibri"/>
                <a:cs typeface="Times New Roman"/>
              </a:rPr>
              <a:t> </a:t>
            </a:r>
            <a:r>
              <a:rPr lang="en-US" sz="2000" err="1">
                <a:latin typeface="Calibri"/>
                <a:ea typeface="Calibri"/>
                <a:cs typeface="Times New Roman"/>
              </a:rPr>
              <a:t>cuvintelor</a:t>
            </a:r>
            <a:r>
              <a:rPr lang="en-US" sz="2000" dirty="0">
                <a:latin typeface="Calibri"/>
                <a:ea typeface="Calibri"/>
                <a:cs typeface="Times New Roman"/>
              </a:rPr>
              <a:t> </a:t>
            </a:r>
            <a:r>
              <a:rPr lang="en-US" sz="2000" err="1">
                <a:latin typeface="Calibri"/>
                <a:ea typeface="Calibri"/>
                <a:cs typeface="Times New Roman"/>
              </a:rPr>
              <a:t>cheie</a:t>
            </a:r>
            <a:r>
              <a:rPr lang="en-US" sz="2000" dirty="0">
                <a:latin typeface="Calibri"/>
                <a:ea typeface="Calibri"/>
                <a:cs typeface="Times New Roman"/>
              </a:rPr>
              <a:t>, </a:t>
            </a:r>
            <a:r>
              <a:rPr lang="en-US" sz="2000" err="1">
                <a:latin typeface="Calibri"/>
                <a:ea typeface="Calibri"/>
                <a:cs typeface="Times New Roman"/>
              </a:rPr>
              <a:t>inclusiv</a:t>
            </a:r>
            <a:r>
              <a:rPr lang="en-US" sz="2000" dirty="0">
                <a:latin typeface="Calibri"/>
                <a:ea typeface="Calibri"/>
                <a:cs typeface="Times New Roman"/>
              </a:rPr>
              <a:t> </a:t>
            </a:r>
            <a:r>
              <a:rPr lang="en-US" sz="2000" err="1">
                <a:latin typeface="Calibri"/>
                <a:ea typeface="Calibri"/>
                <a:cs typeface="Times New Roman"/>
              </a:rPr>
              <a:t>capacitatea</a:t>
            </a:r>
            <a:r>
              <a:rPr lang="en-US" sz="2000" dirty="0">
                <a:latin typeface="Calibri"/>
                <a:ea typeface="Calibri"/>
                <a:cs typeface="Times New Roman"/>
              </a:rPr>
              <a:t> de a </a:t>
            </a:r>
            <a:r>
              <a:rPr lang="en-US" sz="2000" err="1">
                <a:latin typeface="Calibri"/>
                <a:ea typeface="Calibri"/>
                <a:cs typeface="Times New Roman"/>
              </a:rPr>
              <a:t>activa</a:t>
            </a:r>
            <a:r>
              <a:rPr lang="en-US" sz="2000" dirty="0">
                <a:latin typeface="Calibri"/>
                <a:ea typeface="Calibri"/>
                <a:cs typeface="Times New Roman"/>
              </a:rPr>
              <a:t> </a:t>
            </a:r>
            <a:r>
              <a:rPr lang="en-US" sz="2000" err="1">
                <a:latin typeface="Calibri"/>
                <a:ea typeface="Calibri"/>
                <a:cs typeface="Times New Roman"/>
              </a:rPr>
              <a:t>sau</a:t>
            </a:r>
            <a:r>
              <a:rPr lang="en-US" sz="2000" dirty="0">
                <a:latin typeface="Calibri"/>
                <a:ea typeface="Calibri"/>
                <a:cs typeface="Times New Roman"/>
              </a:rPr>
              <a:t> </a:t>
            </a:r>
            <a:r>
              <a:rPr lang="en-US" sz="2000" err="1">
                <a:latin typeface="Calibri"/>
                <a:ea typeface="Calibri"/>
                <a:cs typeface="Times New Roman"/>
              </a:rPr>
              <a:t>dezactiva</a:t>
            </a:r>
            <a:r>
              <a:rPr lang="en-US" sz="2000" dirty="0">
                <a:latin typeface="Calibri"/>
                <a:ea typeface="Calibri"/>
                <a:cs typeface="Times New Roman"/>
              </a:rPr>
              <a:t> </a:t>
            </a:r>
            <a:r>
              <a:rPr lang="en-US" sz="2000" err="1">
                <a:latin typeface="Calibri"/>
                <a:ea typeface="Calibri"/>
                <a:cs typeface="Times New Roman"/>
              </a:rPr>
              <a:t>metode</a:t>
            </a:r>
            <a:r>
              <a:rPr lang="en-US" sz="2000" dirty="0">
                <a:latin typeface="Calibri"/>
                <a:ea typeface="Calibri"/>
                <a:cs typeface="Times New Roman"/>
              </a:rPr>
              <a:t> </a:t>
            </a:r>
            <a:r>
              <a:rPr lang="en-US" sz="2000" err="1">
                <a:latin typeface="Calibri"/>
                <a:ea typeface="Calibri"/>
                <a:cs typeface="Times New Roman"/>
              </a:rPr>
              <a:t>specifice</a:t>
            </a:r>
            <a:r>
              <a:rPr lang="en-US" sz="2000" dirty="0">
                <a:latin typeface="Calibri"/>
                <a:ea typeface="Calibri"/>
                <a:cs typeface="Times New Roman"/>
              </a:rPr>
              <a:t> din </a:t>
            </a:r>
            <a:r>
              <a:rPr lang="en-US" sz="2000" err="1">
                <a:latin typeface="Calibri"/>
                <a:ea typeface="Calibri"/>
                <a:cs typeface="Times New Roman"/>
              </a:rPr>
              <a:t>vedere</a:t>
            </a:r>
            <a:r>
              <a:rPr lang="en-US" sz="2000" dirty="0">
                <a:latin typeface="Calibri"/>
                <a:ea typeface="Calibri"/>
                <a:cs typeface="Times New Roman"/>
              </a:rPr>
              <a:t> </a:t>
            </a:r>
            <a:r>
              <a:rPr lang="en-US" sz="2000" err="1">
                <a:latin typeface="Calibri"/>
                <a:ea typeface="Calibri"/>
                <a:cs typeface="Times New Roman"/>
              </a:rPr>
              <a:t>cuvintelor</a:t>
            </a:r>
            <a:r>
              <a:rPr lang="en-US" sz="2000" dirty="0">
                <a:latin typeface="Calibri"/>
                <a:ea typeface="Calibri"/>
                <a:cs typeface="Times New Roman"/>
              </a:rPr>
              <a:t> </a:t>
            </a:r>
            <a:r>
              <a:rPr lang="en-US" sz="2000" err="1">
                <a:latin typeface="Calibri"/>
                <a:ea typeface="Calibri"/>
                <a:cs typeface="Times New Roman"/>
              </a:rPr>
              <a:t>cheie</a:t>
            </a:r>
            <a:r>
              <a:rPr lang="en-US" sz="2000" dirty="0">
                <a:latin typeface="Calibri"/>
                <a:ea typeface="Calibri"/>
                <a:cs typeface="Times New Roman"/>
              </a:rPr>
              <a:t>.</a:t>
            </a:r>
          </a:p>
          <a:p>
            <a:r>
              <a:rPr lang="en-US" sz="2000" err="1">
                <a:latin typeface="Calibri"/>
                <a:ea typeface="Calibri"/>
                <a:cs typeface="Times New Roman"/>
              </a:rPr>
              <a:t>Suportul</a:t>
            </a:r>
            <a:r>
              <a:rPr lang="en-US" sz="2000" dirty="0">
                <a:latin typeface="Calibri"/>
                <a:ea typeface="Calibri"/>
                <a:cs typeface="Times New Roman"/>
              </a:rPr>
              <a:t> </a:t>
            </a:r>
            <a:r>
              <a:rPr lang="en-US" sz="2000" err="1">
                <a:latin typeface="Calibri"/>
                <a:ea typeface="Calibri"/>
                <a:cs typeface="Times New Roman"/>
              </a:rPr>
              <a:t>Mediului</a:t>
            </a:r>
            <a:r>
              <a:rPr lang="en-US" sz="2000" dirty="0">
                <a:latin typeface="Calibri"/>
                <a:ea typeface="Calibri"/>
                <a:cs typeface="Times New Roman"/>
              </a:rPr>
              <a:t>: Quick Test Professional </a:t>
            </a:r>
            <a:r>
              <a:rPr lang="en-US" sz="2000" err="1">
                <a:latin typeface="Calibri"/>
                <a:ea typeface="Calibri"/>
                <a:cs typeface="Times New Roman"/>
              </a:rPr>
              <a:t>suportă</a:t>
            </a:r>
            <a:r>
              <a:rPr lang="en-US" sz="2000" dirty="0">
                <a:latin typeface="Calibri"/>
                <a:ea typeface="Calibri"/>
                <a:cs typeface="Times New Roman"/>
              </a:rPr>
              <a:t> </a:t>
            </a:r>
            <a:r>
              <a:rPr lang="en-US" sz="2000" err="1">
                <a:latin typeface="Calibri"/>
                <a:ea typeface="Calibri"/>
                <a:cs typeface="Times New Roman"/>
              </a:rPr>
              <a:t>acum</a:t>
            </a:r>
            <a:r>
              <a:rPr lang="en-US" sz="2000" dirty="0">
                <a:latin typeface="Calibri"/>
                <a:ea typeface="Calibri"/>
                <a:cs typeface="Times New Roman"/>
              </a:rPr>
              <a:t> </a:t>
            </a:r>
            <a:r>
              <a:rPr lang="en-US" sz="2000" err="1">
                <a:latin typeface="Calibri"/>
                <a:ea typeface="Calibri"/>
                <a:cs typeface="Times New Roman"/>
              </a:rPr>
              <a:t>testarea</a:t>
            </a:r>
            <a:r>
              <a:rPr lang="en-US" sz="2000" dirty="0">
                <a:latin typeface="Calibri"/>
                <a:ea typeface="Calibri"/>
                <a:cs typeface="Times New Roman"/>
              </a:rPr>
              <a:t> </a:t>
            </a:r>
            <a:r>
              <a:rPr lang="en-US" sz="2000" err="1">
                <a:latin typeface="Calibri"/>
                <a:ea typeface="Calibri"/>
                <a:cs typeface="Times New Roman"/>
              </a:rPr>
              <a:t>funcțională</a:t>
            </a:r>
            <a:r>
              <a:rPr lang="en-US" sz="2000" dirty="0">
                <a:latin typeface="Calibri"/>
                <a:ea typeface="Calibri"/>
                <a:cs typeface="Times New Roman"/>
              </a:rPr>
              <a:t> </a:t>
            </a:r>
            <a:r>
              <a:rPr lang="en-US" sz="2000" err="1">
                <a:latin typeface="Calibri"/>
                <a:ea typeface="Calibri"/>
                <a:cs typeface="Times New Roman"/>
              </a:rPr>
              <a:t>într</a:t>
            </a:r>
            <a:r>
              <a:rPr lang="en-US" sz="2000" dirty="0">
                <a:latin typeface="Calibri"/>
                <a:ea typeface="Calibri"/>
                <a:cs typeface="Times New Roman"/>
              </a:rPr>
              <a:t>-o </a:t>
            </a:r>
            <a:r>
              <a:rPr lang="en-US" sz="2000" err="1">
                <a:latin typeface="Calibri"/>
                <a:ea typeface="Calibri"/>
                <a:cs typeface="Times New Roman"/>
              </a:rPr>
              <a:t>gamă</a:t>
            </a:r>
            <a:r>
              <a:rPr lang="en-US" sz="2000" dirty="0">
                <a:latin typeface="Calibri"/>
                <a:ea typeface="Calibri"/>
                <a:cs typeface="Times New Roman"/>
              </a:rPr>
              <a:t> </a:t>
            </a:r>
            <a:r>
              <a:rPr lang="en-US" sz="2000" err="1">
                <a:latin typeface="Calibri"/>
                <a:ea typeface="Calibri"/>
                <a:cs typeface="Times New Roman"/>
              </a:rPr>
              <a:t>largă</a:t>
            </a:r>
            <a:r>
              <a:rPr lang="en-US" sz="2000" dirty="0">
                <a:latin typeface="Calibri"/>
                <a:ea typeface="Calibri"/>
                <a:cs typeface="Times New Roman"/>
              </a:rPr>
              <a:t> de </a:t>
            </a:r>
            <a:r>
              <a:rPr lang="en-US" sz="2000" err="1">
                <a:latin typeface="Calibri"/>
                <a:ea typeface="Calibri"/>
                <a:cs typeface="Times New Roman"/>
              </a:rPr>
              <a:t>medii</a:t>
            </a:r>
            <a:r>
              <a:rPr lang="en-US" sz="2000" dirty="0">
                <a:latin typeface="Calibri"/>
                <a:ea typeface="Calibri"/>
                <a:cs typeface="Times New Roman"/>
              </a:rPr>
              <a:t>, </a:t>
            </a:r>
            <a:r>
              <a:rPr lang="en-US" sz="2000" err="1">
                <a:latin typeface="Calibri"/>
                <a:ea typeface="Calibri"/>
                <a:cs typeface="Times New Roman"/>
              </a:rPr>
              <a:t>inclusiv</a:t>
            </a:r>
            <a:r>
              <a:rPr lang="en-US" sz="2000" dirty="0">
                <a:latin typeface="Calibri"/>
                <a:ea typeface="Calibri"/>
                <a:cs typeface="Times New Roman"/>
              </a:rPr>
              <a:t> Windows, Web, </a:t>
            </a:r>
            <a:r>
              <a:rPr lang="en-US" sz="2000" err="1">
                <a:latin typeface="Calibri"/>
                <a:ea typeface="Calibri"/>
                <a:cs typeface="Times New Roman"/>
              </a:rPr>
              <a:t>.Net</a:t>
            </a:r>
            <a:r>
              <a:rPr lang="en-US" sz="2000" dirty="0">
                <a:latin typeface="Calibri"/>
                <a:ea typeface="Calibri"/>
                <a:cs typeface="Times New Roman"/>
              </a:rPr>
              <a:t>, Visual Basic, ActiveX, Java, SAP, Siebel, Oracle, PeopleSoft </a:t>
            </a:r>
            <a:r>
              <a:rPr lang="en-US" sz="2000" err="1">
                <a:latin typeface="Calibri"/>
                <a:ea typeface="Calibri"/>
                <a:cs typeface="Times New Roman"/>
              </a:rPr>
              <a:t>și</a:t>
            </a:r>
            <a:r>
              <a:rPr lang="en-US" sz="2000" dirty="0">
                <a:latin typeface="Calibri"/>
                <a:ea typeface="Calibri"/>
                <a:cs typeface="Times New Roman"/>
              </a:rPr>
              <a:t> </a:t>
            </a:r>
            <a:r>
              <a:rPr lang="en-US" sz="2000" err="1">
                <a:latin typeface="Calibri"/>
                <a:ea typeface="Calibri"/>
                <a:cs typeface="Times New Roman"/>
              </a:rPr>
              <a:t>emulatoare</a:t>
            </a:r>
            <a:r>
              <a:rPr lang="en-US" sz="2000" dirty="0">
                <a:latin typeface="Calibri"/>
                <a:ea typeface="Calibri"/>
                <a:cs typeface="Times New Roman"/>
              </a:rPr>
              <a:t> de terminal. </a:t>
            </a:r>
            <a:r>
              <a:rPr lang="en-US" sz="2000" err="1">
                <a:latin typeface="Calibri"/>
                <a:ea typeface="Calibri"/>
                <a:cs typeface="Times New Roman"/>
              </a:rPr>
              <a:t>În</a:t>
            </a:r>
            <a:r>
              <a:rPr lang="en-US" sz="2000" dirty="0">
                <a:latin typeface="Calibri"/>
                <a:ea typeface="Calibri"/>
                <a:cs typeface="Times New Roman"/>
              </a:rPr>
              <a:t> plus, </a:t>
            </a:r>
            <a:r>
              <a:rPr lang="en-US" sz="2000" err="1">
                <a:latin typeface="Calibri"/>
                <a:ea typeface="Calibri"/>
                <a:cs typeface="Times New Roman"/>
              </a:rPr>
              <a:t>există</a:t>
            </a:r>
            <a:r>
              <a:rPr lang="en-US" sz="2000" dirty="0">
                <a:latin typeface="Calibri"/>
                <a:ea typeface="Calibri"/>
                <a:cs typeface="Times New Roman"/>
              </a:rPr>
              <a:t> </a:t>
            </a:r>
            <a:r>
              <a:rPr lang="en-US" sz="2000" err="1">
                <a:latin typeface="Calibri"/>
                <a:ea typeface="Calibri"/>
                <a:cs typeface="Times New Roman"/>
              </a:rPr>
              <a:t>suport</a:t>
            </a:r>
            <a:r>
              <a:rPr lang="en-US" sz="2000" dirty="0">
                <a:latin typeface="Calibri"/>
                <a:ea typeface="Calibri"/>
                <a:cs typeface="Times New Roman"/>
              </a:rPr>
              <a:t> </a:t>
            </a:r>
            <a:r>
              <a:rPr lang="en-US" sz="2000" err="1">
                <a:latin typeface="Calibri"/>
                <a:ea typeface="Calibri"/>
                <a:cs typeface="Times New Roman"/>
              </a:rPr>
              <a:t>pentru</a:t>
            </a:r>
            <a:r>
              <a:rPr lang="en-US" sz="2000" dirty="0">
                <a:latin typeface="Calibri"/>
                <a:ea typeface="Calibri"/>
                <a:cs typeface="Times New Roman"/>
              </a:rPr>
              <a:t> </a:t>
            </a:r>
            <a:r>
              <a:rPr lang="en-US" sz="2000" err="1">
                <a:latin typeface="Calibri"/>
                <a:ea typeface="Calibri"/>
                <a:cs typeface="Times New Roman"/>
              </a:rPr>
              <a:t>medii</a:t>
            </a:r>
            <a:r>
              <a:rPr lang="en-US" sz="2000" dirty="0">
                <a:latin typeface="Calibri"/>
                <a:ea typeface="Calibri"/>
                <a:cs typeface="Times New Roman"/>
              </a:rPr>
              <a:t> </a:t>
            </a:r>
            <a:r>
              <a:rPr lang="en-US" sz="2000" err="1">
                <a:latin typeface="Calibri"/>
                <a:ea typeface="Calibri"/>
                <a:cs typeface="Times New Roman"/>
              </a:rPr>
              <a:t>noi</a:t>
            </a:r>
            <a:r>
              <a:rPr lang="en-US" sz="2000" dirty="0">
                <a:latin typeface="Calibri"/>
                <a:ea typeface="Calibri"/>
                <a:cs typeface="Times New Roman"/>
              </a:rPr>
              <a:t>.</a:t>
            </a:r>
          </a:p>
          <a:p>
            <a:endParaRPr lang="en-US" sz="2000" dirty="0">
              <a:ea typeface="Calibri"/>
              <a:cs typeface="Times New Roman"/>
            </a:endParaRPr>
          </a:p>
          <a:p>
            <a:endParaRPr lang="en-US" sz="2000" dirty="0">
              <a:ea typeface="Calibri"/>
              <a:cs typeface="Times New Roman"/>
            </a:endParaRPr>
          </a:p>
          <a:p>
            <a:endParaRPr lang="en-US" sz="2000" dirty="0">
              <a:ea typeface="Calibri"/>
              <a:cs typeface="Times New Roman"/>
            </a:endParaRPr>
          </a:p>
          <a:p>
            <a:endParaRPr lang="ro-RO" dirty="0">
              <a:ea typeface="Calibri"/>
            </a:endParaRPr>
          </a:p>
        </p:txBody>
      </p:sp>
    </p:spTree>
    <p:extLst>
      <p:ext uri="{BB962C8B-B14F-4D97-AF65-F5344CB8AC3E}">
        <p14:creationId xmlns:p14="http://schemas.microsoft.com/office/powerpoint/2010/main" val="264043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D35E65-AEE1-4B07-D75E-ACBAA72D7503}"/>
              </a:ext>
            </a:extLst>
          </p:cNvPr>
          <p:cNvSpPr>
            <a:spLocks noGrp="1"/>
          </p:cNvSpPr>
          <p:nvPr>
            <p:ph type="title"/>
          </p:nvPr>
        </p:nvSpPr>
        <p:spPr/>
        <p:txBody>
          <a:bodyPr/>
          <a:lstStyle/>
          <a:p>
            <a:pPr algn="ctr"/>
            <a:r>
              <a:rPr lang="en-US" dirty="0">
                <a:latin typeface="Calibri"/>
                <a:ea typeface="Calibri"/>
                <a:cs typeface="Calibri"/>
              </a:rPr>
              <a:t>Quick Test Professional (QTP)</a:t>
            </a:r>
            <a:endParaRPr lang="ro-RO" dirty="0">
              <a:latin typeface="Calibri"/>
              <a:ea typeface="Calibri"/>
              <a:cs typeface="Calibri"/>
            </a:endParaRPr>
          </a:p>
        </p:txBody>
      </p:sp>
      <p:sp>
        <p:nvSpPr>
          <p:cNvPr id="3" name="Substituent conținut 2">
            <a:extLst>
              <a:ext uri="{FF2B5EF4-FFF2-40B4-BE49-F238E27FC236}">
                <a16:creationId xmlns:a16="http://schemas.microsoft.com/office/drawing/2014/main" id="{45C68994-6AF5-F01F-7DB7-F1F061E19B5F}"/>
              </a:ext>
            </a:extLst>
          </p:cNvPr>
          <p:cNvSpPr>
            <a:spLocks noGrp="1"/>
          </p:cNvSpPr>
          <p:nvPr>
            <p:ph idx="1"/>
          </p:nvPr>
        </p:nvSpPr>
        <p:spPr/>
        <p:txBody>
          <a:bodyPr vert="horz" lIns="91440" tIns="45720" rIns="91440" bIns="45720" rtlCol="0" anchor="t">
            <a:normAutofit/>
          </a:bodyPr>
          <a:lstStyle/>
          <a:p>
            <a:r>
              <a:rPr lang="en-US" sz="2000" err="1">
                <a:latin typeface="Calibri"/>
                <a:ea typeface="Calibri"/>
                <a:cs typeface="Times New Roman"/>
              </a:rPr>
              <a:t>Alegerea</a:t>
            </a:r>
            <a:r>
              <a:rPr lang="en-US" sz="2000" dirty="0">
                <a:latin typeface="Calibri"/>
                <a:ea typeface="Calibri"/>
                <a:cs typeface="Times New Roman"/>
              </a:rPr>
              <a:t> VBScript </a:t>
            </a:r>
            <a:r>
              <a:rPr lang="en-US" sz="2000" err="1">
                <a:latin typeface="Calibri"/>
                <a:ea typeface="Calibri"/>
                <a:cs typeface="Times New Roman"/>
              </a:rPr>
              <a:t>pentru</a:t>
            </a:r>
            <a:r>
              <a:rPr lang="en-US" sz="2000" dirty="0">
                <a:latin typeface="Calibri"/>
                <a:ea typeface="Calibri"/>
                <a:cs typeface="Times New Roman"/>
              </a:rPr>
              <a:t> </a:t>
            </a:r>
            <a:r>
              <a:rPr lang="en-US" sz="2000" err="1">
                <a:latin typeface="Calibri"/>
                <a:ea typeface="Calibri"/>
                <a:cs typeface="Times New Roman"/>
              </a:rPr>
              <a:t>scriptare</a:t>
            </a:r>
            <a:r>
              <a:rPr lang="en-US" sz="2000" dirty="0">
                <a:latin typeface="Calibri"/>
                <a:ea typeface="Calibri"/>
                <a:cs typeface="Times New Roman"/>
              </a:rPr>
              <a:t> </a:t>
            </a:r>
            <a:r>
              <a:rPr lang="en-US" sz="2000" err="1">
                <a:latin typeface="Calibri"/>
                <a:ea typeface="Calibri"/>
                <a:cs typeface="Times New Roman"/>
              </a:rPr>
              <a:t>poate</a:t>
            </a:r>
            <a:r>
              <a:rPr lang="en-US" sz="2000" dirty="0">
                <a:latin typeface="Calibri"/>
                <a:ea typeface="Calibri"/>
                <a:cs typeface="Times New Roman"/>
              </a:rPr>
              <a:t> </a:t>
            </a:r>
            <a:r>
              <a:rPr lang="en-US" sz="2000" err="1">
                <a:latin typeface="Calibri"/>
                <a:ea typeface="Calibri"/>
                <a:cs typeface="Times New Roman"/>
              </a:rPr>
              <a:t>să</a:t>
            </a:r>
            <a:r>
              <a:rPr lang="en-US" sz="2000" dirty="0">
                <a:latin typeface="Calibri"/>
                <a:ea typeface="Calibri"/>
                <a:cs typeface="Times New Roman"/>
              </a:rPr>
              <a:t> nu fie </a:t>
            </a:r>
            <a:r>
              <a:rPr lang="en-US" sz="2000" err="1">
                <a:latin typeface="Calibri"/>
                <a:ea typeface="Calibri"/>
                <a:cs typeface="Times New Roman"/>
              </a:rPr>
              <a:t>optimă</a:t>
            </a:r>
            <a:r>
              <a:rPr lang="en-US" sz="2000" dirty="0">
                <a:latin typeface="Calibri"/>
                <a:ea typeface="Calibri"/>
                <a:cs typeface="Times New Roman"/>
              </a:rPr>
              <a:t> din </a:t>
            </a:r>
            <a:r>
              <a:rPr lang="en-US" sz="2000" err="1">
                <a:latin typeface="Calibri"/>
                <a:ea typeface="Calibri"/>
                <a:cs typeface="Times New Roman"/>
              </a:rPr>
              <a:t>cauza</a:t>
            </a:r>
            <a:r>
              <a:rPr lang="en-US" sz="2000" dirty="0">
                <a:latin typeface="Calibri"/>
                <a:ea typeface="Calibri"/>
                <a:cs typeface="Times New Roman"/>
              </a:rPr>
              <a:t> </a:t>
            </a:r>
            <a:r>
              <a:rPr lang="en-US" sz="2000" err="1">
                <a:latin typeface="Calibri"/>
                <a:ea typeface="Calibri"/>
                <a:cs typeface="Times New Roman"/>
              </a:rPr>
              <a:t>limitărilor</a:t>
            </a:r>
            <a:r>
              <a:rPr lang="en-US" sz="2000" dirty="0">
                <a:latin typeface="Calibri"/>
                <a:ea typeface="Calibri"/>
                <a:cs typeface="Times New Roman"/>
              </a:rPr>
              <a:t> </a:t>
            </a:r>
            <a:r>
              <a:rPr lang="en-US" sz="2000" err="1">
                <a:latin typeface="Calibri"/>
                <a:ea typeface="Calibri"/>
                <a:cs typeface="Times New Roman"/>
              </a:rPr>
              <a:t>semnificative</a:t>
            </a:r>
            <a:r>
              <a:rPr lang="en-US" sz="2000" dirty="0">
                <a:latin typeface="Calibri"/>
                <a:ea typeface="Calibri"/>
                <a:cs typeface="Times New Roman"/>
              </a:rPr>
              <a:t>. VBScript </a:t>
            </a:r>
            <a:r>
              <a:rPr lang="en-US" sz="2000" err="1">
                <a:latin typeface="Calibri"/>
                <a:ea typeface="Calibri"/>
                <a:cs typeface="Times New Roman"/>
              </a:rPr>
              <a:t>lipsește</a:t>
            </a:r>
            <a:r>
              <a:rPr lang="en-US" sz="2000" dirty="0">
                <a:latin typeface="Calibri"/>
                <a:ea typeface="Calibri"/>
                <a:cs typeface="Times New Roman"/>
              </a:rPr>
              <a:t> </a:t>
            </a:r>
            <a:r>
              <a:rPr lang="en-US" sz="2000" err="1">
                <a:latin typeface="Calibri"/>
                <a:ea typeface="Calibri"/>
                <a:cs typeface="Times New Roman"/>
              </a:rPr>
              <a:t>suportul</a:t>
            </a:r>
            <a:r>
              <a:rPr lang="en-US" sz="2000" dirty="0">
                <a:latin typeface="Calibri"/>
                <a:ea typeface="Calibri"/>
                <a:cs typeface="Times New Roman"/>
              </a:rPr>
              <a:t> </a:t>
            </a:r>
            <a:r>
              <a:rPr lang="en-US" sz="2000" err="1">
                <a:latin typeface="Calibri"/>
                <a:ea typeface="Calibri"/>
                <a:cs typeface="Times New Roman"/>
              </a:rPr>
              <a:t>pentru</a:t>
            </a:r>
            <a:r>
              <a:rPr lang="en-US" sz="2000" dirty="0">
                <a:latin typeface="Calibri"/>
                <a:ea typeface="Calibri"/>
                <a:cs typeface="Times New Roman"/>
              </a:rPr>
              <a:t> module/</a:t>
            </a:r>
            <a:r>
              <a:rPr lang="en-US" sz="2000" err="1">
                <a:latin typeface="Calibri"/>
                <a:ea typeface="Calibri"/>
                <a:cs typeface="Times New Roman"/>
              </a:rPr>
              <a:t>biblioteci</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nu </a:t>
            </a:r>
            <a:r>
              <a:rPr lang="en-US" sz="2000" err="1">
                <a:latin typeface="Calibri"/>
                <a:ea typeface="Calibri"/>
                <a:cs typeface="Times New Roman"/>
              </a:rPr>
              <a:t>poate</a:t>
            </a:r>
            <a:r>
              <a:rPr lang="en-US" sz="2000" dirty="0">
                <a:latin typeface="Calibri"/>
                <a:ea typeface="Calibri"/>
                <a:cs typeface="Times New Roman"/>
              </a:rPr>
              <a:t> fi </a:t>
            </a:r>
            <a:r>
              <a:rPr lang="en-US" sz="2000" err="1">
                <a:latin typeface="Calibri"/>
                <a:ea typeface="Calibri"/>
                <a:cs typeface="Times New Roman"/>
              </a:rPr>
              <a:t>considerat</a:t>
            </a:r>
            <a:r>
              <a:rPr lang="en-US" sz="2000" dirty="0">
                <a:latin typeface="Calibri"/>
                <a:ea typeface="Calibri"/>
                <a:cs typeface="Times New Roman"/>
              </a:rPr>
              <a:t> un </a:t>
            </a:r>
            <a:r>
              <a:rPr lang="en-US" sz="2000" err="1">
                <a:latin typeface="Calibri"/>
                <a:ea typeface="Calibri"/>
                <a:cs typeface="Times New Roman"/>
              </a:rPr>
              <a:t>limbaj</a:t>
            </a:r>
            <a:r>
              <a:rPr lang="en-US" sz="2000" dirty="0">
                <a:latin typeface="Calibri"/>
                <a:ea typeface="Calibri"/>
                <a:cs typeface="Times New Roman"/>
              </a:rPr>
              <a:t> "cu </a:t>
            </a:r>
            <a:r>
              <a:rPr lang="en-US" sz="2000" err="1">
                <a:latin typeface="Calibri"/>
                <a:ea typeface="Calibri"/>
                <a:cs typeface="Times New Roman"/>
              </a:rPr>
              <a:t>adevărat</a:t>
            </a:r>
            <a:r>
              <a:rPr lang="en-US" sz="2000" dirty="0">
                <a:latin typeface="Calibri"/>
                <a:ea typeface="Calibri"/>
                <a:cs typeface="Times New Roman"/>
              </a:rPr>
              <a:t>" </a:t>
            </a:r>
            <a:r>
              <a:rPr lang="en-US" sz="2000" err="1">
                <a:latin typeface="Calibri"/>
                <a:ea typeface="Calibri"/>
                <a:cs typeface="Times New Roman"/>
              </a:rPr>
              <a:t>orientat</a:t>
            </a:r>
            <a:r>
              <a:rPr lang="en-US" sz="2000" dirty="0">
                <a:latin typeface="Calibri"/>
                <a:ea typeface="Calibri"/>
                <a:cs typeface="Times New Roman"/>
              </a:rPr>
              <a:t> </a:t>
            </a:r>
            <a:r>
              <a:rPr lang="en-US" sz="2000" err="1">
                <a:latin typeface="Calibri"/>
                <a:ea typeface="Calibri"/>
                <a:cs typeface="Times New Roman"/>
              </a:rPr>
              <a:t>obiect</a:t>
            </a:r>
            <a:r>
              <a:rPr lang="en-US" sz="2000" dirty="0">
                <a:latin typeface="Calibri"/>
                <a:ea typeface="Calibri"/>
                <a:cs typeface="Times New Roman"/>
              </a:rPr>
              <a:t> </a:t>
            </a:r>
            <a:r>
              <a:rPr lang="en-US" sz="2000" err="1">
                <a:latin typeface="Calibri"/>
                <a:ea typeface="Calibri"/>
                <a:cs typeface="Times New Roman"/>
              </a:rPr>
              <a:t>deoarece</a:t>
            </a:r>
            <a:r>
              <a:rPr lang="en-US" sz="2000" dirty="0">
                <a:latin typeface="Calibri"/>
                <a:ea typeface="Calibri"/>
                <a:cs typeface="Times New Roman"/>
              </a:rPr>
              <a:t> nu </a:t>
            </a:r>
            <a:r>
              <a:rPr lang="en-US" sz="2000" err="1">
                <a:latin typeface="Calibri"/>
                <a:ea typeface="Calibri"/>
                <a:cs typeface="Times New Roman"/>
              </a:rPr>
              <a:t>suportă</a:t>
            </a:r>
            <a:r>
              <a:rPr lang="en-US" sz="2000" dirty="0">
                <a:latin typeface="Calibri"/>
                <a:ea typeface="Calibri"/>
                <a:cs typeface="Times New Roman"/>
              </a:rPr>
              <a:t> </a:t>
            </a:r>
            <a:r>
              <a:rPr lang="en-US" sz="2000" err="1">
                <a:latin typeface="Calibri"/>
                <a:ea typeface="Calibri"/>
                <a:cs typeface="Times New Roman"/>
              </a:rPr>
              <a:t>moștenirea</a:t>
            </a:r>
            <a:r>
              <a:rPr lang="en-US" sz="2000" dirty="0">
                <a:latin typeface="Calibri"/>
                <a:ea typeface="Calibri"/>
                <a:cs typeface="Times New Roman"/>
              </a:rPr>
              <a:t> </a:t>
            </a:r>
            <a:r>
              <a:rPr lang="en-US" sz="2000" err="1">
                <a:latin typeface="Calibri"/>
                <a:ea typeface="Calibri"/>
                <a:cs typeface="Times New Roman"/>
              </a:rPr>
              <a:t>claselor</a:t>
            </a:r>
            <a:r>
              <a:rPr lang="en-US" sz="2000" dirty="0">
                <a:latin typeface="Calibri"/>
                <a:ea typeface="Calibri"/>
                <a:cs typeface="Times New Roman"/>
              </a:rPr>
              <a:t>. </a:t>
            </a:r>
            <a:endParaRPr lang="ro-RO" sz="2000" dirty="0">
              <a:latin typeface="Calibri"/>
              <a:ea typeface="Calibri"/>
            </a:endParaRPr>
          </a:p>
          <a:p>
            <a:r>
              <a:rPr lang="en-US" sz="2000" dirty="0" err="1">
                <a:latin typeface="Calibri"/>
                <a:ea typeface="Calibri"/>
                <a:cs typeface="Times New Roman"/>
              </a:rPr>
              <a:t>Aceste</a:t>
            </a:r>
            <a:r>
              <a:rPr lang="en-US" sz="2000" dirty="0">
                <a:latin typeface="Calibri"/>
                <a:ea typeface="Calibri"/>
                <a:cs typeface="Times New Roman"/>
              </a:rPr>
              <a:t> </a:t>
            </a:r>
            <a:r>
              <a:rPr lang="en-US" sz="2000" dirty="0" err="1">
                <a:latin typeface="Calibri"/>
                <a:ea typeface="Calibri"/>
                <a:cs typeface="Times New Roman"/>
              </a:rPr>
              <a:t>limitări</a:t>
            </a:r>
            <a:r>
              <a:rPr lang="en-US" sz="2000" dirty="0">
                <a:latin typeface="Calibri"/>
                <a:ea typeface="Calibri"/>
                <a:cs typeface="Times New Roman"/>
              </a:rPr>
              <a:t> pot </a:t>
            </a:r>
            <a:r>
              <a:rPr lang="en-US" sz="2000" dirty="0" err="1">
                <a:latin typeface="Calibri"/>
                <a:ea typeface="Calibri"/>
                <a:cs typeface="Times New Roman"/>
              </a:rPr>
              <a:t>împiedica</a:t>
            </a:r>
            <a:r>
              <a:rPr lang="en-US" sz="2000" dirty="0">
                <a:latin typeface="Calibri"/>
                <a:ea typeface="Calibri"/>
                <a:cs typeface="Times New Roman"/>
              </a:rPr>
              <a:t> </a:t>
            </a:r>
            <a:r>
              <a:rPr lang="en-US" sz="2000" dirty="0" err="1">
                <a:latin typeface="Calibri"/>
                <a:ea typeface="Calibri"/>
                <a:cs typeface="Times New Roman"/>
              </a:rPr>
              <a:t>scalabilitatea</a:t>
            </a:r>
            <a:r>
              <a:rPr lang="en-US" sz="2000" dirty="0">
                <a:latin typeface="Calibri"/>
                <a:ea typeface="Calibri"/>
                <a:cs typeface="Times New Roman"/>
              </a:rPr>
              <a:t>, </a:t>
            </a:r>
            <a:r>
              <a:rPr lang="en-US" sz="2000" dirty="0" err="1">
                <a:latin typeface="Calibri"/>
                <a:ea typeface="Calibri"/>
                <a:cs typeface="Times New Roman"/>
              </a:rPr>
              <a:t>reutilizabilitatea</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întreținerea</a:t>
            </a:r>
            <a:r>
              <a:rPr lang="en-US" sz="2000" dirty="0">
                <a:latin typeface="Calibri"/>
                <a:ea typeface="Calibri"/>
                <a:cs typeface="Times New Roman"/>
              </a:rPr>
              <a:t> </a:t>
            </a:r>
            <a:r>
              <a:rPr lang="en-US" sz="2000" dirty="0" err="1">
                <a:latin typeface="Calibri"/>
                <a:ea typeface="Calibri"/>
                <a:cs typeface="Times New Roman"/>
              </a:rPr>
              <a:t>scripturilor</a:t>
            </a:r>
            <a:r>
              <a:rPr lang="en-US" sz="2000" dirty="0">
                <a:latin typeface="Calibri"/>
                <a:ea typeface="Calibri"/>
                <a:cs typeface="Times New Roman"/>
              </a:rPr>
              <a:t>, </a:t>
            </a:r>
            <a:r>
              <a:rPr lang="en-US" sz="2000" dirty="0" err="1">
                <a:latin typeface="Calibri"/>
                <a:ea typeface="Calibri"/>
                <a:cs typeface="Times New Roman"/>
              </a:rPr>
              <a:t>afectând</a:t>
            </a:r>
            <a:r>
              <a:rPr lang="en-US" sz="2000" dirty="0">
                <a:latin typeface="Calibri"/>
                <a:ea typeface="Calibri"/>
                <a:cs typeface="Times New Roman"/>
              </a:rPr>
              <a:t> </a:t>
            </a:r>
            <a:r>
              <a:rPr lang="en-US" sz="2000" dirty="0" err="1">
                <a:latin typeface="Calibri"/>
                <a:ea typeface="Calibri"/>
                <a:cs typeface="Times New Roman"/>
              </a:rPr>
              <a:t>potențial</a:t>
            </a:r>
            <a:r>
              <a:rPr lang="en-US" sz="2000" dirty="0">
                <a:latin typeface="Calibri"/>
                <a:ea typeface="Calibri"/>
                <a:cs typeface="Times New Roman"/>
              </a:rPr>
              <a:t> </a:t>
            </a:r>
            <a:r>
              <a:rPr lang="en-US" sz="2000" dirty="0" err="1">
                <a:latin typeface="Calibri"/>
                <a:ea typeface="Calibri"/>
                <a:cs typeface="Times New Roman"/>
              </a:rPr>
              <a:t>eficiența</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eficacitatea</a:t>
            </a:r>
            <a:r>
              <a:rPr lang="en-US" sz="2000" dirty="0">
                <a:latin typeface="Calibri"/>
                <a:ea typeface="Calibri"/>
                <a:cs typeface="Times New Roman"/>
              </a:rPr>
              <a:t> </a:t>
            </a:r>
            <a:r>
              <a:rPr lang="en-US" sz="2000" dirty="0" err="1">
                <a:latin typeface="Calibri"/>
                <a:ea typeface="Calibri"/>
                <a:cs typeface="Times New Roman"/>
              </a:rPr>
              <a:t>procesului</a:t>
            </a:r>
            <a:r>
              <a:rPr lang="en-US" sz="2000" dirty="0">
                <a:latin typeface="Calibri"/>
                <a:ea typeface="Calibri"/>
                <a:cs typeface="Times New Roman"/>
              </a:rPr>
              <a:t> de </a:t>
            </a:r>
            <a:r>
              <a:rPr lang="en-US" sz="2000" dirty="0" err="1">
                <a:latin typeface="Calibri"/>
                <a:ea typeface="Calibri"/>
                <a:cs typeface="Times New Roman"/>
              </a:rPr>
              <a:t>testare</a:t>
            </a:r>
            <a:r>
              <a:rPr lang="en-US" sz="2000" dirty="0">
                <a:latin typeface="Calibri"/>
                <a:ea typeface="Calibri"/>
                <a:cs typeface="Times New Roman"/>
              </a:rPr>
              <a:t> </a:t>
            </a:r>
            <a:r>
              <a:rPr lang="en-US" sz="2000" dirty="0" err="1">
                <a:latin typeface="Calibri"/>
                <a:ea typeface="Calibri"/>
                <a:cs typeface="Times New Roman"/>
              </a:rPr>
              <a:t>automatizată</a:t>
            </a:r>
            <a:r>
              <a:rPr lang="en-US" sz="2000" dirty="0">
                <a:latin typeface="Calibri"/>
                <a:ea typeface="Calibri"/>
                <a:cs typeface="Times New Roman"/>
              </a:rPr>
              <a:t>. </a:t>
            </a:r>
            <a:endParaRPr lang="ro-RO" sz="2000">
              <a:latin typeface="Calibri"/>
              <a:ea typeface="Calibri"/>
            </a:endParaRPr>
          </a:p>
          <a:p>
            <a:r>
              <a:rPr lang="en-US" sz="2000" dirty="0">
                <a:latin typeface="Calibri"/>
                <a:ea typeface="Calibri"/>
                <a:cs typeface="Times New Roman"/>
              </a:rPr>
              <a:t>Ca </a:t>
            </a:r>
            <a:r>
              <a:rPr lang="en-US" sz="2000" dirty="0" err="1">
                <a:latin typeface="Calibri"/>
                <a:ea typeface="Calibri"/>
                <a:cs typeface="Times New Roman"/>
              </a:rPr>
              <a:t>urmare</a:t>
            </a:r>
            <a:r>
              <a:rPr lang="en-US" sz="2000" dirty="0">
                <a:latin typeface="Calibri"/>
                <a:ea typeface="Calibri"/>
                <a:cs typeface="Times New Roman"/>
              </a:rPr>
              <a:t>, </a:t>
            </a:r>
            <a:r>
              <a:rPr lang="en-US" sz="2000" dirty="0" err="1">
                <a:latin typeface="Calibri"/>
                <a:ea typeface="Calibri"/>
                <a:cs typeface="Times New Roman"/>
              </a:rPr>
              <a:t>limbaje</a:t>
            </a:r>
            <a:r>
              <a:rPr lang="en-US" sz="2000" dirty="0">
                <a:latin typeface="Calibri"/>
                <a:ea typeface="Calibri"/>
                <a:cs typeface="Times New Roman"/>
              </a:rPr>
              <a:t> alternative de </a:t>
            </a:r>
            <a:r>
              <a:rPr lang="en-US" sz="2000" dirty="0" err="1">
                <a:latin typeface="Calibri"/>
                <a:ea typeface="Calibri"/>
                <a:cs typeface="Times New Roman"/>
              </a:rPr>
              <a:t>scriptare</a:t>
            </a:r>
            <a:r>
              <a:rPr lang="en-US" sz="2000" dirty="0">
                <a:latin typeface="Calibri"/>
                <a:ea typeface="Calibri"/>
                <a:cs typeface="Times New Roman"/>
              </a:rPr>
              <a:t> care </a:t>
            </a:r>
            <a:r>
              <a:rPr lang="en-US" sz="2000" dirty="0" err="1">
                <a:latin typeface="Calibri"/>
                <a:ea typeface="Calibri"/>
                <a:cs typeface="Times New Roman"/>
              </a:rPr>
              <a:t>oferă</a:t>
            </a:r>
            <a:r>
              <a:rPr lang="en-US" sz="2000" dirty="0">
                <a:latin typeface="Calibri"/>
                <a:ea typeface="Calibri"/>
                <a:cs typeface="Times New Roman"/>
              </a:rPr>
              <a:t> </a:t>
            </a:r>
            <a:r>
              <a:rPr lang="en-US" sz="2000" dirty="0" err="1">
                <a:latin typeface="Calibri"/>
                <a:ea typeface="Calibri"/>
                <a:cs typeface="Times New Roman"/>
              </a:rPr>
              <a:t>caracteristici</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capacități</a:t>
            </a:r>
            <a:r>
              <a:rPr lang="en-US" sz="2000" dirty="0">
                <a:latin typeface="Calibri"/>
                <a:ea typeface="Calibri"/>
                <a:cs typeface="Times New Roman"/>
              </a:rPr>
              <a:t> </a:t>
            </a:r>
            <a:r>
              <a:rPr lang="en-US" sz="2000" dirty="0" err="1">
                <a:latin typeface="Calibri"/>
                <a:ea typeface="Calibri"/>
                <a:cs typeface="Times New Roman"/>
              </a:rPr>
              <a:t>mai</a:t>
            </a:r>
            <a:r>
              <a:rPr lang="en-US" sz="2000" dirty="0">
                <a:latin typeface="Calibri"/>
                <a:ea typeface="Calibri"/>
                <a:cs typeface="Times New Roman"/>
              </a:rPr>
              <a:t> </a:t>
            </a:r>
            <a:r>
              <a:rPr lang="en-US" sz="2000" dirty="0" err="1">
                <a:latin typeface="Calibri"/>
                <a:ea typeface="Calibri"/>
                <a:cs typeface="Times New Roman"/>
              </a:rPr>
              <a:t>robuste</a:t>
            </a:r>
            <a:r>
              <a:rPr lang="en-US" sz="2000" dirty="0">
                <a:latin typeface="Calibri"/>
                <a:ea typeface="Calibri"/>
                <a:cs typeface="Times New Roman"/>
              </a:rPr>
              <a:t>, cum </a:t>
            </a:r>
            <a:r>
              <a:rPr lang="en-US" sz="2000" dirty="0" err="1">
                <a:latin typeface="Calibri"/>
                <a:ea typeface="Calibri"/>
                <a:cs typeface="Times New Roman"/>
              </a:rPr>
              <a:t>ar</a:t>
            </a:r>
            <a:r>
              <a:rPr lang="en-US" sz="2000" dirty="0">
                <a:latin typeface="Calibri"/>
                <a:ea typeface="Calibri"/>
                <a:cs typeface="Times New Roman"/>
              </a:rPr>
              <a:t> fi Python </a:t>
            </a:r>
            <a:r>
              <a:rPr lang="en-US" sz="2000" dirty="0" err="1">
                <a:latin typeface="Calibri"/>
                <a:ea typeface="Calibri"/>
                <a:cs typeface="Times New Roman"/>
              </a:rPr>
              <a:t>sau</a:t>
            </a:r>
            <a:r>
              <a:rPr lang="en-US" sz="2000" dirty="0">
                <a:latin typeface="Calibri"/>
                <a:ea typeface="Calibri"/>
                <a:cs typeface="Times New Roman"/>
              </a:rPr>
              <a:t> JavaScript, pot fi </a:t>
            </a:r>
            <a:r>
              <a:rPr lang="en-US" sz="2000" dirty="0" err="1">
                <a:latin typeface="Calibri"/>
                <a:ea typeface="Calibri"/>
                <a:cs typeface="Times New Roman"/>
              </a:rPr>
              <a:t>opțiuni</a:t>
            </a:r>
            <a:r>
              <a:rPr lang="en-US" sz="2000" dirty="0">
                <a:latin typeface="Calibri"/>
                <a:ea typeface="Calibri"/>
                <a:cs typeface="Times New Roman"/>
              </a:rPr>
              <a:t> </a:t>
            </a:r>
            <a:r>
              <a:rPr lang="en-US" sz="2000" dirty="0" err="1">
                <a:latin typeface="Calibri"/>
                <a:ea typeface="Calibri"/>
                <a:cs typeface="Times New Roman"/>
              </a:rPr>
              <a:t>preferabile</a:t>
            </a:r>
            <a:r>
              <a:rPr lang="en-US" sz="2000" dirty="0">
                <a:latin typeface="Calibri"/>
                <a:ea typeface="Calibri"/>
                <a:cs typeface="Times New Roman"/>
              </a:rPr>
              <a:t> </a:t>
            </a:r>
            <a:r>
              <a:rPr lang="en-US" sz="2000" dirty="0" err="1">
                <a:latin typeface="Calibri"/>
                <a:ea typeface="Calibri"/>
                <a:cs typeface="Times New Roman"/>
              </a:rPr>
              <a:t>pentru</a:t>
            </a:r>
            <a:r>
              <a:rPr lang="en-US" sz="2000" dirty="0">
                <a:latin typeface="Calibri"/>
                <a:ea typeface="Calibri"/>
                <a:cs typeface="Times New Roman"/>
              </a:rPr>
              <a:t> </a:t>
            </a:r>
            <a:r>
              <a:rPr lang="en-US" sz="2000" dirty="0" err="1">
                <a:latin typeface="Calibri"/>
                <a:ea typeface="Calibri"/>
                <a:cs typeface="Times New Roman"/>
              </a:rPr>
              <a:t>proiectele</a:t>
            </a:r>
            <a:r>
              <a:rPr lang="en-US" sz="2000" dirty="0">
                <a:latin typeface="Calibri"/>
                <a:ea typeface="Calibri"/>
                <a:cs typeface="Times New Roman"/>
              </a:rPr>
              <a:t> de </a:t>
            </a:r>
            <a:r>
              <a:rPr lang="en-US" sz="2000" dirty="0" err="1">
                <a:latin typeface="Calibri"/>
                <a:ea typeface="Calibri"/>
                <a:cs typeface="Times New Roman"/>
              </a:rPr>
              <a:t>testare</a:t>
            </a:r>
            <a:r>
              <a:rPr lang="en-US" sz="2000" dirty="0">
                <a:latin typeface="Calibri"/>
                <a:ea typeface="Calibri"/>
                <a:cs typeface="Times New Roman"/>
              </a:rPr>
              <a:t> </a:t>
            </a:r>
            <a:r>
              <a:rPr lang="en-US" sz="2000" dirty="0" err="1">
                <a:latin typeface="Calibri"/>
                <a:ea typeface="Calibri"/>
                <a:cs typeface="Times New Roman"/>
              </a:rPr>
              <a:t>automatizată</a:t>
            </a:r>
            <a:r>
              <a:rPr lang="en-US" sz="2000" dirty="0">
                <a:latin typeface="Calibri"/>
                <a:ea typeface="Calibri"/>
                <a:cs typeface="Times New Roman"/>
              </a:rPr>
              <a:t>.</a:t>
            </a:r>
            <a:endParaRPr lang="ro-RO" sz="2000">
              <a:latin typeface="Calibri"/>
              <a:ea typeface="Calibri"/>
            </a:endParaRPr>
          </a:p>
          <a:p>
            <a:endParaRPr lang="ro-RO" dirty="0">
              <a:ea typeface="Calibri"/>
            </a:endParaRPr>
          </a:p>
        </p:txBody>
      </p:sp>
    </p:spTree>
    <p:extLst>
      <p:ext uri="{BB962C8B-B14F-4D97-AF65-F5344CB8AC3E}">
        <p14:creationId xmlns:p14="http://schemas.microsoft.com/office/powerpoint/2010/main" val="3226937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AF8F51E-FA94-106B-787D-BA1EF0A7710B}"/>
              </a:ext>
            </a:extLst>
          </p:cNvPr>
          <p:cNvSpPr>
            <a:spLocks noGrp="1"/>
          </p:cNvSpPr>
          <p:nvPr>
            <p:ph type="title"/>
          </p:nvPr>
        </p:nvSpPr>
        <p:spPr/>
        <p:txBody>
          <a:bodyPr/>
          <a:lstStyle/>
          <a:p>
            <a:pPr algn="ctr"/>
            <a:r>
              <a:rPr lang="ro-RO" dirty="0">
                <a:latin typeface="Calibri"/>
                <a:ea typeface="Calibri"/>
                <a:cs typeface="Calibri"/>
              </a:rPr>
              <a:t>Avantaje </a:t>
            </a:r>
            <a:r>
              <a:rPr lang="en-US" dirty="0">
                <a:latin typeface="Calibri"/>
                <a:ea typeface="Calibri"/>
                <a:cs typeface="Calibri"/>
              </a:rPr>
              <a:t>QUICK TEST PROFESSIONAL (QTP)</a:t>
            </a:r>
            <a:endParaRPr lang="ro-RO" dirty="0">
              <a:solidFill>
                <a:srgbClr val="000000"/>
              </a:solidFill>
              <a:latin typeface="Calibri"/>
              <a:ea typeface="Calibri"/>
              <a:cs typeface="Calibri"/>
            </a:endParaRPr>
          </a:p>
        </p:txBody>
      </p:sp>
      <p:sp>
        <p:nvSpPr>
          <p:cNvPr id="3" name="Substituent conținut 2">
            <a:extLst>
              <a:ext uri="{FF2B5EF4-FFF2-40B4-BE49-F238E27FC236}">
                <a16:creationId xmlns:a16="http://schemas.microsoft.com/office/drawing/2014/main" id="{0A5C309D-DA16-D2AD-BE4C-B4411C31BF6D}"/>
              </a:ext>
            </a:extLst>
          </p:cNvPr>
          <p:cNvSpPr>
            <a:spLocks noGrp="1"/>
          </p:cNvSpPr>
          <p:nvPr>
            <p:ph idx="1"/>
          </p:nvPr>
        </p:nvSpPr>
        <p:spPr>
          <a:xfrm>
            <a:off x="1141412" y="2249487"/>
            <a:ext cx="9905999" cy="4122285"/>
          </a:xfrm>
        </p:spPr>
        <p:txBody>
          <a:bodyPr vert="horz" lIns="91440" tIns="45720" rIns="91440" bIns="45720" rtlCol="0" anchor="t">
            <a:normAutofit/>
          </a:bodyPr>
          <a:lstStyle/>
          <a:p>
            <a:pPr>
              <a:buAutoNum type="arabicPeriod"/>
            </a:pPr>
            <a:r>
              <a:rPr lang="ro-RO" sz="2000" b="1" dirty="0">
                <a:latin typeface="Calibri"/>
                <a:ea typeface="Calibri"/>
                <a:cs typeface="Calibri"/>
              </a:rPr>
              <a:t>  Interfață prietenoasă pentru utilizator</a:t>
            </a:r>
            <a:r>
              <a:rPr lang="ro-RO" sz="2000" dirty="0">
                <a:latin typeface="Calibri"/>
                <a:ea typeface="Calibri"/>
                <a:cs typeface="Calibri"/>
              </a:rPr>
              <a:t>: QTP/UFT are o interfață intuitivă și ușor de utilizat, ceea ce face procesul de creare, editare și rulare a testelor automate mai accesibil pentru </a:t>
            </a:r>
            <a:r>
              <a:rPr lang="ro-RO" sz="2000" dirty="0" err="1">
                <a:latin typeface="Calibri"/>
                <a:ea typeface="Calibri"/>
                <a:cs typeface="Calibri"/>
              </a:rPr>
              <a:t>testeri</a:t>
            </a:r>
            <a:r>
              <a:rPr lang="ro-RO" sz="2000" dirty="0">
                <a:latin typeface="Calibri"/>
                <a:ea typeface="Calibri"/>
                <a:cs typeface="Calibri"/>
              </a:rPr>
              <a:t> și dezvoltatori.</a:t>
            </a:r>
            <a:endParaRPr lang="ro-RO" sz="2000" dirty="0">
              <a:ea typeface="Calibri"/>
              <a:cs typeface="Calibri"/>
            </a:endParaRPr>
          </a:p>
          <a:p>
            <a:pPr>
              <a:buAutoNum type="arabicPeriod"/>
            </a:pPr>
            <a:r>
              <a:rPr lang="ro-RO" sz="2000" b="1" dirty="0">
                <a:latin typeface="Calibri"/>
                <a:ea typeface="Calibri"/>
                <a:cs typeface="Calibri"/>
              </a:rPr>
              <a:t> Suport pentru multiple tehnologii</a:t>
            </a:r>
            <a:r>
              <a:rPr lang="ro-RO" sz="2000" dirty="0">
                <a:latin typeface="Calibri"/>
                <a:ea typeface="Calibri"/>
                <a:cs typeface="Calibri"/>
              </a:rPr>
              <a:t>: Instrumentul are capacități puternice de recunoaștere a obiectelor și suportă o gamă largă de tehnologii și platforme, inclusiv aplicații desktop, web și mobile</a:t>
            </a:r>
          </a:p>
          <a:p>
            <a:pPr>
              <a:buAutoNum type="arabicPeriod"/>
            </a:pPr>
            <a:r>
              <a:rPr lang="ro-RO" sz="2000" b="1" dirty="0">
                <a:latin typeface="Calibri"/>
                <a:ea typeface="Calibri"/>
                <a:cs typeface="Calibri"/>
              </a:rPr>
              <a:t>Funcționalități extinse de înregistrare și redare</a:t>
            </a:r>
            <a:r>
              <a:rPr lang="ro-RO" sz="2000" dirty="0">
                <a:latin typeface="Calibri"/>
                <a:ea typeface="Calibri"/>
                <a:cs typeface="Calibri"/>
              </a:rPr>
              <a:t>: QTP/UFT permite înregistrarea interacțiunilor cu aplicația și redarea acestora pentru a crea teste automate rapid și fără a necesita cunoștințe de programare avansate.</a:t>
            </a:r>
          </a:p>
          <a:p>
            <a:pPr>
              <a:buAutoNum type="arabicPeriod"/>
            </a:pPr>
            <a:endParaRPr lang="ro-RO" sz="2000" dirty="0">
              <a:ea typeface="Calibri"/>
              <a:cs typeface="Calibri"/>
            </a:endParaRPr>
          </a:p>
          <a:p>
            <a:pPr marL="457200" indent="-457200">
              <a:buAutoNum type="arabicPeriod"/>
            </a:pPr>
            <a:endParaRPr lang="ro-RO" dirty="0">
              <a:ea typeface="Calibri"/>
              <a:cs typeface="Calibri"/>
            </a:endParaRPr>
          </a:p>
        </p:txBody>
      </p:sp>
    </p:spTree>
    <p:extLst>
      <p:ext uri="{BB962C8B-B14F-4D97-AF65-F5344CB8AC3E}">
        <p14:creationId xmlns:p14="http://schemas.microsoft.com/office/powerpoint/2010/main" val="145114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4843489-AB2A-29FA-EC5C-1302A06A6FD4}"/>
              </a:ext>
            </a:extLst>
          </p:cNvPr>
          <p:cNvSpPr>
            <a:spLocks noGrp="1"/>
          </p:cNvSpPr>
          <p:nvPr>
            <p:ph type="title"/>
          </p:nvPr>
        </p:nvSpPr>
        <p:spPr/>
        <p:txBody>
          <a:bodyPr/>
          <a:lstStyle/>
          <a:p>
            <a:pPr algn="ctr"/>
            <a:r>
              <a:rPr lang="ro-RO" dirty="0">
                <a:latin typeface="Calibri"/>
                <a:ea typeface="Calibri"/>
                <a:cs typeface="Calibri"/>
              </a:rPr>
              <a:t>AVANTAJE </a:t>
            </a:r>
            <a:r>
              <a:rPr lang="en-US" dirty="0">
                <a:latin typeface="Calibri"/>
                <a:ea typeface="Calibri"/>
                <a:cs typeface="Calibri"/>
              </a:rPr>
              <a:t>QUICK TEST PROFESSIONAL (QTP)</a:t>
            </a:r>
            <a:endParaRPr lang="ro-RO" dirty="0">
              <a:latin typeface="Calibri"/>
              <a:ea typeface="Calibri"/>
              <a:cs typeface="Calibri"/>
            </a:endParaRPr>
          </a:p>
        </p:txBody>
      </p:sp>
      <p:sp>
        <p:nvSpPr>
          <p:cNvPr id="3" name="Substituent conținut 2">
            <a:extLst>
              <a:ext uri="{FF2B5EF4-FFF2-40B4-BE49-F238E27FC236}">
                <a16:creationId xmlns:a16="http://schemas.microsoft.com/office/drawing/2014/main" id="{4B7AA1C2-D5E3-B4C7-A491-B7ADB2DD4564}"/>
              </a:ext>
            </a:extLst>
          </p:cNvPr>
          <p:cNvSpPr>
            <a:spLocks noGrp="1"/>
          </p:cNvSpPr>
          <p:nvPr>
            <p:ph idx="1"/>
          </p:nvPr>
        </p:nvSpPr>
        <p:spPr/>
        <p:txBody>
          <a:bodyPr vert="horz" lIns="91440" tIns="45720" rIns="91440" bIns="45720" rtlCol="0" anchor="t">
            <a:normAutofit/>
          </a:bodyPr>
          <a:lstStyle/>
          <a:p>
            <a:pPr marL="0" indent="0">
              <a:buNone/>
            </a:pPr>
            <a:r>
              <a:rPr lang="ro-RO" sz="2000" dirty="0">
                <a:latin typeface="Calibri"/>
                <a:ea typeface="Calibri"/>
                <a:cs typeface="Calibri"/>
              </a:rPr>
              <a:t>4.  </a:t>
            </a:r>
            <a:r>
              <a:rPr lang="ro-RO" sz="2000" b="1" dirty="0">
                <a:latin typeface="Calibri"/>
                <a:ea typeface="Calibri"/>
                <a:cs typeface="Calibri"/>
              </a:rPr>
              <a:t>Integrare cu alte unelte și cadre de testare</a:t>
            </a:r>
            <a:r>
              <a:rPr lang="ro-RO" sz="2000" dirty="0">
                <a:latin typeface="Calibri"/>
                <a:ea typeface="Calibri"/>
                <a:cs typeface="Calibri"/>
              </a:rPr>
              <a:t>: QTP/UFT poate fi integrat cu alte unelte de testare și cadre de testare, precum HP ALM (</a:t>
            </a:r>
            <a:r>
              <a:rPr lang="ro-RO" sz="2000" dirty="0" err="1">
                <a:latin typeface="Calibri"/>
                <a:ea typeface="Calibri"/>
                <a:cs typeface="Calibri"/>
              </a:rPr>
              <a:t>Application</a:t>
            </a:r>
            <a:r>
              <a:rPr lang="ro-RO" sz="2000" dirty="0">
                <a:latin typeface="Calibri"/>
                <a:ea typeface="Calibri"/>
                <a:cs typeface="Calibri"/>
              </a:rPr>
              <a:t> </a:t>
            </a:r>
            <a:r>
              <a:rPr lang="ro-RO" sz="2000" dirty="0" err="1">
                <a:latin typeface="Calibri"/>
                <a:ea typeface="Calibri"/>
                <a:cs typeface="Calibri"/>
              </a:rPr>
              <a:t>Lifecycle</a:t>
            </a:r>
            <a:r>
              <a:rPr lang="ro-RO" sz="2000" dirty="0">
                <a:latin typeface="Calibri"/>
                <a:ea typeface="Calibri"/>
                <a:cs typeface="Calibri"/>
              </a:rPr>
              <a:t> Management) sau </a:t>
            </a:r>
            <a:r>
              <a:rPr lang="ro-RO" sz="2000" dirty="0" err="1">
                <a:latin typeface="Calibri"/>
                <a:ea typeface="Calibri"/>
                <a:cs typeface="Calibri"/>
              </a:rPr>
              <a:t>Jenkins</a:t>
            </a:r>
            <a:r>
              <a:rPr lang="ro-RO" sz="2000" dirty="0">
                <a:latin typeface="Calibri"/>
                <a:ea typeface="Calibri"/>
                <a:cs typeface="Calibri"/>
              </a:rPr>
              <a:t>, pentru a facilita gestionarea și executarea testelor automate.</a:t>
            </a:r>
          </a:p>
          <a:p>
            <a:pPr marL="0" indent="0">
              <a:buNone/>
            </a:pPr>
            <a:r>
              <a:rPr lang="ro-RO" sz="2000" dirty="0">
                <a:latin typeface="Calibri"/>
                <a:ea typeface="Calibri"/>
                <a:cs typeface="Calibri"/>
              </a:rPr>
              <a:t>5. </a:t>
            </a:r>
            <a:r>
              <a:rPr lang="ro-RO" sz="2000" b="1" dirty="0">
                <a:latin typeface="Calibri"/>
                <a:ea typeface="Calibri"/>
                <a:cs typeface="Calibri"/>
              </a:rPr>
              <a:t>Suport pentru testare regresivă și de regresiune</a:t>
            </a:r>
            <a:r>
              <a:rPr lang="ro-RO" sz="2000" dirty="0">
                <a:latin typeface="Calibri"/>
                <a:ea typeface="Calibri"/>
                <a:cs typeface="Calibri"/>
              </a:rPr>
              <a:t>: QTP/UFT facilitează testarea regresivă și de regresiune prin automatizarea testelor repetabile și prin identificarea rapidă a defectelor.</a:t>
            </a:r>
          </a:p>
          <a:p>
            <a:pPr marL="0" indent="0">
              <a:buNone/>
            </a:pPr>
            <a:r>
              <a:rPr lang="ro-RO" sz="2000" dirty="0">
                <a:latin typeface="Calibri"/>
                <a:ea typeface="Calibri"/>
                <a:cs typeface="Calibri"/>
              </a:rPr>
              <a:t>6. </a:t>
            </a:r>
            <a:r>
              <a:rPr lang="ro-RO" sz="2000" b="1" dirty="0">
                <a:latin typeface="Calibri"/>
                <a:ea typeface="Calibri"/>
                <a:cs typeface="Calibri"/>
              </a:rPr>
              <a:t>Raportare și analiză a rezultatelor de testare</a:t>
            </a:r>
            <a:r>
              <a:rPr lang="ro-RO" sz="2000" dirty="0">
                <a:latin typeface="Calibri"/>
                <a:ea typeface="Calibri"/>
                <a:cs typeface="Calibri"/>
              </a:rPr>
              <a:t>: QTP/UFT oferă funcționalități avansate pentru raportarea și analizarea rezultatelor de testare automate, inclusiv generarea automată a rapoartelor</a:t>
            </a:r>
            <a:endParaRPr lang="ro-RO" sz="2000" dirty="0">
              <a:ea typeface="Calibri" panose="020F0502020204030204" pitchFamily="34" charset="0"/>
            </a:endParaRPr>
          </a:p>
        </p:txBody>
      </p:sp>
    </p:spTree>
    <p:extLst>
      <p:ext uri="{BB962C8B-B14F-4D97-AF65-F5344CB8AC3E}">
        <p14:creationId xmlns:p14="http://schemas.microsoft.com/office/powerpoint/2010/main" val="314614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978E532-658C-47EB-DE8F-B63D3642D7D6}"/>
              </a:ext>
            </a:extLst>
          </p:cNvPr>
          <p:cNvSpPr>
            <a:spLocks noGrp="1"/>
          </p:cNvSpPr>
          <p:nvPr>
            <p:ph type="title"/>
          </p:nvPr>
        </p:nvSpPr>
        <p:spPr/>
        <p:txBody>
          <a:bodyPr/>
          <a:lstStyle/>
          <a:p>
            <a:pPr algn="ctr"/>
            <a:r>
              <a:rPr lang="ro-RO" dirty="0">
                <a:latin typeface="Calibri"/>
                <a:ea typeface="Calibri"/>
                <a:cs typeface="Calibri"/>
              </a:rPr>
              <a:t>Dezavantaje </a:t>
            </a:r>
            <a:r>
              <a:rPr lang="en-US" dirty="0">
                <a:latin typeface="Calibri"/>
                <a:ea typeface="Calibri"/>
                <a:cs typeface="Calibri"/>
              </a:rPr>
              <a:t>QUICK TEST PROFESSIONAL (QTP)</a:t>
            </a:r>
            <a:endParaRPr lang="ro-RO" dirty="0"/>
          </a:p>
        </p:txBody>
      </p:sp>
      <p:sp>
        <p:nvSpPr>
          <p:cNvPr id="3" name="Substituent conținut 2">
            <a:extLst>
              <a:ext uri="{FF2B5EF4-FFF2-40B4-BE49-F238E27FC236}">
                <a16:creationId xmlns:a16="http://schemas.microsoft.com/office/drawing/2014/main" id="{05245CBB-7210-0961-05DA-BE731BBC05EC}"/>
              </a:ext>
            </a:extLst>
          </p:cNvPr>
          <p:cNvSpPr>
            <a:spLocks noGrp="1"/>
          </p:cNvSpPr>
          <p:nvPr>
            <p:ph idx="1"/>
          </p:nvPr>
        </p:nvSpPr>
        <p:spPr>
          <a:xfrm>
            <a:off x="1141412" y="2249487"/>
            <a:ext cx="9905999" cy="4279523"/>
          </a:xfrm>
        </p:spPr>
        <p:txBody>
          <a:bodyPr vert="horz" lIns="91440" tIns="45720" rIns="91440" bIns="45720" rtlCol="0" anchor="t">
            <a:normAutofit/>
          </a:bodyPr>
          <a:lstStyle/>
          <a:p>
            <a:pPr marL="457200" indent="-457200">
              <a:buAutoNum type="arabicPeriod"/>
            </a:pPr>
            <a:r>
              <a:rPr lang="ro-RO" sz="2000" b="1" dirty="0">
                <a:latin typeface="Calibri"/>
                <a:ea typeface="Calibri"/>
                <a:cs typeface="Calibri"/>
              </a:rPr>
              <a:t>Costuri ridicate de licențiere</a:t>
            </a:r>
            <a:r>
              <a:rPr lang="ro-RO" sz="2000" dirty="0">
                <a:latin typeface="Calibri"/>
                <a:ea typeface="Calibri"/>
                <a:cs typeface="Calibri"/>
              </a:rPr>
              <a:t>: Licențierea QTP/UFT poate fi costisitoare, mai ales pentru organizațiile mici sau pentru echipele cu bugete limitate.</a:t>
            </a:r>
          </a:p>
          <a:p>
            <a:pPr marL="457200" indent="-457200">
              <a:buAutoNum type="arabicPeriod"/>
            </a:pPr>
            <a:r>
              <a:rPr lang="ro-RO" sz="2000" b="1" dirty="0">
                <a:latin typeface="Calibri"/>
                <a:ea typeface="Calibri"/>
                <a:cs typeface="Calibri"/>
              </a:rPr>
              <a:t>Resurse tehnice și de formare necesare</a:t>
            </a:r>
            <a:r>
              <a:rPr lang="ro-RO" sz="2000" dirty="0">
                <a:latin typeface="Calibri"/>
                <a:ea typeface="Calibri"/>
                <a:cs typeface="Calibri"/>
              </a:rPr>
              <a:t>: Utilizarea QTP/UFT necesită cunoștințe tehnice solide și timp pentru a învăța cum să utilizați în mod eficient toate funcționalitățile.</a:t>
            </a:r>
          </a:p>
          <a:p>
            <a:pPr marL="457200" indent="-457200">
              <a:buAutoNum type="arabicPeriod"/>
            </a:pPr>
            <a:r>
              <a:rPr lang="ro-RO" sz="2000" b="1" dirty="0">
                <a:latin typeface="Calibri"/>
                <a:ea typeface="Calibri"/>
                <a:cs typeface="Calibri"/>
              </a:rPr>
              <a:t>Dependența de </a:t>
            </a:r>
            <a:r>
              <a:rPr lang="ro-RO" sz="2000" b="1" err="1">
                <a:latin typeface="Calibri"/>
                <a:ea typeface="Calibri"/>
                <a:cs typeface="Calibri"/>
              </a:rPr>
              <a:t>scripting</a:t>
            </a:r>
            <a:r>
              <a:rPr lang="ro-RO" sz="2000" dirty="0">
                <a:latin typeface="Calibri"/>
                <a:ea typeface="Calibri"/>
                <a:cs typeface="Calibri"/>
              </a:rPr>
              <a:t>: Pentru a utiliza în mod eficient QTP/UFT, este necesară familiarizarea și confortul cu </a:t>
            </a:r>
            <a:r>
              <a:rPr lang="ro-RO" sz="2000" err="1">
                <a:latin typeface="Calibri"/>
                <a:ea typeface="Calibri"/>
                <a:cs typeface="Calibri"/>
              </a:rPr>
              <a:t>scriptingul</a:t>
            </a:r>
            <a:r>
              <a:rPr lang="ro-RO" sz="2000" dirty="0">
                <a:latin typeface="Calibri"/>
                <a:ea typeface="Calibri"/>
                <a:cs typeface="Calibri"/>
              </a:rPr>
              <a:t> în </a:t>
            </a:r>
            <a:r>
              <a:rPr lang="ro-RO" sz="2000" err="1">
                <a:latin typeface="Calibri"/>
                <a:ea typeface="Calibri"/>
                <a:cs typeface="Calibri"/>
              </a:rPr>
              <a:t>VBScript</a:t>
            </a:r>
            <a:endParaRPr lang="ro-RO" sz="2000" dirty="0">
              <a:latin typeface="Calibri"/>
              <a:ea typeface="Calibri"/>
              <a:cs typeface="Calibri"/>
            </a:endParaRPr>
          </a:p>
          <a:p>
            <a:pPr marL="457200" indent="-457200">
              <a:buAutoNum type="arabicPeriod"/>
            </a:pPr>
            <a:r>
              <a:rPr lang="ro-RO" sz="2000" b="1" dirty="0">
                <a:latin typeface="Calibri"/>
                <a:ea typeface="Calibri"/>
                <a:cs typeface="Calibri"/>
              </a:rPr>
              <a:t>Dificultatea în testarea unor tehnologii noi sau neobișnuite</a:t>
            </a:r>
            <a:r>
              <a:rPr lang="ro-RO" sz="2000" dirty="0">
                <a:latin typeface="Calibri"/>
                <a:ea typeface="Calibri"/>
                <a:cs typeface="Calibri"/>
              </a:rPr>
              <a:t>: QTP/UFT poate avea dificultăți în testarea unor tehnologii noi sau neobișnuite, precum tehnologii web avansate sau aplicații bazate pe </a:t>
            </a:r>
            <a:r>
              <a:rPr lang="ro-RO" sz="2000" err="1">
                <a:latin typeface="Calibri"/>
                <a:ea typeface="Calibri"/>
                <a:cs typeface="Calibri"/>
              </a:rPr>
              <a:t>cloud</a:t>
            </a:r>
            <a:endParaRPr lang="ro-RO" sz="2000" dirty="0">
              <a:latin typeface="Calibri"/>
              <a:ea typeface="Calibri"/>
              <a:cs typeface="Calibri"/>
            </a:endParaRPr>
          </a:p>
          <a:p>
            <a:pPr marL="457200" indent="-457200">
              <a:buAutoNum type="arabicPeriod"/>
            </a:pPr>
            <a:endParaRPr lang="ro-RO" sz="2000" dirty="0">
              <a:latin typeface="Calibri"/>
              <a:ea typeface="Calibri"/>
              <a:cs typeface="Calibri"/>
            </a:endParaRPr>
          </a:p>
        </p:txBody>
      </p:sp>
    </p:spTree>
    <p:extLst>
      <p:ext uri="{BB962C8B-B14F-4D97-AF65-F5344CB8AC3E}">
        <p14:creationId xmlns:p14="http://schemas.microsoft.com/office/powerpoint/2010/main" val="2407154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0B55118-78FA-BC2D-F05F-3C85E6DBC688}"/>
              </a:ext>
            </a:extLst>
          </p:cNvPr>
          <p:cNvSpPr>
            <a:spLocks noGrp="1"/>
          </p:cNvSpPr>
          <p:nvPr>
            <p:ph type="title"/>
          </p:nvPr>
        </p:nvSpPr>
        <p:spPr/>
        <p:txBody>
          <a:bodyPr/>
          <a:lstStyle/>
          <a:p>
            <a:pPr algn="ctr"/>
            <a:r>
              <a:rPr lang="ro-RO" dirty="0">
                <a:latin typeface="Calibri"/>
                <a:ea typeface="Calibri"/>
                <a:cs typeface="Calibri"/>
              </a:rPr>
              <a:t>DEZAVANTAJE </a:t>
            </a:r>
            <a:r>
              <a:rPr lang="en-US" dirty="0">
                <a:latin typeface="Calibri"/>
                <a:ea typeface="Calibri"/>
                <a:cs typeface="Calibri"/>
              </a:rPr>
              <a:t>QUICK TEST PROFESSIONAL (QTP)</a:t>
            </a:r>
            <a:endParaRPr lang="ro-RO" dirty="0">
              <a:latin typeface="Calibri"/>
              <a:cs typeface="Calibri"/>
            </a:endParaRPr>
          </a:p>
        </p:txBody>
      </p:sp>
      <p:sp>
        <p:nvSpPr>
          <p:cNvPr id="3" name="Substituent conținut 2">
            <a:extLst>
              <a:ext uri="{FF2B5EF4-FFF2-40B4-BE49-F238E27FC236}">
                <a16:creationId xmlns:a16="http://schemas.microsoft.com/office/drawing/2014/main" id="{062A0014-1E37-AD7B-6001-07605B790BA7}"/>
              </a:ext>
            </a:extLst>
          </p:cNvPr>
          <p:cNvSpPr>
            <a:spLocks noGrp="1"/>
          </p:cNvSpPr>
          <p:nvPr>
            <p:ph idx="1"/>
          </p:nvPr>
        </p:nvSpPr>
        <p:spPr>
          <a:xfrm>
            <a:off x="1141412" y="2249487"/>
            <a:ext cx="9905999" cy="3457047"/>
          </a:xfrm>
        </p:spPr>
        <p:txBody>
          <a:bodyPr vert="horz" lIns="91440" tIns="45720" rIns="91440" bIns="45720" rtlCol="0" anchor="t">
            <a:normAutofit fontScale="92500" lnSpcReduction="10000"/>
          </a:bodyPr>
          <a:lstStyle/>
          <a:p>
            <a:pPr marL="0" indent="0">
              <a:buNone/>
            </a:pPr>
            <a:r>
              <a:rPr lang="ro-RO" sz="2000" dirty="0">
                <a:latin typeface="Calibri"/>
                <a:ea typeface="Calibri"/>
                <a:cs typeface="Calibri"/>
              </a:rPr>
              <a:t>5. </a:t>
            </a:r>
            <a:r>
              <a:rPr lang="ro-RO" sz="2000" b="1" dirty="0">
                <a:latin typeface="Calibri"/>
                <a:ea typeface="Calibri"/>
                <a:cs typeface="Calibri"/>
              </a:rPr>
              <a:t>Flexibilitate limitată în modificarea testelor</a:t>
            </a:r>
            <a:r>
              <a:rPr lang="ro-RO" sz="2000" dirty="0">
                <a:latin typeface="Calibri"/>
                <a:ea typeface="Calibri"/>
                <a:cs typeface="Calibri"/>
              </a:rPr>
              <a:t>: Odată ce sunt create, testele automate în QTP/UFT pot fi mai puțin flexibile în modificare și reutilizare decât testele scrise manual sau cu alte unelte de testare.</a:t>
            </a:r>
            <a:endParaRPr lang="ro-RO" dirty="0">
              <a:ea typeface="Calibri"/>
            </a:endParaRPr>
          </a:p>
          <a:p>
            <a:pPr marL="0" indent="0">
              <a:buNone/>
            </a:pPr>
            <a:r>
              <a:rPr lang="ro-RO" sz="2000" dirty="0">
                <a:latin typeface="Calibri"/>
                <a:ea typeface="Calibri"/>
                <a:cs typeface="Calibri"/>
              </a:rPr>
              <a:t>6. </a:t>
            </a:r>
            <a:r>
              <a:rPr lang="ro-RO" sz="2000" b="1" dirty="0">
                <a:latin typeface="Calibri"/>
                <a:ea typeface="Calibri"/>
                <a:cs typeface="Calibri"/>
              </a:rPr>
              <a:t>Dependența de obiectele de pe interfața utilizatorului</a:t>
            </a:r>
            <a:r>
              <a:rPr lang="ro-RO" sz="2000" dirty="0">
                <a:latin typeface="Calibri"/>
                <a:ea typeface="Calibri"/>
                <a:cs typeface="Calibri"/>
              </a:rPr>
              <a:t>: Testele automate în QTP/UFT sunt sensibile la modificările în structura sau în identificatorii obiectelor de pe interfața utilizatorului, ceea ce poate duce la fragilitate</a:t>
            </a:r>
            <a:endParaRPr lang="ro-RO" sz="2000" dirty="0">
              <a:ea typeface="Calibri"/>
            </a:endParaRPr>
          </a:p>
          <a:p>
            <a:pPr marL="0" indent="0">
              <a:buNone/>
            </a:pPr>
            <a:r>
              <a:rPr lang="ro-RO" sz="2000" dirty="0">
                <a:latin typeface="Calibri"/>
                <a:ea typeface="Calibri"/>
                <a:cs typeface="Calibri"/>
              </a:rPr>
              <a:t>7. </a:t>
            </a:r>
            <a:r>
              <a:rPr lang="ro-RO" sz="2000" b="1" dirty="0">
                <a:latin typeface="Calibri"/>
                <a:ea typeface="Calibri"/>
                <a:cs typeface="Calibri"/>
              </a:rPr>
              <a:t>Dificultăți în integrarea cu alte unelte și cadre de testare</a:t>
            </a:r>
            <a:r>
              <a:rPr lang="ro-RO" sz="2000" dirty="0">
                <a:latin typeface="Calibri"/>
                <a:ea typeface="Calibri"/>
                <a:cs typeface="Calibri"/>
              </a:rPr>
              <a:t>: Integrarea QTP/UFT cu alte unelte și cadre de testare poate fi uneori dificilă sau incompletă</a:t>
            </a:r>
          </a:p>
          <a:p>
            <a:pPr marL="0" indent="0">
              <a:buNone/>
            </a:pPr>
            <a:r>
              <a:rPr lang="ro-RO" sz="2000">
                <a:latin typeface="Calibri"/>
                <a:ea typeface="Calibri"/>
                <a:cs typeface="Calibri"/>
              </a:rPr>
              <a:t> </a:t>
            </a:r>
            <a:endParaRPr lang="ro-RO" sz="2000" dirty="0">
              <a:latin typeface="Calibri"/>
              <a:ea typeface="Calibri"/>
              <a:cs typeface="Calibri"/>
            </a:endParaRPr>
          </a:p>
        </p:txBody>
      </p:sp>
    </p:spTree>
    <p:extLst>
      <p:ext uri="{BB962C8B-B14F-4D97-AF65-F5344CB8AC3E}">
        <p14:creationId xmlns:p14="http://schemas.microsoft.com/office/powerpoint/2010/main" val="204080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AEA4E6D-B965-10A4-BBF3-AE06B88570EE}"/>
              </a:ext>
            </a:extLst>
          </p:cNvPr>
          <p:cNvSpPr>
            <a:spLocks noGrp="1"/>
          </p:cNvSpPr>
          <p:nvPr>
            <p:ph type="title"/>
          </p:nvPr>
        </p:nvSpPr>
        <p:spPr/>
        <p:txBody>
          <a:bodyPr/>
          <a:lstStyle/>
          <a:p>
            <a:pPr algn="ctr"/>
            <a:r>
              <a:rPr lang="ro-RO" dirty="0" err="1">
                <a:latin typeface="Calibri"/>
                <a:ea typeface="Calibri"/>
                <a:cs typeface="Calibri"/>
              </a:rPr>
              <a:t>ranorex</a:t>
            </a:r>
            <a:endParaRPr lang="ro-RO" dirty="0" err="1">
              <a:ea typeface="Calibri" panose="020F0502020204030204" pitchFamily="34" charset="0"/>
            </a:endParaRPr>
          </a:p>
        </p:txBody>
      </p:sp>
      <p:sp>
        <p:nvSpPr>
          <p:cNvPr id="3" name="Substituent conținut 2">
            <a:extLst>
              <a:ext uri="{FF2B5EF4-FFF2-40B4-BE49-F238E27FC236}">
                <a16:creationId xmlns:a16="http://schemas.microsoft.com/office/drawing/2014/main" id="{607B49AD-BDAE-F984-0244-8D9F35539417}"/>
              </a:ext>
            </a:extLst>
          </p:cNvPr>
          <p:cNvSpPr>
            <a:spLocks noGrp="1"/>
          </p:cNvSpPr>
          <p:nvPr>
            <p:ph idx="1"/>
          </p:nvPr>
        </p:nvSpPr>
        <p:spPr>
          <a:xfrm>
            <a:off x="1141412" y="2249487"/>
            <a:ext cx="9905999" cy="4400475"/>
          </a:xfrm>
        </p:spPr>
        <p:txBody>
          <a:bodyPr vert="horz" lIns="91440" tIns="45720" rIns="91440" bIns="45720" rtlCol="0" anchor="t">
            <a:normAutofit/>
          </a:bodyPr>
          <a:lstStyle/>
          <a:p>
            <a:pPr marL="171450" indent="-171450"/>
            <a:r>
              <a:rPr lang="en-US" sz="2000" err="1">
                <a:latin typeface="Calibri"/>
                <a:ea typeface="Calibri"/>
                <a:cs typeface="Times New Roman"/>
              </a:rPr>
              <a:t>Furnizor</a:t>
            </a:r>
            <a:r>
              <a:rPr lang="en-US" sz="2000" dirty="0">
                <a:latin typeface="Calibri"/>
                <a:ea typeface="Calibri"/>
                <a:cs typeface="Times New Roman"/>
              </a:rPr>
              <a:t> - </a:t>
            </a:r>
            <a:r>
              <a:rPr lang="en-US" sz="2000" err="1">
                <a:latin typeface="Calibri"/>
                <a:ea typeface="Calibri"/>
                <a:cs typeface="Times New Roman"/>
              </a:rPr>
              <a:t>Ranorex</a:t>
            </a:r>
            <a:r>
              <a:rPr lang="en-US" sz="2000" dirty="0">
                <a:latin typeface="Calibri"/>
                <a:ea typeface="Calibri"/>
                <a:cs typeface="Times New Roman"/>
              </a:rPr>
              <a:t> GmbH: RANOREX </a:t>
            </a:r>
            <a:r>
              <a:rPr lang="en-US" sz="2000" err="1">
                <a:latin typeface="Calibri"/>
                <a:ea typeface="Calibri"/>
                <a:cs typeface="Times New Roman"/>
              </a:rPr>
              <a:t>este</a:t>
            </a:r>
            <a:r>
              <a:rPr lang="en-US" sz="2000" dirty="0">
                <a:latin typeface="Calibri"/>
                <a:ea typeface="Calibri"/>
                <a:cs typeface="Times New Roman"/>
              </a:rPr>
              <a:t> </a:t>
            </a:r>
            <a:r>
              <a:rPr lang="en-US" sz="2000" err="1">
                <a:latin typeface="Calibri"/>
                <a:ea typeface="Calibri"/>
                <a:cs typeface="Times New Roman"/>
              </a:rPr>
              <a:t>recunoscut</a:t>
            </a:r>
            <a:r>
              <a:rPr lang="en-US" sz="2000" dirty="0">
                <a:latin typeface="Calibri"/>
                <a:ea typeface="Calibri"/>
                <a:cs typeface="Times New Roman"/>
              </a:rPr>
              <a:t> ca </a:t>
            </a:r>
            <a:r>
              <a:rPr lang="en-US" sz="2000" err="1">
                <a:latin typeface="Calibri"/>
                <a:ea typeface="Calibri"/>
                <a:cs typeface="Times New Roman"/>
              </a:rPr>
              <a:t>fiind</a:t>
            </a:r>
            <a:r>
              <a:rPr lang="en-US" sz="2000" dirty="0">
                <a:latin typeface="Calibri"/>
                <a:ea typeface="Calibri"/>
                <a:cs typeface="Times New Roman"/>
              </a:rPr>
              <a:t> </a:t>
            </a:r>
            <a:r>
              <a:rPr lang="en-US" sz="2000" err="1">
                <a:latin typeface="Calibri"/>
                <a:ea typeface="Calibri"/>
                <a:cs typeface="Times New Roman"/>
              </a:rPr>
              <a:t>uneltele</a:t>
            </a:r>
            <a:r>
              <a:rPr lang="en-US" sz="2000" dirty="0">
                <a:latin typeface="Calibri"/>
                <a:ea typeface="Calibri"/>
                <a:cs typeface="Times New Roman"/>
              </a:rPr>
              <a:t> de </a:t>
            </a:r>
            <a:r>
              <a:rPr lang="en-US" sz="2000" err="1">
                <a:latin typeface="Calibri"/>
                <a:ea typeface="Calibri"/>
                <a:cs typeface="Times New Roman"/>
              </a:rPr>
              <a:t>automatizare</a:t>
            </a:r>
            <a:r>
              <a:rPr lang="en-US" sz="2000" dirty="0">
                <a:latin typeface="Calibri"/>
                <a:ea typeface="Calibri"/>
                <a:cs typeface="Times New Roman"/>
              </a:rPr>
              <a:t> cu </a:t>
            </a:r>
            <a:r>
              <a:rPr lang="en-US" sz="2000" err="1">
                <a:latin typeface="Calibri"/>
                <a:ea typeface="Calibri"/>
                <a:cs typeface="Times New Roman"/>
              </a:rPr>
              <a:t>cea</a:t>
            </a:r>
            <a:r>
              <a:rPr lang="en-US" sz="2000" dirty="0">
                <a:latin typeface="Calibri"/>
                <a:ea typeface="Calibri"/>
                <a:cs typeface="Times New Roman"/>
              </a:rPr>
              <a:t> </a:t>
            </a:r>
            <a:r>
              <a:rPr lang="en-US" sz="2000" err="1">
                <a:latin typeface="Calibri"/>
                <a:ea typeface="Calibri"/>
                <a:cs typeface="Times New Roman"/>
              </a:rPr>
              <a:t>mai</a:t>
            </a:r>
            <a:r>
              <a:rPr lang="en-US" sz="2000" dirty="0">
                <a:latin typeface="Calibri"/>
                <a:ea typeface="Calibri"/>
                <a:cs typeface="Times New Roman"/>
              </a:rPr>
              <a:t> </a:t>
            </a:r>
            <a:r>
              <a:rPr lang="en-US" sz="2000" err="1">
                <a:latin typeface="Calibri"/>
                <a:ea typeface="Calibri"/>
                <a:cs typeface="Times New Roman"/>
              </a:rPr>
              <a:t>rapidă</a:t>
            </a:r>
            <a:r>
              <a:rPr lang="en-US" sz="2000" dirty="0">
                <a:latin typeface="Calibri"/>
                <a:ea typeface="Calibri"/>
                <a:cs typeface="Times New Roman"/>
              </a:rPr>
              <a:t> </a:t>
            </a:r>
            <a:r>
              <a:rPr lang="en-US" sz="2000" err="1">
                <a:latin typeface="Calibri"/>
                <a:ea typeface="Calibri"/>
                <a:cs typeface="Times New Roman"/>
              </a:rPr>
              <a:t>creștere</a:t>
            </a:r>
            <a:r>
              <a:rPr lang="en-US" sz="2000" dirty="0">
                <a:latin typeface="Calibri"/>
                <a:ea typeface="Calibri"/>
                <a:cs typeface="Times New Roman"/>
              </a:rPr>
              <a:t>, </a:t>
            </a:r>
            <a:r>
              <a:rPr lang="en-US" sz="2000" err="1">
                <a:latin typeface="Calibri"/>
                <a:ea typeface="Calibri"/>
                <a:cs typeface="Times New Roman"/>
              </a:rPr>
              <a:t>încorporând</a:t>
            </a:r>
            <a:r>
              <a:rPr lang="en-US" sz="2000" dirty="0">
                <a:latin typeface="Calibri"/>
                <a:ea typeface="Calibri"/>
                <a:cs typeface="Times New Roman"/>
              </a:rPr>
              <a:t> </a:t>
            </a:r>
            <a:r>
              <a:rPr lang="en-US" sz="2000" err="1">
                <a:latin typeface="Calibri"/>
                <a:ea typeface="Calibri"/>
                <a:cs typeface="Times New Roman"/>
              </a:rPr>
              <a:t>caracteristici</a:t>
            </a:r>
            <a:r>
              <a:rPr lang="en-US" sz="2000" dirty="0">
                <a:latin typeface="Calibri"/>
                <a:ea typeface="Calibri"/>
                <a:cs typeface="Times New Roman"/>
              </a:rPr>
              <a:t> de la </a:t>
            </a:r>
            <a:r>
              <a:rPr lang="en-US" sz="2000" err="1">
                <a:latin typeface="Calibri"/>
                <a:ea typeface="Calibri"/>
                <a:cs typeface="Times New Roman"/>
              </a:rPr>
              <a:t>uneltele</a:t>
            </a:r>
            <a:r>
              <a:rPr lang="en-US" sz="2000" dirty="0">
                <a:latin typeface="Calibri"/>
                <a:ea typeface="Calibri"/>
                <a:cs typeface="Times New Roman"/>
              </a:rPr>
              <a:t> de </a:t>
            </a:r>
            <a:r>
              <a:rPr lang="en-US" sz="2000" err="1">
                <a:latin typeface="Calibri"/>
                <a:ea typeface="Calibri"/>
                <a:cs typeface="Times New Roman"/>
              </a:rPr>
              <a:t>automatizare</a:t>
            </a:r>
            <a:r>
              <a:rPr lang="en-US" sz="2000" dirty="0">
                <a:latin typeface="Calibri"/>
                <a:ea typeface="Calibri"/>
                <a:cs typeface="Times New Roman"/>
              </a:rPr>
              <a:t> </a:t>
            </a:r>
            <a:r>
              <a:rPr lang="en-US" sz="2000" err="1">
                <a:latin typeface="Calibri"/>
                <a:ea typeface="Calibri"/>
                <a:cs typeface="Times New Roman"/>
              </a:rPr>
              <a:t>lider</a:t>
            </a:r>
            <a:r>
              <a:rPr lang="en-US" sz="2000" dirty="0">
                <a:latin typeface="Calibri"/>
                <a:ea typeface="Calibri"/>
                <a:cs typeface="Times New Roman"/>
              </a:rPr>
              <a:t> de pe </a:t>
            </a:r>
            <a:r>
              <a:rPr lang="en-US" sz="2000" err="1">
                <a:latin typeface="Calibri"/>
                <a:ea typeface="Calibri"/>
                <a:cs typeface="Times New Roman"/>
              </a:rPr>
              <a:t>piață</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a:t>
            </a:r>
            <a:r>
              <a:rPr lang="en-US" sz="2000" err="1">
                <a:latin typeface="Calibri"/>
                <a:ea typeface="Calibri"/>
                <a:cs typeface="Times New Roman"/>
              </a:rPr>
              <a:t>oferind</a:t>
            </a:r>
            <a:r>
              <a:rPr lang="en-US" sz="2000" dirty="0">
                <a:latin typeface="Calibri"/>
                <a:ea typeface="Calibri"/>
                <a:cs typeface="Times New Roman"/>
              </a:rPr>
              <a:t> </a:t>
            </a:r>
            <a:r>
              <a:rPr lang="en-US" sz="2000" err="1">
                <a:latin typeface="Calibri"/>
                <a:ea typeface="Calibri"/>
                <a:cs typeface="Times New Roman"/>
              </a:rPr>
              <a:t>avantaje</a:t>
            </a:r>
            <a:r>
              <a:rPr lang="en-US" sz="2000" dirty="0">
                <a:latin typeface="Calibri"/>
                <a:ea typeface="Calibri"/>
                <a:cs typeface="Times New Roman"/>
              </a:rPr>
              <a:t> </a:t>
            </a:r>
            <a:r>
              <a:rPr lang="en-US" sz="2000" err="1">
                <a:latin typeface="Calibri"/>
                <a:ea typeface="Calibri"/>
                <a:cs typeface="Times New Roman"/>
              </a:rPr>
              <a:t>față</a:t>
            </a:r>
            <a:r>
              <a:rPr lang="en-US" sz="2000" dirty="0">
                <a:latin typeface="Calibri"/>
                <a:ea typeface="Calibri"/>
                <a:cs typeface="Times New Roman"/>
              </a:rPr>
              <a:t> de </a:t>
            </a:r>
            <a:r>
              <a:rPr lang="en-US" sz="2000" err="1">
                <a:latin typeface="Calibri"/>
                <a:ea typeface="Calibri"/>
                <a:cs typeface="Times New Roman"/>
              </a:rPr>
              <a:t>acestea</a:t>
            </a:r>
            <a:r>
              <a:rPr lang="en-US" sz="2000" dirty="0">
                <a:latin typeface="Calibri"/>
                <a:ea typeface="Calibri"/>
                <a:cs typeface="Times New Roman"/>
              </a:rPr>
              <a:t>.</a:t>
            </a:r>
            <a:endParaRPr lang="ro-RO" sz="2000">
              <a:latin typeface="Calibri"/>
              <a:ea typeface="Calibri"/>
            </a:endParaRPr>
          </a:p>
          <a:p>
            <a:pPr marL="171450" indent="-171450"/>
            <a:r>
              <a:rPr lang="en-US" sz="2000" err="1">
                <a:latin typeface="Calibri"/>
                <a:ea typeface="Calibri"/>
                <a:cs typeface="Times New Roman"/>
              </a:rPr>
              <a:t>Depozitul</a:t>
            </a:r>
            <a:r>
              <a:rPr lang="en-US" sz="2000" dirty="0">
                <a:latin typeface="Calibri"/>
                <a:ea typeface="Calibri"/>
                <a:cs typeface="Times New Roman"/>
              </a:rPr>
              <a:t> de </a:t>
            </a:r>
            <a:r>
              <a:rPr lang="en-US" sz="2000" err="1">
                <a:latin typeface="Calibri"/>
                <a:ea typeface="Calibri"/>
                <a:cs typeface="Times New Roman"/>
              </a:rPr>
              <a:t>Obiecte</a:t>
            </a:r>
            <a:r>
              <a:rPr lang="en-US" sz="2000" dirty="0">
                <a:latin typeface="Calibri"/>
                <a:ea typeface="Calibri"/>
                <a:cs typeface="Times New Roman"/>
              </a:rPr>
              <a:t>: RANOREX </a:t>
            </a:r>
            <a:r>
              <a:rPr lang="en-US" sz="2000" err="1">
                <a:latin typeface="Calibri"/>
                <a:ea typeface="Calibri"/>
                <a:cs typeface="Times New Roman"/>
              </a:rPr>
              <a:t>dispune</a:t>
            </a:r>
            <a:r>
              <a:rPr lang="en-US" sz="2000" dirty="0">
                <a:latin typeface="Calibri"/>
                <a:ea typeface="Calibri"/>
                <a:cs typeface="Times New Roman"/>
              </a:rPr>
              <a:t> de un </a:t>
            </a:r>
            <a:r>
              <a:rPr lang="en-US" sz="2000" err="1">
                <a:latin typeface="Calibri"/>
                <a:ea typeface="Calibri"/>
                <a:cs typeface="Times New Roman"/>
              </a:rPr>
              <a:t>depozit</a:t>
            </a:r>
            <a:r>
              <a:rPr lang="en-US" sz="2000" dirty="0">
                <a:latin typeface="Calibri"/>
                <a:ea typeface="Calibri"/>
                <a:cs typeface="Times New Roman"/>
              </a:rPr>
              <a:t> de </a:t>
            </a:r>
            <a:r>
              <a:rPr lang="en-US" sz="2000" err="1">
                <a:latin typeface="Calibri"/>
                <a:ea typeface="Calibri"/>
                <a:cs typeface="Times New Roman"/>
              </a:rPr>
              <a:t>obiecte</a:t>
            </a:r>
            <a:r>
              <a:rPr lang="en-US" sz="2000" dirty="0">
                <a:latin typeface="Calibri"/>
                <a:ea typeface="Calibri"/>
                <a:cs typeface="Times New Roman"/>
              </a:rPr>
              <a:t> </a:t>
            </a:r>
            <a:r>
              <a:rPr lang="en-US" sz="2000" err="1">
                <a:latin typeface="Calibri"/>
                <a:ea typeface="Calibri"/>
                <a:cs typeface="Times New Roman"/>
              </a:rPr>
              <a:t>foarte</a:t>
            </a:r>
            <a:r>
              <a:rPr lang="en-US" sz="2000" dirty="0">
                <a:latin typeface="Calibri"/>
                <a:ea typeface="Calibri"/>
                <a:cs typeface="Times New Roman"/>
              </a:rPr>
              <a:t> </a:t>
            </a:r>
            <a:r>
              <a:rPr lang="en-US" sz="2000" err="1">
                <a:latin typeface="Calibri"/>
                <a:ea typeface="Calibri"/>
                <a:cs typeface="Times New Roman"/>
              </a:rPr>
              <a:t>definit</a:t>
            </a:r>
            <a:r>
              <a:rPr lang="en-US" sz="2000" dirty="0">
                <a:latin typeface="Calibri"/>
                <a:ea typeface="Calibri"/>
                <a:cs typeface="Times New Roman"/>
              </a:rPr>
              <a:t> care </a:t>
            </a:r>
            <a:r>
              <a:rPr lang="en-US" sz="2000" err="1">
                <a:latin typeface="Calibri"/>
                <a:ea typeface="Calibri"/>
                <a:cs typeface="Times New Roman"/>
              </a:rPr>
              <a:t>stochează</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a:t>
            </a:r>
            <a:r>
              <a:rPr lang="en-US" sz="2000" err="1">
                <a:latin typeface="Calibri"/>
                <a:ea typeface="Calibri"/>
                <a:cs typeface="Times New Roman"/>
              </a:rPr>
              <a:t>prezintă</a:t>
            </a:r>
            <a:r>
              <a:rPr lang="en-US" sz="2000" dirty="0">
                <a:latin typeface="Calibri"/>
                <a:ea typeface="Calibri"/>
                <a:cs typeface="Times New Roman"/>
              </a:rPr>
              <a:t> </a:t>
            </a:r>
            <a:r>
              <a:rPr lang="en-US" sz="2000" err="1">
                <a:latin typeface="Calibri"/>
                <a:ea typeface="Calibri"/>
                <a:cs typeface="Times New Roman"/>
              </a:rPr>
              <a:t>obiectele</a:t>
            </a:r>
            <a:r>
              <a:rPr lang="en-US" sz="2000" dirty="0">
                <a:latin typeface="Calibri"/>
                <a:ea typeface="Calibri"/>
                <a:cs typeface="Times New Roman"/>
              </a:rPr>
              <a:t> </a:t>
            </a:r>
            <a:r>
              <a:rPr lang="en-US" sz="2000" err="1">
                <a:latin typeface="Calibri"/>
                <a:ea typeface="Calibri"/>
                <a:cs typeface="Times New Roman"/>
              </a:rPr>
              <a:t>într</a:t>
            </a:r>
            <a:r>
              <a:rPr lang="en-US" sz="2000" dirty="0">
                <a:latin typeface="Calibri"/>
                <a:ea typeface="Calibri"/>
                <a:cs typeface="Times New Roman"/>
              </a:rPr>
              <a:t>-o </a:t>
            </a:r>
            <a:r>
              <a:rPr lang="en-US" sz="2000" err="1">
                <a:latin typeface="Calibri"/>
                <a:ea typeface="Calibri"/>
                <a:cs typeface="Times New Roman"/>
              </a:rPr>
              <a:t>manieră</a:t>
            </a:r>
            <a:r>
              <a:rPr lang="en-US" sz="2000" dirty="0">
                <a:latin typeface="Calibri"/>
                <a:ea typeface="Calibri"/>
                <a:cs typeface="Times New Roman"/>
              </a:rPr>
              <a:t> </a:t>
            </a:r>
            <a:r>
              <a:rPr lang="en-US" sz="2000" err="1">
                <a:latin typeface="Calibri"/>
                <a:ea typeface="Calibri"/>
                <a:cs typeface="Times New Roman"/>
              </a:rPr>
              <a:t>ierarhică</a:t>
            </a:r>
            <a:r>
              <a:rPr lang="en-US" sz="2000" dirty="0">
                <a:latin typeface="Calibri"/>
                <a:ea typeface="Calibri"/>
                <a:cs typeface="Times New Roman"/>
              </a:rPr>
              <a:t> </a:t>
            </a:r>
            <a:r>
              <a:rPr lang="en-US" sz="2000" err="1">
                <a:latin typeface="Calibri"/>
                <a:ea typeface="Calibri"/>
                <a:cs typeface="Times New Roman"/>
              </a:rPr>
              <a:t>bazată</a:t>
            </a:r>
            <a:r>
              <a:rPr lang="en-US" sz="2000" dirty="0">
                <a:latin typeface="Calibri"/>
                <a:ea typeface="Calibri"/>
                <a:cs typeface="Times New Roman"/>
              </a:rPr>
              <a:t> pe </a:t>
            </a:r>
            <a:r>
              <a:rPr lang="en-US" sz="2000" err="1">
                <a:latin typeface="Calibri"/>
                <a:ea typeface="Calibri"/>
                <a:cs typeface="Times New Roman"/>
              </a:rPr>
              <a:t>prezența</a:t>
            </a:r>
            <a:r>
              <a:rPr lang="en-US" sz="2000" dirty="0">
                <a:latin typeface="Calibri"/>
                <a:ea typeface="Calibri"/>
                <a:cs typeface="Times New Roman"/>
              </a:rPr>
              <a:t> lor pe </a:t>
            </a:r>
            <a:r>
              <a:rPr lang="en-US" sz="2000" err="1">
                <a:latin typeface="Calibri"/>
                <a:ea typeface="Calibri"/>
                <a:cs typeface="Times New Roman"/>
              </a:rPr>
              <a:t>ecran</a:t>
            </a:r>
            <a:r>
              <a:rPr lang="en-US" sz="2000" dirty="0">
                <a:latin typeface="Calibri"/>
                <a:ea typeface="Calibri"/>
                <a:cs typeface="Times New Roman"/>
              </a:rPr>
              <a:t>.</a:t>
            </a:r>
          </a:p>
          <a:p>
            <a:r>
              <a:rPr lang="en-US" sz="2000" err="1">
                <a:latin typeface="Calibri"/>
                <a:ea typeface="Calibri"/>
                <a:cs typeface="Times New Roman"/>
              </a:rPr>
              <a:t>Codurile</a:t>
            </a:r>
            <a:r>
              <a:rPr lang="en-US" sz="2000" dirty="0">
                <a:latin typeface="Calibri"/>
                <a:ea typeface="Calibri"/>
                <a:cs typeface="Times New Roman"/>
              </a:rPr>
              <a:t> </a:t>
            </a:r>
            <a:r>
              <a:rPr lang="en-US" sz="2000" err="1">
                <a:latin typeface="Calibri"/>
                <a:ea typeface="Calibri"/>
                <a:cs typeface="Times New Roman"/>
              </a:rPr>
              <a:t>Utilizatorului</a:t>
            </a:r>
            <a:r>
              <a:rPr lang="en-US" sz="2000" dirty="0">
                <a:latin typeface="Calibri"/>
                <a:ea typeface="Calibri"/>
                <a:cs typeface="Times New Roman"/>
              </a:rPr>
              <a:t>: RANOREX </a:t>
            </a:r>
            <a:r>
              <a:rPr lang="en-US" sz="2000" err="1">
                <a:latin typeface="Calibri"/>
                <a:ea typeface="Calibri"/>
                <a:cs typeface="Times New Roman"/>
              </a:rPr>
              <a:t>permite</a:t>
            </a:r>
            <a:r>
              <a:rPr lang="en-US" sz="2000" dirty="0">
                <a:latin typeface="Calibri"/>
                <a:ea typeface="Calibri"/>
                <a:cs typeface="Times New Roman"/>
              </a:rPr>
              <a:t> </a:t>
            </a:r>
            <a:r>
              <a:rPr lang="en-US" sz="2000" err="1">
                <a:latin typeface="Calibri"/>
                <a:ea typeface="Calibri"/>
                <a:cs typeface="Times New Roman"/>
              </a:rPr>
              <a:t>utilizatorilor</a:t>
            </a:r>
            <a:r>
              <a:rPr lang="en-US" sz="2000" dirty="0">
                <a:latin typeface="Calibri"/>
                <a:ea typeface="Calibri"/>
                <a:cs typeface="Times New Roman"/>
              </a:rPr>
              <a:t> </a:t>
            </a:r>
            <a:r>
              <a:rPr lang="en-US" sz="2000" err="1">
                <a:latin typeface="Calibri"/>
                <a:ea typeface="Calibri"/>
                <a:cs typeface="Times New Roman"/>
              </a:rPr>
              <a:t>să</a:t>
            </a:r>
            <a:r>
              <a:rPr lang="en-US" sz="2000" dirty="0">
                <a:latin typeface="Calibri"/>
                <a:ea typeface="Calibri"/>
                <a:cs typeface="Times New Roman"/>
              </a:rPr>
              <a:t> </a:t>
            </a:r>
            <a:r>
              <a:rPr lang="en-US" sz="2000" err="1">
                <a:latin typeface="Calibri"/>
                <a:ea typeface="Calibri"/>
                <a:cs typeface="Times New Roman"/>
              </a:rPr>
              <a:t>creeze</a:t>
            </a:r>
            <a:r>
              <a:rPr lang="en-US" sz="2000" dirty="0">
                <a:latin typeface="Calibri"/>
                <a:ea typeface="Calibri"/>
                <a:cs typeface="Times New Roman"/>
              </a:rPr>
              <a:t> </a:t>
            </a:r>
            <a:r>
              <a:rPr lang="en-US" sz="2000" err="1">
                <a:latin typeface="Calibri"/>
                <a:ea typeface="Calibri"/>
                <a:cs typeface="Times New Roman"/>
              </a:rPr>
              <a:t>scenarii</a:t>
            </a:r>
            <a:r>
              <a:rPr lang="en-US" sz="2000" dirty="0">
                <a:latin typeface="Calibri"/>
                <a:ea typeface="Calibri"/>
                <a:cs typeface="Times New Roman"/>
              </a:rPr>
              <a:t> </a:t>
            </a:r>
            <a:r>
              <a:rPr lang="en-US" sz="2000" err="1">
                <a:latin typeface="Calibri"/>
                <a:ea typeface="Calibri"/>
                <a:cs typeface="Times New Roman"/>
              </a:rPr>
              <a:t>personalizate</a:t>
            </a:r>
            <a:r>
              <a:rPr lang="en-US" sz="2000" dirty="0">
                <a:latin typeface="Calibri"/>
                <a:ea typeface="Calibri"/>
                <a:cs typeface="Times New Roman"/>
              </a:rPr>
              <a:t> </a:t>
            </a:r>
            <a:r>
              <a:rPr lang="en-US" sz="2000" err="1">
                <a:latin typeface="Calibri"/>
                <a:ea typeface="Calibri"/>
                <a:cs typeface="Times New Roman"/>
              </a:rPr>
              <a:t>folosind</a:t>
            </a:r>
            <a:r>
              <a:rPr lang="en-US" sz="2000" dirty="0">
                <a:latin typeface="Calibri"/>
                <a:ea typeface="Calibri"/>
                <a:cs typeface="Times New Roman"/>
              </a:rPr>
              <a:t> </a:t>
            </a:r>
            <a:r>
              <a:rPr lang="en-US" sz="2000" err="1">
                <a:latin typeface="Calibri"/>
                <a:ea typeface="Calibri"/>
                <a:cs typeface="Times New Roman"/>
              </a:rPr>
              <a:t>codificare</a:t>
            </a:r>
            <a:r>
              <a:rPr lang="en-US" sz="2000" dirty="0">
                <a:latin typeface="Calibri"/>
                <a:ea typeface="Calibri"/>
                <a:cs typeface="Times New Roman"/>
              </a:rPr>
              <a:t>, </a:t>
            </a:r>
            <a:r>
              <a:rPr lang="en-US" sz="2000" err="1">
                <a:latin typeface="Calibri"/>
                <a:ea typeface="Calibri"/>
                <a:cs typeface="Times New Roman"/>
              </a:rPr>
              <a:t>adăugând</a:t>
            </a:r>
            <a:r>
              <a:rPr lang="en-US" sz="2000" dirty="0">
                <a:latin typeface="Calibri"/>
                <a:ea typeface="Calibri"/>
                <a:cs typeface="Times New Roman"/>
              </a:rPr>
              <a:t> la </a:t>
            </a:r>
            <a:r>
              <a:rPr lang="en-US" sz="2000" err="1">
                <a:latin typeface="Calibri"/>
                <a:ea typeface="Calibri"/>
                <a:cs typeface="Times New Roman"/>
              </a:rPr>
              <a:t>caracteristicile</a:t>
            </a:r>
            <a:r>
              <a:rPr lang="en-US" sz="2000" dirty="0">
                <a:latin typeface="Calibri"/>
                <a:ea typeface="Calibri"/>
                <a:cs typeface="Times New Roman"/>
              </a:rPr>
              <a:t> </a:t>
            </a:r>
            <a:r>
              <a:rPr lang="en-US" sz="2000" err="1">
                <a:latin typeface="Calibri"/>
                <a:ea typeface="Calibri"/>
                <a:cs typeface="Times New Roman"/>
              </a:rPr>
              <a:t>existente</a:t>
            </a:r>
            <a:r>
              <a:rPr lang="en-US" sz="2000" dirty="0">
                <a:latin typeface="Calibri"/>
                <a:ea typeface="Calibri"/>
                <a:cs typeface="Times New Roman"/>
              </a:rPr>
              <a:t> ale </a:t>
            </a:r>
            <a:r>
              <a:rPr lang="en-US" sz="2000" err="1">
                <a:latin typeface="Calibri"/>
                <a:ea typeface="Calibri"/>
                <a:cs typeface="Times New Roman"/>
              </a:rPr>
              <a:t>uneltei</a:t>
            </a:r>
            <a:r>
              <a:rPr lang="en-US" sz="2000" dirty="0">
                <a:latin typeface="Calibri"/>
                <a:ea typeface="Calibri"/>
                <a:cs typeface="Times New Roman"/>
              </a:rPr>
              <a:t>.</a:t>
            </a:r>
            <a:endParaRPr lang="ro-RO" sz="2000" dirty="0">
              <a:latin typeface="Calibri"/>
              <a:ea typeface="Calibri"/>
            </a:endParaRPr>
          </a:p>
          <a:p>
            <a:r>
              <a:rPr lang="en-US" sz="2000" dirty="0" err="1">
                <a:latin typeface="Calibri"/>
                <a:ea typeface="Calibri"/>
                <a:cs typeface="Times New Roman"/>
              </a:rPr>
              <a:t>Compilatorul</a:t>
            </a:r>
            <a:r>
              <a:rPr lang="en-US" sz="2000" dirty="0">
                <a:latin typeface="Calibri"/>
                <a:ea typeface="Calibri"/>
                <a:cs typeface="Times New Roman"/>
              </a:rPr>
              <a:t> de Cod: </a:t>
            </a:r>
            <a:r>
              <a:rPr lang="en-US" sz="2000" dirty="0" err="1">
                <a:latin typeface="Calibri"/>
                <a:ea typeface="Calibri"/>
                <a:cs typeface="Times New Roman"/>
              </a:rPr>
              <a:t>Compilatorul</a:t>
            </a:r>
            <a:r>
              <a:rPr lang="en-US" sz="2000" dirty="0">
                <a:latin typeface="Calibri"/>
                <a:ea typeface="Calibri"/>
                <a:cs typeface="Times New Roman"/>
              </a:rPr>
              <a:t> de cod al </a:t>
            </a:r>
            <a:r>
              <a:rPr lang="en-US" sz="2000" dirty="0" err="1">
                <a:latin typeface="Calibri"/>
                <a:ea typeface="Calibri"/>
                <a:cs typeface="Times New Roman"/>
              </a:rPr>
              <a:t>uneltei</a:t>
            </a:r>
            <a:r>
              <a:rPr lang="en-US" sz="2000" dirty="0">
                <a:latin typeface="Calibri"/>
                <a:ea typeface="Calibri"/>
                <a:cs typeface="Times New Roman"/>
              </a:rPr>
              <a:t> </a:t>
            </a:r>
            <a:r>
              <a:rPr lang="en-US" sz="2000" dirty="0" err="1">
                <a:latin typeface="Calibri"/>
                <a:ea typeface="Calibri"/>
                <a:cs typeface="Times New Roman"/>
              </a:rPr>
              <a:t>identifică</a:t>
            </a:r>
            <a:r>
              <a:rPr lang="en-US" sz="2000" dirty="0">
                <a:latin typeface="Calibri"/>
                <a:ea typeface="Calibri"/>
                <a:cs typeface="Times New Roman"/>
              </a:rPr>
              <a:t> </a:t>
            </a:r>
            <a:r>
              <a:rPr lang="en-US" sz="2000" dirty="0" err="1">
                <a:latin typeface="Calibri"/>
                <a:ea typeface="Calibri"/>
                <a:cs typeface="Times New Roman"/>
              </a:rPr>
              <a:t>orice</a:t>
            </a:r>
            <a:r>
              <a:rPr lang="en-US" sz="2000" dirty="0">
                <a:latin typeface="Calibri"/>
                <a:ea typeface="Calibri"/>
                <a:cs typeface="Times New Roman"/>
              </a:rPr>
              <a:t> </a:t>
            </a:r>
            <a:r>
              <a:rPr lang="en-US" sz="2000" dirty="0" err="1">
                <a:latin typeface="Calibri"/>
                <a:ea typeface="Calibri"/>
                <a:cs typeface="Times New Roman"/>
              </a:rPr>
              <a:t>probleme</a:t>
            </a:r>
            <a:r>
              <a:rPr lang="en-US" sz="2000" dirty="0">
                <a:latin typeface="Calibri"/>
                <a:ea typeface="Calibri"/>
                <a:cs typeface="Times New Roman"/>
              </a:rPr>
              <a:t> legate de cod </a:t>
            </a:r>
            <a:r>
              <a:rPr lang="en-US" sz="2000" dirty="0" err="1">
                <a:latin typeface="Calibri"/>
                <a:ea typeface="Calibri"/>
                <a:cs typeface="Times New Roman"/>
              </a:rPr>
              <a:t>în</a:t>
            </a:r>
            <a:r>
              <a:rPr lang="en-US" sz="2000" dirty="0">
                <a:latin typeface="Calibri"/>
                <a:ea typeface="Calibri"/>
                <a:cs typeface="Times New Roman"/>
              </a:rPr>
              <a:t> </a:t>
            </a:r>
            <a:r>
              <a:rPr lang="en-US" sz="2000" dirty="0" err="1">
                <a:latin typeface="Calibri"/>
                <a:ea typeface="Calibri"/>
                <a:cs typeface="Times New Roman"/>
              </a:rPr>
              <a:t>scriptul</a:t>
            </a:r>
            <a:r>
              <a:rPr lang="en-US" sz="2000" dirty="0">
                <a:latin typeface="Calibri"/>
                <a:ea typeface="Calibri"/>
                <a:cs typeface="Times New Roman"/>
              </a:rPr>
              <a:t> de test </a:t>
            </a:r>
            <a:r>
              <a:rPr lang="en-US" sz="2000" dirty="0" err="1">
                <a:latin typeface="Calibri"/>
                <a:ea typeface="Calibri"/>
                <a:cs typeface="Times New Roman"/>
              </a:rPr>
              <a:t>în</a:t>
            </a:r>
            <a:r>
              <a:rPr lang="en-US" sz="2000" dirty="0">
                <a:latin typeface="Calibri"/>
                <a:ea typeface="Calibri"/>
                <a:cs typeface="Times New Roman"/>
              </a:rPr>
              <a:t> </a:t>
            </a:r>
            <a:r>
              <a:rPr lang="en-US" sz="2000" dirty="0" err="1">
                <a:latin typeface="Calibri"/>
                <a:ea typeface="Calibri"/>
                <a:cs typeface="Times New Roman"/>
              </a:rPr>
              <a:t>timpul</a:t>
            </a:r>
            <a:r>
              <a:rPr lang="en-US" sz="2000" dirty="0">
                <a:latin typeface="Calibri"/>
                <a:ea typeface="Calibri"/>
                <a:cs typeface="Times New Roman"/>
              </a:rPr>
              <a:t> </a:t>
            </a:r>
            <a:r>
              <a:rPr lang="en-US" sz="2000" dirty="0" err="1">
                <a:latin typeface="Calibri"/>
                <a:ea typeface="Calibri"/>
                <a:cs typeface="Times New Roman"/>
              </a:rPr>
              <a:t>compilării</a:t>
            </a:r>
            <a:r>
              <a:rPr lang="en-US" sz="2000" dirty="0">
                <a:latin typeface="Calibri"/>
                <a:ea typeface="Calibri"/>
                <a:cs typeface="Times New Roman"/>
              </a:rPr>
              <a:t> </a:t>
            </a:r>
            <a:r>
              <a:rPr lang="en-US" sz="2000" dirty="0" err="1">
                <a:latin typeface="Calibri"/>
                <a:ea typeface="Calibri"/>
                <a:cs typeface="Times New Roman"/>
              </a:rPr>
              <a:t>codului</a:t>
            </a:r>
            <a:r>
              <a:rPr lang="en-US" sz="2000" dirty="0">
                <a:latin typeface="Calibri"/>
                <a:ea typeface="Calibri"/>
                <a:cs typeface="Times New Roman"/>
              </a:rPr>
              <a:t> </a:t>
            </a:r>
            <a:r>
              <a:rPr lang="en-US" sz="2000" dirty="0" err="1">
                <a:latin typeface="Calibri"/>
                <a:ea typeface="Calibri"/>
                <a:cs typeface="Times New Roman"/>
              </a:rPr>
              <a:t>pentru</a:t>
            </a:r>
            <a:r>
              <a:rPr lang="en-US" sz="2000" dirty="0">
                <a:latin typeface="Calibri"/>
                <a:ea typeface="Calibri"/>
                <a:cs typeface="Times New Roman"/>
              </a:rPr>
              <a:t> </a:t>
            </a:r>
            <a:r>
              <a:rPr lang="en-US" sz="2000" dirty="0" err="1">
                <a:latin typeface="Calibri"/>
                <a:ea typeface="Calibri"/>
                <a:cs typeface="Times New Roman"/>
              </a:rPr>
              <a:t>execuție</a:t>
            </a:r>
            <a:r>
              <a:rPr lang="en-US" sz="1200" dirty="0">
                <a:latin typeface="Times New Roman"/>
                <a:ea typeface="Calibri"/>
                <a:cs typeface="Times New Roman"/>
              </a:rPr>
              <a:t>.</a:t>
            </a:r>
            <a:endParaRPr lang="en-US" sz="2000" dirty="0">
              <a:ea typeface="Calibri"/>
              <a:cs typeface="Times New Roman"/>
            </a:endParaRPr>
          </a:p>
          <a:p>
            <a:endParaRPr lang="ro-RO" dirty="0">
              <a:ea typeface="Calibri"/>
            </a:endParaRPr>
          </a:p>
        </p:txBody>
      </p:sp>
    </p:spTree>
    <p:extLst>
      <p:ext uri="{BB962C8B-B14F-4D97-AF65-F5344CB8AC3E}">
        <p14:creationId xmlns:p14="http://schemas.microsoft.com/office/powerpoint/2010/main" val="316810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4ADEDA-429A-D848-7C24-C2113F4F3D31}"/>
              </a:ext>
            </a:extLst>
          </p:cNvPr>
          <p:cNvSpPr>
            <a:spLocks noGrp="1"/>
          </p:cNvSpPr>
          <p:nvPr>
            <p:ph type="title"/>
          </p:nvPr>
        </p:nvSpPr>
        <p:spPr/>
        <p:txBody>
          <a:bodyPr/>
          <a:lstStyle/>
          <a:p>
            <a:pPr algn="ctr"/>
            <a:r>
              <a:rPr lang="ro-RO" dirty="0" err="1">
                <a:latin typeface="Calibri"/>
                <a:ea typeface="Calibri"/>
                <a:cs typeface="Calibri"/>
              </a:rPr>
              <a:t>ranorex</a:t>
            </a:r>
            <a:endParaRPr lang="ro-RO" dirty="0" err="1">
              <a:ea typeface="Calibri" panose="020F0502020204030204" pitchFamily="34" charset="0"/>
            </a:endParaRPr>
          </a:p>
        </p:txBody>
      </p:sp>
      <p:sp>
        <p:nvSpPr>
          <p:cNvPr id="3" name="Substituent conținut 2">
            <a:extLst>
              <a:ext uri="{FF2B5EF4-FFF2-40B4-BE49-F238E27FC236}">
                <a16:creationId xmlns:a16="http://schemas.microsoft.com/office/drawing/2014/main" id="{81B12C01-2BA4-1FA5-9A15-5DBE44C244EE}"/>
              </a:ext>
            </a:extLst>
          </p:cNvPr>
          <p:cNvSpPr>
            <a:spLocks noGrp="1"/>
          </p:cNvSpPr>
          <p:nvPr>
            <p:ph idx="1"/>
          </p:nvPr>
        </p:nvSpPr>
        <p:spPr>
          <a:xfrm>
            <a:off x="1141412" y="1898726"/>
            <a:ext cx="9905999" cy="4727046"/>
          </a:xfrm>
        </p:spPr>
        <p:txBody>
          <a:bodyPr vert="horz" lIns="91440" tIns="45720" rIns="91440" bIns="45720" rtlCol="0" anchor="t">
            <a:normAutofit/>
          </a:bodyPr>
          <a:lstStyle/>
          <a:p>
            <a:r>
              <a:rPr lang="en-US" sz="2000" err="1">
                <a:latin typeface="Calibri"/>
                <a:ea typeface="Calibri"/>
                <a:cs typeface="Times New Roman"/>
              </a:rPr>
              <a:t>Vederea</a:t>
            </a:r>
            <a:r>
              <a:rPr lang="en-US" sz="2000" dirty="0">
                <a:latin typeface="Calibri"/>
                <a:ea typeface="Calibri"/>
                <a:cs typeface="Times New Roman"/>
              </a:rPr>
              <a:t> </a:t>
            </a:r>
            <a:r>
              <a:rPr lang="en-US" sz="2000" err="1">
                <a:latin typeface="Calibri"/>
                <a:ea typeface="Calibri"/>
                <a:cs typeface="Times New Roman"/>
              </a:rPr>
              <a:t>Cuvintelor</a:t>
            </a:r>
            <a:r>
              <a:rPr lang="en-US" sz="2000" dirty="0">
                <a:latin typeface="Calibri"/>
                <a:ea typeface="Calibri"/>
                <a:cs typeface="Times New Roman"/>
              </a:rPr>
              <a:t> </a:t>
            </a:r>
            <a:r>
              <a:rPr lang="en-US" sz="2000" err="1">
                <a:latin typeface="Calibri"/>
                <a:ea typeface="Calibri"/>
                <a:cs typeface="Times New Roman"/>
              </a:rPr>
              <a:t>Cheie</a:t>
            </a:r>
            <a:r>
              <a:rPr lang="en-US" sz="2000" dirty="0">
                <a:latin typeface="Calibri"/>
                <a:ea typeface="Calibri"/>
                <a:cs typeface="Times New Roman"/>
              </a:rPr>
              <a:t> </a:t>
            </a:r>
            <a:r>
              <a:rPr lang="en-US" sz="2000" err="1">
                <a:latin typeface="Calibri"/>
                <a:ea typeface="Calibri"/>
                <a:cs typeface="Times New Roman"/>
              </a:rPr>
              <a:t>Îmbunătățită</a:t>
            </a:r>
            <a:r>
              <a:rPr lang="en-US" sz="2000" dirty="0">
                <a:latin typeface="Calibri"/>
                <a:ea typeface="Calibri"/>
                <a:cs typeface="Times New Roman"/>
              </a:rPr>
              <a:t>: RANOREX </a:t>
            </a:r>
            <a:r>
              <a:rPr lang="en-US" sz="2000" err="1">
                <a:latin typeface="Calibri"/>
                <a:ea typeface="Calibri"/>
                <a:cs typeface="Times New Roman"/>
              </a:rPr>
              <a:t>oferă</a:t>
            </a:r>
            <a:r>
              <a:rPr lang="en-US" sz="2000" dirty="0">
                <a:latin typeface="Calibri"/>
                <a:ea typeface="Calibri"/>
                <a:cs typeface="Times New Roman"/>
              </a:rPr>
              <a:t> o </a:t>
            </a:r>
            <a:r>
              <a:rPr lang="en-US" sz="2000" err="1">
                <a:latin typeface="Calibri"/>
                <a:ea typeface="Calibri"/>
                <a:cs typeface="Times New Roman"/>
              </a:rPr>
              <a:t>vedere</a:t>
            </a:r>
            <a:r>
              <a:rPr lang="en-US" sz="2000" dirty="0">
                <a:latin typeface="Calibri"/>
                <a:ea typeface="Calibri"/>
                <a:cs typeface="Times New Roman"/>
              </a:rPr>
              <a:t> a </a:t>
            </a:r>
            <a:r>
              <a:rPr lang="en-US" sz="2000" err="1">
                <a:latin typeface="Calibri"/>
                <a:ea typeface="Calibri"/>
                <a:cs typeface="Times New Roman"/>
              </a:rPr>
              <a:t>cuvintelor</a:t>
            </a:r>
            <a:r>
              <a:rPr lang="en-US" sz="2000" dirty="0">
                <a:latin typeface="Calibri"/>
                <a:ea typeface="Calibri"/>
                <a:cs typeface="Times New Roman"/>
              </a:rPr>
              <a:t> </a:t>
            </a:r>
            <a:r>
              <a:rPr lang="en-US" sz="2000" err="1">
                <a:latin typeface="Calibri"/>
                <a:ea typeface="Calibri"/>
                <a:cs typeface="Times New Roman"/>
              </a:rPr>
              <a:t>cheie</a:t>
            </a:r>
            <a:r>
              <a:rPr lang="en-US" sz="2000" dirty="0">
                <a:latin typeface="Calibri"/>
                <a:ea typeface="Calibri"/>
                <a:cs typeface="Times New Roman"/>
              </a:rPr>
              <a:t> </a:t>
            </a:r>
            <a:r>
              <a:rPr lang="en-US" sz="2000" err="1">
                <a:latin typeface="Calibri"/>
                <a:ea typeface="Calibri"/>
                <a:cs typeface="Times New Roman"/>
              </a:rPr>
              <a:t>elaborată</a:t>
            </a:r>
            <a:r>
              <a:rPr lang="en-US" sz="2000" dirty="0">
                <a:latin typeface="Calibri"/>
                <a:ea typeface="Calibri"/>
                <a:cs typeface="Times New Roman"/>
              </a:rPr>
              <a:t> cu </a:t>
            </a:r>
            <a:r>
              <a:rPr lang="en-US" sz="2000" err="1">
                <a:latin typeface="Calibri"/>
                <a:ea typeface="Calibri"/>
                <a:cs typeface="Times New Roman"/>
              </a:rPr>
              <a:t>funcționalități</a:t>
            </a:r>
            <a:r>
              <a:rPr lang="en-US" sz="2000" dirty="0">
                <a:latin typeface="Calibri"/>
                <a:ea typeface="Calibri"/>
                <a:cs typeface="Times New Roman"/>
              </a:rPr>
              <a:t> </a:t>
            </a:r>
            <a:r>
              <a:rPr lang="en-US" sz="2000" err="1">
                <a:latin typeface="Calibri"/>
                <a:ea typeface="Calibri"/>
                <a:cs typeface="Times New Roman"/>
              </a:rPr>
              <a:t>cuprinzătoare</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a:t>
            </a:r>
            <a:r>
              <a:rPr lang="en-US" sz="2000" err="1">
                <a:latin typeface="Calibri"/>
                <a:ea typeface="Calibri"/>
                <a:cs typeface="Times New Roman"/>
              </a:rPr>
              <a:t>suplimente</a:t>
            </a:r>
            <a:r>
              <a:rPr lang="en-US" sz="2000" dirty="0">
                <a:latin typeface="Calibri"/>
                <a:ea typeface="Calibri"/>
                <a:cs typeface="Times New Roman"/>
              </a:rPr>
              <a:t>.</a:t>
            </a:r>
            <a:endParaRPr lang="ro-RO" sz="2000" dirty="0">
              <a:latin typeface="Calibri"/>
              <a:ea typeface="Calibri"/>
            </a:endParaRPr>
          </a:p>
          <a:p>
            <a:r>
              <a:rPr lang="en-US" sz="2000" err="1">
                <a:latin typeface="Calibri"/>
                <a:ea typeface="Calibri"/>
                <a:cs typeface="Times New Roman"/>
              </a:rPr>
              <a:t>Raport</a:t>
            </a:r>
            <a:r>
              <a:rPr lang="en-US" sz="2000" dirty="0">
                <a:latin typeface="Calibri"/>
                <a:ea typeface="Calibri"/>
                <a:cs typeface="Times New Roman"/>
              </a:rPr>
              <a:t> </a:t>
            </a:r>
            <a:r>
              <a:rPr lang="en-US" sz="2000" err="1">
                <a:latin typeface="Calibri"/>
                <a:ea typeface="Calibri"/>
                <a:cs typeface="Times New Roman"/>
              </a:rPr>
              <a:t>Grafic</a:t>
            </a:r>
            <a:r>
              <a:rPr lang="en-US" sz="2000">
                <a:latin typeface="Calibri"/>
                <a:ea typeface="Calibri"/>
                <a:cs typeface="Times New Roman"/>
              </a:rPr>
              <a:t>: </a:t>
            </a:r>
            <a:r>
              <a:rPr lang="en-US" sz="2000" err="1">
                <a:latin typeface="Calibri"/>
                <a:ea typeface="Calibri"/>
                <a:cs typeface="Times New Roman"/>
              </a:rPr>
              <a:t>Rapoartele</a:t>
            </a:r>
            <a:r>
              <a:rPr lang="en-US" sz="2000">
                <a:latin typeface="Calibri"/>
                <a:ea typeface="Calibri"/>
                <a:cs typeface="Times New Roman"/>
              </a:rPr>
              <a:t> de test generate de RANOREX sunt îmbunătățite cu reprezentări grafice, facilitând o comparație mai rapidă și mai bună a defectelor în fiecare rulare de test.</a:t>
            </a:r>
            <a:endParaRPr lang="en-US" sz="2000" dirty="0">
              <a:latin typeface="Calibri"/>
              <a:ea typeface="Calibri"/>
              <a:cs typeface="Times New Roman"/>
            </a:endParaRPr>
          </a:p>
          <a:p>
            <a:r>
              <a:rPr lang="en-US" sz="2000">
                <a:latin typeface="Calibri"/>
                <a:ea typeface="Calibri"/>
                <a:cs typeface="Times New Roman"/>
              </a:rPr>
              <a:t>Scriptarea Vederei Pas cu Pas: Interfața oferită este bazată pe non-cod, facilitând urmărirea pașilor lipsă în procesul de testare.</a:t>
            </a:r>
            <a:endParaRPr lang="en-US" sz="2000" dirty="0">
              <a:latin typeface="Calibri"/>
              <a:ea typeface="Calibri"/>
              <a:cs typeface="Times New Roman"/>
            </a:endParaRPr>
          </a:p>
          <a:p>
            <a:r>
              <a:rPr lang="en-US" sz="2000">
                <a:latin typeface="Calibri"/>
                <a:ea typeface="Calibri"/>
                <a:cs typeface="Times New Roman"/>
              </a:rPr>
              <a:t>Suportul Mediului: RANOREX se mândrește cu capacități de procesare bazate pe imagini foarte dezvoltate, permițând suport pentru orice mediu bazat pe grafică.</a:t>
            </a:r>
            <a:endParaRPr lang="en-US" sz="2000" dirty="0">
              <a:latin typeface="Calibri"/>
              <a:ea typeface="Calibri"/>
              <a:cs typeface="Times New Roman"/>
            </a:endParaRPr>
          </a:p>
          <a:p>
            <a:r>
              <a:rPr lang="en-US" sz="2000">
                <a:latin typeface="Calibri"/>
                <a:ea typeface="Calibri"/>
                <a:cs typeface="Times New Roman"/>
              </a:rPr>
              <a:t>Suportul Mediului: RANOREX se mândrește cu capacități de procesare bazate pe imagini foarte dezvoltate, permițând suport pentru orice mediu bazat pe grafică.</a:t>
            </a:r>
            <a:endParaRPr lang="en-US" sz="2000" dirty="0">
              <a:latin typeface="Calibri"/>
              <a:ea typeface="Calibri"/>
              <a:cs typeface="Times New Roman"/>
            </a:endParaRPr>
          </a:p>
          <a:p>
            <a:endParaRPr lang="ro-RO" dirty="0">
              <a:ea typeface="Calibri"/>
            </a:endParaRPr>
          </a:p>
        </p:txBody>
      </p:sp>
    </p:spTree>
    <p:extLst>
      <p:ext uri="{BB962C8B-B14F-4D97-AF65-F5344CB8AC3E}">
        <p14:creationId xmlns:p14="http://schemas.microsoft.com/office/powerpoint/2010/main" val="115170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6B2D876-2167-A2C9-1214-C9325B784042}"/>
              </a:ext>
            </a:extLst>
          </p:cNvPr>
          <p:cNvSpPr>
            <a:spLocks noGrp="1"/>
          </p:cNvSpPr>
          <p:nvPr>
            <p:ph type="title"/>
          </p:nvPr>
        </p:nvSpPr>
        <p:spPr/>
        <p:txBody>
          <a:bodyPr/>
          <a:lstStyle/>
          <a:p>
            <a:pPr algn="ctr"/>
            <a:r>
              <a:rPr lang="ro-RO">
                <a:latin typeface="Calibri"/>
                <a:ea typeface="Calibri"/>
                <a:cs typeface="Calibri"/>
              </a:rPr>
              <a:t>Avantaje ranorex</a:t>
            </a:r>
          </a:p>
        </p:txBody>
      </p:sp>
      <p:sp>
        <p:nvSpPr>
          <p:cNvPr id="3" name="Substituent conținut 2">
            <a:extLst>
              <a:ext uri="{FF2B5EF4-FFF2-40B4-BE49-F238E27FC236}">
                <a16:creationId xmlns:a16="http://schemas.microsoft.com/office/drawing/2014/main" id="{1B3013FF-2AA1-740A-4FFC-4405706917AC}"/>
              </a:ext>
            </a:extLst>
          </p:cNvPr>
          <p:cNvSpPr>
            <a:spLocks noGrp="1"/>
          </p:cNvSpPr>
          <p:nvPr>
            <p:ph idx="1"/>
          </p:nvPr>
        </p:nvSpPr>
        <p:spPr>
          <a:xfrm>
            <a:off x="1141412" y="1874535"/>
            <a:ext cx="9905999" cy="4981046"/>
          </a:xfrm>
        </p:spPr>
        <p:txBody>
          <a:bodyPr vert="horz" lIns="91440" tIns="45720" rIns="91440" bIns="45720" rtlCol="0" anchor="t">
            <a:noAutofit/>
          </a:bodyPr>
          <a:lstStyle/>
          <a:p>
            <a:pPr marL="457200" indent="-457200">
              <a:buAutoNum type="arabicPeriod"/>
            </a:pPr>
            <a:r>
              <a:rPr lang="ro-RO" sz="2000" b="1">
                <a:latin typeface="Calibri"/>
                <a:ea typeface="Calibri"/>
                <a:cs typeface="Calibri"/>
              </a:rPr>
              <a:t>Interfață utilizator intuitivă</a:t>
            </a:r>
            <a:r>
              <a:rPr lang="ro-RO" sz="2000">
                <a:latin typeface="Calibri"/>
                <a:ea typeface="Calibri"/>
                <a:cs typeface="Calibri"/>
              </a:rPr>
              <a:t>: Ranorex oferă o interfață grafică prietenoasă, care facilitează crearea, gestionarea și rularea testelor automate, fără a necesita cunoștințe avansate de programare. </a:t>
            </a:r>
            <a:endParaRPr lang="ro-RO" sz="2000">
              <a:ea typeface="Calibri" panose="020F0502020204030204" pitchFamily="34" charset="0"/>
            </a:endParaRPr>
          </a:p>
          <a:p>
            <a:pPr marL="457200" indent="-457200">
              <a:buAutoNum type="arabicPeriod"/>
            </a:pPr>
            <a:r>
              <a:rPr lang="ro-RO" sz="2000" b="1">
                <a:latin typeface="Calibri"/>
                <a:ea typeface="Calibri"/>
                <a:cs typeface="Calibri"/>
              </a:rPr>
              <a:t>Suport extins pentru diverse platforme și tehnologii</a:t>
            </a:r>
            <a:r>
              <a:rPr lang="ro-RO" sz="2000">
                <a:latin typeface="Calibri"/>
                <a:ea typeface="Calibri"/>
                <a:cs typeface="Calibri"/>
              </a:rPr>
              <a:t>: Ranorex poate testa aplicații software pe o varietate de platforme și tehnologii, inclusiv aplicații desktop (Windows), web (HTML5, JavaScript, AJAX etc.) și mobile (Android, iOS).</a:t>
            </a:r>
          </a:p>
          <a:p>
            <a:pPr marL="457200" indent="-457200">
              <a:buAutoNum type="arabicPeriod"/>
            </a:pPr>
            <a:r>
              <a:rPr lang="ro-RO" sz="2000" b="1">
                <a:latin typeface="Calibri"/>
                <a:ea typeface="Calibri"/>
                <a:cs typeface="Calibri"/>
              </a:rPr>
              <a:t>Capacități avansate de înregistrare și redare</a:t>
            </a:r>
            <a:r>
              <a:rPr lang="ro-RO" sz="2000">
                <a:latin typeface="Calibri"/>
                <a:ea typeface="Calibri"/>
                <a:cs typeface="Calibri"/>
              </a:rPr>
              <a:t>: Ranorex permite înregistrarea acțiunilor utilizatorului și redarea lor pentru a automatiza teste repetabile și pentru a crea scenarii de testare complexe.</a:t>
            </a:r>
            <a:endParaRPr lang="ro-RO" sz="2000">
              <a:ea typeface="Calibri" panose="020F0502020204030204" pitchFamily="34" charset="0"/>
            </a:endParaRPr>
          </a:p>
          <a:p>
            <a:pPr marL="457200" indent="-457200">
              <a:buAutoNum type="arabicPeriod"/>
            </a:pPr>
            <a:r>
              <a:rPr lang="ro-RO" sz="2000" b="1">
                <a:latin typeface="Calibri"/>
                <a:ea typeface="Calibri"/>
                <a:cs typeface="Calibri"/>
              </a:rPr>
              <a:t>Scripting flexibil și puternic</a:t>
            </a:r>
            <a:r>
              <a:rPr lang="ro-RO" sz="2000">
                <a:latin typeface="Calibri"/>
                <a:ea typeface="Calibri"/>
                <a:cs typeface="Calibri"/>
              </a:rPr>
              <a:t>: Pe lângă înregistrare și redare, Ranorex oferă suport pentru scripting utilizând limbajul de programare C#.</a:t>
            </a:r>
            <a:endParaRPr lang="ro-RO" sz="2000" dirty="0">
              <a:latin typeface="Calibri"/>
              <a:ea typeface="Calibri"/>
              <a:cs typeface="Calibri"/>
            </a:endParaRPr>
          </a:p>
          <a:p>
            <a:pPr marL="457200" indent="-457200">
              <a:buAutoNum type="arabicPeriod"/>
            </a:pPr>
            <a:endParaRPr lang="ro-RO" sz="1200" dirty="0">
              <a:solidFill>
                <a:srgbClr val="0D0D0D"/>
              </a:solidFill>
              <a:ea typeface="Calibri" panose="020F0502020204030204" pitchFamily="34" charset="0"/>
            </a:endParaRPr>
          </a:p>
        </p:txBody>
      </p:sp>
    </p:spTree>
    <p:extLst>
      <p:ext uri="{BB962C8B-B14F-4D97-AF65-F5344CB8AC3E}">
        <p14:creationId xmlns:p14="http://schemas.microsoft.com/office/powerpoint/2010/main" val="341879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1D12AF-2EBC-402F-5EC3-C130904BB4D7}"/>
              </a:ext>
            </a:extLst>
          </p:cNvPr>
          <p:cNvSpPr>
            <a:spLocks noGrp="1"/>
          </p:cNvSpPr>
          <p:nvPr>
            <p:ph type="title"/>
          </p:nvPr>
        </p:nvSpPr>
        <p:spPr/>
        <p:txBody>
          <a:bodyPr/>
          <a:lstStyle/>
          <a:p>
            <a:pPr algn="ctr"/>
            <a:r>
              <a:rPr lang="ro-RO" dirty="0">
                <a:latin typeface="Calibri"/>
                <a:cs typeface="Calibri"/>
              </a:rPr>
              <a:t>Introducere</a:t>
            </a:r>
            <a:endParaRPr lang="ro-RO" dirty="0">
              <a:ea typeface="Calibri" panose="020F0502020204030204" pitchFamily="34" charset="0"/>
            </a:endParaRPr>
          </a:p>
        </p:txBody>
      </p:sp>
      <p:sp>
        <p:nvSpPr>
          <p:cNvPr id="3" name="Substituent conținut 2">
            <a:extLst>
              <a:ext uri="{FF2B5EF4-FFF2-40B4-BE49-F238E27FC236}">
                <a16:creationId xmlns:a16="http://schemas.microsoft.com/office/drawing/2014/main" id="{BB7FA1AF-8560-0794-F177-2DF755BFCBF5}"/>
              </a:ext>
            </a:extLst>
          </p:cNvPr>
          <p:cNvSpPr>
            <a:spLocks noGrp="1"/>
          </p:cNvSpPr>
          <p:nvPr>
            <p:ph idx="1"/>
          </p:nvPr>
        </p:nvSpPr>
        <p:spPr/>
        <p:txBody>
          <a:bodyPr vert="horz" lIns="91440" tIns="45720" rIns="91440" bIns="45720" rtlCol="0" anchor="t">
            <a:normAutofit/>
          </a:bodyPr>
          <a:lstStyle/>
          <a:p>
            <a:r>
              <a:rPr lang="en-US" sz="2000" dirty="0" err="1">
                <a:latin typeface="Calibri"/>
                <a:cs typeface="Times New Roman"/>
              </a:rPr>
              <a:t>Testarea</a:t>
            </a:r>
            <a:r>
              <a:rPr lang="en-US" sz="2000" dirty="0">
                <a:latin typeface="Calibri"/>
                <a:cs typeface="Times New Roman"/>
              </a:rPr>
              <a:t> software </a:t>
            </a:r>
            <a:r>
              <a:rPr lang="en-US" sz="2000" dirty="0" err="1">
                <a:latin typeface="Calibri"/>
                <a:cs typeface="Times New Roman"/>
              </a:rPr>
              <a:t>este</a:t>
            </a:r>
            <a:r>
              <a:rPr lang="en-US" sz="2000" dirty="0">
                <a:latin typeface="Calibri"/>
                <a:cs typeface="Times New Roman"/>
              </a:rPr>
              <a:t> o </a:t>
            </a:r>
            <a:r>
              <a:rPr lang="en-US" sz="2000" dirty="0" err="1">
                <a:latin typeface="Calibri"/>
                <a:cs typeface="Times New Roman"/>
              </a:rPr>
              <a:t>componentă</a:t>
            </a:r>
            <a:r>
              <a:rPr lang="en-US" sz="2000" dirty="0">
                <a:latin typeface="Calibri"/>
                <a:cs typeface="Times New Roman"/>
              </a:rPr>
              <a:t> </a:t>
            </a:r>
            <a:r>
              <a:rPr lang="en-US" sz="2000" dirty="0" err="1">
                <a:latin typeface="Calibri"/>
                <a:cs typeface="Times New Roman"/>
              </a:rPr>
              <a:t>critică</a:t>
            </a:r>
            <a:r>
              <a:rPr lang="en-US" sz="2000" dirty="0">
                <a:latin typeface="Calibri"/>
                <a:cs typeface="Times New Roman"/>
              </a:rPr>
              <a:t> a </a:t>
            </a:r>
            <a:r>
              <a:rPr lang="en-US" sz="2000" dirty="0" err="1">
                <a:latin typeface="Calibri"/>
                <a:cs typeface="Times New Roman"/>
              </a:rPr>
              <a:t>dezvoltării</a:t>
            </a:r>
            <a:r>
              <a:rPr lang="en-US" sz="2000" dirty="0">
                <a:latin typeface="Calibri"/>
                <a:cs typeface="Times New Roman"/>
              </a:rPr>
              <a:t> software, </a:t>
            </a:r>
            <a:r>
              <a:rPr lang="en-US" sz="2000" dirty="0" err="1">
                <a:latin typeface="Calibri"/>
                <a:cs typeface="Times New Roman"/>
              </a:rPr>
              <a:t>având</a:t>
            </a:r>
            <a:r>
              <a:rPr lang="en-US" sz="2000" dirty="0">
                <a:latin typeface="Calibri"/>
                <a:cs typeface="Times New Roman"/>
              </a:rPr>
              <a:t> ca scop </a:t>
            </a:r>
            <a:r>
              <a:rPr lang="en-US" sz="2000" dirty="0" err="1">
                <a:latin typeface="Calibri"/>
                <a:cs typeface="Times New Roman"/>
              </a:rPr>
              <a:t>asigurarea</a:t>
            </a:r>
            <a:r>
              <a:rPr lang="en-US" sz="2000" dirty="0">
                <a:latin typeface="Calibri"/>
                <a:cs typeface="Times New Roman"/>
              </a:rPr>
              <a:t> </a:t>
            </a:r>
            <a:r>
              <a:rPr lang="en-US" sz="2000" dirty="0" err="1">
                <a:latin typeface="Calibri"/>
                <a:cs typeface="Times New Roman"/>
              </a:rPr>
              <a:t>unui</a:t>
            </a:r>
            <a:r>
              <a:rPr lang="en-US" sz="2000" dirty="0">
                <a:latin typeface="Calibri"/>
                <a:cs typeface="Times New Roman"/>
              </a:rPr>
              <a:t> software de </a:t>
            </a:r>
            <a:r>
              <a:rPr lang="en-US" sz="2000" dirty="0" err="1">
                <a:latin typeface="Calibri"/>
                <a:cs typeface="Times New Roman"/>
              </a:rPr>
              <a:t>înaltă</a:t>
            </a:r>
            <a:r>
              <a:rPr lang="en-US" sz="2000" dirty="0">
                <a:latin typeface="Calibri"/>
                <a:cs typeface="Times New Roman"/>
              </a:rPr>
              <a:t> </a:t>
            </a:r>
            <a:r>
              <a:rPr lang="en-US" sz="2000" dirty="0" err="1">
                <a:latin typeface="Calibri"/>
                <a:cs typeface="Times New Roman"/>
              </a:rPr>
              <a:t>calitate</a:t>
            </a:r>
            <a:r>
              <a:rPr lang="en-US" sz="2000" dirty="0">
                <a:latin typeface="Calibri"/>
                <a:cs typeface="Times New Roman"/>
              </a:rPr>
              <a:t> </a:t>
            </a:r>
            <a:r>
              <a:rPr lang="en-US" sz="2000" dirty="0" err="1">
                <a:latin typeface="Calibri"/>
                <a:cs typeface="Times New Roman"/>
              </a:rPr>
              <a:t>și</a:t>
            </a:r>
            <a:r>
              <a:rPr lang="en-US" sz="2000" dirty="0">
                <a:latin typeface="Calibri"/>
                <a:cs typeface="Times New Roman"/>
              </a:rPr>
              <a:t> </a:t>
            </a:r>
            <a:r>
              <a:rPr lang="en-US" sz="2000" dirty="0" err="1">
                <a:latin typeface="Calibri"/>
                <a:cs typeface="Times New Roman"/>
              </a:rPr>
              <a:t>fără</a:t>
            </a:r>
            <a:r>
              <a:rPr lang="en-US" sz="2000" dirty="0">
                <a:latin typeface="Calibri"/>
                <a:cs typeface="Times New Roman"/>
              </a:rPr>
              <a:t> </a:t>
            </a:r>
            <a:r>
              <a:rPr lang="en-US" sz="2000" dirty="0" err="1">
                <a:latin typeface="Calibri"/>
                <a:cs typeface="Times New Roman"/>
              </a:rPr>
              <a:t>erori</a:t>
            </a:r>
            <a:r>
              <a:rPr lang="en-US" sz="2000" dirty="0">
                <a:latin typeface="Calibri"/>
                <a:cs typeface="Times New Roman"/>
              </a:rPr>
              <a:t>.</a:t>
            </a:r>
          </a:p>
          <a:p>
            <a:r>
              <a:rPr lang="en-US" sz="2000" err="1">
                <a:latin typeface="Calibri"/>
                <a:cs typeface="Times New Roman"/>
              </a:rPr>
              <a:t>Automatizarea</a:t>
            </a:r>
            <a:r>
              <a:rPr lang="en-US" sz="2000" dirty="0">
                <a:latin typeface="Calibri"/>
                <a:cs typeface="Times New Roman"/>
              </a:rPr>
              <a:t> </a:t>
            </a:r>
            <a:r>
              <a:rPr lang="en-US" sz="2000" err="1">
                <a:latin typeface="Calibri"/>
                <a:cs typeface="Times New Roman"/>
              </a:rPr>
              <a:t>procesului</a:t>
            </a:r>
            <a:r>
              <a:rPr lang="en-US" sz="2000" dirty="0">
                <a:latin typeface="Calibri"/>
                <a:cs typeface="Times New Roman"/>
              </a:rPr>
              <a:t> de </a:t>
            </a:r>
            <a:r>
              <a:rPr lang="en-US" sz="2000" err="1">
                <a:latin typeface="Calibri"/>
                <a:cs typeface="Times New Roman"/>
              </a:rPr>
              <a:t>testare</a:t>
            </a:r>
            <a:r>
              <a:rPr lang="en-US" sz="2000" dirty="0">
                <a:latin typeface="Calibri"/>
                <a:cs typeface="Times New Roman"/>
              </a:rPr>
              <a:t> </a:t>
            </a:r>
            <a:r>
              <a:rPr lang="en-US" sz="2000" err="1">
                <a:latin typeface="Calibri"/>
                <a:cs typeface="Times New Roman"/>
              </a:rPr>
              <a:t>este</a:t>
            </a:r>
            <a:r>
              <a:rPr lang="en-US" sz="2000" dirty="0">
                <a:latin typeface="Calibri"/>
                <a:cs typeface="Times New Roman"/>
              </a:rPr>
              <a:t> </a:t>
            </a:r>
            <a:r>
              <a:rPr lang="en-US" sz="2000" err="1">
                <a:latin typeface="Calibri"/>
                <a:cs typeface="Times New Roman"/>
              </a:rPr>
              <a:t>esențială</a:t>
            </a:r>
            <a:r>
              <a:rPr lang="en-US" sz="2000" dirty="0">
                <a:latin typeface="Calibri"/>
                <a:cs typeface="Times New Roman"/>
              </a:rPr>
              <a:t> </a:t>
            </a:r>
            <a:r>
              <a:rPr lang="en-US" sz="2000" err="1">
                <a:latin typeface="Calibri"/>
                <a:cs typeface="Times New Roman"/>
              </a:rPr>
              <a:t>pentru</a:t>
            </a:r>
            <a:r>
              <a:rPr lang="en-US" sz="2000" dirty="0">
                <a:latin typeface="Calibri"/>
                <a:cs typeface="Times New Roman"/>
              </a:rPr>
              <a:t> </a:t>
            </a:r>
            <a:r>
              <a:rPr lang="en-US" sz="2000" err="1">
                <a:latin typeface="Calibri"/>
                <a:cs typeface="Times New Roman"/>
              </a:rPr>
              <a:t>succesul</a:t>
            </a:r>
            <a:r>
              <a:rPr lang="en-US" sz="2000" dirty="0">
                <a:latin typeface="Calibri"/>
                <a:cs typeface="Times New Roman"/>
              </a:rPr>
              <a:t> </a:t>
            </a:r>
            <a:r>
              <a:rPr lang="en-US" sz="2000" err="1">
                <a:latin typeface="Calibri"/>
                <a:cs typeface="Times New Roman"/>
              </a:rPr>
              <a:t>său</a:t>
            </a:r>
            <a:r>
              <a:rPr lang="en-US" sz="2000" dirty="0">
                <a:latin typeface="Calibri"/>
                <a:cs typeface="Times New Roman"/>
              </a:rPr>
              <a:t> </a:t>
            </a:r>
            <a:r>
              <a:rPr lang="en-US" sz="2000" err="1">
                <a:latin typeface="Calibri"/>
                <a:cs typeface="Times New Roman"/>
              </a:rPr>
              <a:t>datorită</a:t>
            </a:r>
            <a:r>
              <a:rPr lang="en-US" sz="2000" dirty="0">
                <a:latin typeface="Calibri"/>
                <a:cs typeface="Times New Roman"/>
              </a:rPr>
              <a:t> </a:t>
            </a:r>
            <a:r>
              <a:rPr lang="en-US" sz="2000" err="1">
                <a:latin typeface="Calibri"/>
                <a:cs typeface="Times New Roman"/>
              </a:rPr>
              <a:t>naturii</a:t>
            </a:r>
            <a:r>
              <a:rPr lang="en-US" sz="2000" dirty="0">
                <a:latin typeface="Calibri"/>
                <a:cs typeface="Times New Roman"/>
              </a:rPr>
              <a:t> </a:t>
            </a:r>
            <a:r>
              <a:rPr lang="en-US" sz="2000" err="1">
                <a:latin typeface="Calibri"/>
                <a:cs typeface="Times New Roman"/>
              </a:rPr>
              <a:t>laborioase</a:t>
            </a:r>
            <a:r>
              <a:rPr lang="en-US" sz="2000" dirty="0">
                <a:latin typeface="Calibri"/>
                <a:cs typeface="Times New Roman"/>
              </a:rPr>
              <a:t> </a:t>
            </a:r>
            <a:r>
              <a:rPr lang="en-US" sz="2000" err="1">
                <a:latin typeface="Calibri"/>
                <a:cs typeface="Times New Roman"/>
              </a:rPr>
              <a:t>și</a:t>
            </a:r>
            <a:r>
              <a:rPr lang="en-US" sz="2000" dirty="0">
                <a:latin typeface="Calibri"/>
                <a:cs typeface="Times New Roman"/>
              </a:rPr>
              <a:t> </a:t>
            </a:r>
            <a:r>
              <a:rPr lang="en-US" sz="2000" err="1">
                <a:latin typeface="Calibri"/>
                <a:cs typeface="Times New Roman"/>
              </a:rPr>
              <a:t>costisitoare</a:t>
            </a:r>
            <a:r>
              <a:rPr lang="en-US" sz="2000" dirty="0">
                <a:latin typeface="Calibri"/>
                <a:cs typeface="Times New Roman"/>
              </a:rPr>
              <a:t> a </a:t>
            </a:r>
            <a:r>
              <a:rPr lang="en-US" sz="2000" err="1">
                <a:latin typeface="Calibri"/>
                <a:cs typeface="Times New Roman"/>
              </a:rPr>
              <a:t>testării</a:t>
            </a:r>
            <a:r>
              <a:rPr lang="en-US" sz="2000" dirty="0">
                <a:latin typeface="Calibri"/>
                <a:cs typeface="Times New Roman"/>
              </a:rPr>
              <a:t> </a:t>
            </a:r>
            <a:r>
              <a:rPr lang="en-US" sz="2000" err="1">
                <a:latin typeface="Calibri"/>
                <a:cs typeface="Times New Roman"/>
              </a:rPr>
              <a:t>manuale</a:t>
            </a:r>
            <a:r>
              <a:rPr lang="en-US" sz="2000" dirty="0">
                <a:latin typeface="Calibri"/>
                <a:cs typeface="Times New Roman"/>
              </a:rPr>
              <a:t>. </a:t>
            </a:r>
          </a:p>
          <a:p>
            <a:r>
              <a:rPr lang="en-US" sz="2000" err="1">
                <a:latin typeface="Calibri"/>
                <a:cs typeface="Times New Roman"/>
              </a:rPr>
              <a:t>Aproximativ</a:t>
            </a:r>
            <a:r>
              <a:rPr lang="en-US" sz="2000" dirty="0">
                <a:latin typeface="Calibri"/>
                <a:cs typeface="Times New Roman"/>
              </a:rPr>
              <a:t> </a:t>
            </a:r>
            <a:r>
              <a:rPr lang="en-US" sz="2000" err="1">
                <a:latin typeface="Calibri"/>
                <a:cs typeface="Times New Roman"/>
              </a:rPr>
              <a:t>jumătate</a:t>
            </a:r>
            <a:r>
              <a:rPr lang="en-US" sz="2000" dirty="0">
                <a:latin typeface="Calibri"/>
                <a:cs typeface="Times New Roman"/>
              </a:rPr>
              <a:t> din </a:t>
            </a:r>
            <a:r>
              <a:rPr lang="en-US" sz="2000" err="1">
                <a:latin typeface="Calibri"/>
                <a:cs typeface="Times New Roman"/>
              </a:rPr>
              <a:t>resursele</a:t>
            </a:r>
            <a:r>
              <a:rPr lang="en-US" sz="2000" dirty="0">
                <a:latin typeface="Calibri"/>
                <a:cs typeface="Times New Roman"/>
              </a:rPr>
              <a:t> de </a:t>
            </a:r>
            <a:r>
              <a:rPr lang="en-US" sz="2000" err="1">
                <a:latin typeface="Calibri"/>
                <a:cs typeface="Times New Roman"/>
              </a:rPr>
              <a:t>dezvoltare</a:t>
            </a:r>
            <a:r>
              <a:rPr lang="en-US" sz="2000" dirty="0">
                <a:latin typeface="Calibri"/>
                <a:cs typeface="Times New Roman"/>
              </a:rPr>
              <a:t> software sunt dedicate </a:t>
            </a:r>
            <a:r>
              <a:rPr lang="en-US" sz="2000" err="1">
                <a:latin typeface="Calibri"/>
                <a:cs typeface="Times New Roman"/>
              </a:rPr>
              <a:t>testării</a:t>
            </a:r>
            <a:r>
              <a:rPr lang="en-US" sz="2000" dirty="0">
                <a:latin typeface="Calibri"/>
                <a:cs typeface="Times New Roman"/>
              </a:rPr>
              <a:t>, </a:t>
            </a:r>
            <a:r>
              <a:rPr lang="en-US" sz="2000" err="1">
                <a:latin typeface="Calibri"/>
                <a:cs typeface="Times New Roman"/>
              </a:rPr>
              <a:t>ceea</a:t>
            </a:r>
            <a:r>
              <a:rPr lang="en-US" sz="2000" dirty="0">
                <a:latin typeface="Calibri"/>
                <a:cs typeface="Times New Roman"/>
              </a:rPr>
              <a:t> </a:t>
            </a:r>
            <a:r>
              <a:rPr lang="en-US" sz="2000" err="1">
                <a:latin typeface="Calibri"/>
                <a:cs typeface="Times New Roman"/>
              </a:rPr>
              <a:t>ce</a:t>
            </a:r>
            <a:r>
              <a:rPr lang="en-US" sz="2000" dirty="0">
                <a:latin typeface="Calibri"/>
                <a:cs typeface="Times New Roman"/>
              </a:rPr>
              <a:t> </a:t>
            </a:r>
            <a:r>
              <a:rPr lang="en-US" sz="2000" err="1">
                <a:latin typeface="Calibri"/>
                <a:cs typeface="Times New Roman"/>
              </a:rPr>
              <a:t>subliniază</a:t>
            </a:r>
            <a:r>
              <a:rPr lang="en-US" sz="2000" dirty="0">
                <a:latin typeface="Calibri"/>
                <a:cs typeface="Times New Roman"/>
              </a:rPr>
              <a:t> </a:t>
            </a:r>
            <a:r>
              <a:rPr lang="en-US" sz="2000" err="1">
                <a:latin typeface="Calibri"/>
                <a:cs typeface="Times New Roman"/>
              </a:rPr>
              <a:t>importanța</a:t>
            </a:r>
            <a:r>
              <a:rPr lang="en-US" sz="2000" dirty="0">
                <a:latin typeface="Calibri"/>
                <a:cs typeface="Times New Roman"/>
              </a:rPr>
              <a:t> </a:t>
            </a:r>
            <a:r>
              <a:rPr lang="en-US" sz="2000" err="1">
                <a:latin typeface="Calibri"/>
                <a:cs typeface="Times New Roman"/>
              </a:rPr>
              <a:t>acesteia</a:t>
            </a:r>
            <a:r>
              <a:rPr lang="en-US" sz="2000" dirty="0">
                <a:latin typeface="Calibri"/>
                <a:cs typeface="Times New Roman"/>
              </a:rPr>
              <a:t>.</a:t>
            </a:r>
          </a:p>
          <a:p>
            <a:r>
              <a:rPr lang="en-US" sz="2000" err="1">
                <a:latin typeface="Calibri"/>
                <a:cs typeface="Times New Roman"/>
              </a:rPr>
              <a:t>Obiectivele</a:t>
            </a:r>
            <a:r>
              <a:rPr lang="en-US" sz="2000" dirty="0">
                <a:latin typeface="Calibri"/>
                <a:cs typeface="Times New Roman"/>
              </a:rPr>
              <a:t> </a:t>
            </a:r>
            <a:r>
              <a:rPr lang="en-US" sz="2000" err="1">
                <a:latin typeface="Calibri"/>
                <a:cs typeface="Times New Roman"/>
              </a:rPr>
              <a:t>principale</a:t>
            </a:r>
            <a:r>
              <a:rPr lang="en-US" sz="2000" dirty="0">
                <a:latin typeface="Calibri"/>
                <a:cs typeface="Times New Roman"/>
              </a:rPr>
              <a:t> ale </a:t>
            </a:r>
            <a:r>
              <a:rPr lang="en-US" sz="2000" err="1">
                <a:latin typeface="Calibri"/>
                <a:cs typeface="Times New Roman"/>
              </a:rPr>
              <a:t>testării</a:t>
            </a:r>
            <a:r>
              <a:rPr lang="en-US" sz="2000" dirty="0">
                <a:latin typeface="Calibri"/>
                <a:cs typeface="Times New Roman"/>
              </a:rPr>
              <a:t> </a:t>
            </a:r>
            <a:r>
              <a:rPr lang="en-US" sz="2000" err="1">
                <a:latin typeface="Calibri"/>
                <a:cs typeface="Times New Roman"/>
              </a:rPr>
              <a:t>includ</a:t>
            </a:r>
            <a:r>
              <a:rPr lang="en-US" sz="2000" dirty="0">
                <a:latin typeface="Calibri"/>
                <a:cs typeface="Times New Roman"/>
              </a:rPr>
              <a:t> </a:t>
            </a:r>
            <a:r>
              <a:rPr lang="en-US" sz="2000" err="1">
                <a:latin typeface="Calibri"/>
                <a:cs typeface="Times New Roman"/>
              </a:rPr>
              <a:t>asigurarea</a:t>
            </a:r>
            <a:r>
              <a:rPr lang="en-US" sz="2000" dirty="0">
                <a:latin typeface="Calibri"/>
                <a:cs typeface="Times New Roman"/>
              </a:rPr>
              <a:t> </a:t>
            </a:r>
            <a:r>
              <a:rPr lang="en-US" sz="2000" err="1">
                <a:latin typeface="Calibri"/>
                <a:cs typeface="Times New Roman"/>
              </a:rPr>
              <a:t>calității</a:t>
            </a:r>
            <a:r>
              <a:rPr lang="en-US" sz="2000" dirty="0">
                <a:latin typeface="Calibri"/>
                <a:cs typeface="Times New Roman"/>
              </a:rPr>
              <a:t>, </a:t>
            </a:r>
            <a:r>
              <a:rPr lang="en-US" sz="2000" err="1">
                <a:latin typeface="Calibri"/>
                <a:cs typeface="Times New Roman"/>
              </a:rPr>
              <a:t>verificarea</a:t>
            </a:r>
            <a:r>
              <a:rPr lang="en-US" sz="2000" dirty="0">
                <a:latin typeface="Calibri"/>
                <a:cs typeface="Times New Roman"/>
              </a:rPr>
              <a:t>, </a:t>
            </a:r>
            <a:r>
              <a:rPr lang="en-US" sz="2000" err="1">
                <a:latin typeface="Calibri"/>
                <a:cs typeface="Times New Roman"/>
              </a:rPr>
              <a:t>validarea</a:t>
            </a:r>
            <a:r>
              <a:rPr lang="en-US" sz="2000" dirty="0">
                <a:latin typeface="Calibri"/>
                <a:cs typeface="Times New Roman"/>
              </a:rPr>
              <a:t> </a:t>
            </a:r>
            <a:r>
              <a:rPr lang="en-US" sz="2000" err="1">
                <a:latin typeface="Calibri"/>
                <a:cs typeface="Times New Roman"/>
              </a:rPr>
              <a:t>și</a:t>
            </a:r>
            <a:r>
              <a:rPr lang="en-US" sz="2000" dirty="0">
                <a:latin typeface="Calibri"/>
                <a:cs typeface="Times New Roman"/>
              </a:rPr>
              <a:t> </a:t>
            </a:r>
            <a:r>
              <a:rPr lang="en-US" sz="2000" err="1">
                <a:latin typeface="Calibri"/>
                <a:cs typeface="Times New Roman"/>
              </a:rPr>
              <a:t>estimarea</a:t>
            </a:r>
            <a:r>
              <a:rPr lang="en-US" sz="2000" dirty="0">
                <a:latin typeface="Calibri"/>
                <a:cs typeface="Times New Roman"/>
              </a:rPr>
              <a:t> </a:t>
            </a:r>
            <a:r>
              <a:rPr lang="en-US" sz="2000" err="1">
                <a:latin typeface="Calibri"/>
                <a:cs typeface="Times New Roman"/>
              </a:rPr>
              <a:t>fiabilității</a:t>
            </a:r>
            <a:r>
              <a:rPr lang="en-US" sz="2000" dirty="0">
                <a:latin typeface="Calibri"/>
                <a:cs typeface="Times New Roman"/>
              </a:rPr>
              <a:t>.</a:t>
            </a:r>
          </a:p>
          <a:p>
            <a:endParaRPr lang="en-US" sz="2000" dirty="0">
              <a:latin typeface="Calibri"/>
              <a:cs typeface="Times New Roman"/>
            </a:endParaRPr>
          </a:p>
        </p:txBody>
      </p:sp>
    </p:spTree>
    <p:extLst>
      <p:ext uri="{BB962C8B-B14F-4D97-AF65-F5344CB8AC3E}">
        <p14:creationId xmlns:p14="http://schemas.microsoft.com/office/powerpoint/2010/main" val="227028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6DB5D36-C926-4CFB-F4C4-B2AECB7927DE}"/>
              </a:ext>
            </a:extLst>
          </p:cNvPr>
          <p:cNvSpPr>
            <a:spLocks noGrp="1"/>
          </p:cNvSpPr>
          <p:nvPr>
            <p:ph type="title"/>
          </p:nvPr>
        </p:nvSpPr>
        <p:spPr/>
        <p:txBody>
          <a:bodyPr/>
          <a:lstStyle/>
          <a:p>
            <a:pPr algn="ctr"/>
            <a:r>
              <a:rPr lang="ro-RO">
                <a:latin typeface="Calibri"/>
                <a:ea typeface="Calibri"/>
                <a:cs typeface="Calibri"/>
              </a:rPr>
              <a:t>Avantaje ranorex</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9FC2569D-A4CC-35E3-0E77-7C215385C6D4}"/>
              </a:ext>
            </a:extLst>
          </p:cNvPr>
          <p:cNvSpPr>
            <a:spLocks noGrp="1"/>
          </p:cNvSpPr>
          <p:nvPr>
            <p:ph idx="1"/>
          </p:nvPr>
        </p:nvSpPr>
        <p:spPr/>
        <p:txBody>
          <a:bodyPr vert="horz" lIns="91440" tIns="45720" rIns="91440" bIns="45720" rtlCol="0" anchor="t">
            <a:normAutofit/>
          </a:bodyPr>
          <a:lstStyle/>
          <a:p>
            <a:pPr marL="0" indent="0">
              <a:buNone/>
            </a:pPr>
            <a:r>
              <a:rPr lang="ro-RO" sz="2000">
                <a:latin typeface="Calibri"/>
                <a:ea typeface="Calibri"/>
                <a:cs typeface="Calibri"/>
              </a:rPr>
              <a:t>5. </a:t>
            </a:r>
            <a:r>
              <a:rPr lang="ro-RO" sz="2000" b="1">
                <a:latin typeface="Calibri"/>
                <a:ea typeface="Calibri"/>
                <a:cs typeface="Calibri"/>
              </a:rPr>
              <a:t>Gestionare eficientă a obiectelor</a:t>
            </a:r>
            <a:r>
              <a:rPr lang="ro-RO" sz="2000">
                <a:latin typeface="Calibri"/>
                <a:ea typeface="Calibri"/>
                <a:cs typeface="Calibri"/>
              </a:rPr>
              <a:t>: Ranorex utilizează o tehnologie avansată de identificare a obiectelor, care permite utilizatorilor să identifice și să gestioneze elementele aplicației în mod eficient și fiabil în timpul testării automate.</a:t>
            </a:r>
            <a:endParaRPr lang="ro-RO" sz="2000">
              <a:ea typeface="Calibri" panose="020F0502020204030204" pitchFamily="34" charset="0"/>
              <a:cs typeface="Calibri"/>
            </a:endParaRPr>
          </a:p>
          <a:p>
            <a:pPr marL="0" indent="0">
              <a:buNone/>
            </a:pPr>
            <a:r>
              <a:rPr lang="ro-RO" sz="2000">
                <a:latin typeface="Calibri"/>
                <a:ea typeface="Calibri"/>
                <a:cs typeface="Calibri"/>
              </a:rPr>
              <a:t>6. </a:t>
            </a:r>
            <a:r>
              <a:rPr lang="ro-RO" sz="2000" b="1">
                <a:latin typeface="Calibri"/>
                <a:ea typeface="Calibri"/>
                <a:cs typeface="Calibri"/>
              </a:rPr>
              <a:t>Raportare și analiză detaliată a rezultatelor</a:t>
            </a:r>
            <a:r>
              <a:rPr lang="ro-RO" sz="2000">
                <a:latin typeface="Calibri"/>
                <a:ea typeface="Calibri"/>
                <a:cs typeface="Calibri"/>
              </a:rPr>
              <a:t>: Ranorex oferă facilități puternice pentru generarea automată a rapoartelor și analiza rezultatelor de testare. Utilizatorii pot obține statistici detaliate despre performanța și calitatea aplicației testate.</a:t>
            </a:r>
          </a:p>
          <a:p>
            <a:pPr marL="0" indent="0">
              <a:buNone/>
            </a:pPr>
            <a:r>
              <a:rPr lang="ro-RO" sz="2000">
                <a:latin typeface="Calibri"/>
                <a:ea typeface="Calibri"/>
                <a:cs typeface="Calibri"/>
              </a:rPr>
              <a:t>7. </a:t>
            </a:r>
            <a:r>
              <a:rPr lang="ro-RO" sz="2000" b="1">
                <a:latin typeface="Calibri"/>
                <a:ea typeface="Calibri"/>
                <a:cs typeface="Calibri"/>
              </a:rPr>
              <a:t>Suport activ și comunitate</a:t>
            </a:r>
            <a:r>
              <a:rPr lang="ro-RO" sz="2000">
                <a:latin typeface="Calibri"/>
                <a:ea typeface="Calibri"/>
                <a:cs typeface="Calibri"/>
              </a:rPr>
              <a:t>: Ranorex beneficiază de un suport activ din partea echipei de dezvoltare și de o comunitate de utilizatori și experți în domeniu.</a:t>
            </a:r>
            <a:endParaRPr lang="ro-RO" sz="2000" dirty="0">
              <a:latin typeface="Calibri"/>
              <a:ea typeface="Calibri"/>
              <a:cs typeface="Calibri"/>
            </a:endParaRPr>
          </a:p>
        </p:txBody>
      </p:sp>
    </p:spTree>
    <p:extLst>
      <p:ext uri="{BB962C8B-B14F-4D97-AF65-F5344CB8AC3E}">
        <p14:creationId xmlns:p14="http://schemas.microsoft.com/office/powerpoint/2010/main" val="3884703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84127AD-A280-E3CB-6C9D-BE1EBAA427D8}"/>
              </a:ext>
            </a:extLst>
          </p:cNvPr>
          <p:cNvSpPr>
            <a:spLocks noGrp="1"/>
          </p:cNvSpPr>
          <p:nvPr>
            <p:ph type="title"/>
          </p:nvPr>
        </p:nvSpPr>
        <p:spPr/>
        <p:txBody>
          <a:bodyPr/>
          <a:lstStyle/>
          <a:p>
            <a:pPr algn="ctr"/>
            <a:r>
              <a:rPr lang="ro-RO">
                <a:latin typeface="Calibri"/>
                <a:ea typeface="Calibri"/>
                <a:cs typeface="Calibri"/>
              </a:rPr>
              <a:t>lambdatest</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4D524FF7-69FD-1B76-555A-4377D7721455}"/>
              </a:ext>
            </a:extLst>
          </p:cNvPr>
          <p:cNvSpPr>
            <a:spLocks noGrp="1"/>
          </p:cNvSpPr>
          <p:nvPr>
            <p:ph idx="1"/>
          </p:nvPr>
        </p:nvSpPr>
        <p:spPr>
          <a:xfrm>
            <a:off x="1141412" y="2249487"/>
            <a:ext cx="9905999" cy="4388380"/>
          </a:xfrm>
        </p:spPr>
        <p:txBody>
          <a:bodyPr vert="horz" lIns="91440" tIns="45720" rIns="91440" bIns="45720" rtlCol="0" anchor="t">
            <a:noAutofit/>
          </a:bodyPr>
          <a:lstStyle/>
          <a:p>
            <a:r>
              <a:rPr lang="en-US" sz="1700">
                <a:latin typeface="Calibri"/>
                <a:ea typeface="Calibri"/>
                <a:cs typeface="Times New Roman"/>
              </a:rPr>
              <a:t>LambdaTest este o platformă bazată pe cloud care facilitează testarea compatibilității cross-browser, atât manuală cât și automatizată. Utilizatorii pot efectua teste interactive live și teste de automatizare Selenium pe peste 2000 de browsere și sisteme de operare direct din browserul lor.</a:t>
            </a:r>
            <a:endParaRPr lang="ro-RO" sz="1700">
              <a:latin typeface="Calibri"/>
              <a:ea typeface="Calibri"/>
            </a:endParaRPr>
          </a:p>
          <a:p>
            <a:r>
              <a:rPr lang="en-US" sz="1700">
                <a:latin typeface="Calibri"/>
                <a:ea typeface="Calibri"/>
                <a:cs typeface="Calibri"/>
              </a:rPr>
              <a:t>În esență, lambda testing implică plasarea unei aplicații într-un mediu controlat, dar care reflectă cât mai fidel mediul real de utilizare. Aici, aplicația este supusă unor teste extinse pentru a verifica funcționalitatea sa în diverse scenarii de utilizare și pentru a identifica și remedia eventualele probleme sau erori.</a:t>
            </a:r>
          </a:p>
          <a:p>
            <a:r>
              <a:rPr lang="en-US" sz="1700">
                <a:latin typeface="Calibri"/>
                <a:ea typeface="Calibri"/>
                <a:cs typeface="Calibri"/>
              </a:rPr>
              <a:t>Lambda testing poate implica atât teste automatizate, cât și teste manuale, iar obiectivul principal este de a asigura că aplicația funcționează corect și că oferă o experiență fluidă utilizatorilor săi în condiții reale de utilizare.</a:t>
            </a:r>
          </a:p>
          <a:p>
            <a:r>
              <a:rPr lang="en-US" sz="1700">
                <a:latin typeface="Calibri"/>
                <a:ea typeface="Calibri"/>
                <a:cs typeface="Calibri"/>
              </a:rPr>
              <a:t>Un aspect important al lambda testing-ului este că acesta poate fi efectuat în paralel cu testarea continuă a aplicației, ceea ce permite identificarea și remedierea rapidă a problemelor înainte ca acestea să afecteze utilizatorii finali. </a:t>
            </a:r>
            <a:endParaRPr lang="en-US" sz="1700" dirty="0">
              <a:ea typeface="Calibri"/>
            </a:endParaRPr>
          </a:p>
          <a:p>
            <a:endParaRPr lang="en-US" sz="1200" dirty="0">
              <a:solidFill>
                <a:srgbClr val="0D0D0D"/>
              </a:solidFill>
              <a:ea typeface="Calibri"/>
            </a:endParaRPr>
          </a:p>
          <a:p>
            <a:endParaRPr lang="ro-RO" dirty="0">
              <a:ea typeface="Calibri"/>
            </a:endParaRPr>
          </a:p>
        </p:txBody>
      </p:sp>
    </p:spTree>
    <p:extLst>
      <p:ext uri="{BB962C8B-B14F-4D97-AF65-F5344CB8AC3E}">
        <p14:creationId xmlns:p14="http://schemas.microsoft.com/office/powerpoint/2010/main" val="130123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076D02-CF77-C715-53F5-5A4E38299E18}"/>
              </a:ext>
            </a:extLst>
          </p:cNvPr>
          <p:cNvSpPr>
            <a:spLocks noGrp="1"/>
          </p:cNvSpPr>
          <p:nvPr>
            <p:ph type="title"/>
          </p:nvPr>
        </p:nvSpPr>
        <p:spPr/>
        <p:txBody>
          <a:bodyPr/>
          <a:lstStyle/>
          <a:p>
            <a:pPr algn="ctr"/>
            <a:r>
              <a:rPr lang="ro-RO">
                <a:ea typeface="Calibri" panose="020F0502020204030204" pitchFamily="34" charset="0"/>
              </a:rPr>
              <a:t>lambdatest</a:t>
            </a:r>
          </a:p>
        </p:txBody>
      </p:sp>
      <p:sp>
        <p:nvSpPr>
          <p:cNvPr id="3" name="Substituent conținut 2">
            <a:extLst>
              <a:ext uri="{FF2B5EF4-FFF2-40B4-BE49-F238E27FC236}">
                <a16:creationId xmlns:a16="http://schemas.microsoft.com/office/drawing/2014/main" id="{65329676-5221-CE3D-1C30-9583868F9A74}"/>
              </a:ext>
            </a:extLst>
          </p:cNvPr>
          <p:cNvSpPr>
            <a:spLocks noGrp="1"/>
          </p:cNvSpPr>
          <p:nvPr>
            <p:ph idx="1"/>
          </p:nvPr>
        </p:nvSpPr>
        <p:spPr>
          <a:xfrm>
            <a:off x="1141412" y="2249487"/>
            <a:ext cx="9905999" cy="4424666"/>
          </a:xfrm>
        </p:spPr>
        <p:txBody>
          <a:bodyPr vert="horz" lIns="91440" tIns="45720" rIns="91440" bIns="45720" rtlCol="0" anchor="t">
            <a:noAutofit/>
          </a:bodyPr>
          <a:lstStyle/>
          <a:p>
            <a:pPr marL="0" indent="0" algn="ctr">
              <a:buNone/>
            </a:pPr>
            <a:r>
              <a:rPr lang="ro-RO" sz="1800">
                <a:latin typeface="Calibri"/>
                <a:ea typeface="Calibri"/>
                <a:cs typeface="Calibri"/>
              </a:rPr>
              <a:t>Caracteristici principale:</a:t>
            </a:r>
          </a:p>
          <a:p>
            <a:pPr marL="342900" indent="-342900">
              <a:buFont typeface="Wingdings" panose="020B0604020202020204" pitchFamily="34" charset="0"/>
              <a:buChar char="Ø"/>
            </a:pPr>
            <a:r>
              <a:rPr lang="ro-RO" sz="1800">
                <a:latin typeface="Calibri"/>
                <a:ea typeface="Calibri"/>
                <a:cs typeface="Calibri"/>
              </a:rPr>
              <a:t>Un aspect important al lambda testing-ului este că acesta poate fi efectuat în paralel cu testarea continuă a aplicației, ceea ce permite identificarea și remedierea rapidă a problemelor înainte ca acestea să afecteze utilizatorii finali. </a:t>
            </a:r>
          </a:p>
          <a:p>
            <a:r>
              <a:rPr lang="en-US" sz="1800">
                <a:latin typeface="Calibri"/>
                <a:ea typeface="Calibri"/>
                <a:cs typeface="Times New Roman"/>
              </a:rPr>
              <a:t>Testare Cross-Browser: Suportă testarea pe site-uri web publice sau găzduite local și aplicații web.</a:t>
            </a:r>
            <a:endParaRPr lang="ro-RO" sz="1800">
              <a:latin typeface="Calibri"/>
              <a:ea typeface="Calibri"/>
              <a:cs typeface="Calibri"/>
            </a:endParaRPr>
          </a:p>
          <a:p>
            <a:r>
              <a:rPr lang="en-US" sz="1800">
                <a:latin typeface="Calibri"/>
                <a:ea typeface="Calibri"/>
                <a:cs typeface="Times New Roman"/>
              </a:rPr>
              <a:t>Capturi de Ecran Automatizate: Permite testarea aspectului pe 36 de dispozitive diferite cu un singur clic.</a:t>
            </a:r>
            <a:endParaRPr lang="ro-RO" sz="1800">
              <a:latin typeface="Calibri"/>
              <a:ea typeface="Calibri"/>
              <a:cs typeface="Calibri"/>
            </a:endParaRPr>
          </a:p>
          <a:p>
            <a:r>
              <a:rPr lang="en-US" sz="1800">
                <a:latin typeface="Calibri"/>
                <a:ea typeface="Calibri"/>
                <a:cs typeface="Times New Roman"/>
              </a:rPr>
              <a:t>Integrări: Oferă integrări cu un singur clic cu unelte populare de management de proiect și enterprise, cum ar fi Jira, Asana, Trello, GitHub, GitLab, BitBucket, Slack și Visual Studio Team Services.</a:t>
            </a:r>
            <a:endParaRPr lang="ro-RO" sz="1800">
              <a:latin typeface="Calibri"/>
              <a:ea typeface="Calibri"/>
              <a:cs typeface="Calibri"/>
            </a:endParaRPr>
          </a:p>
          <a:p>
            <a:r>
              <a:rPr lang="en-US" sz="1800">
                <a:latin typeface="Calibri"/>
                <a:ea typeface="Calibri"/>
                <a:cs typeface="Times New Roman"/>
              </a:rPr>
              <a:t>Scop: Asigură că aplicațiile web funcționează eficient pe toate browserele, esențial pentru asigurarea calității.</a:t>
            </a:r>
            <a:endParaRPr lang="ro-RO" sz="1800" dirty="0">
              <a:latin typeface="Calibri"/>
              <a:ea typeface="Calibri"/>
              <a:cs typeface="Calibri"/>
            </a:endParaRPr>
          </a:p>
        </p:txBody>
      </p:sp>
    </p:spTree>
    <p:extLst>
      <p:ext uri="{BB962C8B-B14F-4D97-AF65-F5344CB8AC3E}">
        <p14:creationId xmlns:p14="http://schemas.microsoft.com/office/powerpoint/2010/main" val="4194912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A369A2A-5EA1-F991-7590-29CA4AE64A82}"/>
              </a:ext>
            </a:extLst>
          </p:cNvPr>
          <p:cNvSpPr>
            <a:spLocks noGrp="1"/>
          </p:cNvSpPr>
          <p:nvPr>
            <p:ph type="title"/>
          </p:nvPr>
        </p:nvSpPr>
        <p:spPr/>
        <p:txBody>
          <a:bodyPr/>
          <a:lstStyle/>
          <a:p>
            <a:pPr algn="ctr"/>
            <a:r>
              <a:rPr lang="ro-RO">
                <a:latin typeface="Calibri"/>
                <a:ea typeface="Calibri"/>
                <a:cs typeface="Calibri"/>
              </a:rPr>
              <a:t>Avantaje lambdatest</a:t>
            </a:r>
            <a:endParaRPr lang="ro-RO"/>
          </a:p>
        </p:txBody>
      </p:sp>
      <p:sp>
        <p:nvSpPr>
          <p:cNvPr id="3" name="Substituent conținut 2">
            <a:extLst>
              <a:ext uri="{FF2B5EF4-FFF2-40B4-BE49-F238E27FC236}">
                <a16:creationId xmlns:a16="http://schemas.microsoft.com/office/drawing/2014/main" id="{4424DE4F-8EFE-6A46-2A91-E437163B8A7E}"/>
              </a:ext>
            </a:extLst>
          </p:cNvPr>
          <p:cNvSpPr>
            <a:spLocks noGrp="1"/>
          </p:cNvSpPr>
          <p:nvPr>
            <p:ph idx="1"/>
          </p:nvPr>
        </p:nvSpPr>
        <p:spPr>
          <a:xfrm>
            <a:off x="1141412" y="2249487"/>
            <a:ext cx="9905999" cy="4013428"/>
          </a:xfrm>
        </p:spPr>
        <p:txBody>
          <a:bodyPr vert="horz" lIns="91440" tIns="45720" rIns="91440" bIns="45720" rtlCol="0" anchor="t">
            <a:noAutofit/>
          </a:bodyPr>
          <a:lstStyle/>
          <a:p>
            <a:pPr marL="457200" indent="-457200">
              <a:buAutoNum type="arabicPeriod"/>
            </a:pPr>
            <a:r>
              <a:rPr lang="ro-RO" sz="2000" b="1">
                <a:latin typeface="Calibri"/>
                <a:ea typeface="Calibri"/>
                <a:cs typeface="Calibri"/>
              </a:rPr>
              <a:t>Testare în condiții reale:</a:t>
            </a:r>
            <a:r>
              <a:rPr lang="ro-RO" sz="2000">
                <a:latin typeface="Calibri"/>
                <a:ea typeface="Calibri"/>
                <a:cs typeface="Calibri"/>
              </a:rPr>
              <a:t> Lambda testing permite evaluarea aplicației într-un mediu care se apropie cât mai mult de mediul real de utilizare.</a:t>
            </a:r>
            <a:endParaRPr lang="ro-RO" sz="2000">
              <a:ea typeface="Calibri"/>
              <a:cs typeface="Calibri"/>
            </a:endParaRPr>
          </a:p>
          <a:p>
            <a:pPr marL="457200" indent="-457200">
              <a:buAutoNum type="arabicPeriod"/>
            </a:pPr>
            <a:r>
              <a:rPr lang="ro-RO" sz="2000" b="1">
                <a:latin typeface="Calibri"/>
                <a:ea typeface="Calibri"/>
                <a:cs typeface="Calibri"/>
              </a:rPr>
              <a:t>Detectarea timpurie a problemelor:</a:t>
            </a:r>
            <a:r>
              <a:rPr lang="ro-RO" sz="2000" dirty="0">
                <a:latin typeface="Calibri"/>
                <a:ea typeface="Calibri"/>
                <a:cs typeface="Calibri"/>
              </a:rPr>
              <a:t> Prin efectuarea testelor într-un mediu similar celui de producție, lambda testing permite identificarea și remedierea rapidă a problemelor înainte ca acestea să afecteze utilizatorii finali.</a:t>
            </a:r>
          </a:p>
          <a:p>
            <a:pPr marL="457200" indent="-457200">
              <a:buAutoNum type="arabicPeriod"/>
            </a:pPr>
            <a:r>
              <a:rPr lang="ro-RO" sz="2000" b="1">
                <a:latin typeface="Calibri"/>
                <a:ea typeface="Calibri"/>
                <a:cs typeface="Calibri"/>
              </a:rPr>
              <a:t>Feedback relevant:</a:t>
            </a:r>
            <a:r>
              <a:rPr lang="ro-RO" sz="2000">
                <a:latin typeface="Calibri"/>
                <a:ea typeface="Calibri"/>
                <a:cs typeface="Calibri"/>
              </a:rPr>
              <a:t> Lambda testing oferă feedback relevant despre performanța și funcționalitatea aplicației în condiții reale de utilizare. </a:t>
            </a:r>
            <a:endParaRPr lang="ro-RO" sz="2000">
              <a:ea typeface="Calibri"/>
              <a:cs typeface="Calibri"/>
            </a:endParaRPr>
          </a:p>
          <a:p>
            <a:pPr marL="457200" indent="-457200">
              <a:buAutoNum type="arabicPeriod"/>
            </a:pPr>
            <a:r>
              <a:rPr lang="ro-RO" sz="2000" b="1">
                <a:latin typeface="Calibri"/>
                <a:ea typeface="Calibri"/>
                <a:cs typeface="Calibri"/>
              </a:rPr>
              <a:t>Eficiență și economie:</a:t>
            </a:r>
            <a:r>
              <a:rPr lang="ro-RO" sz="2000">
                <a:latin typeface="Calibri"/>
                <a:ea typeface="Calibri"/>
                <a:cs typeface="Calibri"/>
              </a:rPr>
              <a:t> Testarea într-un mediu de producție simulat poate fi mai eficientă și mai economică decât testarea într-un mediu de producție real.</a:t>
            </a:r>
            <a:endParaRPr lang="ro-RO" sz="2000" dirty="0">
              <a:latin typeface="Calibri"/>
              <a:ea typeface="Calibri"/>
              <a:cs typeface="Calibri"/>
            </a:endParaRPr>
          </a:p>
        </p:txBody>
      </p:sp>
    </p:spTree>
    <p:extLst>
      <p:ext uri="{BB962C8B-B14F-4D97-AF65-F5344CB8AC3E}">
        <p14:creationId xmlns:p14="http://schemas.microsoft.com/office/powerpoint/2010/main" val="3151920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7A7BBBB-5BBA-22C3-F4FC-6C3574D33453}"/>
              </a:ext>
            </a:extLst>
          </p:cNvPr>
          <p:cNvSpPr>
            <a:spLocks noGrp="1"/>
          </p:cNvSpPr>
          <p:nvPr>
            <p:ph type="title"/>
          </p:nvPr>
        </p:nvSpPr>
        <p:spPr/>
        <p:txBody>
          <a:bodyPr/>
          <a:lstStyle/>
          <a:p>
            <a:pPr algn="ctr"/>
            <a:r>
              <a:rPr lang="ro-RO">
                <a:latin typeface="Calibri"/>
                <a:ea typeface="Calibri"/>
                <a:cs typeface="Calibri"/>
              </a:rPr>
              <a:t>Avantaje lambdatest</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02843B3C-D49B-945F-AF28-6FEB061BBC87}"/>
              </a:ext>
            </a:extLst>
          </p:cNvPr>
          <p:cNvSpPr>
            <a:spLocks noGrp="1"/>
          </p:cNvSpPr>
          <p:nvPr>
            <p:ph idx="1"/>
          </p:nvPr>
        </p:nvSpPr>
        <p:spPr/>
        <p:txBody>
          <a:bodyPr vert="horz" lIns="91440" tIns="45720" rIns="91440" bIns="45720" rtlCol="0" anchor="t">
            <a:normAutofit/>
          </a:bodyPr>
          <a:lstStyle/>
          <a:p>
            <a:pPr marL="0" indent="0">
              <a:buNone/>
            </a:pPr>
            <a:r>
              <a:rPr lang="ro-RO" sz="2000">
                <a:latin typeface="Calibri"/>
                <a:ea typeface="Calibri"/>
                <a:cs typeface="Calibri"/>
              </a:rPr>
              <a:t>5. </a:t>
            </a:r>
            <a:r>
              <a:rPr lang="ro-RO" sz="2000" b="1">
                <a:latin typeface="Calibri"/>
                <a:ea typeface="Calibri"/>
                <a:cs typeface="Calibri"/>
              </a:rPr>
              <a:t>Îmbunătățirea calității:</a:t>
            </a:r>
            <a:r>
              <a:rPr lang="ro-RO" sz="2000">
                <a:latin typeface="Calibri"/>
                <a:ea typeface="Calibri"/>
                <a:cs typeface="Calibri"/>
              </a:rPr>
              <a:t> Prin identificarea și remedierea rapidă a problemelor, lambda testing poate contribui la îmbunătățirea calității și fiabilității aplicației înainte de lansarea oficială</a:t>
            </a:r>
          </a:p>
          <a:p>
            <a:pPr marL="0" indent="0">
              <a:buNone/>
            </a:pPr>
            <a:r>
              <a:rPr lang="ro-RO" sz="2000">
                <a:latin typeface="Calibri"/>
                <a:ea typeface="Calibri"/>
                <a:cs typeface="Calibri"/>
              </a:rPr>
              <a:t>6. </a:t>
            </a:r>
            <a:r>
              <a:rPr lang="ro-RO" sz="2000" b="1">
                <a:latin typeface="Calibri"/>
                <a:ea typeface="Calibri"/>
                <a:cs typeface="Calibri"/>
              </a:rPr>
              <a:t>Flexibilitate:</a:t>
            </a:r>
            <a:r>
              <a:rPr lang="ro-RO" sz="2000">
                <a:latin typeface="Calibri"/>
                <a:ea typeface="Calibri"/>
                <a:cs typeface="Calibri"/>
              </a:rPr>
              <a:t> Lambda testing poate fi adaptat pentru a se potrivi nevoilor specifice ale fiecărei aplicații și poate include atât teste automatizate, cât și teste manuale</a:t>
            </a:r>
          </a:p>
          <a:p>
            <a:pPr marL="0" indent="0">
              <a:buNone/>
            </a:pPr>
            <a:endParaRPr lang="ro-RO" sz="1200" dirty="0">
              <a:solidFill>
                <a:srgbClr val="0D0D0D"/>
              </a:solidFill>
              <a:latin typeface="Calibri"/>
              <a:ea typeface="Calibri" panose="020F0502020204030204" pitchFamily="34" charset="0"/>
              <a:cs typeface="Calibri"/>
            </a:endParaRPr>
          </a:p>
        </p:txBody>
      </p:sp>
    </p:spTree>
    <p:extLst>
      <p:ext uri="{BB962C8B-B14F-4D97-AF65-F5344CB8AC3E}">
        <p14:creationId xmlns:p14="http://schemas.microsoft.com/office/powerpoint/2010/main" val="300011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A38CCAC-948B-5AA5-96E6-DAFD93CDBEBD}"/>
              </a:ext>
            </a:extLst>
          </p:cNvPr>
          <p:cNvSpPr>
            <a:spLocks noGrp="1"/>
          </p:cNvSpPr>
          <p:nvPr>
            <p:ph type="title"/>
          </p:nvPr>
        </p:nvSpPr>
        <p:spPr/>
        <p:txBody>
          <a:bodyPr/>
          <a:lstStyle/>
          <a:p>
            <a:pPr algn="ctr"/>
            <a:r>
              <a:rPr lang="ro-RO">
                <a:latin typeface="Calibri"/>
                <a:ea typeface="Calibri"/>
                <a:cs typeface="Calibri"/>
              </a:rPr>
              <a:t>Dezavantaje lambdatest</a:t>
            </a:r>
            <a:endParaRPr lang="ro-RO">
              <a:latin typeface="Calibri"/>
              <a:ea typeface="Calibri" panose="020F0502020204030204" pitchFamily="34" charset="0"/>
              <a:cs typeface="Calibri"/>
            </a:endParaRPr>
          </a:p>
        </p:txBody>
      </p:sp>
      <p:sp>
        <p:nvSpPr>
          <p:cNvPr id="3" name="Substituent conținut 2">
            <a:extLst>
              <a:ext uri="{FF2B5EF4-FFF2-40B4-BE49-F238E27FC236}">
                <a16:creationId xmlns:a16="http://schemas.microsoft.com/office/drawing/2014/main" id="{BCA8A424-5553-7123-317F-D0F2FA313350}"/>
              </a:ext>
            </a:extLst>
          </p:cNvPr>
          <p:cNvSpPr>
            <a:spLocks noGrp="1"/>
          </p:cNvSpPr>
          <p:nvPr>
            <p:ph idx="1"/>
          </p:nvPr>
        </p:nvSpPr>
        <p:spPr/>
        <p:txBody>
          <a:bodyPr vert="horz" lIns="91440" tIns="45720" rIns="91440" bIns="45720" rtlCol="0" anchor="t">
            <a:normAutofit/>
          </a:bodyPr>
          <a:lstStyle/>
          <a:p>
            <a:pPr marL="457200" indent="-457200">
              <a:buAutoNum type="arabicPeriod"/>
            </a:pPr>
            <a:r>
              <a:rPr lang="ro-RO" sz="2000" b="1">
                <a:latin typeface="Calibri"/>
                <a:ea typeface="Calibri"/>
                <a:cs typeface="Calibri"/>
              </a:rPr>
              <a:t>Complexitate crescută:</a:t>
            </a:r>
            <a:r>
              <a:rPr lang="ro-RO" sz="2000">
                <a:latin typeface="Calibri"/>
                <a:ea typeface="Calibri"/>
                <a:cs typeface="Calibri"/>
              </a:rPr>
              <a:t> Implementarea și configurarea unui mediu de testare care să simuleze cât mai fidel mediul de producție poate fi dificilă și consumatoare de timp.</a:t>
            </a:r>
          </a:p>
          <a:p>
            <a:pPr marL="457200" indent="-457200">
              <a:buAutoNum type="arabicPeriod"/>
            </a:pPr>
            <a:r>
              <a:rPr lang="ro-RO" sz="2000" b="1">
                <a:latin typeface="Calibri"/>
                <a:ea typeface="Calibri"/>
                <a:cs typeface="Calibri"/>
              </a:rPr>
              <a:t>Costuri suplimentare:</a:t>
            </a:r>
            <a:r>
              <a:rPr lang="ro-RO" sz="2000">
                <a:latin typeface="Calibri"/>
                <a:ea typeface="Calibri"/>
                <a:cs typeface="Calibri"/>
              </a:rPr>
              <a:t> Configurarea și întreținerea unui mediu de testare pentru lambda testing poate implica costuri suplimentare pentru infrastructură, echipamente și resurse umane. </a:t>
            </a:r>
            <a:endParaRPr lang="ro-RO" sz="2000">
              <a:ea typeface="Calibri" panose="020F0502020204030204" pitchFamily="34" charset="0"/>
            </a:endParaRPr>
          </a:p>
          <a:p>
            <a:pPr marL="457200" indent="-457200">
              <a:buAutoNum type="arabicPeriod"/>
            </a:pPr>
            <a:r>
              <a:rPr lang="ro-RO" sz="2000" b="1">
                <a:latin typeface="Calibri"/>
                <a:ea typeface="Calibri"/>
                <a:cs typeface="Calibri"/>
              </a:rPr>
              <a:t>Necesită timp și resurse:</a:t>
            </a:r>
            <a:r>
              <a:rPr lang="ro-RO" sz="2000">
                <a:latin typeface="Calibri"/>
                <a:ea typeface="Calibri"/>
                <a:cs typeface="Calibri"/>
              </a:rPr>
              <a:t> Lambda testing necesită timp și resurse considerabile pentru a fi efectuat corect. Testarea într-un mediu de producție simulat poate necesita eforturi suplimentare pentru a configura și a pregăti mediul de testare</a:t>
            </a:r>
            <a:endParaRPr lang="ro-RO" sz="2000" dirty="0">
              <a:latin typeface="Calibri"/>
              <a:ea typeface="Calibri"/>
              <a:cs typeface="Calibri"/>
            </a:endParaRPr>
          </a:p>
        </p:txBody>
      </p:sp>
    </p:spTree>
    <p:extLst>
      <p:ext uri="{BB962C8B-B14F-4D97-AF65-F5344CB8AC3E}">
        <p14:creationId xmlns:p14="http://schemas.microsoft.com/office/powerpoint/2010/main" val="2787265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DD00FE-AEB9-DCD9-02DA-C1F9212E965D}"/>
              </a:ext>
            </a:extLst>
          </p:cNvPr>
          <p:cNvSpPr>
            <a:spLocks noGrp="1"/>
          </p:cNvSpPr>
          <p:nvPr>
            <p:ph type="title"/>
          </p:nvPr>
        </p:nvSpPr>
        <p:spPr/>
        <p:txBody>
          <a:bodyPr/>
          <a:lstStyle/>
          <a:p>
            <a:pPr algn="ctr"/>
            <a:r>
              <a:rPr lang="ro-RO">
                <a:latin typeface="Calibri"/>
                <a:ea typeface="Calibri"/>
                <a:cs typeface="Calibri"/>
              </a:rPr>
              <a:t>Dezavantaje lambdatest</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79DCFE22-11B1-0178-5AA7-09293647C45E}"/>
              </a:ext>
            </a:extLst>
          </p:cNvPr>
          <p:cNvSpPr>
            <a:spLocks noGrp="1"/>
          </p:cNvSpPr>
          <p:nvPr>
            <p:ph idx="1"/>
          </p:nvPr>
        </p:nvSpPr>
        <p:spPr/>
        <p:txBody>
          <a:bodyPr vert="horz" lIns="91440" tIns="45720" rIns="91440" bIns="45720" rtlCol="0" anchor="t">
            <a:normAutofit/>
          </a:bodyPr>
          <a:lstStyle/>
          <a:p>
            <a:pPr marL="0" indent="0">
              <a:buNone/>
            </a:pPr>
            <a:r>
              <a:rPr lang="ro-RO" sz="2000">
                <a:latin typeface="Calibri"/>
                <a:ea typeface="Calibri"/>
                <a:cs typeface="Calibri"/>
              </a:rPr>
              <a:t>4. </a:t>
            </a:r>
            <a:r>
              <a:rPr lang="ro-RO" sz="2000" b="1">
                <a:latin typeface="Calibri"/>
                <a:ea typeface="Calibri"/>
                <a:cs typeface="Calibri"/>
              </a:rPr>
              <a:t>Riscuri de securitate și confidențialitate:</a:t>
            </a:r>
            <a:r>
              <a:rPr lang="ro-RO" sz="2000">
                <a:latin typeface="Calibri"/>
                <a:ea typeface="Calibri"/>
                <a:cs typeface="Calibri"/>
              </a:rPr>
              <a:t> Testarea într-un mediu care simulează mediul de producție poate implica riscuri de securitate și confidențialitate. Datele sensibile sau confidențiale pot fi expuse în timpul testelor</a:t>
            </a:r>
            <a:endParaRPr lang="ro-RO" sz="2000">
              <a:ea typeface="Calibri" panose="020F0502020204030204" pitchFamily="34" charset="0"/>
              <a:cs typeface="Calibri"/>
            </a:endParaRPr>
          </a:p>
          <a:p>
            <a:pPr marL="0" indent="0">
              <a:buNone/>
            </a:pPr>
            <a:r>
              <a:rPr lang="ro-RO" sz="2000">
                <a:latin typeface="Calibri"/>
                <a:ea typeface="Calibri"/>
                <a:cs typeface="Calibri"/>
              </a:rPr>
              <a:t>5. </a:t>
            </a:r>
            <a:r>
              <a:rPr lang="ro-RO" sz="2000" b="1">
                <a:latin typeface="Calibri"/>
                <a:ea typeface="Calibri"/>
                <a:cs typeface="Calibri"/>
              </a:rPr>
              <a:t>Limitări în reproducerea anumitor scenarii:</a:t>
            </a:r>
            <a:r>
              <a:rPr lang="ro-RO" sz="2000">
                <a:latin typeface="Calibri"/>
                <a:ea typeface="Calibri"/>
                <a:cs typeface="Calibri"/>
              </a:rPr>
              <a:t> Chiar dacă lambda testing poate simula în mare măsură mediul de producție, există unele scenarii sau condiții care pot fi dificil de reproducut într-un mediu de testare controlat.</a:t>
            </a:r>
            <a:endParaRPr lang="ro-RO" sz="2000" dirty="0">
              <a:latin typeface="Calibri"/>
              <a:ea typeface="Calibri" panose="020F0502020204030204" pitchFamily="34" charset="0"/>
              <a:cs typeface="Calibri"/>
            </a:endParaRPr>
          </a:p>
        </p:txBody>
      </p:sp>
    </p:spTree>
    <p:extLst>
      <p:ext uri="{BB962C8B-B14F-4D97-AF65-F5344CB8AC3E}">
        <p14:creationId xmlns:p14="http://schemas.microsoft.com/office/powerpoint/2010/main" val="1042401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AA1E648-31B3-3E31-38FA-CD052E6A5F74}"/>
              </a:ext>
            </a:extLst>
          </p:cNvPr>
          <p:cNvSpPr>
            <a:spLocks noGrp="1"/>
          </p:cNvSpPr>
          <p:nvPr>
            <p:ph type="title"/>
          </p:nvPr>
        </p:nvSpPr>
        <p:spPr/>
        <p:txBody>
          <a:bodyPr/>
          <a:lstStyle/>
          <a:p>
            <a:pPr algn="ctr"/>
            <a:r>
              <a:rPr lang="ro-RO">
                <a:latin typeface="Calibri"/>
                <a:ea typeface="Calibri"/>
                <a:cs typeface="Calibri"/>
              </a:rPr>
              <a:t>testcomplete</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ED997692-4BEE-4024-9D02-7C8F852B57C6}"/>
              </a:ext>
            </a:extLst>
          </p:cNvPr>
          <p:cNvSpPr>
            <a:spLocks noGrp="1"/>
          </p:cNvSpPr>
          <p:nvPr>
            <p:ph idx="1"/>
          </p:nvPr>
        </p:nvSpPr>
        <p:spPr/>
        <p:txBody>
          <a:bodyPr vert="horz" lIns="91440" tIns="45720" rIns="91440" bIns="45720" rtlCol="0" anchor="t">
            <a:normAutofit lnSpcReduction="10000"/>
          </a:bodyPr>
          <a:lstStyle/>
          <a:p>
            <a:r>
              <a:rPr lang="en-US" sz="2000">
                <a:latin typeface="Calibri"/>
                <a:ea typeface="Calibri"/>
                <a:cs typeface="Times New Roman"/>
              </a:rPr>
              <a:t>Dezvoltat de SmartBear Software, TestComplete este un instrument de testare automatizată a interfeței utilizatorului pentru aplicații desktop, web și mobile. </a:t>
            </a:r>
            <a:endParaRPr lang="ro-RO" sz="2000">
              <a:latin typeface="Calibri"/>
              <a:ea typeface="Calibri"/>
            </a:endParaRPr>
          </a:p>
          <a:p>
            <a:r>
              <a:rPr lang="ro-RO" sz="2000">
                <a:latin typeface="Calibri"/>
                <a:ea typeface="Calibri"/>
                <a:cs typeface="Calibri"/>
              </a:rPr>
              <a:t>Platforma TestComplete oferă un mediu integrat de dezvoltare și o gamă largă de funcționalități pentru a simplifica și accelera procesul de automatizare a testelor. Aceasta include capturarea obiectelor de interfață utilizator, crearea și gestionarea scripturilor de test, generarea rapoartelor detaliate și integrarea cu diferitele instrumente de gestionare a ciclului de viață al aplicațiilor.</a:t>
            </a:r>
          </a:p>
          <a:p>
            <a:r>
              <a:rPr lang="ro-RO" sz="2000">
                <a:latin typeface="Calibri"/>
                <a:ea typeface="Calibri"/>
                <a:cs typeface="Calibri"/>
              </a:rPr>
              <a:t>Platforma suportă mai multe limbaje de scripting, inclusiv JavaScript, Python și VBScript, ceea ce oferă flexibilitate dezvoltatorilor</a:t>
            </a:r>
            <a:endParaRPr lang="ro-RO" sz="2000" dirty="0">
              <a:latin typeface="Calibri"/>
              <a:ea typeface="Calibri"/>
              <a:cs typeface="Calibri"/>
            </a:endParaRPr>
          </a:p>
          <a:p>
            <a:endParaRPr lang="ro-RO" sz="1200" dirty="0">
              <a:solidFill>
                <a:srgbClr val="0D0D0D"/>
              </a:solidFill>
              <a:ea typeface="Calibri"/>
            </a:endParaRPr>
          </a:p>
        </p:txBody>
      </p:sp>
    </p:spTree>
    <p:extLst>
      <p:ext uri="{BB962C8B-B14F-4D97-AF65-F5344CB8AC3E}">
        <p14:creationId xmlns:p14="http://schemas.microsoft.com/office/powerpoint/2010/main" val="1964466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AA1E648-31B3-3E31-38FA-CD052E6A5F74}"/>
              </a:ext>
            </a:extLst>
          </p:cNvPr>
          <p:cNvSpPr>
            <a:spLocks noGrp="1"/>
          </p:cNvSpPr>
          <p:nvPr>
            <p:ph type="title"/>
          </p:nvPr>
        </p:nvSpPr>
        <p:spPr/>
        <p:txBody>
          <a:bodyPr/>
          <a:lstStyle/>
          <a:p>
            <a:pPr algn="ctr"/>
            <a:r>
              <a:rPr lang="ro-RO">
                <a:latin typeface="Calibri"/>
                <a:ea typeface="Calibri"/>
                <a:cs typeface="Calibri"/>
              </a:rPr>
              <a:t>testcomplete</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ED997692-4BEE-4024-9D02-7C8F852B57C6}"/>
              </a:ext>
            </a:extLst>
          </p:cNvPr>
          <p:cNvSpPr>
            <a:spLocks noGrp="1"/>
          </p:cNvSpPr>
          <p:nvPr>
            <p:ph idx="1"/>
          </p:nvPr>
        </p:nvSpPr>
        <p:spPr>
          <a:xfrm>
            <a:off x="1141412" y="2249487"/>
            <a:ext cx="9905999" cy="4122285"/>
          </a:xfrm>
        </p:spPr>
        <p:txBody>
          <a:bodyPr vert="horz" lIns="91440" tIns="45720" rIns="91440" bIns="45720" rtlCol="0" anchor="t">
            <a:normAutofit/>
          </a:bodyPr>
          <a:lstStyle/>
          <a:p>
            <a:r>
              <a:rPr lang="en-US" sz="2000">
                <a:latin typeface="Calibri"/>
                <a:ea typeface="Calibri"/>
                <a:cs typeface="Times New Roman"/>
              </a:rPr>
              <a:t>Aspectele sale deosebite includ:</a:t>
            </a:r>
            <a:endParaRPr lang="ro-RO" sz="2000">
              <a:latin typeface="Calibri"/>
              <a:ea typeface="Calibri"/>
            </a:endParaRPr>
          </a:p>
          <a:p>
            <a:r>
              <a:rPr lang="en-US" sz="2000">
                <a:latin typeface="Calibri"/>
                <a:ea typeface="Calibri"/>
                <a:cs typeface="Times New Roman"/>
              </a:rPr>
              <a:t>Integrare AI: Simplifică crearea, întreținerea și executarea testelor funcționale.</a:t>
            </a:r>
            <a:endParaRPr lang="ro-RO" sz="2000">
              <a:latin typeface="Calibri"/>
              <a:ea typeface="Calibri"/>
            </a:endParaRPr>
          </a:p>
          <a:p>
            <a:r>
              <a:rPr lang="en-US" sz="2000">
                <a:latin typeface="Calibri"/>
                <a:ea typeface="Calibri"/>
                <a:cs typeface="Times New Roman"/>
              </a:rPr>
              <a:t>Motor de Recunoaștere a Obiectelor Hibrid: Combină recunoașterea vizuală bazată pe proprietăți și AI.</a:t>
            </a:r>
          </a:p>
          <a:p>
            <a:r>
              <a:rPr lang="en-US" sz="2000">
                <a:latin typeface="Calibri"/>
                <a:ea typeface="Calibri"/>
                <a:cs typeface="Times New Roman"/>
              </a:rPr>
              <a:t>Flexibilitate: Suportă operațiuni atât cu script, cât și fără script în șapte limbi de programare diferite.</a:t>
            </a:r>
            <a:endParaRPr lang="ro-RO" sz="2000">
              <a:latin typeface="Calibri"/>
              <a:ea typeface="Calibri"/>
            </a:endParaRPr>
          </a:p>
          <a:p>
            <a:r>
              <a:rPr lang="en-US" sz="2000">
                <a:latin typeface="Calibri"/>
                <a:ea typeface="Calibri"/>
                <a:cs typeface="Times New Roman"/>
              </a:rPr>
              <a:t>Ușor de Utilizat: Recunoscut pentru interfața sa prietenoasă cu utilizatorul, crescând acoperirea testului și asigurând livrarea de software de înaltă calitate</a:t>
            </a:r>
            <a:r>
              <a:rPr lang="en-US" sz="1200">
                <a:latin typeface="Times New Roman"/>
                <a:ea typeface="Calibri"/>
                <a:cs typeface="Times New Roman"/>
              </a:rPr>
              <a:t>.</a:t>
            </a:r>
            <a:endParaRPr lang="en-US" sz="1200">
              <a:latin typeface="Times New Roman"/>
              <a:cs typeface="Times New Roman"/>
            </a:endParaRPr>
          </a:p>
          <a:p>
            <a:endParaRPr lang="en-US" sz="2000" dirty="0">
              <a:latin typeface="Calibri"/>
              <a:ea typeface="Calibri"/>
              <a:cs typeface="Times New Roman"/>
            </a:endParaRPr>
          </a:p>
          <a:p>
            <a:endParaRPr lang="ro-RO" sz="1200" dirty="0">
              <a:solidFill>
                <a:srgbClr val="0D0D0D"/>
              </a:solidFill>
              <a:ea typeface="Calibri"/>
            </a:endParaRPr>
          </a:p>
        </p:txBody>
      </p:sp>
    </p:spTree>
    <p:extLst>
      <p:ext uri="{BB962C8B-B14F-4D97-AF65-F5344CB8AC3E}">
        <p14:creationId xmlns:p14="http://schemas.microsoft.com/office/powerpoint/2010/main" val="2768058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182DE91-5E84-8903-C2A4-11B67FCBB51E}"/>
              </a:ext>
            </a:extLst>
          </p:cNvPr>
          <p:cNvSpPr>
            <a:spLocks noGrp="1"/>
          </p:cNvSpPr>
          <p:nvPr>
            <p:ph type="title"/>
          </p:nvPr>
        </p:nvSpPr>
        <p:spPr/>
        <p:txBody>
          <a:bodyPr/>
          <a:lstStyle/>
          <a:p>
            <a:pPr algn="ctr"/>
            <a:r>
              <a:rPr lang="ro-RO">
                <a:latin typeface="Calibri"/>
                <a:ea typeface="Calibri"/>
                <a:cs typeface="Calibri"/>
              </a:rPr>
              <a:t>TEST1 TESTCOMPLETE</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ADB22AAC-60ED-00D3-559B-2D920EC5F98F}"/>
              </a:ext>
            </a:extLst>
          </p:cNvPr>
          <p:cNvSpPr>
            <a:spLocks noGrp="1"/>
          </p:cNvSpPr>
          <p:nvPr>
            <p:ph idx="1"/>
          </p:nvPr>
        </p:nvSpPr>
        <p:spPr/>
        <p:txBody>
          <a:bodyPr vert="horz" lIns="91440" tIns="45720" rIns="91440" bIns="45720" rtlCol="0" anchor="t">
            <a:normAutofit/>
          </a:bodyPr>
          <a:lstStyle/>
          <a:p>
            <a:r>
              <a:rPr lang="ro-RO" sz="2000">
                <a:latin typeface="Calibri"/>
                <a:ea typeface="Calibri"/>
                <a:cs typeface="Calibri"/>
              </a:rPr>
              <a:t>Acest test automatizat pare să deschidă o pagină nouă în Microsoft Edge, să navigheze către o căutare Bing pentru "facultatea de matematică și informatică", să facă clic pe un anumit link din rezultatele căutării și să închidă fereastra browser-ului.</a:t>
            </a:r>
            <a:endParaRPr lang="ro-RO" sz="2000">
              <a:latin typeface="Calibri"/>
              <a:cs typeface="Calibri"/>
            </a:endParaRPr>
          </a:p>
        </p:txBody>
      </p:sp>
    </p:spTree>
    <p:extLst>
      <p:ext uri="{BB962C8B-B14F-4D97-AF65-F5344CB8AC3E}">
        <p14:creationId xmlns:p14="http://schemas.microsoft.com/office/powerpoint/2010/main" val="298162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D1480C7-F79C-4813-0362-EDD7B82410A0}"/>
              </a:ext>
            </a:extLst>
          </p:cNvPr>
          <p:cNvSpPr>
            <a:spLocks noGrp="1"/>
          </p:cNvSpPr>
          <p:nvPr>
            <p:ph type="title"/>
          </p:nvPr>
        </p:nvSpPr>
        <p:spPr/>
        <p:txBody>
          <a:bodyPr/>
          <a:lstStyle/>
          <a:p>
            <a:pPr algn="ctr"/>
            <a:r>
              <a:rPr lang="ro-RO" dirty="0">
                <a:latin typeface="Calibri"/>
                <a:ea typeface="Calibri"/>
                <a:cs typeface="Calibri"/>
              </a:rPr>
              <a:t>Strategii de testare software</a:t>
            </a:r>
            <a:endParaRPr lang="ro-RO" dirty="0">
              <a:ea typeface="Calibri" panose="020F0502020204030204" pitchFamily="34" charset="0"/>
            </a:endParaRPr>
          </a:p>
        </p:txBody>
      </p:sp>
      <p:sp>
        <p:nvSpPr>
          <p:cNvPr id="3" name="Substituent conținut 2">
            <a:extLst>
              <a:ext uri="{FF2B5EF4-FFF2-40B4-BE49-F238E27FC236}">
                <a16:creationId xmlns:a16="http://schemas.microsoft.com/office/drawing/2014/main" id="{CB3E2817-57E3-40B8-2A33-F82695E19DE2}"/>
              </a:ext>
            </a:extLst>
          </p:cNvPr>
          <p:cNvSpPr>
            <a:spLocks noGrp="1"/>
          </p:cNvSpPr>
          <p:nvPr>
            <p:ph idx="1"/>
          </p:nvPr>
        </p:nvSpPr>
        <p:spPr>
          <a:xfrm>
            <a:off x="1141412" y="2249487"/>
            <a:ext cx="9905999" cy="4001333"/>
          </a:xfrm>
        </p:spPr>
        <p:txBody>
          <a:bodyPr vert="horz" lIns="91440" tIns="45720" rIns="91440" bIns="45720" rtlCol="0" anchor="t">
            <a:normAutofit/>
          </a:bodyPr>
          <a:lstStyle/>
          <a:p>
            <a:r>
              <a:rPr lang="en-US" sz="2000" err="1">
                <a:latin typeface="Calibri"/>
                <a:ea typeface="Calibri"/>
                <a:cs typeface="Times New Roman"/>
              </a:rPr>
              <a:t>Testarea</a:t>
            </a:r>
            <a:r>
              <a:rPr lang="en-US" sz="2000" dirty="0">
                <a:latin typeface="Calibri"/>
                <a:ea typeface="Calibri"/>
                <a:cs typeface="Times New Roman"/>
              </a:rPr>
              <a:t> software </a:t>
            </a:r>
            <a:r>
              <a:rPr lang="en-US" sz="2000" err="1">
                <a:latin typeface="Calibri"/>
                <a:ea typeface="Calibri"/>
                <a:cs typeface="Times New Roman"/>
              </a:rPr>
              <a:t>implică</a:t>
            </a:r>
            <a:r>
              <a:rPr lang="en-US" sz="2000" dirty="0">
                <a:latin typeface="Calibri"/>
                <a:ea typeface="Calibri"/>
                <a:cs typeface="Times New Roman"/>
              </a:rPr>
              <a:t> </a:t>
            </a:r>
            <a:r>
              <a:rPr lang="en-US" sz="2000" err="1">
                <a:latin typeface="Calibri"/>
                <a:ea typeface="Calibri"/>
                <a:cs typeface="Times New Roman"/>
              </a:rPr>
              <a:t>executarea</a:t>
            </a:r>
            <a:r>
              <a:rPr lang="en-US" sz="2000" dirty="0">
                <a:latin typeface="Calibri"/>
                <a:ea typeface="Calibri"/>
                <a:cs typeface="Times New Roman"/>
              </a:rPr>
              <a:t> </a:t>
            </a:r>
            <a:r>
              <a:rPr lang="en-US" sz="2000" err="1">
                <a:latin typeface="Calibri"/>
                <a:ea typeface="Calibri"/>
                <a:cs typeface="Times New Roman"/>
              </a:rPr>
              <a:t>codului</a:t>
            </a:r>
            <a:r>
              <a:rPr lang="en-US" sz="2000" dirty="0">
                <a:latin typeface="Calibri"/>
                <a:ea typeface="Calibri"/>
                <a:cs typeface="Times New Roman"/>
              </a:rPr>
              <a:t> </a:t>
            </a:r>
            <a:r>
              <a:rPr lang="en-US" sz="2000" err="1">
                <a:latin typeface="Calibri"/>
                <a:ea typeface="Calibri"/>
                <a:cs typeface="Times New Roman"/>
              </a:rPr>
              <a:t>folosind</a:t>
            </a:r>
            <a:r>
              <a:rPr lang="en-US" sz="2000" dirty="0">
                <a:latin typeface="Calibri"/>
                <a:ea typeface="Calibri"/>
                <a:cs typeface="Times New Roman"/>
              </a:rPr>
              <a:t> diverse </a:t>
            </a:r>
            <a:r>
              <a:rPr lang="en-US" sz="2000" err="1">
                <a:latin typeface="Calibri"/>
                <a:ea typeface="Calibri"/>
                <a:cs typeface="Times New Roman"/>
              </a:rPr>
              <a:t>combinații</a:t>
            </a:r>
            <a:r>
              <a:rPr lang="en-US" sz="2000" dirty="0">
                <a:latin typeface="Calibri"/>
                <a:ea typeface="Calibri"/>
                <a:cs typeface="Times New Roman"/>
              </a:rPr>
              <a:t> de </a:t>
            </a:r>
            <a:r>
              <a:rPr lang="en-US" sz="2000" err="1">
                <a:latin typeface="Calibri"/>
                <a:ea typeface="Calibri"/>
                <a:cs typeface="Times New Roman"/>
              </a:rPr>
              <a:t>intrări</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a:t>
            </a:r>
            <a:r>
              <a:rPr lang="en-US" sz="2000" err="1">
                <a:latin typeface="Calibri"/>
                <a:ea typeface="Calibri"/>
                <a:cs typeface="Times New Roman"/>
              </a:rPr>
              <a:t>stări</a:t>
            </a:r>
            <a:r>
              <a:rPr lang="en-US" sz="2000" dirty="0">
                <a:latin typeface="Calibri"/>
                <a:ea typeface="Calibri"/>
                <a:cs typeface="Times New Roman"/>
              </a:rPr>
              <a:t> </a:t>
            </a:r>
            <a:r>
              <a:rPr lang="en-US" sz="2000" err="1">
                <a:latin typeface="Calibri"/>
                <a:ea typeface="Calibri"/>
                <a:cs typeface="Times New Roman"/>
              </a:rPr>
              <a:t>pentru</a:t>
            </a:r>
            <a:r>
              <a:rPr lang="en-US" sz="2000" dirty="0">
                <a:latin typeface="Calibri"/>
                <a:ea typeface="Calibri"/>
                <a:cs typeface="Times New Roman"/>
              </a:rPr>
              <a:t> a </a:t>
            </a:r>
            <a:r>
              <a:rPr lang="en-US" sz="2000" err="1">
                <a:latin typeface="Calibri"/>
                <a:ea typeface="Calibri"/>
                <a:cs typeface="Times New Roman"/>
              </a:rPr>
              <a:t>descoperi</a:t>
            </a:r>
            <a:r>
              <a:rPr lang="en-US" sz="2000" dirty="0">
                <a:latin typeface="Calibri"/>
                <a:ea typeface="Calibri"/>
                <a:cs typeface="Times New Roman"/>
              </a:rPr>
              <a:t> bug-</a:t>
            </a:r>
            <a:r>
              <a:rPr lang="en-US" sz="2000" err="1">
                <a:latin typeface="Calibri"/>
                <a:ea typeface="Calibri"/>
                <a:cs typeface="Times New Roman"/>
              </a:rPr>
              <a:t>uri</a:t>
            </a:r>
            <a:r>
              <a:rPr lang="en-US" sz="2000" dirty="0">
                <a:latin typeface="Calibri"/>
                <a:ea typeface="Calibri"/>
                <a:cs typeface="Times New Roman"/>
              </a:rPr>
              <a:t>. </a:t>
            </a:r>
          </a:p>
          <a:p>
            <a:r>
              <a:rPr lang="en-US" sz="2000" err="1">
                <a:latin typeface="Calibri"/>
                <a:ea typeface="Calibri"/>
                <a:cs typeface="Times New Roman"/>
              </a:rPr>
              <a:t>Testarea</a:t>
            </a:r>
            <a:r>
              <a:rPr lang="en-US" sz="2000" dirty="0">
                <a:latin typeface="Calibri"/>
                <a:ea typeface="Calibri"/>
                <a:cs typeface="Times New Roman"/>
              </a:rPr>
              <a:t> </a:t>
            </a:r>
            <a:r>
              <a:rPr lang="en-US" sz="2000" err="1">
                <a:latin typeface="Calibri"/>
                <a:ea typeface="Calibri"/>
                <a:cs typeface="Times New Roman"/>
              </a:rPr>
              <a:t>manuală</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a:t>
            </a:r>
            <a:r>
              <a:rPr lang="en-US" sz="2000" err="1">
                <a:latin typeface="Calibri"/>
                <a:ea typeface="Calibri"/>
                <a:cs typeface="Times New Roman"/>
              </a:rPr>
              <a:t>testarea</a:t>
            </a:r>
            <a:r>
              <a:rPr lang="en-US" sz="2000" dirty="0">
                <a:latin typeface="Calibri"/>
                <a:ea typeface="Calibri"/>
                <a:cs typeface="Times New Roman"/>
              </a:rPr>
              <a:t> </a:t>
            </a:r>
            <a:r>
              <a:rPr lang="en-US" sz="2000" err="1">
                <a:latin typeface="Calibri"/>
                <a:ea typeface="Calibri"/>
                <a:cs typeface="Times New Roman"/>
              </a:rPr>
              <a:t>automatizată</a:t>
            </a:r>
            <a:r>
              <a:rPr lang="en-US" sz="2000" dirty="0">
                <a:latin typeface="Calibri"/>
                <a:ea typeface="Calibri"/>
                <a:cs typeface="Times New Roman"/>
              </a:rPr>
              <a:t> sunt </a:t>
            </a:r>
            <a:r>
              <a:rPr lang="en-US" sz="2000" err="1">
                <a:latin typeface="Calibri"/>
                <a:ea typeface="Calibri"/>
                <a:cs typeface="Times New Roman"/>
              </a:rPr>
              <a:t>două</a:t>
            </a:r>
            <a:r>
              <a:rPr lang="en-US" sz="2000" dirty="0">
                <a:latin typeface="Calibri"/>
                <a:ea typeface="Calibri"/>
                <a:cs typeface="Times New Roman"/>
              </a:rPr>
              <a:t> </a:t>
            </a:r>
            <a:r>
              <a:rPr lang="en-US" sz="2000" err="1">
                <a:latin typeface="Calibri"/>
                <a:ea typeface="Calibri"/>
                <a:cs typeface="Times New Roman"/>
              </a:rPr>
              <a:t>abordări</a:t>
            </a:r>
            <a:r>
              <a:rPr lang="en-US" sz="2000" dirty="0">
                <a:latin typeface="Calibri"/>
                <a:ea typeface="Calibri"/>
                <a:cs typeface="Times New Roman"/>
              </a:rPr>
              <a:t> </a:t>
            </a:r>
            <a:r>
              <a:rPr lang="en-US" sz="2000" err="1">
                <a:latin typeface="Calibri"/>
                <a:ea typeface="Calibri"/>
                <a:cs typeface="Times New Roman"/>
              </a:rPr>
              <a:t>comune</a:t>
            </a:r>
            <a:r>
              <a:rPr lang="en-US" sz="2000" dirty="0">
                <a:latin typeface="Calibri"/>
                <a:ea typeface="Calibri"/>
                <a:cs typeface="Times New Roman"/>
              </a:rPr>
              <a:t> ale </a:t>
            </a:r>
            <a:r>
              <a:rPr lang="en-US" sz="2000" err="1">
                <a:latin typeface="Calibri"/>
                <a:ea typeface="Calibri"/>
                <a:cs typeface="Times New Roman"/>
              </a:rPr>
              <a:t>acestui</a:t>
            </a:r>
            <a:r>
              <a:rPr lang="en-US" sz="2000" dirty="0">
                <a:latin typeface="Calibri"/>
                <a:ea typeface="Calibri"/>
                <a:cs typeface="Times New Roman"/>
              </a:rPr>
              <a:t> </a:t>
            </a:r>
            <a:r>
              <a:rPr lang="en-US" sz="2000" err="1">
                <a:latin typeface="Calibri"/>
                <a:ea typeface="Calibri"/>
                <a:cs typeface="Times New Roman"/>
              </a:rPr>
              <a:t>proces</a:t>
            </a:r>
            <a:r>
              <a:rPr lang="en-US" sz="2000" dirty="0">
                <a:latin typeface="Calibri"/>
                <a:ea typeface="Calibri"/>
                <a:cs typeface="Times New Roman"/>
              </a:rPr>
              <a:t>. </a:t>
            </a:r>
          </a:p>
          <a:p>
            <a:r>
              <a:rPr lang="en-US" sz="2000" dirty="0" err="1">
                <a:latin typeface="Calibri"/>
                <a:ea typeface="Calibri"/>
                <a:cs typeface="Times New Roman"/>
              </a:rPr>
              <a:t>Testarea</a:t>
            </a:r>
            <a:r>
              <a:rPr lang="en-US" sz="2000" dirty="0">
                <a:latin typeface="Calibri"/>
                <a:ea typeface="Calibri"/>
                <a:cs typeface="Times New Roman"/>
              </a:rPr>
              <a:t> </a:t>
            </a:r>
            <a:r>
              <a:rPr lang="en-US" sz="2000" dirty="0" err="1">
                <a:latin typeface="Calibri"/>
                <a:ea typeface="Calibri"/>
                <a:cs typeface="Times New Roman"/>
              </a:rPr>
              <a:t>manuală</a:t>
            </a:r>
            <a:r>
              <a:rPr lang="en-US" sz="2000" dirty="0">
                <a:latin typeface="Calibri"/>
                <a:ea typeface="Calibri"/>
                <a:cs typeface="Times New Roman"/>
              </a:rPr>
              <a:t> </a:t>
            </a:r>
            <a:r>
              <a:rPr lang="en-US" sz="2000" dirty="0" err="1">
                <a:latin typeface="Calibri"/>
                <a:ea typeface="Calibri"/>
                <a:cs typeface="Times New Roman"/>
              </a:rPr>
              <a:t>implică</a:t>
            </a:r>
            <a:r>
              <a:rPr lang="en-US" sz="2000" dirty="0">
                <a:latin typeface="Calibri"/>
                <a:ea typeface="Calibri"/>
                <a:cs typeface="Times New Roman"/>
              </a:rPr>
              <a:t> </a:t>
            </a:r>
            <a:r>
              <a:rPr lang="en-US" sz="2000" dirty="0" err="1">
                <a:latin typeface="Calibri"/>
                <a:ea typeface="Calibri"/>
                <a:cs typeface="Times New Roman"/>
              </a:rPr>
              <a:t>testatori</a:t>
            </a:r>
            <a:r>
              <a:rPr lang="en-US" sz="2000" dirty="0">
                <a:latin typeface="Calibri"/>
                <a:ea typeface="Calibri"/>
                <a:cs typeface="Times New Roman"/>
              </a:rPr>
              <a:t> </a:t>
            </a:r>
            <a:r>
              <a:rPr lang="en-US" sz="2000" dirty="0" err="1">
                <a:latin typeface="Calibri"/>
                <a:ea typeface="Calibri"/>
                <a:cs typeface="Times New Roman"/>
              </a:rPr>
              <a:t>umani</a:t>
            </a:r>
            <a:r>
              <a:rPr lang="en-US" sz="2000" dirty="0">
                <a:latin typeface="Calibri"/>
                <a:ea typeface="Calibri"/>
                <a:cs typeface="Times New Roman"/>
              </a:rPr>
              <a:t> care </a:t>
            </a:r>
            <a:r>
              <a:rPr lang="en-US" sz="2000" dirty="0" err="1">
                <a:latin typeface="Calibri"/>
                <a:ea typeface="Calibri"/>
                <a:cs typeface="Times New Roman"/>
              </a:rPr>
              <a:t>execută</a:t>
            </a:r>
            <a:r>
              <a:rPr lang="en-US" sz="2000" dirty="0">
                <a:latin typeface="Calibri"/>
                <a:ea typeface="Calibri"/>
                <a:cs typeface="Times New Roman"/>
              </a:rPr>
              <a:t> manual </a:t>
            </a:r>
            <a:r>
              <a:rPr lang="en-US" sz="2000" dirty="0" err="1">
                <a:latin typeface="Calibri"/>
                <a:ea typeface="Calibri"/>
                <a:cs typeface="Times New Roman"/>
              </a:rPr>
              <a:t>cazuri</a:t>
            </a:r>
            <a:r>
              <a:rPr lang="en-US" sz="2000" dirty="0">
                <a:latin typeface="Calibri"/>
                <a:ea typeface="Calibri"/>
                <a:cs typeface="Times New Roman"/>
              </a:rPr>
              <a:t> de test </a:t>
            </a:r>
            <a:r>
              <a:rPr lang="en-US" sz="2000" dirty="0" err="1">
                <a:latin typeface="Calibri"/>
                <a:ea typeface="Calibri"/>
                <a:cs typeface="Times New Roman"/>
              </a:rPr>
              <a:t>pentru</a:t>
            </a:r>
            <a:r>
              <a:rPr lang="en-US" sz="2000" dirty="0">
                <a:latin typeface="Calibri"/>
                <a:ea typeface="Calibri"/>
                <a:cs typeface="Times New Roman"/>
              </a:rPr>
              <a:t> a </a:t>
            </a:r>
            <a:r>
              <a:rPr lang="en-US" sz="2000" dirty="0" err="1">
                <a:latin typeface="Calibri"/>
                <a:ea typeface="Calibri"/>
                <a:cs typeface="Times New Roman"/>
              </a:rPr>
              <a:t>identifica</a:t>
            </a:r>
            <a:r>
              <a:rPr lang="en-US" sz="2000" dirty="0">
                <a:latin typeface="Calibri"/>
                <a:ea typeface="Calibri"/>
                <a:cs typeface="Times New Roman"/>
              </a:rPr>
              <a:t> bug-</a:t>
            </a:r>
            <a:r>
              <a:rPr lang="en-US" sz="2000" dirty="0" err="1">
                <a:latin typeface="Calibri"/>
                <a:ea typeface="Calibri"/>
                <a:cs typeface="Times New Roman"/>
              </a:rPr>
              <a:t>uri</a:t>
            </a:r>
            <a:r>
              <a:rPr lang="en-US" sz="2000" dirty="0">
                <a:latin typeface="Calibri"/>
                <a:ea typeface="Calibri"/>
                <a:cs typeface="Times New Roman"/>
              </a:rPr>
              <a:t>, </a:t>
            </a:r>
            <a:r>
              <a:rPr lang="en-US" sz="2000" dirty="0" err="1">
                <a:latin typeface="Calibri"/>
                <a:ea typeface="Calibri"/>
                <a:cs typeface="Times New Roman"/>
              </a:rPr>
              <a:t>în</a:t>
            </a:r>
            <a:r>
              <a:rPr lang="en-US" sz="2000" dirty="0">
                <a:latin typeface="Calibri"/>
                <a:ea typeface="Calibri"/>
                <a:cs typeface="Times New Roman"/>
              </a:rPr>
              <a:t> </a:t>
            </a:r>
            <a:r>
              <a:rPr lang="en-US" sz="2000" dirty="0" err="1">
                <a:latin typeface="Calibri"/>
                <a:ea typeface="Calibri"/>
                <a:cs typeface="Times New Roman"/>
              </a:rPr>
              <a:t>timp</a:t>
            </a:r>
            <a:r>
              <a:rPr lang="en-US" sz="2000" dirty="0">
                <a:latin typeface="Calibri"/>
                <a:ea typeface="Calibri"/>
                <a:cs typeface="Times New Roman"/>
              </a:rPr>
              <a:t> </a:t>
            </a:r>
            <a:r>
              <a:rPr lang="en-US" sz="2000" dirty="0" err="1">
                <a:latin typeface="Calibri"/>
                <a:ea typeface="Calibri"/>
                <a:cs typeface="Times New Roman"/>
              </a:rPr>
              <a:t>ce</a:t>
            </a:r>
            <a:r>
              <a:rPr lang="en-US" sz="2000" dirty="0">
                <a:latin typeface="Calibri"/>
                <a:ea typeface="Calibri"/>
                <a:cs typeface="Times New Roman"/>
              </a:rPr>
              <a:t> </a:t>
            </a:r>
            <a:r>
              <a:rPr lang="en-US" sz="2000" dirty="0" err="1">
                <a:latin typeface="Calibri"/>
                <a:ea typeface="Calibri"/>
                <a:cs typeface="Times New Roman"/>
              </a:rPr>
              <a:t>testarea</a:t>
            </a:r>
            <a:r>
              <a:rPr lang="en-US" sz="2000" dirty="0">
                <a:latin typeface="Calibri"/>
                <a:ea typeface="Calibri"/>
                <a:cs typeface="Times New Roman"/>
              </a:rPr>
              <a:t> </a:t>
            </a:r>
            <a:r>
              <a:rPr lang="en-US" sz="2000" dirty="0" err="1">
                <a:latin typeface="Calibri"/>
                <a:ea typeface="Calibri"/>
                <a:cs typeface="Times New Roman"/>
              </a:rPr>
              <a:t>automatizată</a:t>
            </a:r>
            <a:r>
              <a:rPr lang="en-US" sz="2000" dirty="0">
                <a:latin typeface="Calibri"/>
                <a:ea typeface="Calibri"/>
                <a:cs typeface="Times New Roman"/>
              </a:rPr>
              <a:t> </a:t>
            </a:r>
            <a:r>
              <a:rPr lang="en-US" sz="2000" dirty="0" err="1">
                <a:latin typeface="Calibri"/>
                <a:ea typeface="Calibri"/>
                <a:cs typeface="Times New Roman"/>
              </a:rPr>
              <a:t>implică</a:t>
            </a:r>
            <a:r>
              <a:rPr lang="en-US" sz="2000" dirty="0">
                <a:latin typeface="Calibri"/>
                <a:ea typeface="Calibri"/>
                <a:cs typeface="Times New Roman"/>
              </a:rPr>
              <a:t> </a:t>
            </a:r>
            <a:r>
              <a:rPr lang="en-US" sz="2000" dirty="0" err="1">
                <a:latin typeface="Calibri"/>
                <a:ea typeface="Calibri"/>
                <a:cs typeface="Times New Roman"/>
              </a:rPr>
              <a:t>utilizarea</a:t>
            </a:r>
            <a:r>
              <a:rPr lang="en-US" sz="2000" dirty="0">
                <a:latin typeface="Calibri"/>
                <a:ea typeface="Calibri"/>
                <a:cs typeface="Times New Roman"/>
              </a:rPr>
              <a:t> </a:t>
            </a:r>
            <a:r>
              <a:rPr lang="en-US" sz="2000" dirty="0" err="1">
                <a:latin typeface="Calibri"/>
                <a:ea typeface="Calibri"/>
                <a:cs typeface="Times New Roman"/>
              </a:rPr>
              <a:t>uneltelor</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scripturilor</a:t>
            </a:r>
            <a:r>
              <a:rPr lang="en-US" sz="2000" dirty="0">
                <a:latin typeface="Calibri"/>
                <a:ea typeface="Calibri"/>
                <a:cs typeface="Times New Roman"/>
              </a:rPr>
              <a:t> </a:t>
            </a:r>
            <a:r>
              <a:rPr lang="en-US" sz="2000" dirty="0" err="1">
                <a:latin typeface="Calibri"/>
                <a:ea typeface="Calibri"/>
                <a:cs typeface="Times New Roman"/>
              </a:rPr>
              <a:t>pentru</a:t>
            </a:r>
            <a:r>
              <a:rPr lang="en-US" sz="2000" dirty="0">
                <a:latin typeface="Calibri"/>
                <a:ea typeface="Calibri"/>
                <a:cs typeface="Times New Roman"/>
              </a:rPr>
              <a:t> a </a:t>
            </a:r>
            <a:r>
              <a:rPr lang="en-US" sz="2000" dirty="0" err="1">
                <a:latin typeface="Calibri"/>
                <a:ea typeface="Calibri"/>
                <a:cs typeface="Times New Roman"/>
              </a:rPr>
              <a:t>automatiza</a:t>
            </a:r>
            <a:r>
              <a:rPr lang="en-US" sz="2000" dirty="0">
                <a:latin typeface="Calibri"/>
                <a:ea typeface="Calibri"/>
                <a:cs typeface="Times New Roman"/>
              </a:rPr>
              <a:t> </a:t>
            </a:r>
            <a:r>
              <a:rPr lang="en-US" sz="2000" dirty="0" err="1">
                <a:latin typeface="Calibri"/>
                <a:ea typeface="Calibri"/>
                <a:cs typeface="Times New Roman"/>
              </a:rPr>
              <a:t>executarea</a:t>
            </a:r>
            <a:r>
              <a:rPr lang="en-US" sz="2000" dirty="0">
                <a:latin typeface="Calibri"/>
                <a:ea typeface="Calibri"/>
                <a:cs typeface="Times New Roman"/>
              </a:rPr>
              <a:t> </a:t>
            </a:r>
            <a:r>
              <a:rPr lang="en-US" sz="2000" dirty="0" err="1">
                <a:latin typeface="Calibri"/>
                <a:ea typeface="Calibri"/>
                <a:cs typeface="Times New Roman"/>
              </a:rPr>
              <a:t>cazurilor</a:t>
            </a:r>
            <a:r>
              <a:rPr lang="en-US" sz="2000" dirty="0">
                <a:latin typeface="Calibri"/>
                <a:ea typeface="Calibri"/>
                <a:cs typeface="Times New Roman"/>
              </a:rPr>
              <a:t> de test.</a:t>
            </a:r>
          </a:p>
          <a:p>
            <a:r>
              <a:rPr lang="en-US" sz="2000" dirty="0" err="1">
                <a:latin typeface="Calibri"/>
                <a:ea typeface="Calibri"/>
                <a:cs typeface="Times New Roman"/>
              </a:rPr>
              <a:t>Testarea</a:t>
            </a:r>
            <a:r>
              <a:rPr lang="en-US" sz="2000" dirty="0">
                <a:latin typeface="Calibri"/>
                <a:ea typeface="Calibri"/>
                <a:cs typeface="Times New Roman"/>
              </a:rPr>
              <a:t> </a:t>
            </a:r>
            <a:r>
              <a:rPr lang="en-US" sz="2000" dirty="0" err="1">
                <a:latin typeface="Calibri"/>
                <a:ea typeface="Calibri"/>
                <a:cs typeface="Times New Roman"/>
              </a:rPr>
              <a:t>automatizată</a:t>
            </a:r>
            <a:r>
              <a:rPr lang="en-US" sz="2000" dirty="0">
                <a:latin typeface="Calibri"/>
                <a:ea typeface="Calibri"/>
                <a:cs typeface="Times New Roman"/>
              </a:rPr>
              <a:t> </a:t>
            </a:r>
            <a:r>
              <a:rPr lang="en-US" sz="2000" dirty="0" err="1">
                <a:latin typeface="Calibri"/>
                <a:ea typeface="Calibri"/>
                <a:cs typeface="Times New Roman"/>
              </a:rPr>
              <a:t>permite</a:t>
            </a:r>
            <a:r>
              <a:rPr lang="en-US" sz="2000" dirty="0">
                <a:latin typeface="Calibri"/>
                <a:ea typeface="Calibri"/>
                <a:cs typeface="Times New Roman"/>
              </a:rPr>
              <a:t>, de </a:t>
            </a:r>
            <a:r>
              <a:rPr lang="en-US" sz="2000" dirty="0" err="1">
                <a:latin typeface="Calibri"/>
                <a:ea typeface="Calibri"/>
                <a:cs typeface="Times New Roman"/>
              </a:rPr>
              <a:t>asemenea</a:t>
            </a:r>
            <a:r>
              <a:rPr lang="en-US" sz="2000" dirty="0">
                <a:latin typeface="Calibri"/>
                <a:ea typeface="Calibri"/>
                <a:cs typeface="Times New Roman"/>
              </a:rPr>
              <a:t>, o </a:t>
            </a:r>
            <a:r>
              <a:rPr lang="en-US" sz="2000" dirty="0" err="1">
                <a:latin typeface="Calibri"/>
                <a:ea typeface="Calibri"/>
                <a:cs typeface="Times New Roman"/>
              </a:rPr>
              <a:t>acoperire</a:t>
            </a:r>
            <a:r>
              <a:rPr lang="en-US" sz="2000" dirty="0">
                <a:latin typeface="Calibri"/>
                <a:ea typeface="Calibri"/>
                <a:cs typeface="Times New Roman"/>
              </a:rPr>
              <a:t> de test </a:t>
            </a:r>
            <a:r>
              <a:rPr lang="en-US" sz="2000" dirty="0" err="1">
                <a:latin typeface="Calibri"/>
                <a:ea typeface="Calibri"/>
                <a:cs typeface="Times New Roman"/>
              </a:rPr>
              <a:t>mai</a:t>
            </a:r>
            <a:r>
              <a:rPr lang="en-US" sz="2000" dirty="0">
                <a:latin typeface="Calibri"/>
                <a:ea typeface="Calibri"/>
                <a:cs typeface="Times New Roman"/>
              </a:rPr>
              <a:t> </a:t>
            </a:r>
            <a:r>
              <a:rPr lang="en-US" sz="2000" dirty="0" err="1">
                <a:latin typeface="Calibri"/>
                <a:ea typeface="Calibri"/>
                <a:cs typeface="Times New Roman"/>
              </a:rPr>
              <a:t>cuprinzătoare</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poate</a:t>
            </a:r>
            <a:r>
              <a:rPr lang="en-US" sz="2000" dirty="0">
                <a:latin typeface="Calibri"/>
                <a:ea typeface="Calibri"/>
                <a:cs typeface="Times New Roman"/>
              </a:rPr>
              <a:t> </a:t>
            </a:r>
            <a:r>
              <a:rPr lang="en-US" sz="2000" dirty="0" err="1">
                <a:latin typeface="Calibri"/>
                <a:ea typeface="Calibri"/>
                <a:cs typeface="Times New Roman"/>
              </a:rPr>
              <a:t>ajuta</a:t>
            </a:r>
            <a:r>
              <a:rPr lang="en-US" sz="2000" dirty="0">
                <a:latin typeface="Calibri"/>
                <a:ea typeface="Calibri"/>
                <a:cs typeface="Times New Roman"/>
              </a:rPr>
              <a:t> la </a:t>
            </a:r>
            <a:r>
              <a:rPr lang="en-US" sz="2000" dirty="0" err="1">
                <a:latin typeface="Calibri"/>
                <a:ea typeface="Calibri"/>
                <a:cs typeface="Times New Roman"/>
              </a:rPr>
              <a:t>identificarea</a:t>
            </a:r>
            <a:r>
              <a:rPr lang="en-US" sz="2000" dirty="0">
                <a:latin typeface="Calibri"/>
                <a:ea typeface="Calibri"/>
                <a:cs typeface="Times New Roman"/>
              </a:rPr>
              <a:t> </a:t>
            </a:r>
            <a:r>
              <a:rPr lang="en-US" sz="2000" dirty="0" err="1">
                <a:latin typeface="Calibri"/>
                <a:ea typeface="Calibri"/>
                <a:cs typeface="Times New Roman"/>
              </a:rPr>
              <a:t>defectelor</a:t>
            </a:r>
            <a:r>
              <a:rPr lang="en-US" sz="2000" dirty="0">
                <a:latin typeface="Calibri"/>
                <a:ea typeface="Calibri"/>
                <a:cs typeface="Times New Roman"/>
              </a:rPr>
              <a:t> </a:t>
            </a:r>
            <a:r>
              <a:rPr lang="en-US" sz="2000" dirty="0" err="1">
                <a:latin typeface="Calibri"/>
                <a:ea typeface="Calibri"/>
                <a:cs typeface="Times New Roman"/>
              </a:rPr>
              <a:t>mai</a:t>
            </a:r>
            <a:r>
              <a:rPr lang="en-US" sz="2000" dirty="0">
                <a:latin typeface="Calibri"/>
                <a:ea typeface="Calibri"/>
                <a:cs typeface="Times New Roman"/>
              </a:rPr>
              <a:t> </a:t>
            </a:r>
            <a:r>
              <a:rPr lang="en-US" sz="2000" dirty="0" err="1">
                <a:latin typeface="Calibri"/>
                <a:ea typeface="Calibri"/>
                <a:cs typeface="Times New Roman"/>
              </a:rPr>
              <a:t>devreme</a:t>
            </a:r>
            <a:r>
              <a:rPr lang="en-US" sz="2000" dirty="0">
                <a:latin typeface="Calibri"/>
                <a:ea typeface="Calibri"/>
                <a:cs typeface="Times New Roman"/>
              </a:rPr>
              <a:t> </a:t>
            </a:r>
            <a:r>
              <a:rPr lang="en-US" sz="2000" dirty="0" err="1">
                <a:latin typeface="Calibri"/>
                <a:ea typeface="Calibri"/>
                <a:cs typeface="Times New Roman"/>
              </a:rPr>
              <a:t>în</a:t>
            </a:r>
            <a:r>
              <a:rPr lang="en-US" sz="2000" dirty="0">
                <a:latin typeface="Calibri"/>
                <a:ea typeface="Calibri"/>
                <a:cs typeface="Times New Roman"/>
              </a:rPr>
              <a:t> </a:t>
            </a:r>
            <a:r>
              <a:rPr lang="en-US" sz="2000" dirty="0" err="1">
                <a:latin typeface="Calibri"/>
                <a:ea typeface="Calibri"/>
                <a:cs typeface="Times New Roman"/>
              </a:rPr>
              <a:t>ciclul</a:t>
            </a:r>
            <a:r>
              <a:rPr lang="en-US" sz="2000" dirty="0">
                <a:latin typeface="Calibri"/>
                <a:ea typeface="Calibri"/>
                <a:cs typeface="Times New Roman"/>
              </a:rPr>
              <a:t> de </a:t>
            </a:r>
            <a:r>
              <a:rPr lang="en-US" sz="2000" dirty="0" err="1">
                <a:latin typeface="Calibri"/>
                <a:ea typeface="Calibri"/>
                <a:cs typeface="Times New Roman"/>
              </a:rPr>
              <a:t>dezvoltare</a:t>
            </a:r>
            <a:r>
              <a:rPr lang="en-US" sz="2000" dirty="0">
                <a:latin typeface="Calibri"/>
                <a:ea typeface="Calibri"/>
                <a:cs typeface="Times New Roman"/>
              </a:rPr>
              <a:t>, </a:t>
            </a:r>
            <a:r>
              <a:rPr lang="en-US" sz="2000" dirty="0" err="1">
                <a:latin typeface="Calibri"/>
                <a:ea typeface="Calibri"/>
                <a:cs typeface="Times New Roman"/>
              </a:rPr>
              <a:t>conducând</a:t>
            </a:r>
            <a:r>
              <a:rPr lang="en-US" sz="2000" dirty="0">
                <a:latin typeface="Calibri"/>
                <a:ea typeface="Calibri"/>
                <a:cs typeface="Times New Roman"/>
              </a:rPr>
              <a:t> </a:t>
            </a:r>
            <a:r>
              <a:rPr lang="en-US" sz="2000" dirty="0" err="1">
                <a:latin typeface="Calibri"/>
                <a:ea typeface="Calibri"/>
                <a:cs typeface="Times New Roman"/>
              </a:rPr>
              <a:t>în</a:t>
            </a:r>
            <a:r>
              <a:rPr lang="en-US" sz="2000" dirty="0">
                <a:latin typeface="Calibri"/>
                <a:ea typeface="Calibri"/>
                <a:cs typeface="Times New Roman"/>
              </a:rPr>
              <a:t> </a:t>
            </a:r>
            <a:r>
              <a:rPr lang="en-US" sz="2000" dirty="0" err="1">
                <a:latin typeface="Calibri"/>
                <a:ea typeface="Calibri"/>
                <a:cs typeface="Times New Roman"/>
              </a:rPr>
              <a:t>cele</a:t>
            </a:r>
            <a:r>
              <a:rPr lang="en-US" sz="2000" dirty="0">
                <a:latin typeface="Calibri"/>
                <a:ea typeface="Calibri"/>
                <a:cs typeface="Times New Roman"/>
              </a:rPr>
              <a:t> din </a:t>
            </a:r>
            <a:r>
              <a:rPr lang="en-US" sz="2000" dirty="0" err="1">
                <a:latin typeface="Calibri"/>
                <a:ea typeface="Calibri"/>
                <a:cs typeface="Times New Roman"/>
              </a:rPr>
              <a:t>urmă</a:t>
            </a:r>
            <a:r>
              <a:rPr lang="en-US" sz="2000" dirty="0">
                <a:latin typeface="Calibri"/>
                <a:ea typeface="Calibri"/>
                <a:cs typeface="Times New Roman"/>
              </a:rPr>
              <a:t> la </a:t>
            </a:r>
            <a:r>
              <a:rPr lang="en-US" sz="2000" dirty="0" err="1">
                <a:latin typeface="Calibri"/>
                <a:ea typeface="Calibri"/>
                <a:cs typeface="Times New Roman"/>
              </a:rPr>
              <a:t>produse</a:t>
            </a:r>
            <a:r>
              <a:rPr lang="en-US" sz="2000" dirty="0">
                <a:latin typeface="Calibri"/>
                <a:ea typeface="Calibri"/>
                <a:cs typeface="Times New Roman"/>
              </a:rPr>
              <a:t> software de </a:t>
            </a:r>
            <a:r>
              <a:rPr lang="en-US" sz="2000" dirty="0" err="1">
                <a:latin typeface="Calibri"/>
                <a:ea typeface="Calibri"/>
                <a:cs typeface="Times New Roman"/>
              </a:rPr>
              <a:t>înaltă</a:t>
            </a:r>
            <a:r>
              <a:rPr lang="en-US" sz="2000" dirty="0">
                <a:latin typeface="Calibri"/>
                <a:ea typeface="Calibri"/>
                <a:cs typeface="Times New Roman"/>
              </a:rPr>
              <a:t> </a:t>
            </a:r>
            <a:r>
              <a:rPr lang="en-US" sz="2000" dirty="0" err="1">
                <a:latin typeface="Calibri"/>
                <a:ea typeface="Calibri"/>
                <a:cs typeface="Times New Roman"/>
              </a:rPr>
              <a:t>calitate</a:t>
            </a:r>
            <a:r>
              <a:rPr lang="en-US" sz="2000" dirty="0">
                <a:latin typeface="Calibri"/>
                <a:ea typeface="Calibri"/>
                <a:cs typeface="Times New Roman"/>
              </a:rPr>
              <a:t>.</a:t>
            </a:r>
          </a:p>
          <a:p>
            <a:endParaRPr lang="en-US" sz="1200" dirty="0">
              <a:latin typeface="Times New Roman"/>
              <a:ea typeface="Calibri"/>
              <a:cs typeface="Times New Roman"/>
            </a:endParaRPr>
          </a:p>
          <a:p>
            <a:endParaRPr lang="en-US" sz="2000" dirty="0">
              <a:latin typeface="Calibri"/>
              <a:ea typeface="Calibri"/>
              <a:cs typeface="Times New Roman"/>
            </a:endParaRPr>
          </a:p>
        </p:txBody>
      </p:sp>
    </p:spTree>
    <p:extLst>
      <p:ext uri="{BB962C8B-B14F-4D97-AF65-F5344CB8AC3E}">
        <p14:creationId xmlns:p14="http://schemas.microsoft.com/office/powerpoint/2010/main" val="1547047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6D4B4A4-A229-2348-643D-22A429485695}"/>
              </a:ext>
            </a:extLst>
          </p:cNvPr>
          <p:cNvSpPr>
            <a:spLocks noGrp="1"/>
          </p:cNvSpPr>
          <p:nvPr>
            <p:ph type="title"/>
          </p:nvPr>
        </p:nvSpPr>
        <p:spPr/>
        <p:txBody>
          <a:bodyPr/>
          <a:lstStyle/>
          <a:p>
            <a:pPr algn="ctr"/>
            <a:r>
              <a:rPr lang="ro-RO">
                <a:latin typeface="Calibri"/>
                <a:ea typeface="Calibri"/>
                <a:cs typeface="Calibri"/>
              </a:rPr>
              <a:t>TEST1 testcomplete</a:t>
            </a:r>
            <a:endParaRPr lang="ro-RO">
              <a:ea typeface="Calibri" panose="020F0502020204030204" pitchFamily="34" charset="0"/>
            </a:endParaRPr>
          </a:p>
        </p:txBody>
      </p:sp>
      <p:pic>
        <p:nvPicPr>
          <p:cNvPr id="5" name="Imagine 4" descr="O imagine care conține text, captură de ecran, Font&#10;&#10;Descriere generată automat">
            <a:extLst>
              <a:ext uri="{FF2B5EF4-FFF2-40B4-BE49-F238E27FC236}">
                <a16:creationId xmlns:a16="http://schemas.microsoft.com/office/drawing/2014/main" id="{3AF47BE3-AE06-D9ED-BF9E-BCEE7672798B}"/>
              </a:ext>
            </a:extLst>
          </p:cNvPr>
          <p:cNvPicPr>
            <a:picLocks noChangeAspect="1"/>
          </p:cNvPicPr>
          <p:nvPr/>
        </p:nvPicPr>
        <p:blipFill>
          <a:blip r:embed="rId2"/>
          <a:stretch>
            <a:fillRect/>
          </a:stretch>
        </p:blipFill>
        <p:spPr>
          <a:xfrm>
            <a:off x="0" y="2312999"/>
            <a:ext cx="12192000" cy="4663145"/>
          </a:xfrm>
          <a:prstGeom prst="rect">
            <a:avLst/>
          </a:prstGeom>
        </p:spPr>
      </p:pic>
      <p:sp>
        <p:nvSpPr>
          <p:cNvPr id="7" name="Substituent conținut 6">
            <a:extLst>
              <a:ext uri="{FF2B5EF4-FFF2-40B4-BE49-F238E27FC236}">
                <a16:creationId xmlns:a16="http://schemas.microsoft.com/office/drawing/2014/main" id="{AAB9A2D5-86DF-735A-C32A-1C67081C1DD5}"/>
              </a:ext>
            </a:extLst>
          </p:cNvPr>
          <p:cNvSpPr>
            <a:spLocks noGrp="1"/>
          </p:cNvSpPr>
          <p:nvPr>
            <p:ph idx="1"/>
          </p:nvPr>
        </p:nvSpPr>
        <p:spPr>
          <a:xfrm>
            <a:off x="4460" y="5684534"/>
            <a:ext cx="12191998" cy="1171047"/>
          </a:xfrm>
        </p:spPr>
        <p:txBody>
          <a:bodyPr/>
          <a:lstStyle/>
          <a:p>
            <a:endParaRPr lang="ro-RO"/>
          </a:p>
        </p:txBody>
      </p:sp>
    </p:spTree>
    <p:extLst>
      <p:ext uri="{BB962C8B-B14F-4D97-AF65-F5344CB8AC3E}">
        <p14:creationId xmlns:p14="http://schemas.microsoft.com/office/powerpoint/2010/main" val="1561467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0582949-2E0A-9BE0-6E76-A4FAF75CFB1F}"/>
              </a:ext>
            </a:extLst>
          </p:cNvPr>
          <p:cNvSpPr>
            <a:spLocks noGrp="1"/>
          </p:cNvSpPr>
          <p:nvPr>
            <p:ph type="title"/>
          </p:nvPr>
        </p:nvSpPr>
        <p:spPr/>
        <p:txBody>
          <a:bodyPr/>
          <a:lstStyle/>
          <a:p>
            <a:pPr algn="ctr"/>
            <a:r>
              <a:rPr lang="ro-RO">
                <a:latin typeface="Calibri"/>
                <a:ea typeface="Calibri"/>
                <a:cs typeface="Calibri"/>
              </a:rPr>
              <a:t>Test2 testcomplete</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3C6F742E-4D09-3ADF-9BF5-2FA481F51DC2}"/>
              </a:ext>
            </a:extLst>
          </p:cNvPr>
          <p:cNvSpPr>
            <a:spLocks noGrp="1"/>
          </p:cNvSpPr>
          <p:nvPr>
            <p:ph idx="1"/>
          </p:nvPr>
        </p:nvSpPr>
        <p:spPr/>
        <p:txBody>
          <a:bodyPr vert="horz" lIns="91440" tIns="45720" rIns="91440" bIns="45720" rtlCol="0" anchor="t">
            <a:normAutofit/>
          </a:bodyPr>
          <a:lstStyle/>
          <a:p>
            <a:r>
              <a:rPr lang="ro-RO" sz="2000">
                <a:latin typeface="Calibri"/>
                <a:ea typeface="Calibri"/>
                <a:cs typeface="Calibri"/>
              </a:rPr>
              <a:t>Acest test automatizat verifică dacă pe pagina web "</a:t>
            </a:r>
            <a:r>
              <a:rPr lang="ro-RO" sz="2000" dirty="0">
                <a:latin typeface="Calibri"/>
                <a:ea typeface="Calibri"/>
                <a:cs typeface="Calibri"/>
                <a:hlinkClick r:id="rId2">
                  <a:extLst>
                    <a:ext uri="{A12FA001-AC4F-418D-AE19-62706E023703}">
                      <ahyp:hlinkClr xmlns:ahyp="http://schemas.microsoft.com/office/drawing/2018/hyperlinkcolor" val="tx"/>
                    </a:ext>
                  </a:extLst>
                </a:hlinkClick>
              </a:rPr>
              <a:t>https://fmi.unibuc.ro</a:t>
            </a:r>
            <a:r>
              <a:rPr lang="ro-RO" sz="2000">
                <a:latin typeface="Calibri"/>
                <a:ea typeface="Calibri"/>
                <a:cs typeface="Calibri"/>
              </a:rPr>
              <a:t>" există un element de tip link care conține textul "fmi" în atributul </a:t>
            </a:r>
            <a:r>
              <a:rPr lang="ro-RO" sz="2000" b="1">
                <a:latin typeface="Calibri"/>
                <a:ea typeface="Calibri"/>
                <a:cs typeface="Calibri"/>
              </a:rPr>
              <a:t>href</a:t>
            </a:r>
            <a:r>
              <a:rPr lang="ro-RO" sz="2000">
                <a:latin typeface="Calibri"/>
                <a:ea typeface="Calibri"/>
                <a:cs typeface="Calibri"/>
              </a:rPr>
              <a:t>, și afișează un mesaj corespunzător în funcție de rezultatul găsirii acestui element.</a:t>
            </a:r>
            <a:endParaRPr lang="ro-RO" sz="2000">
              <a:latin typeface="Calibri"/>
              <a:cs typeface="Calibri"/>
            </a:endParaRPr>
          </a:p>
        </p:txBody>
      </p:sp>
    </p:spTree>
    <p:extLst>
      <p:ext uri="{BB962C8B-B14F-4D97-AF65-F5344CB8AC3E}">
        <p14:creationId xmlns:p14="http://schemas.microsoft.com/office/powerpoint/2010/main" val="3848799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45454B7-CD52-1A60-956A-1F2DCE85C219}"/>
              </a:ext>
            </a:extLst>
          </p:cNvPr>
          <p:cNvSpPr>
            <a:spLocks noGrp="1"/>
          </p:cNvSpPr>
          <p:nvPr>
            <p:ph type="title"/>
          </p:nvPr>
        </p:nvSpPr>
        <p:spPr/>
        <p:txBody>
          <a:bodyPr/>
          <a:lstStyle/>
          <a:p>
            <a:pPr algn="ctr"/>
            <a:r>
              <a:rPr lang="ro-RO">
                <a:latin typeface="Calibri"/>
                <a:ea typeface="Calibri"/>
                <a:cs typeface="Calibri"/>
              </a:rPr>
              <a:t>Test2 testcomplete</a:t>
            </a:r>
            <a:endParaRPr lang="ro-RO">
              <a:ea typeface="Calibri" panose="020F0502020204030204" pitchFamily="34" charset="0"/>
            </a:endParaRPr>
          </a:p>
        </p:txBody>
      </p:sp>
      <p:pic>
        <p:nvPicPr>
          <p:cNvPr id="4" name="Substituent conținut 3" descr="O imagine care conține text, captură de ecran, Font&#10;&#10;Descriere generată automat">
            <a:extLst>
              <a:ext uri="{FF2B5EF4-FFF2-40B4-BE49-F238E27FC236}">
                <a16:creationId xmlns:a16="http://schemas.microsoft.com/office/drawing/2014/main" id="{BA83D86C-BEDD-F5CA-4ABC-552EA9C7C17C}"/>
              </a:ext>
            </a:extLst>
          </p:cNvPr>
          <p:cNvPicPr>
            <a:picLocks noGrp="1" noChangeAspect="1"/>
          </p:cNvPicPr>
          <p:nvPr>
            <p:ph idx="1"/>
          </p:nvPr>
        </p:nvPicPr>
        <p:blipFill>
          <a:blip r:embed="rId2"/>
          <a:stretch>
            <a:fillRect/>
          </a:stretch>
        </p:blipFill>
        <p:spPr>
          <a:xfrm>
            <a:off x="1976160" y="2092249"/>
            <a:ext cx="7389836" cy="3541714"/>
          </a:xfrm>
        </p:spPr>
      </p:pic>
    </p:spTree>
    <p:extLst>
      <p:ext uri="{BB962C8B-B14F-4D97-AF65-F5344CB8AC3E}">
        <p14:creationId xmlns:p14="http://schemas.microsoft.com/office/powerpoint/2010/main" val="2502610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9B1C33C-7C54-A4CD-E528-ED77B2E1963D}"/>
              </a:ext>
            </a:extLst>
          </p:cNvPr>
          <p:cNvSpPr>
            <a:spLocks noGrp="1"/>
          </p:cNvSpPr>
          <p:nvPr>
            <p:ph type="title"/>
          </p:nvPr>
        </p:nvSpPr>
        <p:spPr/>
        <p:txBody>
          <a:bodyPr/>
          <a:lstStyle/>
          <a:p>
            <a:pPr algn="ctr"/>
            <a:r>
              <a:rPr lang="ro-RO">
                <a:latin typeface="Calibri"/>
                <a:ea typeface="Calibri"/>
                <a:cs typeface="Calibri"/>
              </a:rPr>
              <a:t>Test3 testcomplete</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BC2C44F5-0D13-465F-B578-6155DC98AEE9}"/>
              </a:ext>
            </a:extLst>
          </p:cNvPr>
          <p:cNvSpPr>
            <a:spLocks noGrp="1"/>
          </p:cNvSpPr>
          <p:nvPr>
            <p:ph idx="1"/>
          </p:nvPr>
        </p:nvSpPr>
        <p:spPr/>
        <p:txBody>
          <a:bodyPr vert="horz" lIns="91440" tIns="45720" rIns="91440" bIns="45720" rtlCol="0" anchor="t">
            <a:normAutofit/>
          </a:bodyPr>
          <a:lstStyle/>
          <a:p>
            <a:r>
              <a:rPr lang="ro-RO" sz="2000">
                <a:latin typeface="Calibri"/>
                <a:ea typeface="Calibri"/>
                <a:cs typeface="Calibri"/>
              </a:rPr>
              <a:t>Acest test automatizat deschide o pagină de login pentru un sistem numit "OrangeHRM", introduce un nume de utilizator și o parolă, apoi face clic pe butonul de login și închide fereastra browserului. Este folosit pentru a testa dacă procesul de login funcționează corect pe acest site.</a:t>
            </a:r>
            <a:endParaRPr lang="ro-RO" sz="2000">
              <a:latin typeface="Calibri"/>
              <a:cs typeface="Calibri"/>
            </a:endParaRPr>
          </a:p>
        </p:txBody>
      </p:sp>
    </p:spTree>
    <p:extLst>
      <p:ext uri="{BB962C8B-B14F-4D97-AF65-F5344CB8AC3E}">
        <p14:creationId xmlns:p14="http://schemas.microsoft.com/office/powerpoint/2010/main" val="2872979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EE4DD82-0CE3-3A01-2294-2DF904497629}"/>
              </a:ext>
            </a:extLst>
          </p:cNvPr>
          <p:cNvSpPr>
            <a:spLocks noGrp="1"/>
          </p:cNvSpPr>
          <p:nvPr>
            <p:ph type="title"/>
          </p:nvPr>
        </p:nvSpPr>
        <p:spPr/>
        <p:txBody>
          <a:bodyPr/>
          <a:lstStyle/>
          <a:p>
            <a:pPr algn="ctr"/>
            <a:r>
              <a:rPr lang="ro-RO">
                <a:latin typeface="Calibri"/>
                <a:ea typeface="Calibri"/>
                <a:cs typeface="Calibri"/>
              </a:rPr>
              <a:t>Test3 testcomplete</a:t>
            </a:r>
            <a:endParaRPr lang="ro-RO">
              <a:latin typeface="Calibri"/>
              <a:ea typeface="Calibri" panose="020F0502020204030204" pitchFamily="34" charset="0"/>
              <a:cs typeface="Calibri"/>
            </a:endParaRPr>
          </a:p>
        </p:txBody>
      </p:sp>
      <p:pic>
        <p:nvPicPr>
          <p:cNvPr id="4" name="Substituent conținut 3" descr="O imagine care conține text, captură de ecran, Font&#10;&#10;Descriere generată automat">
            <a:extLst>
              <a:ext uri="{FF2B5EF4-FFF2-40B4-BE49-F238E27FC236}">
                <a16:creationId xmlns:a16="http://schemas.microsoft.com/office/drawing/2014/main" id="{7665710B-D9F2-A833-1C8A-E17BEF3C17DE}"/>
              </a:ext>
            </a:extLst>
          </p:cNvPr>
          <p:cNvPicPr>
            <a:picLocks noGrp="1" noChangeAspect="1"/>
          </p:cNvPicPr>
          <p:nvPr>
            <p:ph idx="1"/>
          </p:nvPr>
        </p:nvPicPr>
        <p:blipFill>
          <a:blip r:embed="rId2"/>
          <a:stretch>
            <a:fillRect/>
          </a:stretch>
        </p:blipFill>
        <p:spPr>
          <a:xfrm>
            <a:off x="587866" y="2092249"/>
            <a:ext cx="11158233" cy="4606094"/>
          </a:xfrm>
        </p:spPr>
      </p:pic>
    </p:spTree>
    <p:extLst>
      <p:ext uri="{BB962C8B-B14F-4D97-AF65-F5344CB8AC3E}">
        <p14:creationId xmlns:p14="http://schemas.microsoft.com/office/powerpoint/2010/main" val="2482612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D2CA36E-ECBC-7492-C5FE-DD644B4CFDE9}"/>
              </a:ext>
            </a:extLst>
          </p:cNvPr>
          <p:cNvSpPr>
            <a:spLocks noGrp="1"/>
          </p:cNvSpPr>
          <p:nvPr>
            <p:ph type="title"/>
          </p:nvPr>
        </p:nvSpPr>
        <p:spPr/>
        <p:txBody>
          <a:bodyPr/>
          <a:lstStyle/>
          <a:p>
            <a:pPr algn="ctr"/>
            <a:r>
              <a:rPr lang="ro-RO">
                <a:latin typeface="Calibri"/>
                <a:ea typeface="Calibri"/>
                <a:cs typeface="Calibri"/>
              </a:rPr>
              <a:t>Katalon studio</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8BB1686F-7F2B-4A64-CD2D-B6EAB904B2F3}"/>
              </a:ext>
            </a:extLst>
          </p:cNvPr>
          <p:cNvSpPr>
            <a:spLocks noGrp="1"/>
          </p:cNvSpPr>
          <p:nvPr>
            <p:ph idx="1"/>
          </p:nvPr>
        </p:nvSpPr>
        <p:spPr>
          <a:xfrm>
            <a:off x="1141412" y="2249487"/>
            <a:ext cx="9905999" cy="4400475"/>
          </a:xfrm>
        </p:spPr>
        <p:txBody>
          <a:bodyPr vert="horz" lIns="91440" tIns="45720" rIns="91440" bIns="45720" rtlCol="0" anchor="t">
            <a:noAutofit/>
          </a:bodyPr>
          <a:lstStyle/>
          <a:p>
            <a:r>
              <a:rPr lang="en-US" sz="1700">
                <a:latin typeface="Calibri"/>
                <a:ea typeface="Calibri"/>
                <a:cs typeface="Times New Roman"/>
              </a:rPr>
              <a:t>Katalon Studio este un instrument versatil pentru testarea automatizată a interfețelor web, API-urilor și aplicațiilor mobile.</a:t>
            </a:r>
          </a:p>
          <a:p>
            <a:r>
              <a:rPr lang="en-US" sz="1700">
                <a:latin typeface="Calibri"/>
                <a:ea typeface="Calibri"/>
                <a:cs typeface="Times New Roman"/>
              </a:rPr>
              <a:t>Se remarcă prin:</a:t>
            </a:r>
          </a:p>
          <a:p>
            <a:r>
              <a:rPr lang="en-US" sz="1700">
                <a:latin typeface="Calibri"/>
                <a:ea typeface="Calibri"/>
                <a:cs typeface="Times New Roman"/>
              </a:rPr>
              <a:t>Bazat pe Selenium: Oferă un motor bazat pe Selenium pentru crearea și executarea scripturilor de test automatizate fără codificare.</a:t>
            </a:r>
            <a:endParaRPr lang="en-US" sz="1700">
              <a:latin typeface="Calibri"/>
              <a:ea typeface="Calibri"/>
            </a:endParaRPr>
          </a:p>
          <a:p>
            <a:r>
              <a:rPr lang="en-US" sz="1700">
                <a:latin typeface="Calibri"/>
                <a:ea typeface="Calibri"/>
                <a:cs typeface="Times New Roman"/>
              </a:rPr>
              <a:t>Interfețe de Scriptare Duală: Se adresează atât utilizatorilor non-tehnici, cât și testerilor experimentați cu nevoi avansate de scriptare.</a:t>
            </a:r>
            <a:endParaRPr lang="en-US" sz="1700">
              <a:latin typeface="Calibri"/>
              <a:ea typeface="Calibri"/>
            </a:endParaRPr>
          </a:p>
          <a:p>
            <a:r>
              <a:rPr lang="en-US" sz="1700">
                <a:latin typeface="Calibri"/>
                <a:ea typeface="Calibri"/>
                <a:cs typeface="Times New Roman"/>
              </a:rPr>
              <a:t>Cross-Platform: Suportă testarea pe Windows, macOS și Linux.</a:t>
            </a:r>
            <a:endParaRPr lang="en-US" sz="1700">
              <a:latin typeface="Calibri"/>
              <a:ea typeface="Calibri"/>
            </a:endParaRPr>
          </a:p>
          <a:p>
            <a:r>
              <a:rPr lang="en-US" sz="1700">
                <a:latin typeface="Calibri"/>
                <a:ea typeface="Calibri"/>
                <a:cs typeface="Times New Roman"/>
              </a:rPr>
              <a:t>Capacități de Testare Cuprinzătoare: Permite testarea elementelor UI, inclusiv pop-up-uri, iFrames și gestionarea timpilor de așteptare.</a:t>
            </a:r>
            <a:endParaRPr lang="en-US" sz="1700">
              <a:latin typeface="Calibri"/>
              <a:ea typeface="Calibri"/>
            </a:endParaRPr>
          </a:p>
          <a:p>
            <a:r>
              <a:rPr lang="en-US" sz="1700">
                <a:latin typeface="Calibri"/>
                <a:ea typeface="Calibri"/>
                <a:cs typeface="Times New Roman"/>
              </a:rPr>
              <a:t>Integrare și Raportare: Dispune de un set larg de integrări și oferă rapoarte de analiză detaliate.</a:t>
            </a:r>
            <a:endParaRPr lang="en-US" sz="1700">
              <a:latin typeface="Calibri"/>
              <a:ea typeface="Calibri"/>
            </a:endParaRPr>
          </a:p>
          <a:p>
            <a:endParaRPr lang="en-US" sz="1200" dirty="0">
              <a:latin typeface="Times New Roman"/>
              <a:cs typeface="Times New Roman"/>
            </a:endParaRPr>
          </a:p>
        </p:txBody>
      </p:sp>
    </p:spTree>
    <p:extLst>
      <p:ext uri="{BB962C8B-B14F-4D97-AF65-F5344CB8AC3E}">
        <p14:creationId xmlns:p14="http://schemas.microsoft.com/office/powerpoint/2010/main" val="496054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E642420-CC72-2236-CADC-DAEF8AA8E24D}"/>
              </a:ext>
            </a:extLst>
          </p:cNvPr>
          <p:cNvSpPr>
            <a:spLocks noGrp="1"/>
          </p:cNvSpPr>
          <p:nvPr>
            <p:ph type="title"/>
          </p:nvPr>
        </p:nvSpPr>
        <p:spPr/>
        <p:txBody>
          <a:bodyPr/>
          <a:lstStyle/>
          <a:p>
            <a:pPr algn="ctr"/>
            <a:r>
              <a:rPr lang="ro-RO">
                <a:latin typeface="Calibri"/>
                <a:ea typeface="Calibri"/>
                <a:cs typeface="Calibri"/>
              </a:rPr>
              <a:t>Test1 katalon</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A79CB7BC-AFF5-9EFA-355A-6B2C29E598D1}"/>
              </a:ext>
            </a:extLst>
          </p:cNvPr>
          <p:cNvSpPr>
            <a:spLocks noGrp="1"/>
          </p:cNvSpPr>
          <p:nvPr>
            <p:ph idx="1"/>
          </p:nvPr>
        </p:nvSpPr>
        <p:spPr>
          <a:xfrm>
            <a:off x="1141412" y="2249487"/>
            <a:ext cx="9905999" cy="4194856"/>
          </a:xfrm>
        </p:spPr>
        <p:txBody>
          <a:bodyPr vert="horz" lIns="91440" tIns="45720" rIns="91440" bIns="45720" rtlCol="0" anchor="t">
            <a:noAutofit/>
          </a:bodyPr>
          <a:lstStyle/>
          <a:p>
            <a:r>
              <a:rPr lang="ro-RO" sz="2000">
                <a:latin typeface="Calibri"/>
                <a:ea typeface="Calibri"/>
                <a:cs typeface="Calibri"/>
              </a:rPr>
              <a:t>Acest script este scris în limbajul Groovy și este destinat să fie folosit într-un mediu de testare automatizată utilizând platforma Katalon Studio.</a:t>
            </a:r>
          </a:p>
          <a:p>
            <a:r>
              <a:rPr lang="ro-RO" sz="2000">
                <a:latin typeface="Calibri"/>
                <a:ea typeface="Calibri"/>
                <a:cs typeface="Calibri"/>
              </a:rPr>
              <a:t>În esență, acest script automatizează următoarele acțiuni:</a:t>
            </a:r>
          </a:p>
          <a:p>
            <a:r>
              <a:rPr lang="ro-RO" sz="2000">
                <a:latin typeface="Calibri"/>
                <a:ea typeface="Calibri"/>
                <a:cs typeface="Calibri"/>
              </a:rPr>
              <a:t>Deschiderea unui browser web.</a:t>
            </a:r>
          </a:p>
          <a:p>
            <a:r>
              <a:rPr lang="ro-RO" sz="2000">
                <a:latin typeface="Calibri"/>
                <a:ea typeface="Calibri"/>
                <a:cs typeface="Calibri"/>
              </a:rPr>
              <a:t>Navigarea la Bing.</a:t>
            </a:r>
          </a:p>
          <a:p>
            <a:r>
              <a:rPr lang="ro-RO" sz="2000">
                <a:latin typeface="Calibri"/>
                <a:ea typeface="Calibri"/>
                <a:cs typeface="Calibri"/>
              </a:rPr>
              <a:t>Căutarea "facultatea de matematica si informatica" pe Bing.</a:t>
            </a:r>
          </a:p>
          <a:p>
            <a:r>
              <a:rPr lang="ro-RO" sz="2000">
                <a:latin typeface="Calibri"/>
                <a:ea typeface="Calibri"/>
                <a:cs typeface="Calibri"/>
              </a:rPr>
              <a:t>Interacționarea cu anumite elemente de pe pagina rezultată din căutare.</a:t>
            </a:r>
          </a:p>
          <a:p>
            <a:r>
              <a:rPr lang="ro-RO" sz="2000">
                <a:latin typeface="Calibri"/>
                <a:ea typeface="Calibri"/>
                <a:cs typeface="Calibri"/>
              </a:rPr>
              <a:t>Închiderea browser-ului.</a:t>
            </a:r>
            <a:endParaRPr lang="ro-RO" sz="2000">
              <a:latin typeface="Calibri"/>
              <a:cs typeface="Calibri"/>
            </a:endParaRPr>
          </a:p>
        </p:txBody>
      </p:sp>
    </p:spTree>
    <p:extLst>
      <p:ext uri="{BB962C8B-B14F-4D97-AF65-F5344CB8AC3E}">
        <p14:creationId xmlns:p14="http://schemas.microsoft.com/office/powerpoint/2010/main" val="1471181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E642420-CC72-2236-CADC-DAEF8AA8E24D}"/>
              </a:ext>
            </a:extLst>
          </p:cNvPr>
          <p:cNvSpPr>
            <a:spLocks noGrp="1"/>
          </p:cNvSpPr>
          <p:nvPr>
            <p:ph type="title"/>
          </p:nvPr>
        </p:nvSpPr>
        <p:spPr/>
        <p:txBody>
          <a:bodyPr/>
          <a:lstStyle/>
          <a:p>
            <a:pPr algn="ctr"/>
            <a:r>
              <a:rPr lang="ro-RO">
                <a:latin typeface="Calibri"/>
                <a:ea typeface="Calibri"/>
                <a:cs typeface="Calibri"/>
              </a:rPr>
              <a:t>Test1 katalon</a:t>
            </a:r>
            <a:endParaRPr lang="ro-RO">
              <a:ea typeface="Calibri" panose="020F0502020204030204" pitchFamily="34" charset="0"/>
            </a:endParaRPr>
          </a:p>
        </p:txBody>
      </p:sp>
      <p:pic>
        <p:nvPicPr>
          <p:cNvPr id="4" name="Substituent conținut 3" descr="O imagine care conține text, captură de ecran, Font, document&#10;&#10;Descriere generată automat">
            <a:extLst>
              <a:ext uri="{FF2B5EF4-FFF2-40B4-BE49-F238E27FC236}">
                <a16:creationId xmlns:a16="http://schemas.microsoft.com/office/drawing/2014/main" id="{A83CAA24-2014-5F57-6501-218D5C7E23A5}"/>
              </a:ext>
            </a:extLst>
          </p:cNvPr>
          <p:cNvPicPr>
            <a:picLocks noGrp="1" noChangeAspect="1"/>
          </p:cNvPicPr>
          <p:nvPr>
            <p:ph idx="1"/>
          </p:nvPr>
        </p:nvPicPr>
        <p:blipFill>
          <a:blip r:embed="rId2"/>
          <a:stretch>
            <a:fillRect/>
          </a:stretch>
        </p:blipFill>
        <p:spPr>
          <a:xfrm>
            <a:off x="358708" y="1535868"/>
            <a:ext cx="11713312" cy="5307617"/>
          </a:xfrm>
        </p:spPr>
      </p:pic>
    </p:spTree>
    <p:extLst>
      <p:ext uri="{BB962C8B-B14F-4D97-AF65-F5344CB8AC3E}">
        <p14:creationId xmlns:p14="http://schemas.microsoft.com/office/powerpoint/2010/main" val="4134592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C95FB60-1060-EB21-C000-98AAEB16F082}"/>
              </a:ext>
            </a:extLst>
          </p:cNvPr>
          <p:cNvSpPr>
            <a:spLocks noGrp="1"/>
          </p:cNvSpPr>
          <p:nvPr>
            <p:ph type="title"/>
          </p:nvPr>
        </p:nvSpPr>
        <p:spPr/>
        <p:txBody>
          <a:bodyPr/>
          <a:lstStyle/>
          <a:p>
            <a:pPr algn="ctr"/>
            <a:r>
              <a:rPr lang="ro-RO">
                <a:latin typeface="Calibri"/>
                <a:ea typeface="Calibri"/>
                <a:cs typeface="Calibri"/>
              </a:rPr>
              <a:t>Test2 katalon</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38DE53D4-B790-737B-CA4A-92500004A664}"/>
              </a:ext>
            </a:extLst>
          </p:cNvPr>
          <p:cNvSpPr>
            <a:spLocks noGrp="1"/>
          </p:cNvSpPr>
          <p:nvPr>
            <p:ph idx="1"/>
          </p:nvPr>
        </p:nvSpPr>
        <p:spPr/>
        <p:txBody>
          <a:bodyPr vert="horz" lIns="91440" tIns="45720" rIns="91440" bIns="45720" rtlCol="0" anchor="t">
            <a:normAutofit/>
          </a:bodyPr>
          <a:lstStyle/>
          <a:p>
            <a:r>
              <a:rPr lang="ro-RO" sz="2000">
                <a:latin typeface="Calibri"/>
                <a:ea typeface="Calibri"/>
                <a:cs typeface="Calibri"/>
              </a:rPr>
              <a:t>Acest script deschide un browser, verifică dacă un anumit element este prezent pe o pagină web și afișează un mesaj corespunzător în consolă pe baza rezultatului verificării, după care închide browserul. </a:t>
            </a:r>
            <a:endParaRPr lang="ro-RO">
              <a:ea typeface="Calibri" panose="020F0502020204030204" pitchFamily="34" charset="0"/>
            </a:endParaRPr>
          </a:p>
        </p:txBody>
      </p:sp>
    </p:spTree>
    <p:extLst>
      <p:ext uri="{BB962C8B-B14F-4D97-AF65-F5344CB8AC3E}">
        <p14:creationId xmlns:p14="http://schemas.microsoft.com/office/powerpoint/2010/main" val="2048221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C95FB60-1060-EB21-C000-98AAEB16F082}"/>
              </a:ext>
            </a:extLst>
          </p:cNvPr>
          <p:cNvSpPr>
            <a:spLocks noGrp="1"/>
          </p:cNvSpPr>
          <p:nvPr>
            <p:ph type="title"/>
          </p:nvPr>
        </p:nvSpPr>
        <p:spPr/>
        <p:txBody>
          <a:bodyPr/>
          <a:lstStyle/>
          <a:p>
            <a:pPr algn="ctr"/>
            <a:r>
              <a:rPr lang="ro-RO">
                <a:latin typeface="Calibri"/>
                <a:ea typeface="Calibri"/>
                <a:cs typeface="Calibri"/>
              </a:rPr>
              <a:t>Test2 katalon</a:t>
            </a:r>
            <a:endParaRPr lang="ro-RO">
              <a:ea typeface="Calibri" panose="020F0502020204030204" pitchFamily="34" charset="0"/>
            </a:endParaRPr>
          </a:p>
        </p:txBody>
      </p:sp>
      <p:pic>
        <p:nvPicPr>
          <p:cNvPr id="4" name="Substituent conținut 3" descr="O imagine care conține text, captură de ecran, Font, document&#10;&#10;Descriere generată automat">
            <a:extLst>
              <a:ext uri="{FF2B5EF4-FFF2-40B4-BE49-F238E27FC236}">
                <a16:creationId xmlns:a16="http://schemas.microsoft.com/office/drawing/2014/main" id="{F65C9E42-6C43-621D-E5D9-1C3795298314}"/>
              </a:ext>
            </a:extLst>
          </p:cNvPr>
          <p:cNvPicPr>
            <a:picLocks noGrp="1" noChangeAspect="1"/>
          </p:cNvPicPr>
          <p:nvPr>
            <p:ph idx="1"/>
          </p:nvPr>
        </p:nvPicPr>
        <p:blipFill>
          <a:blip r:embed="rId2"/>
          <a:stretch>
            <a:fillRect/>
          </a:stretch>
        </p:blipFill>
        <p:spPr>
          <a:xfrm>
            <a:off x="-2568" y="1705202"/>
            <a:ext cx="12411673" cy="5271332"/>
          </a:xfrm>
        </p:spPr>
      </p:pic>
    </p:spTree>
    <p:extLst>
      <p:ext uri="{BB962C8B-B14F-4D97-AF65-F5344CB8AC3E}">
        <p14:creationId xmlns:p14="http://schemas.microsoft.com/office/powerpoint/2010/main" val="340525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8FA792E-889E-BC90-EFFB-DBCD9D07D4B8}"/>
              </a:ext>
            </a:extLst>
          </p:cNvPr>
          <p:cNvSpPr>
            <a:spLocks noGrp="1"/>
          </p:cNvSpPr>
          <p:nvPr>
            <p:ph type="title"/>
          </p:nvPr>
        </p:nvSpPr>
        <p:spPr/>
        <p:txBody>
          <a:bodyPr/>
          <a:lstStyle/>
          <a:p>
            <a:pPr algn="ctr"/>
            <a:r>
              <a:rPr lang="ro-RO" dirty="0">
                <a:latin typeface="Calibri"/>
                <a:ea typeface="Calibri"/>
                <a:cs typeface="Calibri"/>
              </a:rPr>
              <a:t>Testarea manuala</a:t>
            </a:r>
            <a:endParaRPr lang="ro-RO" dirty="0">
              <a:ea typeface="Calibri" panose="020F0502020204030204" pitchFamily="34" charset="0"/>
            </a:endParaRPr>
          </a:p>
        </p:txBody>
      </p:sp>
      <p:sp>
        <p:nvSpPr>
          <p:cNvPr id="3" name="Substituent conținut 2">
            <a:extLst>
              <a:ext uri="{FF2B5EF4-FFF2-40B4-BE49-F238E27FC236}">
                <a16:creationId xmlns:a16="http://schemas.microsoft.com/office/drawing/2014/main" id="{6FD5779B-F182-4B9B-D180-DFA478F51F40}"/>
              </a:ext>
            </a:extLst>
          </p:cNvPr>
          <p:cNvSpPr>
            <a:spLocks noGrp="1"/>
          </p:cNvSpPr>
          <p:nvPr>
            <p:ph idx="1"/>
          </p:nvPr>
        </p:nvSpPr>
        <p:spPr>
          <a:xfrm>
            <a:off x="1141412" y="2249487"/>
            <a:ext cx="9905999" cy="4206952"/>
          </a:xfrm>
        </p:spPr>
        <p:txBody>
          <a:bodyPr vert="horz" lIns="91440" tIns="45720" rIns="91440" bIns="45720" rtlCol="0" anchor="t">
            <a:normAutofit/>
          </a:bodyPr>
          <a:lstStyle/>
          <a:p>
            <a:r>
              <a:rPr lang="en-US" sz="2000" err="1">
                <a:latin typeface="Calibri"/>
                <a:ea typeface="Calibri"/>
                <a:cs typeface="Times New Roman"/>
              </a:rPr>
              <a:t>Testarea</a:t>
            </a:r>
            <a:r>
              <a:rPr lang="en-US" sz="2000" dirty="0">
                <a:latin typeface="Calibri"/>
                <a:ea typeface="Calibri"/>
                <a:cs typeface="Times New Roman"/>
              </a:rPr>
              <a:t> </a:t>
            </a:r>
            <a:r>
              <a:rPr lang="en-US" sz="2000" err="1">
                <a:latin typeface="Calibri"/>
                <a:ea typeface="Calibri"/>
                <a:cs typeface="Times New Roman"/>
              </a:rPr>
              <a:t>manuală</a:t>
            </a:r>
            <a:r>
              <a:rPr lang="en-US" sz="2000" dirty="0">
                <a:latin typeface="Calibri"/>
                <a:ea typeface="Calibri"/>
                <a:cs typeface="Times New Roman"/>
              </a:rPr>
              <a:t> </a:t>
            </a:r>
            <a:r>
              <a:rPr lang="en-US" sz="2000" err="1">
                <a:latin typeface="Calibri"/>
                <a:ea typeface="Calibri"/>
                <a:cs typeface="Times New Roman"/>
              </a:rPr>
              <a:t>este</a:t>
            </a:r>
            <a:r>
              <a:rPr lang="en-US" sz="2000" dirty="0">
                <a:latin typeface="Calibri"/>
                <a:ea typeface="Calibri"/>
                <a:cs typeface="Times New Roman"/>
              </a:rPr>
              <a:t> o </a:t>
            </a:r>
            <a:r>
              <a:rPr lang="en-US" sz="2000" err="1">
                <a:latin typeface="Calibri"/>
                <a:ea typeface="Calibri"/>
                <a:cs typeface="Times New Roman"/>
              </a:rPr>
              <a:t>formă</a:t>
            </a:r>
            <a:r>
              <a:rPr lang="en-US" sz="2000" dirty="0">
                <a:latin typeface="Calibri"/>
                <a:ea typeface="Calibri"/>
                <a:cs typeface="Times New Roman"/>
              </a:rPr>
              <a:t> de </a:t>
            </a:r>
            <a:r>
              <a:rPr lang="en-US" sz="2000" err="1">
                <a:latin typeface="Calibri"/>
                <a:ea typeface="Calibri"/>
                <a:cs typeface="Times New Roman"/>
              </a:rPr>
              <a:t>testare</a:t>
            </a:r>
            <a:r>
              <a:rPr lang="en-US" sz="2000" dirty="0">
                <a:latin typeface="Calibri"/>
                <a:ea typeface="Calibri"/>
                <a:cs typeface="Times New Roman"/>
              </a:rPr>
              <a:t> software </a:t>
            </a:r>
            <a:r>
              <a:rPr lang="en-US" sz="2000" err="1">
                <a:latin typeface="Calibri"/>
                <a:ea typeface="Calibri"/>
                <a:cs typeface="Times New Roman"/>
              </a:rPr>
              <a:t>unde</a:t>
            </a:r>
            <a:r>
              <a:rPr lang="en-US" sz="2000" dirty="0">
                <a:latin typeface="Calibri"/>
                <a:ea typeface="Calibri"/>
                <a:cs typeface="Times New Roman"/>
              </a:rPr>
              <a:t> </a:t>
            </a:r>
            <a:r>
              <a:rPr lang="en-US" sz="2000" err="1">
                <a:latin typeface="Calibri"/>
                <a:ea typeface="Calibri"/>
                <a:cs typeface="Times New Roman"/>
              </a:rPr>
              <a:t>cazurile</a:t>
            </a:r>
            <a:r>
              <a:rPr lang="en-US" sz="2000" dirty="0">
                <a:latin typeface="Calibri"/>
                <a:ea typeface="Calibri"/>
                <a:cs typeface="Times New Roman"/>
              </a:rPr>
              <a:t> de test sunt </a:t>
            </a:r>
            <a:r>
              <a:rPr lang="en-US" sz="2000" err="1">
                <a:latin typeface="Calibri"/>
                <a:ea typeface="Calibri"/>
                <a:cs typeface="Times New Roman"/>
              </a:rPr>
              <a:t>executate</a:t>
            </a:r>
            <a:r>
              <a:rPr lang="en-US" sz="2000" dirty="0">
                <a:latin typeface="Calibri"/>
                <a:ea typeface="Calibri"/>
                <a:cs typeface="Times New Roman"/>
              </a:rPr>
              <a:t> manual de </a:t>
            </a:r>
            <a:r>
              <a:rPr lang="en-US" sz="2000" err="1">
                <a:latin typeface="Calibri"/>
                <a:ea typeface="Calibri"/>
                <a:cs typeface="Times New Roman"/>
              </a:rPr>
              <a:t>către</a:t>
            </a:r>
            <a:r>
              <a:rPr lang="en-US" sz="2000" dirty="0">
                <a:latin typeface="Calibri"/>
                <a:ea typeface="Calibri"/>
                <a:cs typeface="Times New Roman"/>
              </a:rPr>
              <a:t> un tester </a:t>
            </a:r>
            <a:r>
              <a:rPr lang="en-US" sz="2000" err="1">
                <a:latin typeface="Calibri"/>
                <a:ea typeface="Calibri"/>
                <a:cs typeface="Times New Roman"/>
              </a:rPr>
              <a:t>fără</a:t>
            </a:r>
            <a:r>
              <a:rPr lang="en-US" sz="2000" dirty="0">
                <a:latin typeface="Calibri"/>
                <a:ea typeface="Calibri"/>
                <a:cs typeface="Times New Roman"/>
              </a:rPr>
              <a:t> </a:t>
            </a:r>
            <a:r>
              <a:rPr lang="en-US" sz="2000" err="1">
                <a:latin typeface="Calibri"/>
                <a:ea typeface="Calibri"/>
                <a:cs typeface="Times New Roman"/>
              </a:rPr>
              <a:t>utilizarea</a:t>
            </a:r>
            <a:r>
              <a:rPr lang="en-US" sz="2000" dirty="0">
                <a:latin typeface="Calibri"/>
                <a:ea typeface="Calibri"/>
                <a:cs typeface="Times New Roman"/>
              </a:rPr>
              <a:t> </a:t>
            </a:r>
            <a:r>
              <a:rPr lang="en-US" sz="2000" err="1">
                <a:latin typeface="Calibri"/>
                <a:ea typeface="Calibri"/>
                <a:cs typeface="Times New Roman"/>
              </a:rPr>
              <a:t>unor</a:t>
            </a:r>
            <a:r>
              <a:rPr lang="en-US" sz="2000" dirty="0">
                <a:latin typeface="Calibri"/>
                <a:ea typeface="Calibri"/>
                <a:cs typeface="Times New Roman"/>
              </a:rPr>
              <a:t> </a:t>
            </a:r>
            <a:r>
              <a:rPr lang="en-US" sz="2000" err="1">
                <a:latin typeface="Calibri"/>
                <a:ea typeface="Calibri"/>
                <a:cs typeface="Times New Roman"/>
              </a:rPr>
              <a:t>unelte</a:t>
            </a:r>
            <a:r>
              <a:rPr lang="en-US" sz="2000" dirty="0">
                <a:latin typeface="Calibri"/>
                <a:ea typeface="Calibri"/>
                <a:cs typeface="Times New Roman"/>
              </a:rPr>
              <a:t> </a:t>
            </a:r>
            <a:r>
              <a:rPr lang="en-US" sz="2000" err="1">
                <a:latin typeface="Calibri"/>
                <a:ea typeface="Calibri"/>
                <a:cs typeface="Times New Roman"/>
              </a:rPr>
              <a:t>automatizate</a:t>
            </a:r>
            <a:r>
              <a:rPr lang="en-US" sz="2000" dirty="0">
                <a:latin typeface="Calibri"/>
                <a:ea typeface="Calibri"/>
                <a:cs typeface="Times New Roman"/>
              </a:rPr>
              <a:t>.</a:t>
            </a:r>
          </a:p>
          <a:p>
            <a:r>
              <a:rPr lang="en-US" sz="2000" dirty="0" err="1">
                <a:latin typeface="Calibri"/>
                <a:ea typeface="Calibri"/>
                <a:cs typeface="Times New Roman"/>
              </a:rPr>
              <a:t>Scopul</a:t>
            </a:r>
            <a:r>
              <a:rPr lang="en-US" sz="2000" dirty="0">
                <a:latin typeface="Calibri"/>
                <a:ea typeface="Calibri"/>
                <a:cs typeface="Times New Roman"/>
              </a:rPr>
              <a:t> </a:t>
            </a:r>
            <a:r>
              <a:rPr lang="en-US" sz="2000" dirty="0" err="1">
                <a:latin typeface="Calibri"/>
                <a:ea typeface="Calibri"/>
                <a:cs typeface="Times New Roman"/>
              </a:rPr>
              <a:t>testării</a:t>
            </a:r>
            <a:r>
              <a:rPr lang="en-US" sz="2000" dirty="0">
                <a:latin typeface="Calibri"/>
                <a:ea typeface="Calibri"/>
                <a:cs typeface="Times New Roman"/>
              </a:rPr>
              <a:t> </a:t>
            </a:r>
            <a:r>
              <a:rPr lang="en-US" sz="2000" dirty="0" err="1">
                <a:latin typeface="Calibri"/>
                <a:ea typeface="Calibri"/>
                <a:cs typeface="Times New Roman"/>
              </a:rPr>
              <a:t>manuale</a:t>
            </a:r>
            <a:r>
              <a:rPr lang="en-US" sz="2000" dirty="0">
                <a:latin typeface="Calibri"/>
                <a:ea typeface="Calibri"/>
                <a:cs typeface="Times New Roman"/>
              </a:rPr>
              <a:t> </a:t>
            </a:r>
            <a:r>
              <a:rPr lang="en-US" sz="2000" dirty="0" err="1">
                <a:latin typeface="Calibri"/>
                <a:ea typeface="Calibri"/>
                <a:cs typeface="Times New Roman"/>
              </a:rPr>
              <a:t>este</a:t>
            </a:r>
            <a:r>
              <a:rPr lang="en-US" sz="2000" dirty="0">
                <a:latin typeface="Calibri"/>
                <a:ea typeface="Calibri"/>
                <a:cs typeface="Times New Roman"/>
              </a:rPr>
              <a:t> de a </a:t>
            </a:r>
            <a:r>
              <a:rPr lang="en-US" sz="2000" dirty="0" err="1">
                <a:latin typeface="Calibri"/>
                <a:ea typeface="Calibri"/>
                <a:cs typeface="Times New Roman"/>
              </a:rPr>
              <a:t>identifica</a:t>
            </a:r>
            <a:r>
              <a:rPr lang="en-US" sz="2000" dirty="0">
                <a:latin typeface="Calibri"/>
                <a:ea typeface="Calibri"/>
                <a:cs typeface="Times New Roman"/>
              </a:rPr>
              <a:t> bug-</a:t>
            </a:r>
            <a:r>
              <a:rPr lang="en-US" sz="2000" dirty="0" err="1">
                <a:latin typeface="Calibri"/>
                <a:ea typeface="Calibri"/>
                <a:cs typeface="Times New Roman"/>
              </a:rPr>
              <a:t>uri</a:t>
            </a:r>
            <a:r>
              <a:rPr lang="en-US" sz="2000" dirty="0">
                <a:latin typeface="Calibri"/>
                <a:ea typeface="Calibri"/>
                <a:cs typeface="Times New Roman"/>
              </a:rPr>
              <a:t>, </a:t>
            </a:r>
            <a:r>
              <a:rPr lang="en-US" sz="2000" dirty="0" err="1">
                <a:latin typeface="Calibri"/>
                <a:ea typeface="Calibri"/>
                <a:cs typeface="Times New Roman"/>
              </a:rPr>
              <a:t>probleme</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defecte</a:t>
            </a:r>
            <a:r>
              <a:rPr lang="en-US" sz="2000" dirty="0">
                <a:latin typeface="Calibri"/>
                <a:ea typeface="Calibri"/>
                <a:cs typeface="Times New Roman"/>
              </a:rPr>
              <a:t> </a:t>
            </a:r>
            <a:r>
              <a:rPr lang="en-US" sz="2000" dirty="0" err="1">
                <a:latin typeface="Calibri"/>
                <a:ea typeface="Calibri"/>
                <a:cs typeface="Times New Roman"/>
              </a:rPr>
              <a:t>în</a:t>
            </a:r>
            <a:r>
              <a:rPr lang="en-US" sz="2000" dirty="0">
                <a:latin typeface="Calibri"/>
                <a:ea typeface="Calibri"/>
                <a:cs typeface="Times New Roman"/>
              </a:rPr>
              <a:t> </a:t>
            </a:r>
            <a:r>
              <a:rPr lang="en-US" sz="2000" dirty="0" err="1">
                <a:latin typeface="Calibri"/>
                <a:ea typeface="Calibri"/>
                <a:cs typeface="Times New Roman"/>
              </a:rPr>
              <a:t>cadrul</a:t>
            </a:r>
            <a:r>
              <a:rPr lang="en-US" sz="2000" dirty="0">
                <a:latin typeface="Calibri"/>
                <a:ea typeface="Calibri"/>
                <a:cs typeface="Times New Roman"/>
              </a:rPr>
              <a:t> </a:t>
            </a:r>
            <a:r>
              <a:rPr lang="en-US" sz="2000" dirty="0" err="1">
                <a:latin typeface="Calibri"/>
                <a:ea typeface="Calibri"/>
                <a:cs typeface="Times New Roman"/>
              </a:rPr>
              <a:t>aplicației</a:t>
            </a:r>
            <a:r>
              <a:rPr lang="en-US" sz="2000" dirty="0">
                <a:latin typeface="Calibri"/>
                <a:ea typeface="Calibri"/>
                <a:cs typeface="Times New Roman"/>
              </a:rPr>
              <a:t> software.</a:t>
            </a:r>
          </a:p>
          <a:p>
            <a:r>
              <a:rPr lang="en-US" sz="2000" dirty="0">
                <a:latin typeface="Calibri"/>
                <a:ea typeface="Calibri"/>
                <a:cs typeface="Times New Roman"/>
              </a:rPr>
              <a:t>Este </a:t>
            </a:r>
            <a:r>
              <a:rPr lang="en-US" sz="2000" err="1">
                <a:latin typeface="Calibri"/>
                <a:ea typeface="Calibri"/>
                <a:cs typeface="Times New Roman"/>
              </a:rPr>
              <a:t>considerată</a:t>
            </a:r>
            <a:r>
              <a:rPr lang="en-US" sz="2000" dirty="0">
                <a:latin typeface="Calibri"/>
                <a:ea typeface="Calibri"/>
                <a:cs typeface="Times New Roman"/>
              </a:rPr>
              <a:t> </a:t>
            </a:r>
            <a:r>
              <a:rPr lang="en-US" sz="2000" err="1">
                <a:latin typeface="Calibri"/>
                <a:ea typeface="Calibri"/>
                <a:cs typeface="Times New Roman"/>
              </a:rPr>
              <a:t>metoda</a:t>
            </a:r>
            <a:r>
              <a:rPr lang="en-US" sz="2000" dirty="0">
                <a:latin typeface="Calibri"/>
                <a:ea typeface="Calibri"/>
                <a:cs typeface="Times New Roman"/>
              </a:rPr>
              <a:t> </a:t>
            </a:r>
            <a:r>
              <a:rPr lang="en-US" sz="2000" err="1">
                <a:latin typeface="Calibri"/>
                <a:ea typeface="Calibri"/>
                <a:cs typeface="Times New Roman"/>
              </a:rPr>
              <a:t>cea</a:t>
            </a:r>
            <a:r>
              <a:rPr lang="en-US" sz="2000" dirty="0">
                <a:latin typeface="Calibri"/>
                <a:ea typeface="Calibri"/>
                <a:cs typeface="Times New Roman"/>
              </a:rPr>
              <a:t> </a:t>
            </a:r>
            <a:r>
              <a:rPr lang="en-US" sz="2000" err="1">
                <a:latin typeface="Calibri"/>
                <a:ea typeface="Calibri"/>
                <a:cs typeface="Times New Roman"/>
              </a:rPr>
              <a:t>mai</a:t>
            </a:r>
            <a:r>
              <a:rPr lang="en-US" sz="2000" dirty="0">
                <a:latin typeface="Calibri"/>
                <a:ea typeface="Calibri"/>
                <a:cs typeface="Times New Roman"/>
              </a:rPr>
              <a:t> de </a:t>
            </a:r>
            <a:r>
              <a:rPr lang="en-US" sz="2000" err="1">
                <a:latin typeface="Calibri"/>
                <a:ea typeface="Calibri"/>
                <a:cs typeface="Times New Roman"/>
              </a:rPr>
              <a:t>bază</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a:t>
            </a:r>
            <a:r>
              <a:rPr lang="en-US" sz="2000" err="1">
                <a:latin typeface="Calibri"/>
                <a:ea typeface="Calibri"/>
                <a:cs typeface="Times New Roman"/>
              </a:rPr>
              <a:t>primitivă</a:t>
            </a:r>
            <a:r>
              <a:rPr lang="en-US" sz="2000" dirty="0">
                <a:latin typeface="Calibri"/>
                <a:ea typeface="Calibri"/>
                <a:cs typeface="Times New Roman"/>
              </a:rPr>
              <a:t> de </a:t>
            </a:r>
            <a:r>
              <a:rPr lang="en-US" sz="2000" err="1">
                <a:latin typeface="Calibri"/>
                <a:ea typeface="Calibri"/>
                <a:cs typeface="Times New Roman"/>
              </a:rPr>
              <a:t>testare</a:t>
            </a:r>
            <a:r>
              <a:rPr lang="en-US" sz="2000" dirty="0">
                <a:latin typeface="Calibri"/>
                <a:ea typeface="Calibri"/>
                <a:cs typeface="Times New Roman"/>
              </a:rPr>
              <a:t>, </a:t>
            </a:r>
            <a:r>
              <a:rPr lang="en-US" sz="2000" err="1">
                <a:latin typeface="Calibri"/>
                <a:ea typeface="Calibri"/>
                <a:cs typeface="Times New Roman"/>
              </a:rPr>
              <a:t>dar</a:t>
            </a:r>
            <a:r>
              <a:rPr lang="en-US" sz="2000" dirty="0">
                <a:latin typeface="Calibri"/>
                <a:ea typeface="Calibri"/>
                <a:cs typeface="Times New Roman"/>
              </a:rPr>
              <a:t> </a:t>
            </a:r>
            <a:r>
              <a:rPr lang="en-US" sz="2000" err="1">
                <a:latin typeface="Calibri"/>
                <a:ea typeface="Calibri"/>
                <a:cs typeface="Times New Roman"/>
              </a:rPr>
              <a:t>esențială</a:t>
            </a:r>
            <a:r>
              <a:rPr lang="en-US" sz="2000" dirty="0">
                <a:latin typeface="Calibri"/>
                <a:ea typeface="Calibri"/>
                <a:cs typeface="Times New Roman"/>
              </a:rPr>
              <a:t> </a:t>
            </a:r>
            <a:r>
              <a:rPr lang="en-US" sz="2000" err="1">
                <a:latin typeface="Calibri"/>
                <a:ea typeface="Calibri"/>
                <a:cs typeface="Times New Roman"/>
              </a:rPr>
              <a:t>pentru</a:t>
            </a:r>
            <a:r>
              <a:rPr lang="en-US" sz="2000" dirty="0">
                <a:latin typeface="Calibri"/>
                <a:ea typeface="Calibri"/>
                <a:cs typeface="Times New Roman"/>
              </a:rPr>
              <a:t> </a:t>
            </a:r>
            <a:r>
              <a:rPr lang="en-US" sz="2000" err="1">
                <a:latin typeface="Calibri"/>
                <a:ea typeface="Calibri"/>
                <a:cs typeface="Times New Roman"/>
              </a:rPr>
              <a:t>găsirea</a:t>
            </a:r>
            <a:r>
              <a:rPr lang="en-US" sz="2000" dirty="0">
                <a:latin typeface="Calibri"/>
                <a:ea typeface="Calibri"/>
                <a:cs typeface="Times New Roman"/>
              </a:rPr>
              <a:t> bug-</a:t>
            </a:r>
            <a:r>
              <a:rPr lang="en-US" sz="2000" err="1">
                <a:latin typeface="Calibri"/>
                <a:ea typeface="Calibri"/>
                <a:cs typeface="Times New Roman"/>
              </a:rPr>
              <a:t>urilor</a:t>
            </a:r>
            <a:r>
              <a:rPr lang="en-US" sz="2000" dirty="0">
                <a:latin typeface="Calibri"/>
                <a:ea typeface="Calibri"/>
                <a:cs typeface="Times New Roman"/>
              </a:rPr>
              <a:t> </a:t>
            </a:r>
            <a:r>
              <a:rPr lang="en-US" sz="2000" err="1">
                <a:latin typeface="Calibri"/>
                <a:ea typeface="Calibri"/>
                <a:cs typeface="Times New Roman"/>
              </a:rPr>
              <a:t>critice</a:t>
            </a:r>
            <a:r>
              <a:rPr lang="en-US" sz="2000" dirty="0">
                <a:latin typeface="Calibri"/>
                <a:ea typeface="Calibri"/>
                <a:cs typeface="Times New Roman"/>
              </a:rPr>
              <a:t> </a:t>
            </a:r>
            <a:r>
              <a:rPr lang="en-US" sz="2000" err="1">
                <a:latin typeface="Calibri"/>
                <a:ea typeface="Calibri"/>
                <a:cs typeface="Times New Roman"/>
              </a:rPr>
              <a:t>în</a:t>
            </a:r>
            <a:r>
              <a:rPr lang="en-US" sz="2000" dirty="0">
                <a:latin typeface="Calibri"/>
                <a:ea typeface="Calibri"/>
                <a:cs typeface="Times New Roman"/>
              </a:rPr>
              <a:t> </a:t>
            </a:r>
            <a:r>
              <a:rPr lang="en-US" sz="2000" err="1">
                <a:latin typeface="Calibri"/>
                <a:ea typeface="Calibri"/>
                <a:cs typeface="Times New Roman"/>
              </a:rPr>
              <a:t>aplicație</a:t>
            </a:r>
            <a:r>
              <a:rPr lang="en-US" sz="2000" dirty="0">
                <a:latin typeface="Calibri"/>
                <a:ea typeface="Calibri"/>
                <a:cs typeface="Times New Roman"/>
              </a:rPr>
              <a:t>. </a:t>
            </a:r>
          </a:p>
          <a:p>
            <a:r>
              <a:rPr lang="en-US" sz="2000" dirty="0" err="1">
                <a:latin typeface="Calibri"/>
                <a:ea typeface="Calibri"/>
                <a:cs typeface="Times New Roman"/>
              </a:rPr>
              <a:t>Înainte</a:t>
            </a:r>
            <a:r>
              <a:rPr lang="en-US" sz="2000" dirty="0">
                <a:latin typeface="Calibri"/>
                <a:ea typeface="Calibri"/>
                <a:cs typeface="Times New Roman"/>
              </a:rPr>
              <a:t> ca </a:t>
            </a:r>
            <a:r>
              <a:rPr lang="en-US" sz="2000" dirty="0" err="1">
                <a:latin typeface="Calibri"/>
                <a:ea typeface="Calibri"/>
                <a:cs typeface="Times New Roman"/>
              </a:rPr>
              <a:t>testarea</a:t>
            </a:r>
            <a:r>
              <a:rPr lang="en-US" sz="2000" dirty="0">
                <a:latin typeface="Calibri"/>
                <a:ea typeface="Calibri"/>
                <a:cs typeface="Times New Roman"/>
              </a:rPr>
              <a:t> </a:t>
            </a:r>
            <a:r>
              <a:rPr lang="en-US" sz="2000" dirty="0" err="1">
                <a:latin typeface="Calibri"/>
                <a:ea typeface="Calibri"/>
                <a:cs typeface="Times New Roman"/>
              </a:rPr>
              <a:t>automatizată</a:t>
            </a:r>
            <a:r>
              <a:rPr lang="en-US" sz="2000" dirty="0">
                <a:latin typeface="Calibri"/>
                <a:ea typeface="Calibri"/>
                <a:cs typeface="Times New Roman"/>
              </a:rPr>
              <a:t> </a:t>
            </a:r>
            <a:r>
              <a:rPr lang="en-US" sz="2000" dirty="0" err="1">
                <a:latin typeface="Calibri"/>
                <a:ea typeface="Calibri"/>
                <a:cs typeface="Times New Roman"/>
              </a:rPr>
              <a:t>să</a:t>
            </a:r>
            <a:r>
              <a:rPr lang="en-US" sz="2000" dirty="0">
                <a:latin typeface="Calibri"/>
                <a:ea typeface="Calibri"/>
                <a:cs typeface="Times New Roman"/>
              </a:rPr>
              <a:t> </a:t>
            </a:r>
            <a:r>
              <a:rPr lang="en-US" sz="2000" dirty="0" err="1">
                <a:latin typeface="Calibri"/>
                <a:ea typeface="Calibri"/>
                <a:cs typeface="Times New Roman"/>
              </a:rPr>
              <a:t>poată</a:t>
            </a:r>
            <a:r>
              <a:rPr lang="en-US" sz="2000" dirty="0">
                <a:latin typeface="Calibri"/>
                <a:ea typeface="Calibri"/>
                <a:cs typeface="Times New Roman"/>
              </a:rPr>
              <a:t> fi </a:t>
            </a:r>
            <a:r>
              <a:rPr lang="en-US" sz="2000" dirty="0" err="1">
                <a:latin typeface="Calibri"/>
                <a:ea typeface="Calibri"/>
                <a:cs typeface="Times New Roman"/>
              </a:rPr>
              <a:t>implementată</a:t>
            </a:r>
            <a:r>
              <a:rPr lang="en-US" sz="2000" dirty="0">
                <a:latin typeface="Calibri"/>
                <a:ea typeface="Calibri"/>
                <a:cs typeface="Times New Roman"/>
              </a:rPr>
              <a:t>, </a:t>
            </a:r>
            <a:r>
              <a:rPr lang="en-US" sz="2000" dirty="0" err="1">
                <a:latin typeface="Calibri"/>
                <a:ea typeface="Calibri"/>
                <a:cs typeface="Times New Roman"/>
              </a:rPr>
              <a:t>testarea</a:t>
            </a:r>
            <a:r>
              <a:rPr lang="en-US" sz="2000" dirty="0">
                <a:latin typeface="Calibri"/>
                <a:ea typeface="Calibri"/>
                <a:cs typeface="Times New Roman"/>
              </a:rPr>
              <a:t> </a:t>
            </a:r>
            <a:r>
              <a:rPr lang="en-US" sz="2000" dirty="0" err="1">
                <a:latin typeface="Calibri"/>
                <a:ea typeface="Calibri"/>
                <a:cs typeface="Times New Roman"/>
              </a:rPr>
              <a:t>manuală</a:t>
            </a:r>
            <a:r>
              <a:rPr lang="en-US" sz="2000" dirty="0">
                <a:latin typeface="Calibri"/>
                <a:ea typeface="Calibri"/>
                <a:cs typeface="Times New Roman"/>
              </a:rPr>
              <a:t> </a:t>
            </a:r>
            <a:r>
              <a:rPr lang="en-US" sz="2000" dirty="0" err="1">
                <a:latin typeface="Calibri"/>
                <a:ea typeface="Calibri"/>
                <a:cs typeface="Times New Roman"/>
              </a:rPr>
              <a:t>este</a:t>
            </a:r>
            <a:r>
              <a:rPr lang="en-US" sz="2000" dirty="0">
                <a:latin typeface="Calibri"/>
                <a:ea typeface="Calibri"/>
                <a:cs typeface="Times New Roman"/>
              </a:rPr>
              <a:t> </a:t>
            </a:r>
            <a:r>
              <a:rPr lang="en-US" sz="2000" dirty="0" err="1">
                <a:latin typeface="Calibri"/>
                <a:ea typeface="Calibri"/>
                <a:cs typeface="Times New Roman"/>
              </a:rPr>
              <a:t>necesară</a:t>
            </a:r>
            <a:r>
              <a:rPr lang="en-US" sz="2000" dirty="0">
                <a:latin typeface="Calibri"/>
                <a:ea typeface="Calibri"/>
                <a:cs typeface="Times New Roman"/>
              </a:rPr>
              <a:t> </a:t>
            </a:r>
            <a:r>
              <a:rPr lang="en-US" sz="2000" dirty="0" err="1">
                <a:latin typeface="Calibri"/>
                <a:ea typeface="Calibri"/>
                <a:cs typeface="Times New Roman"/>
              </a:rPr>
              <a:t>pentru</a:t>
            </a:r>
            <a:r>
              <a:rPr lang="en-US" sz="2000" dirty="0">
                <a:latin typeface="Calibri"/>
                <a:ea typeface="Calibri"/>
                <a:cs typeface="Times New Roman"/>
              </a:rPr>
              <a:t> a </a:t>
            </a:r>
            <a:r>
              <a:rPr lang="en-US" sz="2000" dirty="0" err="1">
                <a:latin typeface="Calibri"/>
                <a:ea typeface="Calibri"/>
                <a:cs typeface="Times New Roman"/>
              </a:rPr>
              <a:t>asigura</a:t>
            </a:r>
            <a:r>
              <a:rPr lang="en-US" sz="2000" dirty="0">
                <a:latin typeface="Calibri"/>
                <a:ea typeface="Calibri"/>
                <a:cs typeface="Times New Roman"/>
              </a:rPr>
              <a:t> </a:t>
            </a:r>
            <a:r>
              <a:rPr lang="en-US" sz="2000" dirty="0" err="1">
                <a:latin typeface="Calibri"/>
                <a:ea typeface="Calibri"/>
                <a:cs typeface="Times New Roman"/>
              </a:rPr>
              <a:t>funcționalitatea</a:t>
            </a:r>
            <a:r>
              <a:rPr lang="en-US" sz="2000" dirty="0">
                <a:latin typeface="Calibri"/>
                <a:ea typeface="Calibri"/>
                <a:cs typeface="Times New Roman"/>
              </a:rPr>
              <a:t> </a:t>
            </a:r>
            <a:r>
              <a:rPr lang="en-US" sz="2000" dirty="0" err="1">
                <a:latin typeface="Calibri"/>
                <a:ea typeface="Calibri"/>
                <a:cs typeface="Times New Roman"/>
              </a:rPr>
              <a:t>și</a:t>
            </a:r>
            <a:r>
              <a:rPr lang="en-US" sz="2000" dirty="0">
                <a:latin typeface="Calibri"/>
                <a:ea typeface="Calibri"/>
                <a:cs typeface="Times New Roman"/>
              </a:rPr>
              <a:t> </a:t>
            </a:r>
            <a:r>
              <a:rPr lang="en-US" sz="2000" dirty="0" err="1">
                <a:latin typeface="Calibri"/>
                <a:ea typeface="Calibri"/>
                <a:cs typeface="Times New Roman"/>
              </a:rPr>
              <a:t>stabilitatea</a:t>
            </a:r>
            <a:r>
              <a:rPr lang="en-US" sz="2000" dirty="0">
                <a:latin typeface="Calibri"/>
                <a:ea typeface="Calibri"/>
                <a:cs typeface="Times New Roman"/>
              </a:rPr>
              <a:t> </a:t>
            </a:r>
            <a:r>
              <a:rPr lang="en-US" sz="2000" dirty="0" err="1">
                <a:latin typeface="Calibri"/>
                <a:ea typeface="Calibri"/>
                <a:cs typeface="Times New Roman"/>
              </a:rPr>
              <a:t>aplicației</a:t>
            </a:r>
            <a:r>
              <a:rPr lang="en-US" sz="2000" dirty="0">
                <a:latin typeface="Calibri"/>
                <a:ea typeface="Calibri"/>
                <a:cs typeface="Times New Roman"/>
              </a:rPr>
              <a:t>.</a:t>
            </a:r>
          </a:p>
          <a:p>
            <a:r>
              <a:rPr lang="en-US" sz="2000" err="1">
                <a:latin typeface="Calibri"/>
                <a:ea typeface="Calibri"/>
                <a:cs typeface="Times New Roman"/>
              </a:rPr>
              <a:t>Conceptele</a:t>
            </a:r>
            <a:r>
              <a:rPr lang="en-US" sz="2000" dirty="0">
                <a:latin typeface="Calibri"/>
                <a:ea typeface="Calibri"/>
                <a:cs typeface="Times New Roman"/>
              </a:rPr>
              <a:t> de </a:t>
            </a:r>
            <a:r>
              <a:rPr lang="en-US" sz="2000" err="1">
                <a:latin typeface="Calibri"/>
                <a:ea typeface="Calibri"/>
                <a:cs typeface="Times New Roman"/>
              </a:rPr>
              <a:t>testare</a:t>
            </a:r>
            <a:r>
              <a:rPr lang="en-US" sz="2000" dirty="0">
                <a:latin typeface="Calibri"/>
                <a:ea typeface="Calibri"/>
                <a:cs typeface="Times New Roman"/>
              </a:rPr>
              <a:t> </a:t>
            </a:r>
            <a:r>
              <a:rPr lang="en-US" sz="2000" err="1">
                <a:latin typeface="Calibri"/>
                <a:ea typeface="Calibri"/>
                <a:cs typeface="Times New Roman"/>
              </a:rPr>
              <a:t>manuală</a:t>
            </a:r>
            <a:r>
              <a:rPr lang="en-US" sz="2000" dirty="0">
                <a:latin typeface="Calibri"/>
                <a:ea typeface="Calibri"/>
                <a:cs typeface="Times New Roman"/>
              </a:rPr>
              <a:t> nu </a:t>
            </a:r>
            <a:r>
              <a:rPr lang="en-US" sz="2000" err="1">
                <a:latin typeface="Calibri"/>
                <a:ea typeface="Calibri"/>
                <a:cs typeface="Times New Roman"/>
              </a:rPr>
              <a:t>necesită</a:t>
            </a:r>
            <a:r>
              <a:rPr lang="en-US" sz="2000" dirty="0">
                <a:latin typeface="Calibri"/>
                <a:ea typeface="Calibri"/>
                <a:cs typeface="Times New Roman"/>
              </a:rPr>
              <a:t> </a:t>
            </a:r>
            <a:r>
              <a:rPr lang="en-US" sz="2000" err="1">
                <a:latin typeface="Calibri"/>
                <a:ea typeface="Calibri"/>
                <a:cs typeface="Times New Roman"/>
              </a:rPr>
              <a:t>cunoștințe</a:t>
            </a:r>
            <a:r>
              <a:rPr lang="en-US" sz="2000" dirty="0">
                <a:latin typeface="Calibri"/>
                <a:ea typeface="Calibri"/>
                <a:cs typeface="Times New Roman"/>
              </a:rPr>
              <a:t> </a:t>
            </a:r>
            <a:r>
              <a:rPr lang="en-US" sz="2000" err="1">
                <a:latin typeface="Calibri"/>
                <a:ea typeface="Calibri"/>
                <a:cs typeface="Times New Roman"/>
              </a:rPr>
              <a:t>despre</a:t>
            </a:r>
            <a:r>
              <a:rPr lang="en-US" sz="2000" dirty="0">
                <a:latin typeface="Calibri"/>
                <a:ea typeface="Calibri"/>
                <a:cs typeface="Times New Roman"/>
              </a:rPr>
              <a:t> </a:t>
            </a:r>
            <a:r>
              <a:rPr lang="en-US" sz="2000" err="1">
                <a:latin typeface="Calibri"/>
                <a:ea typeface="Calibri"/>
                <a:cs typeface="Times New Roman"/>
              </a:rPr>
              <a:t>vreun</a:t>
            </a:r>
            <a:r>
              <a:rPr lang="en-US" sz="2000" dirty="0">
                <a:latin typeface="Calibri"/>
                <a:ea typeface="Calibri"/>
                <a:cs typeface="Times New Roman"/>
              </a:rPr>
              <a:t> </a:t>
            </a:r>
            <a:r>
              <a:rPr lang="en-US" sz="2000" err="1">
                <a:latin typeface="Calibri"/>
                <a:ea typeface="Calibri"/>
                <a:cs typeface="Times New Roman"/>
              </a:rPr>
              <a:t>unelte</a:t>
            </a:r>
            <a:r>
              <a:rPr lang="en-US" sz="2000" dirty="0">
                <a:latin typeface="Calibri"/>
                <a:ea typeface="Calibri"/>
                <a:cs typeface="Times New Roman"/>
              </a:rPr>
              <a:t> de </a:t>
            </a:r>
            <a:r>
              <a:rPr lang="en-US" sz="2000" err="1">
                <a:latin typeface="Calibri"/>
                <a:ea typeface="Calibri"/>
                <a:cs typeface="Times New Roman"/>
              </a:rPr>
              <a:t>testare</a:t>
            </a:r>
            <a:r>
              <a:rPr lang="en-US" sz="2000" dirty="0">
                <a:latin typeface="Calibri"/>
                <a:ea typeface="Calibri"/>
                <a:cs typeface="Times New Roman"/>
              </a:rPr>
              <a:t>.</a:t>
            </a:r>
          </a:p>
        </p:txBody>
      </p:sp>
    </p:spTree>
    <p:extLst>
      <p:ext uri="{BB962C8B-B14F-4D97-AF65-F5344CB8AC3E}">
        <p14:creationId xmlns:p14="http://schemas.microsoft.com/office/powerpoint/2010/main" val="2168238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C1A62E3-E4BF-0D66-E00B-569DCC5BDC22}"/>
              </a:ext>
            </a:extLst>
          </p:cNvPr>
          <p:cNvSpPr>
            <a:spLocks noGrp="1"/>
          </p:cNvSpPr>
          <p:nvPr>
            <p:ph type="title"/>
          </p:nvPr>
        </p:nvSpPr>
        <p:spPr/>
        <p:txBody>
          <a:bodyPr/>
          <a:lstStyle/>
          <a:p>
            <a:pPr algn="ctr"/>
            <a:r>
              <a:rPr lang="ro-RO">
                <a:latin typeface="Calibri"/>
                <a:ea typeface="Calibri"/>
                <a:cs typeface="Calibri"/>
              </a:rPr>
              <a:t>Test3 katalon</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E5B8B0E2-D5F4-36D4-918E-096F298DB444}"/>
              </a:ext>
            </a:extLst>
          </p:cNvPr>
          <p:cNvSpPr>
            <a:spLocks noGrp="1"/>
          </p:cNvSpPr>
          <p:nvPr>
            <p:ph idx="1"/>
          </p:nvPr>
        </p:nvSpPr>
        <p:spPr/>
        <p:txBody>
          <a:bodyPr vert="horz" lIns="91440" tIns="45720" rIns="91440" bIns="45720" rtlCol="0" anchor="t">
            <a:normAutofit/>
          </a:bodyPr>
          <a:lstStyle/>
          <a:p>
            <a:r>
              <a:rPr lang="ro-RO" sz="2000">
                <a:latin typeface="Calibri"/>
                <a:ea typeface="Calibri"/>
                <a:cs typeface="Calibri"/>
              </a:rPr>
              <a:t>Acest script automatizează fluxul de autentificare pe pagina web OrangeHRM, introducând numele de utilizator și parola, apoi făcând clic pe butonul de autentificare și închizând apoi browserul.</a:t>
            </a:r>
            <a:endParaRPr lang="ro-RO" sz="2000">
              <a:latin typeface="Calibri"/>
              <a:cs typeface="Calibri"/>
            </a:endParaRPr>
          </a:p>
        </p:txBody>
      </p:sp>
    </p:spTree>
    <p:extLst>
      <p:ext uri="{BB962C8B-B14F-4D97-AF65-F5344CB8AC3E}">
        <p14:creationId xmlns:p14="http://schemas.microsoft.com/office/powerpoint/2010/main" val="1558416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C1A62E3-E4BF-0D66-E00B-569DCC5BDC22}"/>
              </a:ext>
            </a:extLst>
          </p:cNvPr>
          <p:cNvSpPr>
            <a:spLocks noGrp="1"/>
          </p:cNvSpPr>
          <p:nvPr>
            <p:ph type="title"/>
          </p:nvPr>
        </p:nvSpPr>
        <p:spPr/>
        <p:txBody>
          <a:bodyPr/>
          <a:lstStyle/>
          <a:p>
            <a:pPr algn="ctr"/>
            <a:r>
              <a:rPr lang="ro-RO">
                <a:latin typeface="Calibri"/>
                <a:ea typeface="Calibri"/>
                <a:cs typeface="Calibri"/>
              </a:rPr>
              <a:t>Test3 katalon</a:t>
            </a:r>
            <a:endParaRPr lang="ro-RO">
              <a:ea typeface="Calibri" panose="020F0502020204030204" pitchFamily="34" charset="0"/>
            </a:endParaRPr>
          </a:p>
        </p:txBody>
      </p:sp>
      <p:pic>
        <p:nvPicPr>
          <p:cNvPr id="4" name="Substituent conținut 3" descr="O imagine care conține text, captură de ecran, Font, document&#10;&#10;Descriere generată automat">
            <a:extLst>
              <a:ext uri="{FF2B5EF4-FFF2-40B4-BE49-F238E27FC236}">
                <a16:creationId xmlns:a16="http://schemas.microsoft.com/office/drawing/2014/main" id="{01D143AB-2588-CF56-3FB3-9749D95AEBD8}"/>
              </a:ext>
            </a:extLst>
          </p:cNvPr>
          <p:cNvPicPr>
            <a:picLocks noGrp="1" noChangeAspect="1"/>
          </p:cNvPicPr>
          <p:nvPr>
            <p:ph idx="1"/>
          </p:nvPr>
        </p:nvPicPr>
        <p:blipFill>
          <a:blip r:embed="rId2"/>
          <a:stretch>
            <a:fillRect/>
          </a:stretch>
        </p:blipFill>
        <p:spPr>
          <a:xfrm>
            <a:off x="2446" y="1705202"/>
            <a:ext cx="12183931" cy="5150379"/>
          </a:xfrm>
        </p:spPr>
      </p:pic>
    </p:spTree>
    <p:extLst>
      <p:ext uri="{BB962C8B-B14F-4D97-AF65-F5344CB8AC3E}">
        <p14:creationId xmlns:p14="http://schemas.microsoft.com/office/powerpoint/2010/main" val="624936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32D7BBD-5369-4224-EB96-AF0727F46DFE}"/>
              </a:ext>
            </a:extLst>
          </p:cNvPr>
          <p:cNvSpPr>
            <a:spLocks noGrp="1"/>
          </p:cNvSpPr>
          <p:nvPr>
            <p:ph type="title"/>
          </p:nvPr>
        </p:nvSpPr>
        <p:spPr/>
        <p:txBody>
          <a:bodyPr/>
          <a:lstStyle/>
          <a:p>
            <a:pPr algn="ctr"/>
            <a:r>
              <a:rPr lang="ro-RO">
                <a:latin typeface="Calibri"/>
                <a:ea typeface="Calibri"/>
                <a:cs typeface="Calibri"/>
              </a:rPr>
              <a:t>selenium</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AA6EC925-5DCE-F8DE-7602-73150606DB32}"/>
              </a:ext>
            </a:extLst>
          </p:cNvPr>
          <p:cNvSpPr>
            <a:spLocks noGrp="1"/>
          </p:cNvSpPr>
          <p:nvPr>
            <p:ph idx="1"/>
          </p:nvPr>
        </p:nvSpPr>
        <p:spPr/>
        <p:txBody>
          <a:bodyPr vert="horz" lIns="91440" tIns="45720" rIns="91440" bIns="45720" rtlCol="0" anchor="t">
            <a:normAutofit/>
          </a:bodyPr>
          <a:lstStyle/>
          <a:p>
            <a:r>
              <a:rPr lang="en-US" sz="2000">
                <a:latin typeface="Calibri"/>
                <a:ea typeface="Calibri"/>
                <a:cs typeface="Times New Roman"/>
              </a:rPr>
              <a:t>Selenium este un cadru de testare automatizată open-source pentru aplicații web, oferind:</a:t>
            </a:r>
            <a:endParaRPr lang="ro-RO" sz="2000">
              <a:latin typeface="Calibri"/>
              <a:ea typeface="Calibri"/>
            </a:endParaRPr>
          </a:p>
          <a:p>
            <a:r>
              <a:rPr lang="en-US" sz="2000">
                <a:latin typeface="Calibri"/>
                <a:ea typeface="Calibri"/>
                <a:cs typeface="Times New Roman"/>
              </a:rPr>
              <a:t>Suport Multi-Limbă: Permite crearea de scripturi de test în limbi precum Java, C#, Python și altele.</a:t>
            </a:r>
            <a:endParaRPr lang="ro-RO" sz="2000">
              <a:latin typeface="Calibri"/>
              <a:ea typeface="Calibri"/>
            </a:endParaRPr>
          </a:p>
          <a:p>
            <a:r>
              <a:rPr lang="en-US" sz="2000">
                <a:latin typeface="Calibri"/>
                <a:ea typeface="Calibri"/>
                <a:cs typeface="Times New Roman"/>
              </a:rPr>
              <a:t>Set de Unelte: Include Selenium IDE, RC, WebDriver și Grid, satisfăcând diverse cerințe de testare.</a:t>
            </a:r>
            <a:endParaRPr lang="ro-RO" sz="2000">
              <a:latin typeface="Calibri"/>
              <a:ea typeface="Calibri"/>
            </a:endParaRPr>
          </a:p>
          <a:p>
            <a:r>
              <a:rPr lang="en-US" sz="2000">
                <a:latin typeface="Calibri"/>
                <a:ea typeface="Calibri"/>
                <a:cs typeface="Times New Roman"/>
              </a:rPr>
              <a:t>Flexibilitate și Compatibilitate: Suportă testarea cross-platform și cross-browser.</a:t>
            </a:r>
            <a:endParaRPr lang="ro-RO" sz="2000">
              <a:latin typeface="Calibri"/>
              <a:ea typeface="Calibri"/>
            </a:endParaRPr>
          </a:p>
          <a:p>
            <a:r>
              <a:rPr lang="en-US" sz="2000">
                <a:latin typeface="Calibri"/>
                <a:ea typeface="Calibri"/>
                <a:cs typeface="Times New Roman"/>
              </a:rPr>
              <a:t>Suport API și Cadru: Oferă suport extensiv de bibliotecă și driver, facilitând integrarea cu diverse cadre de testare.</a:t>
            </a:r>
            <a:endParaRPr lang="ro-RO" sz="2000">
              <a:latin typeface="Calibri"/>
              <a:ea typeface="Calibri"/>
            </a:endParaRPr>
          </a:p>
          <a:p>
            <a:endParaRPr lang="ro-RO" dirty="0">
              <a:ea typeface="Calibri"/>
            </a:endParaRPr>
          </a:p>
        </p:txBody>
      </p:sp>
    </p:spTree>
    <p:extLst>
      <p:ext uri="{BB962C8B-B14F-4D97-AF65-F5344CB8AC3E}">
        <p14:creationId xmlns:p14="http://schemas.microsoft.com/office/powerpoint/2010/main" val="3539068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32D7BBD-5369-4224-EB96-AF0727F46DFE}"/>
              </a:ext>
            </a:extLst>
          </p:cNvPr>
          <p:cNvSpPr>
            <a:spLocks noGrp="1"/>
          </p:cNvSpPr>
          <p:nvPr>
            <p:ph type="title"/>
          </p:nvPr>
        </p:nvSpPr>
        <p:spPr/>
        <p:txBody>
          <a:bodyPr/>
          <a:lstStyle/>
          <a:p>
            <a:pPr algn="ctr"/>
            <a:r>
              <a:rPr lang="ro-RO">
                <a:latin typeface="Calibri"/>
                <a:ea typeface="Calibri"/>
                <a:cs typeface="Calibri"/>
              </a:rPr>
              <a:t>Avantaje selenium</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AA6EC925-5DCE-F8DE-7602-73150606DB32}"/>
              </a:ext>
            </a:extLst>
          </p:cNvPr>
          <p:cNvSpPr>
            <a:spLocks noGrp="1"/>
          </p:cNvSpPr>
          <p:nvPr>
            <p:ph idx="1"/>
          </p:nvPr>
        </p:nvSpPr>
        <p:spPr>
          <a:xfrm>
            <a:off x="1141412" y="2249487"/>
            <a:ext cx="9905999" cy="4243237"/>
          </a:xfrm>
        </p:spPr>
        <p:txBody>
          <a:bodyPr vert="horz" lIns="91440" tIns="45720" rIns="91440" bIns="45720" rtlCol="0" anchor="t">
            <a:normAutofit lnSpcReduction="10000"/>
          </a:bodyPr>
          <a:lstStyle/>
          <a:p>
            <a:pPr marL="457200" indent="-457200">
              <a:buAutoNum type="arabicPeriod"/>
            </a:pPr>
            <a:r>
              <a:rPr lang="en-US" sz="2000" b="1">
                <a:latin typeface="Calibri"/>
                <a:ea typeface="Calibri"/>
                <a:cs typeface="Calibri"/>
              </a:rPr>
              <a:t>Flexibilitate</a:t>
            </a:r>
            <a:r>
              <a:rPr lang="en-US" sz="2000">
                <a:latin typeface="Calibri"/>
                <a:ea typeface="Calibri"/>
                <a:cs typeface="Calibri"/>
              </a:rPr>
              <a:t>: Selenium poate fi utilizat pentru testarea unei game variate de aplicații web, incluzând aplicații simple și complexe. </a:t>
            </a:r>
            <a:endParaRPr lang="en-US" sz="2000">
              <a:ea typeface="Calibri"/>
              <a:cs typeface="Calibri"/>
            </a:endParaRPr>
          </a:p>
          <a:p>
            <a:pPr marL="457200" indent="-457200">
              <a:buAutoNum type="arabicPeriod"/>
            </a:pPr>
            <a:r>
              <a:rPr lang="en-US" sz="2000" b="1">
                <a:latin typeface="Calibri"/>
                <a:ea typeface="Calibri"/>
                <a:cs typeface="Calibri"/>
              </a:rPr>
              <a:t>Reutilizabilitate</a:t>
            </a:r>
            <a:r>
              <a:rPr lang="en-US" sz="2000">
                <a:latin typeface="Calibri"/>
                <a:ea typeface="Calibri"/>
                <a:cs typeface="Calibri"/>
              </a:rPr>
              <a:t>: Testele automate scrise cu Selenium pot fi reutilizate și adaptate pentru diferite scenarii de testare sau pentru versiuni ulterioare ale aplicației. </a:t>
            </a:r>
            <a:endParaRPr lang="en-US" sz="2000">
              <a:ea typeface="Calibri"/>
              <a:cs typeface="Calibri"/>
            </a:endParaRPr>
          </a:p>
          <a:p>
            <a:pPr marL="457200" indent="-457200">
              <a:buAutoNum type="arabicPeriod"/>
            </a:pPr>
            <a:r>
              <a:rPr lang="en-US" sz="2000" b="1">
                <a:latin typeface="Calibri"/>
                <a:ea typeface="Calibri"/>
                <a:cs typeface="Calibri"/>
              </a:rPr>
              <a:t>Integrare cu alte instrumente și framework-uri</a:t>
            </a:r>
            <a:r>
              <a:rPr lang="en-US" sz="2000">
                <a:latin typeface="Calibri"/>
                <a:ea typeface="Calibri"/>
                <a:cs typeface="Calibri"/>
              </a:rPr>
              <a:t>: Selenium poate fi integrat cu alte instrumente și framework-uri de testare, precum TestNG, JUnit, Robot Framework</a:t>
            </a:r>
          </a:p>
          <a:p>
            <a:pPr marL="457200" indent="-457200">
              <a:buAutoNum type="arabicPeriod"/>
            </a:pPr>
            <a:r>
              <a:rPr lang="en-US" sz="2000" b="1">
                <a:latin typeface="Calibri"/>
                <a:ea typeface="Calibri"/>
                <a:cs typeface="Calibri"/>
              </a:rPr>
              <a:t>Compatibilitate cu diverse sisteme de operare</a:t>
            </a:r>
            <a:r>
              <a:rPr lang="en-US" sz="2000">
                <a:latin typeface="Calibri"/>
                <a:ea typeface="Calibri"/>
                <a:cs typeface="Calibri"/>
              </a:rPr>
              <a:t>: Selenium este compatibil cu majoritatea sistemelor de operare populare, inclusiv Windows, macOS și Linux. </a:t>
            </a:r>
            <a:endParaRPr lang="en-US" sz="2000">
              <a:ea typeface="Calibri"/>
              <a:cs typeface="Calibri"/>
            </a:endParaRPr>
          </a:p>
          <a:p>
            <a:pPr marL="457200" indent="-457200">
              <a:buAutoNum type="arabicPeriod"/>
            </a:pPr>
            <a:r>
              <a:rPr lang="en-US" sz="2000" b="1">
                <a:latin typeface="Calibri"/>
                <a:ea typeface="Calibri"/>
                <a:cs typeface="Calibri"/>
              </a:rPr>
              <a:t>Suport pentru testare distribuită</a:t>
            </a:r>
            <a:r>
              <a:rPr lang="en-US" sz="2000">
                <a:latin typeface="Calibri"/>
                <a:ea typeface="Calibri"/>
                <a:cs typeface="Calibri"/>
              </a:rPr>
              <a:t>: Cu ajutorul Selenium Grid, teste automate pot fi distribuite și rulate pe mai multe mașini și browsere simultan. </a:t>
            </a:r>
            <a:endParaRPr lang="en-US" sz="1200" dirty="0">
              <a:ea typeface="Calibri"/>
              <a:cs typeface="Calibri"/>
            </a:endParaRPr>
          </a:p>
          <a:p>
            <a:pPr marL="457200" indent="-457200">
              <a:buAutoNum type="arabicPeriod"/>
            </a:pPr>
            <a:endParaRPr lang="en-US" sz="1200" dirty="0">
              <a:solidFill>
                <a:srgbClr val="0D0D0D"/>
              </a:solidFill>
              <a:ea typeface="Calibri"/>
              <a:cs typeface="Calibri"/>
            </a:endParaRPr>
          </a:p>
          <a:p>
            <a:pPr marL="457200" indent="-457200">
              <a:buAutoNum type="arabicPeriod"/>
            </a:pPr>
            <a:endParaRPr lang="en-US" sz="1200" dirty="0">
              <a:solidFill>
                <a:srgbClr val="0D0D0D"/>
              </a:solidFill>
              <a:ea typeface="Calibri"/>
              <a:cs typeface="Calibri"/>
            </a:endParaRPr>
          </a:p>
          <a:p>
            <a:pPr marL="457200" indent="-457200">
              <a:buAutoNum type="arabicPeriod"/>
            </a:pPr>
            <a:endParaRPr lang="en-US" sz="1200" dirty="0">
              <a:solidFill>
                <a:srgbClr val="0D0D0D"/>
              </a:solidFill>
              <a:ea typeface="Calibri"/>
              <a:cs typeface="Calibri"/>
            </a:endParaRPr>
          </a:p>
        </p:txBody>
      </p:sp>
    </p:spTree>
    <p:extLst>
      <p:ext uri="{BB962C8B-B14F-4D97-AF65-F5344CB8AC3E}">
        <p14:creationId xmlns:p14="http://schemas.microsoft.com/office/powerpoint/2010/main" val="282994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32D7BBD-5369-4224-EB96-AF0727F46DFE}"/>
              </a:ext>
            </a:extLst>
          </p:cNvPr>
          <p:cNvSpPr>
            <a:spLocks noGrp="1"/>
          </p:cNvSpPr>
          <p:nvPr>
            <p:ph type="title"/>
          </p:nvPr>
        </p:nvSpPr>
        <p:spPr/>
        <p:txBody>
          <a:bodyPr/>
          <a:lstStyle/>
          <a:p>
            <a:pPr algn="ctr"/>
            <a:r>
              <a:rPr lang="ro-RO">
                <a:latin typeface="Calibri"/>
                <a:ea typeface="Calibri"/>
                <a:cs typeface="Calibri"/>
              </a:rPr>
              <a:t>dezAvantaje selenium</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AA6EC925-5DCE-F8DE-7602-73150606DB32}"/>
              </a:ext>
            </a:extLst>
          </p:cNvPr>
          <p:cNvSpPr>
            <a:spLocks noGrp="1"/>
          </p:cNvSpPr>
          <p:nvPr>
            <p:ph idx="1"/>
          </p:nvPr>
        </p:nvSpPr>
        <p:spPr>
          <a:xfrm>
            <a:off x="1141412" y="2249487"/>
            <a:ext cx="9905999" cy="4243237"/>
          </a:xfrm>
        </p:spPr>
        <p:txBody>
          <a:bodyPr vert="horz" lIns="91440" tIns="45720" rIns="91440" bIns="45720" rtlCol="0" anchor="t">
            <a:normAutofit/>
          </a:bodyPr>
          <a:lstStyle/>
          <a:p>
            <a:pPr marL="457200" indent="-457200">
              <a:buAutoNum type="arabicPeriod"/>
            </a:pPr>
            <a:r>
              <a:rPr lang="en-US" sz="2000" b="1">
                <a:latin typeface="Calibri"/>
                <a:ea typeface="Calibri"/>
                <a:cs typeface="Calibri"/>
              </a:rPr>
              <a:t>Complexitatea inițială</a:t>
            </a:r>
            <a:r>
              <a:rPr lang="en-US" sz="2000">
                <a:latin typeface="Calibri"/>
                <a:ea typeface="Calibri"/>
                <a:cs typeface="Calibri"/>
              </a:rPr>
              <a:t>: Pentru începători, Selenium poate părea complicat și necesită timp și efort pentru a învăța să-l folosești eficient. </a:t>
            </a:r>
            <a:endParaRPr lang="en-US" sz="2000" dirty="0">
              <a:ea typeface="Calibri"/>
              <a:cs typeface="Calibri"/>
            </a:endParaRPr>
          </a:p>
          <a:p>
            <a:pPr marL="457200" indent="-457200">
              <a:buAutoNum type="arabicPeriod"/>
            </a:pPr>
            <a:r>
              <a:rPr lang="en-US" sz="2000" b="1">
                <a:latin typeface="Calibri"/>
                <a:ea typeface="Calibri"/>
                <a:cs typeface="Calibri"/>
              </a:rPr>
              <a:t>Dependența de elementele front-end</a:t>
            </a:r>
            <a:r>
              <a:rPr lang="en-US" sz="2000">
                <a:latin typeface="Calibri"/>
                <a:ea typeface="Calibri"/>
                <a:cs typeface="Calibri"/>
              </a:rPr>
              <a:t>: Testele automate Selenium sunt sensibile la modificările în structura sau aspectul interfeței utilizatorului (UI) a unei aplicații web. </a:t>
            </a:r>
            <a:endParaRPr lang="en-US" sz="2000" dirty="0">
              <a:ea typeface="Calibri"/>
              <a:cs typeface="Calibri"/>
            </a:endParaRPr>
          </a:p>
          <a:p>
            <a:pPr marL="457200" indent="-457200">
              <a:buAutoNum type="arabicPeriod"/>
            </a:pPr>
            <a:r>
              <a:rPr lang="en-US" sz="2000" b="1">
                <a:latin typeface="Calibri"/>
                <a:ea typeface="Calibri"/>
                <a:cs typeface="Calibri"/>
              </a:rPr>
              <a:t>Timpul de execuție extins</a:t>
            </a:r>
            <a:r>
              <a:rPr lang="en-US" sz="2000">
                <a:latin typeface="Calibri"/>
                <a:ea typeface="Calibri"/>
                <a:cs typeface="Calibri"/>
              </a:rPr>
              <a:t>: Testele automate Selenium pot necesita timp mai îndelungat pentru a rula în comparație cu teste manuale, în special în cazul scenariilor complexe</a:t>
            </a:r>
            <a:endParaRPr lang="en-US" sz="2000" dirty="0">
              <a:latin typeface="Calibri"/>
              <a:ea typeface="Calibri"/>
              <a:cs typeface="Calibri"/>
            </a:endParaRPr>
          </a:p>
          <a:p>
            <a:pPr marL="457200" indent="-457200">
              <a:buAutoNum type="arabicPeriod"/>
            </a:pPr>
            <a:r>
              <a:rPr lang="en-US" sz="2000" b="1">
                <a:latin typeface="Calibri"/>
                <a:ea typeface="Calibri"/>
                <a:cs typeface="Calibri"/>
              </a:rPr>
              <a:t>Reziliența redusă la modificările de infrastructură</a:t>
            </a:r>
            <a:r>
              <a:rPr lang="en-US" sz="2000">
                <a:latin typeface="Calibri"/>
                <a:ea typeface="Calibri"/>
                <a:cs typeface="Calibri"/>
              </a:rPr>
              <a:t>: Testele automate Selenium sunt susceptibile la eșecuri în cazul unor modificări în infrastructura testării</a:t>
            </a:r>
            <a:endParaRPr lang="en-US" sz="2000" dirty="0">
              <a:ea typeface="Calibri"/>
              <a:cs typeface="Calibri"/>
            </a:endParaRPr>
          </a:p>
        </p:txBody>
      </p:sp>
    </p:spTree>
    <p:extLst>
      <p:ext uri="{BB962C8B-B14F-4D97-AF65-F5344CB8AC3E}">
        <p14:creationId xmlns:p14="http://schemas.microsoft.com/office/powerpoint/2010/main" val="3431845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4ABE6C1-910D-2602-F503-12110FB3E09F}"/>
              </a:ext>
            </a:extLst>
          </p:cNvPr>
          <p:cNvSpPr>
            <a:spLocks noGrp="1"/>
          </p:cNvSpPr>
          <p:nvPr>
            <p:ph type="title"/>
          </p:nvPr>
        </p:nvSpPr>
        <p:spPr/>
        <p:txBody>
          <a:bodyPr>
            <a:normAutofit/>
          </a:bodyPr>
          <a:lstStyle/>
          <a:p>
            <a:pPr algn="ctr"/>
            <a:r>
              <a:rPr lang="en-US">
                <a:latin typeface="Calibri"/>
                <a:ea typeface="Calibri"/>
                <a:cs typeface="Times New Roman"/>
              </a:rPr>
              <a:t>API (Interfața de Programare a Aplicațiilor)</a:t>
            </a:r>
            <a:endParaRPr lang="ro-RO">
              <a:latin typeface="Calibri"/>
              <a:ea typeface="Calibri"/>
            </a:endParaRPr>
          </a:p>
        </p:txBody>
      </p:sp>
      <p:sp>
        <p:nvSpPr>
          <p:cNvPr id="3" name="Substituent conținut 2">
            <a:extLst>
              <a:ext uri="{FF2B5EF4-FFF2-40B4-BE49-F238E27FC236}">
                <a16:creationId xmlns:a16="http://schemas.microsoft.com/office/drawing/2014/main" id="{FCADDCE5-27DB-95B8-3D6B-27C74D7DB051}"/>
              </a:ext>
            </a:extLst>
          </p:cNvPr>
          <p:cNvSpPr>
            <a:spLocks noGrp="1"/>
          </p:cNvSpPr>
          <p:nvPr>
            <p:ph idx="1"/>
          </p:nvPr>
        </p:nvSpPr>
        <p:spPr>
          <a:xfrm>
            <a:off x="1141412" y="2249487"/>
            <a:ext cx="9905999" cy="4497237"/>
          </a:xfrm>
        </p:spPr>
        <p:txBody>
          <a:bodyPr vert="horz" lIns="91440" tIns="45720" rIns="91440" bIns="45720" rtlCol="0" anchor="t">
            <a:noAutofit/>
          </a:bodyPr>
          <a:lstStyle/>
          <a:p>
            <a:r>
              <a:rPr lang="ro-RO" sz="1600">
                <a:latin typeface="Calibri"/>
                <a:ea typeface="Calibri"/>
                <a:cs typeface="Calibri"/>
              </a:rPr>
              <a:t>In comparatie cu Selenium, API-ul faciliteaza: </a:t>
            </a:r>
          </a:p>
          <a:p>
            <a:r>
              <a:rPr lang="en-US" sz="1600">
                <a:latin typeface="Calibri"/>
                <a:ea typeface="Calibri"/>
                <a:cs typeface="Times New Roman"/>
              </a:rPr>
              <a:t>Portabilitatea Scripturilor: Permite integrarea scripturilor de testare în diferite limbaje de programare.</a:t>
            </a:r>
            <a:endParaRPr lang="ro-RO" sz="1600">
              <a:latin typeface="Calibri"/>
              <a:ea typeface="Calibri"/>
            </a:endParaRPr>
          </a:p>
          <a:p>
            <a:r>
              <a:rPr lang="en-US" sz="1600">
                <a:latin typeface="Calibri"/>
                <a:ea typeface="Calibri"/>
                <a:cs typeface="Times New Roman"/>
              </a:rPr>
              <a:t>Suport Comprehensiv: Include legături client-side de bază și legături terțe pentru suport extins al limbajelor de programare.</a:t>
            </a:r>
            <a:endParaRPr lang="ro-RO" sz="1600">
              <a:latin typeface="Calibri"/>
              <a:ea typeface="Calibri"/>
            </a:endParaRPr>
          </a:p>
          <a:p>
            <a:r>
              <a:rPr lang="en-US" sz="1600">
                <a:latin typeface="Calibri"/>
                <a:ea typeface="Calibri"/>
                <a:cs typeface="Times New Roman"/>
              </a:rPr>
              <a:t>Puncte Cheie ale Tabelului de Comparare</a:t>
            </a:r>
            <a:endParaRPr lang="ro-RO" sz="1600">
              <a:latin typeface="Calibri"/>
              <a:ea typeface="Calibri"/>
            </a:endParaRPr>
          </a:p>
          <a:p>
            <a:r>
              <a:rPr lang="en-US" sz="1600">
                <a:latin typeface="Calibri"/>
                <a:ea typeface="Calibri"/>
                <a:cs typeface="Times New Roman"/>
              </a:rPr>
              <a:t>Suport Platformă și Aplicație: Majoritatea instrumentelor suportă testarea cross-platform a aplicațiilor web, mobile și serviciilor API/web, unele, cum ar fi TestComplete, acoperind și aplicațiile desktop Windows.</a:t>
            </a:r>
            <a:endParaRPr lang="ro-RO" sz="1600">
              <a:latin typeface="Calibri"/>
              <a:ea typeface="Calibri"/>
            </a:endParaRPr>
          </a:p>
          <a:p>
            <a:r>
              <a:rPr lang="en-US" sz="1600">
                <a:latin typeface="Calibri"/>
                <a:ea typeface="Calibri"/>
                <a:cs typeface="Times New Roman"/>
              </a:rPr>
              <a:t>Limbaje de Scriptare și Abilități de Programare: O combinație de limbaje și cerințe de abilități, cu unele instrumente concepute pentru ușurința de utilizare fără nevoia de abilități avansate de programare.</a:t>
            </a:r>
            <a:endParaRPr lang="ro-RO" sz="1600">
              <a:latin typeface="Calibri"/>
              <a:ea typeface="Calibri"/>
            </a:endParaRPr>
          </a:p>
          <a:p>
            <a:r>
              <a:rPr lang="en-US" sz="1600">
                <a:latin typeface="Calibri"/>
                <a:ea typeface="Calibri"/>
                <a:cs typeface="Times New Roman"/>
              </a:rPr>
              <a:t>Timp de Creare a Scriptului: Variază între instrumente, cu TestComplete și Katalon Studio remarcate pentru crearea rapidă a scripturilor, în contrast cu ritmul mai lent în Selenium.</a:t>
            </a:r>
            <a:endParaRPr lang="ro-RO" sz="1600">
              <a:latin typeface="Calibri"/>
            </a:endParaRPr>
          </a:p>
          <a:p>
            <a:endParaRPr lang="ro-RO" dirty="0">
              <a:ea typeface="Calibri"/>
            </a:endParaRPr>
          </a:p>
        </p:txBody>
      </p:sp>
    </p:spTree>
    <p:extLst>
      <p:ext uri="{BB962C8B-B14F-4D97-AF65-F5344CB8AC3E}">
        <p14:creationId xmlns:p14="http://schemas.microsoft.com/office/powerpoint/2010/main" val="363476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47525DB-0352-6E4F-F715-76A7124BF60E}"/>
              </a:ext>
            </a:extLst>
          </p:cNvPr>
          <p:cNvSpPr>
            <a:spLocks noGrp="1"/>
          </p:cNvSpPr>
          <p:nvPr>
            <p:ph type="title"/>
          </p:nvPr>
        </p:nvSpPr>
        <p:spPr/>
        <p:txBody>
          <a:bodyPr/>
          <a:lstStyle/>
          <a:p>
            <a:pPr algn="ctr"/>
            <a:r>
              <a:rPr lang="en-US">
                <a:ea typeface="Calibri" panose="020F0502020204030204" pitchFamily="34" charset="0"/>
              </a:rPr>
              <a:t>API (Interfața de Programare a Aplicațiilor)</a:t>
            </a:r>
            <a:endParaRPr lang="ro-RO"/>
          </a:p>
        </p:txBody>
      </p:sp>
      <p:sp>
        <p:nvSpPr>
          <p:cNvPr id="3" name="Substituent conținut 2">
            <a:extLst>
              <a:ext uri="{FF2B5EF4-FFF2-40B4-BE49-F238E27FC236}">
                <a16:creationId xmlns:a16="http://schemas.microsoft.com/office/drawing/2014/main" id="{84F282F4-4927-28B6-F6E5-0459DAFB8973}"/>
              </a:ext>
            </a:extLst>
          </p:cNvPr>
          <p:cNvSpPr>
            <a:spLocks noGrp="1"/>
          </p:cNvSpPr>
          <p:nvPr>
            <p:ph idx="1"/>
          </p:nvPr>
        </p:nvSpPr>
        <p:spPr>
          <a:xfrm>
            <a:off x="1141412" y="2249487"/>
            <a:ext cx="9905999" cy="4436761"/>
          </a:xfrm>
        </p:spPr>
        <p:txBody>
          <a:bodyPr vert="horz" lIns="91440" tIns="45720" rIns="91440" bIns="45720" rtlCol="0" anchor="t">
            <a:normAutofit fontScale="92500" lnSpcReduction="10000"/>
          </a:bodyPr>
          <a:lstStyle/>
          <a:p>
            <a:r>
              <a:rPr lang="ro-RO" sz="2000">
                <a:latin typeface="Calibri"/>
                <a:ea typeface="Calibri"/>
                <a:cs typeface="Calibri"/>
              </a:rPr>
              <a:t>Un API (Interfață de Programare a Aplicațiilor) este ca un intermediar digital care permite două sau mai multe aplicații să comunice și să interacționeze între ele. </a:t>
            </a:r>
            <a:endParaRPr lang="ro-RO" sz="2000">
              <a:ea typeface="Calibri"/>
            </a:endParaRPr>
          </a:p>
          <a:p>
            <a:r>
              <a:rPr lang="ro-RO" sz="2000">
                <a:latin typeface="Calibri"/>
                <a:ea typeface="Calibri"/>
                <a:cs typeface="Calibri"/>
              </a:rPr>
              <a:t>API-urile pot fi utilizate pentru o varietate de scopuri, inclusiv:</a:t>
            </a:r>
          </a:p>
          <a:p>
            <a:r>
              <a:rPr lang="ro-RO" sz="2000" b="1">
                <a:latin typeface="Calibri"/>
                <a:ea typeface="Calibri"/>
                <a:cs typeface="Calibri"/>
              </a:rPr>
              <a:t>Accesarea datelor</a:t>
            </a:r>
            <a:r>
              <a:rPr lang="ro-RO" sz="2000">
                <a:latin typeface="Calibri"/>
                <a:ea typeface="Calibri"/>
                <a:cs typeface="Calibri"/>
              </a:rPr>
              <a:t>: Dezvoltatorii pot utiliza API-uri pentru a accesa și a extrage date din alte aplicații sau servicii, cum ar fi informații meteorologice, date financiare sau informații despre utilizatori.</a:t>
            </a:r>
          </a:p>
          <a:p>
            <a:r>
              <a:rPr lang="ro-RO" sz="2000" b="1">
                <a:latin typeface="Calibri"/>
                <a:ea typeface="Calibri"/>
                <a:cs typeface="Calibri"/>
              </a:rPr>
              <a:t>Interacțiunea cu alte aplicații</a:t>
            </a:r>
            <a:r>
              <a:rPr lang="ro-RO" sz="2000">
                <a:latin typeface="Calibri"/>
                <a:ea typeface="Calibri"/>
                <a:cs typeface="Calibri"/>
              </a:rPr>
              <a:t>: Aplicațiile pot folosi API-uri pentru a comunica și a interacționa între ele, cum ar fi atunci când o aplicație de comerț electronic trimite detalii despre o comandă către un sistem de livrare.</a:t>
            </a:r>
          </a:p>
          <a:p>
            <a:r>
              <a:rPr lang="ro-RO" sz="2000" b="1">
                <a:latin typeface="Calibri"/>
                <a:ea typeface="Calibri"/>
                <a:cs typeface="Calibri"/>
              </a:rPr>
              <a:t>Crearea de servicii suplimentare</a:t>
            </a:r>
            <a:r>
              <a:rPr lang="ro-RO" sz="2000">
                <a:latin typeface="Calibri"/>
                <a:ea typeface="Calibri"/>
                <a:cs typeface="Calibri"/>
              </a:rPr>
              <a:t>: Dezvoltatorii pot construi noi servicii sau aplicații folosind API-uri existente, cum ar fi crearea unei aplicații mobile care se integrează cu o platformă de socializare.</a:t>
            </a:r>
            <a:endParaRPr lang="ro-RO" sz="2000">
              <a:latin typeface="Calibri"/>
              <a:cs typeface="Calibri"/>
            </a:endParaRPr>
          </a:p>
          <a:p>
            <a:endParaRPr lang="ro-RO" sz="1200" dirty="0">
              <a:solidFill>
                <a:srgbClr val="0D0D0D"/>
              </a:solidFill>
              <a:ea typeface="Calibri"/>
            </a:endParaRPr>
          </a:p>
        </p:txBody>
      </p:sp>
    </p:spTree>
    <p:extLst>
      <p:ext uri="{BB962C8B-B14F-4D97-AF65-F5344CB8AC3E}">
        <p14:creationId xmlns:p14="http://schemas.microsoft.com/office/powerpoint/2010/main" val="602149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427AC3B-5400-26C0-9834-A721F6741D84}"/>
              </a:ext>
            </a:extLst>
          </p:cNvPr>
          <p:cNvSpPr>
            <a:spLocks noGrp="1"/>
          </p:cNvSpPr>
          <p:nvPr>
            <p:ph type="title"/>
          </p:nvPr>
        </p:nvSpPr>
        <p:spPr/>
        <p:txBody>
          <a:bodyPr/>
          <a:lstStyle/>
          <a:p>
            <a:pPr algn="ctr"/>
            <a:r>
              <a:rPr lang="ro-RO">
                <a:latin typeface="Calibri"/>
                <a:ea typeface="Calibri"/>
                <a:cs typeface="Calibri"/>
              </a:rPr>
              <a:t>Unelte de cercetare</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F585A27A-0F3C-9C79-0334-4B17FEE485A6}"/>
              </a:ext>
            </a:extLst>
          </p:cNvPr>
          <p:cNvSpPr>
            <a:spLocks noGrp="1"/>
          </p:cNvSpPr>
          <p:nvPr>
            <p:ph idx="1"/>
          </p:nvPr>
        </p:nvSpPr>
        <p:spPr>
          <a:xfrm>
            <a:off x="1141412" y="2249487"/>
            <a:ext cx="9905999" cy="4122285"/>
          </a:xfrm>
        </p:spPr>
        <p:txBody>
          <a:bodyPr vert="horz" lIns="91440" tIns="45720" rIns="91440" bIns="45720" rtlCol="0" anchor="t">
            <a:noAutofit/>
          </a:bodyPr>
          <a:lstStyle/>
          <a:p>
            <a:r>
              <a:rPr lang="ro-RO" sz="2000">
                <a:latin typeface="Calibri"/>
                <a:ea typeface="Calibri"/>
                <a:cs typeface="Calibri"/>
              </a:rPr>
              <a:t>Uneltele de cercetare sunt instrumente, tehnici sau metode utilizate pentru a colecta date și informații într-un mod sistematic și obiectiv în cadrul unei cercetări științifice sau a altor tipuri de investigații. </a:t>
            </a:r>
            <a:endParaRPr lang="ro-RO" sz="2000">
              <a:ea typeface="Calibri"/>
            </a:endParaRPr>
          </a:p>
          <a:p>
            <a:r>
              <a:rPr lang="ro-RO" sz="2000">
                <a:latin typeface="Calibri"/>
                <a:ea typeface="Calibri"/>
                <a:cs typeface="Calibri"/>
              </a:rPr>
              <a:t>Aceste unelte sunt concepute pentru a ajuta cercetătorii să obțină date relevante și fiabile, care să le permită să își atingă obiectivele de cercetare. </a:t>
            </a:r>
            <a:endParaRPr lang="ro-RO" sz="2000">
              <a:ea typeface="Calibri"/>
            </a:endParaRPr>
          </a:p>
          <a:p>
            <a:r>
              <a:rPr lang="en-US" sz="2000">
                <a:latin typeface="Calibri"/>
                <a:ea typeface="Calibri"/>
                <a:cs typeface="Times New Roman"/>
              </a:rPr>
              <a:t>Aceste unelte științifice permit cercetătorilor să colecteze, organizeze, analizeze, vizualizeze și să publice rezultatele cercetării.</a:t>
            </a:r>
          </a:p>
          <a:p>
            <a:r>
              <a:rPr lang="en-US" sz="2000">
                <a:latin typeface="Calibri"/>
                <a:ea typeface="Calibri"/>
                <a:cs typeface="Calibri"/>
              </a:rPr>
              <a:t>Utilizarea corectă a acestor unelte este crucială pentru asigurarea calității și validității rezultatelor cercetării.</a:t>
            </a:r>
            <a:endParaRPr lang="en-US" sz="2000" dirty="0">
              <a:latin typeface="Times New Roman"/>
              <a:ea typeface="Calibri"/>
              <a:cs typeface="Times New Roman"/>
            </a:endParaRPr>
          </a:p>
        </p:txBody>
      </p:sp>
    </p:spTree>
    <p:extLst>
      <p:ext uri="{BB962C8B-B14F-4D97-AF65-F5344CB8AC3E}">
        <p14:creationId xmlns:p14="http://schemas.microsoft.com/office/powerpoint/2010/main" val="3703908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6B31F7B-08B5-6998-0CC9-69BAF7EE39D1}"/>
              </a:ext>
            </a:extLst>
          </p:cNvPr>
          <p:cNvSpPr>
            <a:spLocks noGrp="1"/>
          </p:cNvSpPr>
          <p:nvPr>
            <p:ph type="title"/>
          </p:nvPr>
        </p:nvSpPr>
        <p:spPr/>
        <p:txBody>
          <a:bodyPr/>
          <a:lstStyle/>
          <a:p>
            <a:pPr algn="ctr"/>
            <a:r>
              <a:rPr lang="ro-RO">
                <a:latin typeface="Calibri"/>
                <a:ea typeface="Calibri"/>
                <a:cs typeface="Calibri"/>
              </a:rPr>
              <a:t>Unelte pentru testarea performantei</a:t>
            </a:r>
            <a:endParaRPr lang="ro-RO">
              <a:latin typeface="Calibri"/>
              <a:ea typeface="Calibri" panose="020F0502020204030204" pitchFamily="34" charset="0"/>
              <a:cs typeface="Calibri"/>
            </a:endParaRPr>
          </a:p>
        </p:txBody>
      </p:sp>
      <p:sp>
        <p:nvSpPr>
          <p:cNvPr id="3" name="Substituent conținut 2">
            <a:extLst>
              <a:ext uri="{FF2B5EF4-FFF2-40B4-BE49-F238E27FC236}">
                <a16:creationId xmlns:a16="http://schemas.microsoft.com/office/drawing/2014/main" id="{94138C91-799E-D287-9952-56620C0D1F8A}"/>
              </a:ext>
            </a:extLst>
          </p:cNvPr>
          <p:cNvSpPr>
            <a:spLocks noGrp="1"/>
          </p:cNvSpPr>
          <p:nvPr>
            <p:ph idx="1"/>
          </p:nvPr>
        </p:nvSpPr>
        <p:spPr>
          <a:xfrm>
            <a:off x="1141412" y="2249487"/>
            <a:ext cx="9905999" cy="4158571"/>
          </a:xfrm>
        </p:spPr>
        <p:txBody>
          <a:bodyPr vert="horz" lIns="91440" tIns="45720" rIns="91440" bIns="45720" rtlCol="0" anchor="t">
            <a:normAutofit/>
          </a:bodyPr>
          <a:lstStyle/>
          <a:p>
            <a:r>
              <a:rPr lang="ro-RO" sz="1800">
                <a:latin typeface="Calibri"/>
                <a:ea typeface="Calibri"/>
                <a:cs typeface="Calibri"/>
              </a:rPr>
              <a:t>Uneltele pentru testarea performanței sunt programe sau seturi de programe utilizate pentru a evalua performanța, scalabilitatea, fiabilitatea și alte aspecte ale unui sistem sau aplicații software. </a:t>
            </a:r>
            <a:endParaRPr lang="ro-RO" sz="1800" dirty="0">
              <a:ea typeface="Calibri"/>
            </a:endParaRPr>
          </a:p>
          <a:p>
            <a:r>
              <a:rPr lang="ro-RO" sz="1800">
                <a:latin typeface="Calibri"/>
                <a:ea typeface="Calibri"/>
                <a:cs typeface="Calibri"/>
              </a:rPr>
              <a:t>Aceste unelte pot simula sarcini de lucru sau încărcături pentru a măsura răspunsul sistemului în diverse condiții și pentru a identifica eventualele probleme sau puncte slabe.</a:t>
            </a:r>
          </a:p>
          <a:p>
            <a:r>
              <a:rPr lang="ro-RO" sz="1800">
                <a:latin typeface="Calibri"/>
                <a:ea typeface="Calibri"/>
                <a:cs typeface="Calibri"/>
              </a:rPr>
              <a:t>Există diferite tipuri de unelte pentru testarea performanței, inclusiv:</a:t>
            </a:r>
          </a:p>
          <a:p>
            <a:pPr lvl="1">
              <a:buFont typeface="Courier New" panose="020B0604020202020204" pitchFamily="34" charset="0"/>
              <a:buChar char="o"/>
            </a:pPr>
            <a:r>
              <a:rPr lang="ro-RO" sz="1800">
                <a:latin typeface="Calibri"/>
                <a:ea typeface="Calibri"/>
                <a:cs typeface="Calibri"/>
              </a:rPr>
              <a:t>Unelte de încărcare: Acestea generează trafic artificial sau încărcături pentru a testa cum se comportă sistemul sub stres.</a:t>
            </a:r>
          </a:p>
          <a:p>
            <a:pPr lvl="1">
              <a:buFont typeface="Courier New" panose="020B0604020202020204" pitchFamily="34" charset="0"/>
              <a:buChar char="o"/>
            </a:pPr>
            <a:r>
              <a:rPr lang="ro-RO" sz="1800">
                <a:latin typeface="Calibri"/>
                <a:ea typeface="Calibri"/>
                <a:cs typeface="Calibri"/>
              </a:rPr>
              <a:t>Unelte de monitorizare: Acestea colectează date în timp real despre performanța sistemului, cum ar fi utilizarea CPU, memoria și timpul de răspuns al aplicației.</a:t>
            </a:r>
          </a:p>
          <a:p>
            <a:pPr lvl="1"/>
            <a:endParaRPr lang="ro-RO" sz="1800" dirty="0">
              <a:ea typeface="Calibri"/>
            </a:endParaRPr>
          </a:p>
        </p:txBody>
      </p:sp>
    </p:spTree>
    <p:extLst>
      <p:ext uri="{BB962C8B-B14F-4D97-AF65-F5344CB8AC3E}">
        <p14:creationId xmlns:p14="http://schemas.microsoft.com/office/powerpoint/2010/main" val="3079656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6B31F7B-08B5-6998-0CC9-69BAF7EE39D1}"/>
              </a:ext>
            </a:extLst>
          </p:cNvPr>
          <p:cNvSpPr>
            <a:spLocks noGrp="1"/>
          </p:cNvSpPr>
          <p:nvPr>
            <p:ph type="title"/>
          </p:nvPr>
        </p:nvSpPr>
        <p:spPr/>
        <p:txBody>
          <a:bodyPr/>
          <a:lstStyle/>
          <a:p>
            <a:pPr algn="ctr"/>
            <a:r>
              <a:rPr lang="ro-RO">
                <a:latin typeface="Calibri"/>
                <a:ea typeface="Calibri"/>
                <a:cs typeface="Calibri"/>
              </a:rPr>
              <a:t>Unelte pentru testarea performantei</a:t>
            </a:r>
            <a:endParaRPr lang="ro-RO">
              <a:latin typeface="Calibri"/>
              <a:ea typeface="Calibri" panose="020F0502020204030204" pitchFamily="34" charset="0"/>
              <a:cs typeface="Calibri"/>
            </a:endParaRPr>
          </a:p>
        </p:txBody>
      </p:sp>
      <p:sp>
        <p:nvSpPr>
          <p:cNvPr id="3" name="Substituent conținut 2">
            <a:extLst>
              <a:ext uri="{FF2B5EF4-FFF2-40B4-BE49-F238E27FC236}">
                <a16:creationId xmlns:a16="http://schemas.microsoft.com/office/drawing/2014/main" id="{94138C91-799E-D287-9952-56620C0D1F8A}"/>
              </a:ext>
            </a:extLst>
          </p:cNvPr>
          <p:cNvSpPr>
            <a:spLocks noGrp="1"/>
          </p:cNvSpPr>
          <p:nvPr>
            <p:ph idx="1"/>
          </p:nvPr>
        </p:nvSpPr>
        <p:spPr/>
        <p:txBody>
          <a:bodyPr vert="horz" lIns="91440" tIns="45720" rIns="91440" bIns="45720" rtlCol="0" anchor="t">
            <a:normAutofit/>
          </a:bodyPr>
          <a:lstStyle/>
          <a:p>
            <a:pPr lvl="1">
              <a:buFont typeface="Courier New" panose="020B0604020202020204" pitchFamily="34" charset="0"/>
              <a:buChar char="o"/>
            </a:pPr>
            <a:r>
              <a:rPr lang="ro-RO">
                <a:latin typeface="Calibri"/>
                <a:ea typeface="Calibri"/>
                <a:cs typeface="Calibri"/>
              </a:rPr>
              <a:t>Unelte de profilare: Acestea analizează performanța aplicației și identifică zonele care necesită optimizare pentru a îmbunătăți eficiența.</a:t>
            </a:r>
          </a:p>
          <a:p>
            <a:pPr lvl="1">
              <a:buFont typeface="Courier New" panose="020B0604020202020204" pitchFamily="34" charset="0"/>
              <a:buChar char="o"/>
            </a:pPr>
            <a:r>
              <a:rPr lang="ro-RO">
                <a:latin typeface="Calibri"/>
                <a:ea typeface="Calibri"/>
                <a:cs typeface="Calibri"/>
              </a:rPr>
              <a:t>Unelte de scalabilitate: Acestea testează capacitatea sistemului de a crește și a se adapta la un număr mai mare de utilizatori sau sarcini.</a:t>
            </a:r>
          </a:p>
          <a:p>
            <a:pPr lvl="1">
              <a:buFont typeface="Courier New" panose="020B0604020202020204" pitchFamily="34" charset="0"/>
              <a:buChar char="o"/>
            </a:pPr>
            <a:r>
              <a:rPr lang="ro-RO">
                <a:latin typeface="Calibri"/>
                <a:ea typeface="Calibri"/>
                <a:cs typeface="Calibri"/>
              </a:rPr>
              <a:t>Unelte de testare a sarcinilor critice: Acestea se concentrează pe testarea performanței funcțiilor sau a componentelor critice ale aplicației sau sistemului.</a:t>
            </a:r>
          </a:p>
          <a:p>
            <a:endParaRPr lang="ro-RO" sz="2000" dirty="0">
              <a:ea typeface="Calibri"/>
            </a:endParaRPr>
          </a:p>
        </p:txBody>
      </p:sp>
    </p:spTree>
    <p:extLst>
      <p:ext uri="{BB962C8B-B14F-4D97-AF65-F5344CB8AC3E}">
        <p14:creationId xmlns:p14="http://schemas.microsoft.com/office/powerpoint/2010/main" val="78834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3717697-01E0-781F-71FA-43FEAC4B8D05}"/>
              </a:ext>
            </a:extLst>
          </p:cNvPr>
          <p:cNvSpPr>
            <a:spLocks noGrp="1"/>
          </p:cNvSpPr>
          <p:nvPr>
            <p:ph type="title"/>
          </p:nvPr>
        </p:nvSpPr>
        <p:spPr/>
        <p:txBody>
          <a:bodyPr/>
          <a:lstStyle/>
          <a:p>
            <a:pPr algn="ctr"/>
            <a:r>
              <a:rPr lang="ro-RO" dirty="0">
                <a:latin typeface="Calibri"/>
                <a:ea typeface="Calibri"/>
                <a:cs typeface="Calibri"/>
              </a:rPr>
              <a:t>Avantaje testare manuala</a:t>
            </a:r>
            <a:endParaRPr lang="ro-RO" dirty="0">
              <a:ea typeface="Calibri" panose="020F0502020204030204" pitchFamily="34" charset="0"/>
            </a:endParaRPr>
          </a:p>
        </p:txBody>
      </p:sp>
      <p:sp>
        <p:nvSpPr>
          <p:cNvPr id="3" name="Substituent conținut 2">
            <a:extLst>
              <a:ext uri="{FF2B5EF4-FFF2-40B4-BE49-F238E27FC236}">
                <a16:creationId xmlns:a16="http://schemas.microsoft.com/office/drawing/2014/main" id="{5DBDF705-06DA-65B7-5C36-E8F4A19BABDC}"/>
              </a:ext>
            </a:extLst>
          </p:cNvPr>
          <p:cNvSpPr>
            <a:spLocks noGrp="1"/>
          </p:cNvSpPr>
          <p:nvPr>
            <p:ph idx="1"/>
          </p:nvPr>
        </p:nvSpPr>
        <p:spPr/>
        <p:txBody>
          <a:bodyPr vert="horz" lIns="91440" tIns="45720" rIns="91440" bIns="45720" rtlCol="0" anchor="t">
            <a:normAutofit/>
          </a:bodyPr>
          <a:lstStyle/>
          <a:p>
            <a:pPr>
              <a:buAutoNum type="arabicPeriod"/>
            </a:pPr>
            <a:r>
              <a:rPr lang="ro-RO" sz="2000" b="1" dirty="0">
                <a:latin typeface="Calibri"/>
                <a:ea typeface="Calibri"/>
                <a:cs typeface="Calibri"/>
              </a:rPr>
              <a:t>Flexibilitate și adaptabilitate</a:t>
            </a:r>
            <a:r>
              <a:rPr lang="ro-RO" sz="2000" dirty="0">
                <a:latin typeface="Calibri"/>
                <a:ea typeface="Calibri"/>
                <a:cs typeface="Calibri"/>
              </a:rPr>
              <a:t>: Testarea manuală permite </a:t>
            </a:r>
            <a:r>
              <a:rPr lang="ro-RO" sz="2000" err="1">
                <a:latin typeface="Calibri"/>
                <a:ea typeface="Calibri"/>
                <a:cs typeface="Calibri"/>
              </a:rPr>
              <a:t>testerilor</a:t>
            </a:r>
            <a:r>
              <a:rPr lang="ro-RO" sz="2000" dirty="0">
                <a:latin typeface="Calibri"/>
                <a:ea typeface="Calibri"/>
                <a:cs typeface="Calibri"/>
              </a:rPr>
              <a:t> să adapteze și să ajusteze strategiile de testare în funcție de schimbările de ultim moment sau de cerințele neașteptate ale produsului.</a:t>
            </a:r>
            <a:endParaRPr lang="ro-RO" sz="2000" dirty="0">
              <a:ea typeface="Calibri" panose="020F0502020204030204" pitchFamily="34" charset="0"/>
            </a:endParaRPr>
          </a:p>
          <a:p>
            <a:pPr>
              <a:buAutoNum type="arabicPeriod"/>
            </a:pPr>
            <a:r>
              <a:rPr lang="ro-RO" sz="2000" b="1" dirty="0">
                <a:latin typeface="Calibri"/>
                <a:ea typeface="Calibri"/>
                <a:cs typeface="Calibri"/>
              </a:rPr>
              <a:t>Feedback imediat și subiectiv</a:t>
            </a:r>
            <a:r>
              <a:rPr lang="ro-RO" sz="2000" dirty="0">
                <a:latin typeface="Calibri"/>
                <a:ea typeface="Calibri"/>
                <a:cs typeface="Calibri"/>
              </a:rPr>
              <a:t>: </a:t>
            </a:r>
            <a:r>
              <a:rPr lang="ro-RO" sz="2000" dirty="0" err="1">
                <a:latin typeface="Calibri"/>
                <a:ea typeface="Calibri"/>
                <a:cs typeface="Calibri"/>
              </a:rPr>
              <a:t>Testerii</a:t>
            </a:r>
            <a:r>
              <a:rPr lang="ro-RO" sz="2000" dirty="0">
                <a:latin typeface="Calibri"/>
                <a:ea typeface="Calibri"/>
                <a:cs typeface="Calibri"/>
              </a:rPr>
              <a:t> manuali pot oferi feedback imediat și subiectiv, având în vedere atât aspectele funcționale, cât și cele estetice ale produsului.</a:t>
            </a:r>
          </a:p>
          <a:p>
            <a:pPr>
              <a:buAutoNum type="arabicPeriod"/>
            </a:pPr>
            <a:r>
              <a:rPr lang="ro-RO" sz="2000" b="1" dirty="0">
                <a:latin typeface="Calibri"/>
                <a:ea typeface="Calibri"/>
                <a:cs typeface="Calibri"/>
              </a:rPr>
              <a:t>Detectarea defectelor de interfață umană</a:t>
            </a:r>
            <a:r>
              <a:rPr lang="ro-RO" sz="2000" dirty="0">
                <a:latin typeface="Calibri"/>
                <a:ea typeface="Calibri"/>
                <a:cs typeface="Calibri"/>
              </a:rPr>
              <a:t>: Testarea manuală este excelentă pentru identificarea problemelor legate de experiența utilizatorului sau de interfața grafică</a:t>
            </a:r>
          </a:p>
          <a:p>
            <a:pPr>
              <a:buAutoNum type="arabicPeriod"/>
            </a:pPr>
            <a:endParaRPr lang="ro-RO" dirty="0">
              <a:ea typeface="Calibri"/>
            </a:endParaRPr>
          </a:p>
        </p:txBody>
      </p:sp>
    </p:spTree>
    <p:extLst>
      <p:ext uri="{BB962C8B-B14F-4D97-AF65-F5344CB8AC3E}">
        <p14:creationId xmlns:p14="http://schemas.microsoft.com/office/powerpoint/2010/main" val="2155214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FCBA47B-78D9-E197-51E3-361A74625FAD}"/>
              </a:ext>
            </a:extLst>
          </p:cNvPr>
          <p:cNvSpPr>
            <a:spLocks noGrp="1"/>
          </p:cNvSpPr>
          <p:nvPr>
            <p:ph type="title"/>
          </p:nvPr>
        </p:nvSpPr>
        <p:spPr/>
        <p:txBody>
          <a:bodyPr/>
          <a:lstStyle/>
          <a:p>
            <a:pPr algn="ctr"/>
            <a:r>
              <a:rPr lang="ro-RO">
                <a:latin typeface="Calibri"/>
                <a:ea typeface="Calibri"/>
                <a:cs typeface="Calibri"/>
              </a:rPr>
              <a:t>UNELTE PENTRU TESTAREA PERFORMANTEI</a:t>
            </a:r>
            <a:endParaRPr lang="ro-RO">
              <a:solidFill>
                <a:srgbClr val="000000"/>
              </a:solidFill>
              <a:latin typeface="Calibri"/>
              <a:ea typeface="Calibri"/>
              <a:cs typeface="Calibri"/>
            </a:endParaRPr>
          </a:p>
        </p:txBody>
      </p:sp>
      <p:sp>
        <p:nvSpPr>
          <p:cNvPr id="3" name="Substituent conținut 2">
            <a:extLst>
              <a:ext uri="{FF2B5EF4-FFF2-40B4-BE49-F238E27FC236}">
                <a16:creationId xmlns:a16="http://schemas.microsoft.com/office/drawing/2014/main" id="{A856EB9D-C26B-24DC-ADCC-121BC377A633}"/>
              </a:ext>
            </a:extLst>
          </p:cNvPr>
          <p:cNvSpPr>
            <a:spLocks noGrp="1"/>
          </p:cNvSpPr>
          <p:nvPr>
            <p:ph idx="1"/>
          </p:nvPr>
        </p:nvSpPr>
        <p:spPr>
          <a:xfrm>
            <a:off x="1141412" y="2249487"/>
            <a:ext cx="9905999" cy="4376285"/>
          </a:xfrm>
        </p:spPr>
        <p:txBody>
          <a:bodyPr vert="horz" lIns="91440" tIns="45720" rIns="91440" bIns="45720" rtlCol="0" anchor="t">
            <a:normAutofit/>
          </a:bodyPr>
          <a:lstStyle/>
          <a:p>
            <a:r>
              <a:rPr lang="ro-RO" sz="2000">
                <a:latin typeface="Calibri"/>
                <a:ea typeface="Calibri"/>
                <a:cs typeface="Calibri"/>
              </a:rPr>
              <a:t>Unelte Specifice Include:</a:t>
            </a:r>
          </a:p>
          <a:p>
            <a:pPr lvl="1">
              <a:buFont typeface="Courier New" panose="020B0604020202020204" pitchFamily="34" charset="0"/>
              <a:buChar char="o"/>
            </a:pPr>
            <a:r>
              <a:rPr lang="ro-RO" sz="1600">
                <a:latin typeface="Calibri"/>
                <a:ea typeface="Calibri"/>
                <a:cs typeface="Calibri"/>
              </a:rPr>
              <a:t>4.1.1. WebLOAD: Preferat de întreprinderi pentru testări complexe și încărcări grele, WebLOAD facilitează testarea încărcării și stresului aplicațiilor web, generând sarcini din cloud sau mașini locale.</a:t>
            </a:r>
          </a:p>
          <a:p>
            <a:pPr lvl="1">
              <a:buFont typeface="Courier New" panose="020B0604020202020204" pitchFamily="34" charset="0"/>
              <a:buChar char="o"/>
            </a:pPr>
            <a:r>
              <a:rPr lang="ro-RO" sz="1600">
                <a:latin typeface="Calibri"/>
                <a:ea typeface="Calibri"/>
                <a:cs typeface="Calibri"/>
              </a:rPr>
              <a:t>4.1.2. LoadNinja: Oferă posibilitatea de a crea teste de încărcare sofisticate fără scripturi, reducând timpul de testare și utilizând browsere reale pentru simulare.</a:t>
            </a:r>
          </a:p>
          <a:p>
            <a:pPr lvl="1">
              <a:buFont typeface="Courier New" panose="020B0604020202020204" pitchFamily="34" charset="0"/>
              <a:buChar char="o"/>
            </a:pPr>
            <a:r>
              <a:rPr lang="ro-RO" sz="1600">
                <a:latin typeface="Calibri"/>
                <a:ea typeface="Calibri"/>
                <a:cs typeface="Calibri"/>
              </a:rPr>
              <a:t>4.1.3. HP Load Runner: Standard industrial pentru testarea încărcării aplicațiilor, folosind utilizatori virtuali pentru a simula sarcini reale.</a:t>
            </a:r>
          </a:p>
          <a:p>
            <a:pPr lvl="1">
              <a:buFont typeface="Courier New" panose="020B0604020202020204" pitchFamily="34" charset="0"/>
              <a:buChar char="o"/>
            </a:pPr>
            <a:r>
              <a:rPr lang="ro-RO" sz="1200">
                <a:latin typeface="Calibri"/>
                <a:ea typeface="Calibri"/>
                <a:cs typeface="Calibri"/>
              </a:rPr>
              <a:t>4.1.4. Apache J Meter: Instrument open-source pentru testarea comportamentului funcțional și a performanței, cu suport pentru testare distribuită.</a:t>
            </a:r>
            <a:endParaRPr lang="ro-RO">
              <a:latin typeface="Calibri"/>
              <a:ea typeface="Calibri"/>
              <a:cs typeface="Calibri"/>
            </a:endParaRPr>
          </a:p>
          <a:p>
            <a:pPr lvl="1">
              <a:buFont typeface="Courier New" panose="020B0604020202020204" pitchFamily="34" charset="0"/>
              <a:buChar char="o"/>
            </a:pPr>
            <a:r>
              <a:rPr lang="ro-RO" sz="1600">
                <a:latin typeface="Calibri"/>
                <a:ea typeface="Calibri"/>
                <a:cs typeface="Calibri"/>
              </a:rPr>
              <a:t>4.1.5. Selenium: Folosit pentru testarea aplicațiilor web, include patru instrumente care suportă diferite browsere web.</a:t>
            </a:r>
            <a:endParaRPr lang="ro-RO">
              <a:latin typeface="Calibri"/>
              <a:ea typeface="Calibri"/>
              <a:cs typeface="Calibri"/>
            </a:endParaRPr>
          </a:p>
          <a:p>
            <a:pPr lvl="1"/>
            <a:r>
              <a:rPr lang="ro-RO" sz="1600">
                <a:ea typeface="Calibri" panose="020F0502020204030204" pitchFamily="34" charset="0"/>
              </a:rPr>
              <a:t>4.1.6. NeoLoad: Măsoară performanța aplicațiilor web și oferă soluții pentru optimizarea site-urilor web.</a:t>
            </a:r>
            <a:endParaRPr lang="ro-RO" sz="1600" dirty="0">
              <a:ea typeface="Calibri" panose="020F0502020204030204" pitchFamily="34" charset="0"/>
            </a:endParaRPr>
          </a:p>
          <a:p>
            <a:pPr lvl="1">
              <a:buFont typeface="Courier New" panose="020B0604020202020204" pitchFamily="34" charset="0"/>
              <a:buChar char="o"/>
            </a:pPr>
            <a:endParaRPr lang="ro-RO" sz="1600" dirty="0">
              <a:ea typeface="Calibri" panose="020F0502020204030204" pitchFamily="34" charset="0"/>
            </a:endParaRPr>
          </a:p>
          <a:p>
            <a:pPr lvl="1">
              <a:buFont typeface="Courier New" panose="020B0604020202020204" pitchFamily="34" charset="0"/>
              <a:buChar char="o"/>
            </a:pPr>
            <a:endParaRPr lang="ro-RO" sz="1600" dirty="0">
              <a:ea typeface="Calibri" panose="020F0502020204030204" pitchFamily="34" charset="0"/>
            </a:endParaRPr>
          </a:p>
          <a:p>
            <a:pPr lvl="1">
              <a:buFont typeface="Courier New" panose="020B0604020202020204" pitchFamily="34" charset="0"/>
              <a:buChar char="o"/>
            </a:pPr>
            <a:endParaRPr lang="ro-RO" sz="1600" dirty="0">
              <a:ea typeface="Calibri" panose="020F0502020204030204" pitchFamily="34" charset="0"/>
            </a:endParaRPr>
          </a:p>
          <a:p>
            <a:endParaRPr lang="ro-RO" dirty="0">
              <a:ea typeface="Calibri" panose="020F0502020204030204" pitchFamily="34" charset="0"/>
            </a:endParaRPr>
          </a:p>
        </p:txBody>
      </p:sp>
    </p:spTree>
    <p:extLst>
      <p:ext uri="{BB962C8B-B14F-4D97-AF65-F5344CB8AC3E}">
        <p14:creationId xmlns:p14="http://schemas.microsoft.com/office/powerpoint/2010/main" val="2147509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FCBA47B-78D9-E197-51E3-361A74625FAD}"/>
              </a:ext>
            </a:extLst>
          </p:cNvPr>
          <p:cNvSpPr>
            <a:spLocks noGrp="1"/>
          </p:cNvSpPr>
          <p:nvPr>
            <p:ph type="title"/>
          </p:nvPr>
        </p:nvSpPr>
        <p:spPr/>
        <p:txBody>
          <a:bodyPr/>
          <a:lstStyle/>
          <a:p>
            <a:pPr algn="ctr"/>
            <a:r>
              <a:rPr lang="ro-RO">
                <a:latin typeface="Calibri"/>
                <a:ea typeface="Calibri"/>
                <a:cs typeface="Calibri"/>
              </a:rPr>
              <a:t>UNELTE PENTRU TESTAREA PERFORMANTEI</a:t>
            </a:r>
            <a:endParaRPr lang="ro-RO">
              <a:solidFill>
                <a:srgbClr val="000000"/>
              </a:solidFill>
              <a:latin typeface="Calibri"/>
              <a:ea typeface="Calibri"/>
              <a:cs typeface="Calibri"/>
            </a:endParaRPr>
          </a:p>
        </p:txBody>
      </p:sp>
      <p:sp>
        <p:nvSpPr>
          <p:cNvPr id="3" name="Substituent conținut 2">
            <a:extLst>
              <a:ext uri="{FF2B5EF4-FFF2-40B4-BE49-F238E27FC236}">
                <a16:creationId xmlns:a16="http://schemas.microsoft.com/office/drawing/2014/main" id="{A856EB9D-C26B-24DC-ADCC-121BC377A633}"/>
              </a:ext>
            </a:extLst>
          </p:cNvPr>
          <p:cNvSpPr>
            <a:spLocks noGrp="1"/>
          </p:cNvSpPr>
          <p:nvPr>
            <p:ph idx="1"/>
          </p:nvPr>
        </p:nvSpPr>
        <p:spPr>
          <a:xfrm>
            <a:off x="1141412" y="2249487"/>
            <a:ext cx="9905999" cy="4376285"/>
          </a:xfrm>
        </p:spPr>
        <p:txBody>
          <a:bodyPr vert="horz" lIns="91440" tIns="45720" rIns="91440" bIns="45720" rtlCol="0" anchor="t">
            <a:normAutofit/>
          </a:bodyPr>
          <a:lstStyle/>
          <a:p>
            <a:pPr lvl="1">
              <a:buFont typeface="Courier New" panose="020B0604020202020204" pitchFamily="34" charset="0"/>
              <a:buChar char="o"/>
            </a:pPr>
            <a:r>
              <a:rPr lang="ro-RO" sz="1200">
                <a:latin typeface="Calibri"/>
                <a:ea typeface="Calibri"/>
                <a:cs typeface="Calibri"/>
              </a:rPr>
              <a:t>4.1.7. WebLoad Professional: Specializat pentru testarea performanței aplicațiilor internet, cu suport pentru tehnologii Ajax, JSON și servicii web SOAP/XML.</a:t>
            </a:r>
            <a:endParaRPr lang="ro-RO">
              <a:latin typeface="Calibri"/>
              <a:ea typeface="Calibri"/>
              <a:cs typeface="Calibri"/>
            </a:endParaRPr>
          </a:p>
          <a:p>
            <a:pPr lvl="1">
              <a:buFont typeface="Courier New" panose="020B0604020202020204" pitchFamily="34" charset="0"/>
              <a:buChar char="o"/>
            </a:pPr>
            <a:r>
              <a:rPr lang="ro-RO" sz="1600">
                <a:latin typeface="Calibri"/>
                <a:ea typeface="Calibri"/>
                <a:cs typeface="Calibri"/>
              </a:rPr>
              <a:t>4.1.8. LoadUI: Instrument open-source pentru testarea performanței, eficient în evaluarea aplicațiilor web.</a:t>
            </a:r>
            <a:endParaRPr lang="ro-RO">
              <a:latin typeface="Calibri"/>
              <a:ea typeface="Calibri"/>
              <a:cs typeface="Calibri"/>
            </a:endParaRPr>
          </a:p>
          <a:p>
            <a:pPr lvl="1">
              <a:buFont typeface="Courier New" panose="020B0604020202020204" pitchFamily="34" charset="0"/>
              <a:buChar char="o"/>
            </a:pPr>
            <a:r>
              <a:rPr lang="ro-RO" sz="1600">
                <a:latin typeface="Calibri"/>
                <a:ea typeface="Calibri"/>
                <a:cs typeface="Calibri"/>
              </a:rPr>
              <a:t>4.1.9. WAPT: Se concentrează pe testarea performanței, încărcării și stresului aplicațiilor web, oferind informații despre sarcinile utilizatorilor virtuali.</a:t>
            </a:r>
            <a:endParaRPr lang="ro-RO">
              <a:latin typeface="Calibri"/>
              <a:ea typeface="Calibri"/>
              <a:cs typeface="Calibri"/>
            </a:endParaRPr>
          </a:p>
          <a:p>
            <a:pPr lvl="1">
              <a:buFont typeface="Courier New" panose="020B0604020202020204" pitchFamily="34" charset="0"/>
              <a:buChar char="o"/>
            </a:pPr>
            <a:r>
              <a:rPr lang="ro-RO" sz="1600">
                <a:latin typeface="Calibri"/>
                <a:ea typeface="Calibri"/>
                <a:cs typeface="Calibri"/>
              </a:rPr>
              <a:t>4.1.10. Loadster: Instrument pentru testarea încărcării aplicațiilor web, manevrează cookies, sesiuni de utilizator și date dinamice de formular.</a:t>
            </a:r>
            <a:endParaRPr lang="ro-RO">
              <a:latin typeface="Calibri"/>
              <a:ea typeface="Calibri"/>
              <a:cs typeface="Calibri"/>
            </a:endParaRPr>
          </a:p>
          <a:p>
            <a:pPr lvl="1">
              <a:buFont typeface="Courier New" panose="020B0604020202020204" pitchFamily="34" charset="0"/>
              <a:buChar char="o"/>
            </a:pPr>
            <a:r>
              <a:rPr lang="ro-RO" sz="1600">
                <a:latin typeface="Calibri"/>
                <a:ea typeface="Calibri"/>
                <a:cs typeface="Calibri"/>
              </a:rPr>
              <a:t>4.1.11. LoadImpact: Simulează traficul în mod realist în medii de testare, generând automat scripturi și măsurând utilizarea resurselor sistemului.</a:t>
            </a:r>
            <a:endParaRPr lang="ro-RO">
              <a:latin typeface="Calibri"/>
              <a:ea typeface="Calibri"/>
              <a:cs typeface="Calibri"/>
            </a:endParaRPr>
          </a:p>
          <a:p>
            <a:pPr lvl="1">
              <a:buFont typeface="Courier New" panose="020B0604020202020204" pitchFamily="34" charset="0"/>
              <a:buChar char="o"/>
            </a:pPr>
            <a:endParaRPr lang="ro-RO" sz="1600" dirty="0">
              <a:ea typeface="Calibri" panose="020F0502020204030204" pitchFamily="34" charset="0"/>
            </a:endParaRPr>
          </a:p>
        </p:txBody>
      </p:sp>
    </p:spTree>
    <p:extLst>
      <p:ext uri="{BB962C8B-B14F-4D97-AF65-F5344CB8AC3E}">
        <p14:creationId xmlns:p14="http://schemas.microsoft.com/office/powerpoint/2010/main" val="3727914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EACEB42-B7C6-51F6-6F4F-EDF481D8AF78}"/>
              </a:ext>
            </a:extLst>
          </p:cNvPr>
          <p:cNvSpPr>
            <a:spLocks noGrp="1"/>
          </p:cNvSpPr>
          <p:nvPr>
            <p:ph type="title"/>
          </p:nvPr>
        </p:nvSpPr>
        <p:spPr/>
        <p:txBody>
          <a:bodyPr>
            <a:normAutofit/>
          </a:bodyPr>
          <a:lstStyle/>
          <a:p>
            <a:pPr algn="ctr"/>
            <a:r>
              <a:rPr lang="ro-RO">
                <a:latin typeface="Calibri"/>
                <a:ea typeface="Calibri"/>
                <a:cs typeface="Calibri"/>
              </a:rPr>
              <a:t>WebLOAD</a:t>
            </a:r>
          </a:p>
        </p:txBody>
      </p:sp>
      <p:sp>
        <p:nvSpPr>
          <p:cNvPr id="3" name="Substituent conținut 2">
            <a:extLst>
              <a:ext uri="{FF2B5EF4-FFF2-40B4-BE49-F238E27FC236}">
                <a16:creationId xmlns:a16="http://schemas.microsoft.com/office/drawing/2014/main" id="{504138B8-9090-9EF1-A2A9-CEDCB99F4ACF}"/>
              </a:ext>
            </a:extLst>
          </p:cNvPr>
          <p:cNvSpPr>
            <a:spLocks noGrp="1"/>
          </p:cNvSpPr>
          <p:nvPr>
            <p:ph idx="1"/>
          </p:nvPr>
        </p:nvSpPr>
        <p:spPr>
          <a:xfrm>
            <a:off x="1141412" y="1608440"/>
            <a:ext cx="9905999" cy="5029427"/>
          </a:xfrm>
        </p:spPr>
        <p:txBody>
          <a:bodyPr vert="horz" lIns="91440" tIns="45720" rIns="91440" bIns="45720" rtlCol="0" anchor="t">
            <a:normAutofit/>
          </a:bodyPr>
          <a:lstStyle/>
          <a:p>
            <a:r>
              <a:rPr lang="ro-RO" sz="2000">
                <a:latin typeface="Calibri"/>
                <a:ea typeface="Calibri"/>
                <a:cs typeface="Calibri"/>
              </a:rPr>
              <a:t>WebLOAD este o platformă puternică de testare a performanței și încărcării pentru aplicații web și mobile. </a:t>
            </a:r>
            <a:endParaRPr lang="ro-RO" sz="2000" dirty="0">
              <a:ea typeface="Calibri"/>
            </a:endParaRPr>
          </a:p>
          <a:p>
            <a:r>
              <a:rPr lang="ro-RO" sz="2000">
                <a:latin typeface="Calibri"/>
                <a:ea typeface="Calibri"/>
                <a:cs typeface="Calibri"/>
              </a:rPr>
              <a:t>Principalele caracteristici ale WebLOAD includ:</a:t>
            </a:r>
          </a:p>
          <a:p>
            <a:pPr lvl="1">
              <a:buFont typeface="Courier New" panose="020B0604020202020204" pitchFamily="34" charset="0"/>
              <a:buChar char="o"/>
            </a:pPr>
            <a:r>
              <a:rPr lang="ro-RO" sz="1600" b="1">
                <a:latin typeface="Calibri"/>
                <a:ea typeface="Calibri"/>
                <a:cs typeface="Calibri"/>
              </a:rPr>
              <a:t>Generarea de încărcătură</a:t>
            </a:r>
            <a:r>
              <a:rPr lang="ro-RO" sz="1600">
                <a:latin typeface="Calibri"/>
                <a:ea typeface="Calibri"/>
                <a:cs typeface="Calibri"/>
              </a:rPr>
              <a:t>: Capacitatea de a simula mii sau chiar sute de mii de utilizatori simultani pentru a evalua performanța aplicației sub diferite încărcături.</a:t>
            </a:r>
          </a:p>
          <a:p>
            <a:pPr lvl="1">
              <a:buFont typeface="Courier New" panose="020B0604020202020204" pitchFamily="34" charset="0"/>
              <a:buChar char="o"/>
            </a:pPr>
            <a:r>
              <a:rPr lang="ro-RO" sz="1600" b="1">
                <a:latin typeface="Calibri"/>
                <a:ea typeface="Calibri"/>
                <a:cs typeface="Calibri"/>
              </a:rPr>
              <a:t>Scriptare flexibilă</a:t>
            </a:r>
            <a:r>
              <a:rPr lang="ro-RO" sz="1600">
                <a:latin typeface="Calibri"/>
                <a:ea typeface="Calibri"/>
                <a:cs typeface="Calibri"/>
              </a:rPr>
              <a:t>: Permite utilizatorilor să creeze scenarii complexe de testare prin intermediul unui limbaj de scriptare puternic și ușor de învățat.</a:t>
            </a:r>
          </a:p>
          <a:p>
            <a:pPr lvl="1">
              <a:buFont typeface="Courier New" panose="020B0604020202020204" pitchFamily="34" charset="0"/>
              <a:buChar char="o"/>
            </a:pPr>
            <a:r>
              <a:rPr lang="ro-RO" sz="1600" b="1">
                <a:latin typeface="Calibri"/>
                <a:ea typeface="Calibri"/>
                <a:cs typeface="Calibri"/>
              </a:rPr>
              <a:t>Monitorizare a performanței</a:t>
            </a:r>
            <a:r>
              <a:rPr lang="ro-RO" sz="1600">
                <a:latin typeface="Calibri"/>
                <a:ea typeface="Calibri"/>
                <a:cs typeface="Calibri"/>
              </a:rPr>
              <a:t>: Oferă o varietate de instrumente pentru a monitoriza și analiza performanța aplicației în timp real, inclusiv statistici despre timpul de răspuns, utilizarea resurselor și erorile.</a:t>
            </a:r>
          </a:p>
          <a:p>
            <a:pPr lvl="1">
              <a:buFont typeface="Courier New" panose="020B0604020202020204" pitchFamily="34" charset="0"/>
              <a:buChar char="o"/>
            </a:pPr>
            <a:r>
              <a:rPr lang="ro-RO" sz="1600">
                <a:latin typeface="Calibri"/>
                <a:ea typeface="Calibri"/>
                <a:cs typeface="Calibri"/>
              </a:rPr>
              <a:t>Integrare cu medii de dezvoltare și sisteme de integrare continuă: WebLOAD poate fi integrat în fluxurile de lucru ale echipei de dezvoltare, permițând teste automate și continue ale performanței aplicației în timpul ciclului de dezvoltare.</a:t>
            </a:r>
            <a:endParaRPr lang="ro-RO">
              <a:latin typeface="Calibri"/>
              <a:ea typeface="Calibri"/>
              <a:cs typeface="Calibri"/>
            </a:endParaRPr>
          </a:p>
          <a:p>
            <a:pPr lvl="1">
              <a:buFont typeface="Courier New" panose="020B0604020202020204" pitchFamily="34" charset="0"/>
              <a:buChar char="o"/>
            </a:pPr>
            <a:r>
              <a:rPr lang="ro-RO" sz="1600">
                <a:latin typeface="Calibri"/>
                <a:ea typeface="Calibri"/>
                <a:cs typeface="Calibri"/>
              </a:rPr>
              <a:t>Raportare detaliată: Furnizează rapoarte detaliate și analize post-testare pentru a identifica punctele slabe și pentru a lua măsuri corective în vederea îmbunătățirii performanței aplicației.</a:t>
            </a:r>
            <a:endParaRPr lang="ro-RO">
              <a:latin typeface="Calibri"/>
              <a:ea typeface="Calibri" panose="020F0502020204030204" pitchFamily="34" charset="0"/>
              <a:cs typeface="Calibri"/>
            </a:endParaRPr>
          </a:p>
          <a:p>
            <a:pPr lvl="1"/>
            <a:endParaRPr lang="ro-RO" sz="1600" dirty="0">
              <a:ea typeface="Calibri"/>
            </a:endParaRPr>
          </a:p>
          <a:p>
            <a:pPr lvl="1">
              <a:buFont typeface="Courier New" panose="020B0604020202020204" pitchFamily="34" charset="0"/>
              <a:buChar char="o"/>
            </a:pPr>
            <a:endParaRPr lang="ro-RO" sz="1600" dirty="0">
              <a:ea typeface="Calibri"/>
            </a:endParaRPr>
          </a:p>
          <a:p>
            <a:endParaRPr lang="ro-RO" sz="2000" dirty="0">
              <a:ea typeface="Calibri"/>
            </a:endParaRPr>
          </a:p>
        </p:txBody>
      </p:sp>
    </p:spTree>
    <p:extLst>
      <p:ext uri="{BB962C8B-B14F-4D97-AF65-F5344CB8AC3E}">
        <p14:creationId xmlns:p14="http://schemas.microsoft.com/office/powerpoint/2010/main" val="15556483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43DD9A3-CA72-6716-ED3E-C6FBC9D5219E}"/>
              </a:ext>
            </a:extLst>
          </p:cNvPr>
          <p:cNvSpPr>
            <a:spLocks noGrp="1"/>
          </p:cNvSpPr>
          <p:nvPr>
            <p:ph type="title"/>
          </p:nvPr>
        </p:nvSpPr>
        <p:spPr/>
        <p:txBody>
          <a:bodyPr>
            <a:normAutofit/>
          </a:bodyPr>
          <a:lstStyle/>
          <a:p>
            <a:pPr algn="ctr"/>
            <a:r>
              <a:rPr lang="en-US">
                <a:latin typeface="Calibri"/>
                <a:ea typeface="Calibri"/>
                <a:cs typeface="Times New Roman"/>
              </a:rPr>
              <a:t>LoadNinja</a:t>
            </a:r>
            <a:endParaRPr lang="ro-RO">
              <a:latin typeface="Calibri"/>
              <a:ea typeface="Calibri"/>
            </a:endParaRPr>
          </a:p>
        </p:txBody>
      </p:sp>
      <p:sp>
        <p:nvSpPr>
          <p:cNvPr id="3" name="Substituent conținut 2">
            <a:extLst>
              <a:ext uri="{FF2B5EF4-FFF2-40B4-BE49-F238E27FC236}">
                <a16:creationId xmlns:a16="http://schemas.microsoft.com/office/drawing/2014/main" id="{370CFCBE-5EFB-2671-A4B2-2515A6E90EB2}"/>
              </a:ext>
            </a:extLst>
          </p:cNvPr>
          <p:cNvSpPr>
            <a:spLocks noGrp="1"/>
          </p:cNvSpPr>
          <p:nvPr>
            <p:ph idx="1"/>
          </p:nvPr>
        </p:nvSpPr>
        <p:spPr>
          <a:xfrm>
            <a:off x="1141412" y="1717297"/>
            <a:ext cx="9905999" cy="5126189"/>
          </a:xfrm>
        </p:spPr>
        <p:txBody>
          <a:bodyPr vert="horz" lIns="91440" tIns="45720" rIns="91440" bIns="45720" rtlCol="0" anchor="t">
            <a:noAutofit/>
          </a:bodyPr>
          <a:lstStyle/>
          <a:p>
            <a:r>
              <a:rPr lang="ro-RO" sz="2000">
                <a:latin typeface="Calibri"/>
                <a:ea typeface="Calibri"/>
                <a:cs typeface="Calibri"/>
              </a:rPr>
              <a:t>LoadNinja este o platformă inovatoare de testare a performanței și încărcării, care se remarcă prin abordarea sa bazată pe navigarea în browser.</a:t>
            </a:r>
            <a:endParaRPr lang="ro-RO" sz="2000" dirty="0">
              <a:latin typeface="Calibri"/>
              <a:ea typeface="Calibri"/>
              <a:cs typeface="Calibri"/>
            </a:endParaRPr>
          </a:p>
          <a:p>
            <a:r>
              <a:rPr lang="ro-RO" sz="2000">
                <a:latin typeface="Calibri"/>
                <a:ea typeface="Calibri"/>
                <a:cs typeface="Calibri"/>
              </a:rPr>
              <a:t>Principalele caracteristici ale LoadNinja includ:</a:t>
            </a:r>
            <a:endParaRPr lang="ro-RO" sz="2000" dirty="0">
              <a:latin typeface="Calibri"/>
              <a:ea typeface="Calibri"/>
              <a:cs typeface="Calibri"/>
            </a:endParaRPr>
          </a:p>
          <a:p>
            <a:pPr lvl="1">
              <a:buFont typeface="Courier New" panose="020B0604020202020204" pitchFamily="34" charset="0"/>
              <a:buChar char="o"/>
            </a:pPr>
            <a:r>
              <a:rPr lang="ro-RO" sz="1600" b="1">
                <a:latin typeface="Calibri"/>
                <a:ea typeface="Calibri"/>
                <a:cs typeface="Calibri"/>
              </a:rPr>
              <a:t>Înregistrare și reproducere în browser</a:t>
            </a:r>
            <a:r>
              <a:rPr lang="ro-RO" sz="1600">
                <a:latin typeface="Calibri"/>
                <a:ea typeface="Calibri"/>
                <a:cs typeface="Calibri"/>
              </a:rPr>
              <a:t>: Utilizatorii pot înregistra acțiunile utilizatorului într-un browser real și să reproducă scenariile de utilizare cu ușurință, fără a fi necesară programarea manuală a testelor.</a:t>
            </a:r>
          </a:p>
          <a:p>
            <a:pPr lvl="1">
              <a:buFont typeface="Courier New" panose="020B0604020202020204" pitchFamily="34" charset="0"/>
              <a:buChar char="o"/>
            </a:pPr>
            <a:r>
              <a:rPr lang="ro-RO" sz="1600" b="1">
                <a:latin typeface="Calibri"/>
                <a:ea typeface="Calibri"/>
                <a:cs typeface="Calibri"/>
              </a:rPr>
              <a:t>Editare și personalizare grafică a scenariilor</a:t>
            </a:r>
            <a:r>
              <a:rPr lang="ro-RO" sz="1600">
                <a:latin typeface="Calibri"/>
                <a:ea typeface="Calibri"/>
                <a:cs typeface="Calibri"/>
              </a:rPr>
              <a:t>: LoadNinja oferă o interfață grafică intuitivă pentru editarea și personalizarea scenariilor de testare, inclusiv adăugarea de date de intrare, condiții de buclă și ramificări.</a:t>
            </a:r>
          </a:p>
          <a:p>
            <a:pPr lvl="1">
              <a:buFont typeface="Courier New" panose="020B0604020202020204" pitchFamily="34" charset="0"/>
              <a:buChar char="o"/>
            </a:pPr>
            <a:r>
              <a:rPr lang="ro-RO" sz="1600" b="1">
                <a:latin typeface="Calibri"/>
                <a:ea typeface="Calibri"/>
                <a:cs typeface="Calibri"/>
              </a:rPr>
              <a:t>Simulare dinamică a încărcăturii</a:t>
            </a:r>
            <a:r>
              <a:rPr lang="ro-RO" sz="1600">
                <a:latin typeface="Calibri"/>
                <a:ea typeface="Calibri"/>
                <a:cs typeface="Calibri"/>
              </a:rPr>
              <a:t>: Platforma permite utilizatorilor să ajusteze dinamic numărul de utilizatori simultani și ritmul interacțiunilor, pentru a simula încărcături variabile și realiste.</a:t>
            </a:r>
          </a:p>
          <a:p>
            <a:pPr lvl="1">
              <a:buFont typeface="Courier New" panose="020B0604020202020204" pitchFamily="34" charset="0"/>
              <a:buChar char="o"/>
            </a:pPr>
            <a:r>
              <a:rPr lang="ro-RO" sz="1200" b="1">
                <a:latin typeface="Calibri"/>
                <a:ea typeface="Calibri"/>
                <a:cs typeface="Calibri"/>
              </a:rPr>
              <a:t>Testare a interfeței utilizatorului (UI)</a:t>
            </a:r>
            <a:r>
              <a:rPr lang="ro-RO" sz="1200">
                <a:latin typeface="Calibri"/>
                <a:ea typeface="Calibri"/>
                <a:cs typeface="Calibri"/>
              </a:rPr>
              <a:t>: În plus față de testarea performanței backend-ului, LoadNinja este specializat în testarea performanței interfeței utilizatorului (UI), pentru a evalua și a optimiza timpul de răspuns al aplicației din perspectiva utilizatorului final.</a:t>
            </a:r>
          </a:p>
          <a:p>
            <a:pPr lvl="1">
              <a:buFont typeface="Courier New" panose="020B0604020202020204" pitchFamily="34" charset="0"/>
              <a:buChar char="o"/>
            </a:pPr>
            <a:r>
              <a:rPr lang="ro-RO" sz="1200" b="1">
                <a:latin typeface="Calibri"/>
                <a:ea typeface="Calibri"/>
                <a:cs typeface="Calibri"/>
              </a:rPr>
              <a:t>Integrare cu fluxurile de lucru existente</a:t>
            </a:r>
            <a:r>
              <a:rPr lang="ro-RO" sz="1200">
                <a:latin typeface="Calibri"/>
                <a:ea typeface="Calibri"/>
                <a:cs typeface="Calibri"/>
              </a:rPr>
              <a:t>: LoadNinja poate fi integrat în fluxurile de lucru ale echipei de dezvoltare</a:t>
            </a:r>
          </a:p>
        </p:txBody>
      </p:sp>
    </p:spTree>
    <p:extLst>
      <p:ext uri="{BB962C8B-B14F-4D97-AF65-F5344CB8AC3E}">
        <p14:creationId xmlns:p14="http://schemas.microsoft.com/office/powerpoint/2010/main" val="3462802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1B23332-3D10-400F-FF74-AE2E4EAECE31}"/>
              </a:ext>
            </a:extLst>
          </p:cNvPr>
          <p:cNvSpPr>
            <a:spLocks noGrp="1"/>
          </p:cNvSpPr>
          <p:nvPr>
            <p:ph type="title"/>
          </p:nvPr>
        </p:nvSpPr>
        <p:spPr/>
        <p:txBody>
          <a:bodyPr>
            <a:normAutofit/>
          </a:bodyPr>
          <a:lstStyle/>
          <a:p>
            <a:pPr algn="ctr"/>
            <a:r>
              <a:rPr lang="en-US">
                <a:latin typeface="Calibri"/>
                <a:ea typeface="Calibri"/>
                <a:cs typeface="Times New Roman"/>
              </a:rPr>
              <a:t>HP Load Runner</a:t>
            </a:r>
            <a:endParaRPr lang="ro-RO">
              <a:latin typeface="Calibri"/>
            </a:endParaRPr>
          </a:p>
        </p:txBody>
      </p:sp>
      <p:sp>
        <p:nvSpPr>
          <p:cNvPr id="3" name="Substituent conținut 2">
            <a:extLst>
              <a:ext uri="{FF2B5EF4-FFF2-40B4-BE49-F238E27FC236}">
                <a16:creationId xmlns:a16="http://schemas.microsoft.com/office/drawing/2014/main" id="{EECBFEB3-125D-757B-F57B-0AE458CF0D46}"/>
              </a:ext>
            </a:extLst>
          </p:cNvPr>
          <p:cNvSpPr>
            <a:spLocks noGrp="1"/>
          </p:cNvSpPr>
          <p:nvPr>
            <p:ph idx="1"/>
          </p:nvPr>
        </p:nvSpPr>
        <p:spPr>
          <a:xfrm>
            <a:off x="1141412" y="2249487"/>
            <a:ext cx="9905999" cy="4630285"/>
          </a:xfrm>
        </p:spPr>
        <p:txBody>
          <a:bodyPr vert="horz" lIns="91440" tIns="45720" rIns="91440" bIns="45720" rtlCol="0" anchor="t">
            <a:noAutofit/>
          </a:bodyPr>
          <a:lstStyle/>
          <a:p>
            <a:r>
              <a:rPr lang="ro-RO" sz="2000">
                <a:latin typeface="Calibri"/>
                <a:ea typeface="Calibri"/>
                <a:cs typeface="Calibri"/>
              </a:rPr>
              <a:t>HP LoadRunner este un instrument puternic de testare a performanței și încărcării, dezvoltat de Hewlett-Packard Enterprise (HPE). </a:t>
            </a:r>
            <a:endParaRPr lang="ro-RO" sz="2000">
              <a:ea typeface="Calibri"/>
            </a:endParaRPr>
          </a:p>
          <a:p>
            <a:r>
              <a:rPr lang="ro-RO" sz="2000">
                <a:latin typeface="Calibri"/>
                <a:ea typeface="Calibri"/>
                <a:cs typeface="Calibri"/>
              </a:rPr>
              <a:t>Principalele caracteristici ale HP LoadRunner includ:</a:t>
            </a:r>
          </a:p>
          <a:p>
            <a:pPr lvl="1">
              <a:buFont typeface="Courier New" panose="020B0604020202020204" pitchFamily="34" charset="0"/>
              <a:buChar char="o"/>
            </a:pPr>
            <a:r>
              <a:rPr lang="ro-RO" sz="1600" b="1">
                <a:latin typeface="Calibri"/>
                <a:ea typeface="Calibri"/>
                <a:cs typeface="Calibri"/>
              </a:rPr>
              <a:t>Scriptare multi-protocol</a:t>
            </a:r>
            <a:r>
              <a:rPr lang="ro-RO" sz="1600">
                <a:latin typeface="Calibri"/>
                <a:ea typeface="Calibri"/>
                <a:cs typeface="Calibri"/>
              </a:rPr>
              <a:t>: LoadRunner suportă o gamă largă de protocoale de comunicare, inclusiv HTTP, HTTPS, JDBC, LDAP, SMTP și multe altele, permițând utilizatorilor să testeze o varietate de aplicații web și enterprise.</a:t>
            </a:r>
          </a:p>
          <a:p>
            <a:pPr lvl="1">
              <a:buFont typeface="Courier New" panose="020B0604020202020204" pitchFamily="34" charset="0"/>
              <a:buChar char="o"/>
            </a:pPr>
            <a:r>
              <a:rPr lang="ro-RO" sz="1600" b="1">
                <a:latin typeface="Calibri"/>
                <a:ea typeface="Calibri"/>
                <a:cs typeface="Calibri"/>
              </a:rPr>
              <a:t>Generare de încărcătură distribuită</a:t>
            </a:r>
            <a:r>
              <a:rPr lang="ro-RO" sz="1600">
                <a:latin typeface="Calibri"/>
                <a:ea typeface="Calibri"/>
                <a:cs typeface="Calibri"/>
              </a:rPr>
              <a:t>: Platforma permite utilizatorilor să simuleze mii sau chiar sute de mii de utilizatori simultani, distribuind sarcini de testare pe mai multe mașini virtuale sau fizice.</a:t>
            </a:r>
          </a:p>
          <a:p>
            <a:pPr lvl="1">
              <a:buFont typeface="Courier New" panose="020B0604020202020204" pitchFamily="34" charset="0"/>
              <a:buChar char="o"/>
            </a:pPr>
            <a:r>
              <a:rPr lang="ro-RO" sz="1600" b="1">
                <a:latin typeface="Calibri"/>
                <a:ea typeface="Calibri"/>
                <a:cs typeface="Calibri"/>
              </a:rPr>
              <a:t>Monitorizare și analiză avansată a performanței</a:t>
            </a:r>
            <a:r>
              <a:rPr lang="ro-RO" sz="1600">
                <a:latin typeface="Calibri"/>
                <a:ea typeface="Calibri"/>
                <a:cs typeface="Calibri"/>
              </a:rPr>
              <a:t>: LoadRunner oferă instrumente puternice pentru monitorizarea și analiza performanței aplicației în timp real, inclusiv grafice detaliate, rapoarte personalizate și alerte de performanță.</a:t>
            </a:r>
          </a:p>
          <a:p>
            <a:endParaRPr lang="ro-RO" sz="2000" dirty="0">
              <a:ea typeface="Calibri"/>
            </a:endParaRPr>
          </a:p>
        </p:txBody>
      </p:sp>
    </p:spTree>
    <p:extLst>
      <p:ext uri="{BB962C8B-B14F-4D97-AF65-F5344CB8AC3E}">
        <p14:creationId xmlns:p14="http://schemas.microsoft.com/office/powerpoint/2010/main" val="2164066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79B1960-3EAA-DBC8-8F7D-B193D77CE2CB}"/>
              </a:ext>
            </a:extLst>
          </p:cNvPr>
          <p:cNvSpPr>
            <a:spLocks noGrp="1"/>
          </p:cNvSpPr>
          <p:nvPr>
            <p:ph type="title"/>
          </p:nvPr>
        </p:nvSpPr>
        <p:spPr/>
        <p:txBody>
          <a:bodyPr>
            <a:normAutofit/>
          </a:bodyPr>
          <a:lstStyle/>
          <a:p>
            <a:pPr algn="ctr"/>
            <a:r>
              <a:rPr lang="en-US" b="1">
                <a:latin typeface="Calibri"/>
                <a:ea typeface="Calibri"/>
                <a:cs typeface="Times New Roman"/>
              </a:rPr>
              <a:t>Apache J Meter</a:t>
            </a:r>
            <a:endParaRPr lang="ro-RO">
              <a:latin typeface="Calibri"/>
              <a:ea typeface="Calibri"/>
            </a:endParaRPr>
          </a:p>
        </p:txBody>
      </p:sp>
      <p:sp>
        <p:nvSpPr>
          <p:cNvPr id="3" name="Substituent conținut 2">
            <a:extLst>
              <a:ext uri="{FF2B5EF4-FFF2-40B4-BE49-F238E27FC236}">
                <a16:creationId xmlns:a16="http://schemas.microsoft.com/office/drawing/2014/main" id="{7538502B-6ADA-14B9-D26A-40C3B200333F}"/>
              </a:ext>
            </a:extLst>
          </p:cNvPr>
          <p:cNvSpPr>
            <a:spLocks noGrp="1"/>
          </p:cNvSpPr>
          <p:nvPr>
            <p:ph idx="1"/>
          </p:nvPr>
        </p:nvSpPr>
        <p:spPr>
          <a:xfrm>
            <a:off x="1141412" y="2249487"/>
            <a:ext cx="9905999" cy="4485142"/>
          </a:xfrm>
        </p:spPr>
        <p:txBody>
          <a:bodyPr vert="horz" lIns="91440" tIns="45720" rIns="91440" bIns="45720" rtlCol="0" anchor="t">
            <a:noAutofit/>
          </a:bodyPr>
          <a:lstStyle/>
          <a:p>
            <a:r>
              <a:rPr lang="ro-RO" sz="1800">
                <a:latin typeface="Calibri"/>
                <a:ea typeface="Calibri"/>
                <a:cs typeface="Calibri"/>
              </a:rPr>
              <a:t>Apache JMeter este o unealtă open-source de testare a performanței, dezvoltată de Apache Software Foundation. Este utilizată pentru a testa performanța aplicațiilor web și serviciilor web</a:t>
            </a:r>
          </a:p>
          <a:p>
            <a:r>
              <a:rPr lang="ro-RO" sz="1800">
                <a:latin typeface="Calibri"/>
                <a:ea typeface="Calibri"/>
                <a:cs typeface="Calibri"/>
              </a:rPr>
              <a:t>Caracteristici principale ale Apache JMeter includ:</a:t>
            </a:r>
          </a:p>
          <a:p>
            <a:pPr lvl="1">
              <a:buFont typeface="Courier New" panose="020B0604020202020204" pitchFamily="34" charset="0"/>
              <a:buChar char="o"/>
            </a:pPr>
            <a:r>
              <a:rPr lang="ro-RO" sz="1800" b="1">
                <a:latin typeface="Calibri"/>
                <a:ea typeface="Calibri"/>
                <a:cs typeface="Calibri"/>
              </a:rPr>
              <a:t>Generare de încărcătură</a:t>
            </a:r>
            <a:r>
              <a:rPr lang="ro-RO" sz="1800">
                <a:latin typeface="Calibri"/>
                <a:ea typeface="Calibri"/>
                <a:cs typeface="Calibri"/>
              </a:rPr>
              <a:t>: Permite utilizatorilor să creeze și să execute teste pentru a simula încărcături mari de utilizatori simultani, evaluând astfel performanța și scalabilitatea aplicației.</a:t>
            </a:r>
          </a:p>
          <a:p>
            <a:pPr lvl="1">
              <a:buFont typeface="Courier New" panose="020B0604020202020204" pitchFamily="34" charset="0"/>
              <a:buChar char="o"/>
            </a:pPr>
            <a:r>
              <a:rPr lang="ro-RO" sz="1800" b="1">
                <a:latin typeface="Calibri"/>
                <a:ea typeface="Calibri"/>
                <a:cs typeface="Calibri"/>
              </a:rPr>
              <a:t>Suport pentru multiple protocoale</a:t>
            </a:r>
            <a:r>
              <a:rPr lang="ro-RO" sz="1800">
                <a:latin typeface="Calibri"/>
                <a:ea typeface="Calibri"/>
                <a:cs typeface="Calibri"/>
              </a:rPr>
              <a:t>: JMeter suportă o gamă largă de protocoale de comunicare, inclusiv HTTP, HTTPS, JDBC, LDAP, JMS, FTP, și multe altele, permițând testarea unei varietăți de aplicații web și servicii web.</a:t>
            </a:r>
          </a:p>
          <a:p>
            <a:pPr lvl="1">
              <a:buFont typeface="Courier New" panose="020B0604020202020204" pitchFamily="34" charset="0"/>
              <a:buChar char="o"/>
            </a:pPr>
            <a:r>
              <a:rPr lang="ro-RO" sz="1800" b="1">
                <a:latin typeface="Calibri"/>
                <a:ea typeface="Calibri"/>
                <a:cs typeface="Calibri"/>
              </a:rPr>
              <a:t>Interfeță grafică intuitivă</a:t>
            </a:r>
            <a:r>
              <a:rPr lang="ro-RO" sz="1800">
                <a:latin typeface="Calibri"/>
                <a:ea typeface="Calibri"/>
                <a:cs typeface="Calibri"/>
              </a:rPr>
              <a:t>: Oferă o interfață grafică ușor de utilizat, care permite utilizatorilor să creeze, să editeze și să ruleze teste fără a fi nevoie de cunoștințe avansate de programare.</a:t>
            </a:r>
          </a:p>
          <a:p>
            <a:pPr lvl="1">
              <a:buFont typeface="Courier New" panose="020B0604020202020204" pitchFamily="34" charset="0"/>
              <a:buChar char="o"/>
            </a:pPr>
            <a:r>
              <a:rPr lang="ro-RO" sz="1800" b="1">
                <a:latin typeface="Calibri"/>
                <a:ea typeface="Calibri"/>
                <a:cs typeface="Calibri"/>
              </a:rPr>
              <a:t>Scriptare flexibilă</a:t>
            </a:r>
            <a:r>
              <a:rPr lang="ro-RO" sz="1800">
                <a:latin typeface="Calibri"/>
                <a:ea typeface="Calibri"/>
                <a:cs typeface="Calibri"/>
              </a:rPr>
              <a:t>: Utilizatorii pot crea scenarii complexe de testare prin intermediul unui limbaj de scriptare puternic și ușor de învățat, care permite personalizarea și automatizarea testelor.</a:t>
            </a:r>
          </a:p>
          <a:p>
            <a:endParaRPr lang="ro-RO" sz="1600" dirty="0">
              <a:ea typeface="Calibri"/>
            </a:endParaRPr>
          </a:p>
        </p:txBody>
      </p:sp>
    </p:spTree>
    <p:extLst>
      <p:ext uri="{BB962C8B-B14F-4D97-AF65-F5344CB8AC3E}">
        <p14:creationId xmlns:p14="http://schemas.microsoft.com/office/powerpoint/2010/main" val="305900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11203B6-7210-F7A2-F2B0-67D1D269E2D7}"/>
              </a:ext>
            </a:extLst>
          </p:cNvPr>
          <p:cNvSpPr>
            <a:spLocks noGrp="1"/>
          </p:cNvSpPr>
          <p:nvPr>
            <p:ph type="title"/>
          </p:nvPr>
        </p:nvSpPr>
        <p:spPr/>
        <p:txBody>
          <a:bodyPr>
            <a:normAutofit/>
          </a:bodyPr>
          <a:lstStyle/>
          <a:p>
            <a:pPr algn="ctr"/>
            <a:r>
              <a:rPr lang="en-US">
                <a:latin typeface="Calibri"/>
                <a:ea typeface="Calibri"/>
                <a:cs typeface="Times New Roman"/>
              </a:rPr>
              <a:t>NeoLoad</a:t>
            </a:r>
            <a:endParaRPr lang="ro-RO">
              <a:latin typeface="Calibri"/>
              <a:ea typeface="Calibri"/>
            </a:endParaRPr>
          </a:p>
        </p:txBody>
      </p:sp>
      <p:sp>
        <p:nvSpPr>
          <p:cNvPr id="3" name="Substituent conținut 2">
            <a:extLst>
              <a:ext uri="{FF2B5EF4-FFF2-40B4-BE49-F238E27FC236}">
                <a16:creationId xmlns:a16="http://schemas.microsoft.com/office/drawing/2014/main" id="{C6FEB339-5E6A-37CE-0914-864A08181270}"/>
              </a:ext>
            </a:extLst>
          </p:cNvPr>
          <p:cNvSpPr>
            <a:spLocks noGrp="1"/>
          </p:cNvSpPr>
          <p:nvPr>
            <p:ph idx="1"/>
          </p:nvPr>
        </p:nvSpPr>
        <p:spPr>
          <a:xfrm>
            <a:off x="1141412" y="2249487"/>
            <a:ext cx="9905999" cy="4460952"/>
          </a:xfrm>
        </p:spPr>
        <p:txBody>
          <a:bodyPr vert="horz" lIns="91440" tIns="45720" rIns="91440" bIns="45720" rtlCol="0" anchor="t">
            <a:noAutofit/>
          </a:bodyPr>
          <a:lstStyle/>
          <a:p>
            <a:r>
              <a:rPr lang="ro-RO" sz="1700">
                <a:latin typeface="Calibri"/>
                <a:ea typeface="Calibri"/>
                <a:cs typeface="Calibri"/>
              </a:rPr>
              <a:t>NeoLoad este o platformă avansată de testare a performanței și încărcării, dezvoltată de Neotys, care permite organizațiilor să evalueze performanța și scalabilitatea aplicațiilor lor web, mobile și API-uri într-un mod eficient și scalabil.</a:t>
            </a:r>
          </a:p>
          <a:p>
            <a:r>
              <a:rPr lang="ro-RO" sz="1700">
                <a:latin typeface="Calibri"/>
                <a:ea typeface="Calibri"/>
                <a:cs typeface="Calibri"/>
              </a:rPr>
              <a:t>Principalele caracteristici ale NeoLoad includ:</a:t>
            </a:r>
          </a:p>
          <a:p>
            <a:pPr lvl="1">
              <a:buFont typeface="Courier New" panose="020B0604020202020204" pitchFamily="34" charset="0"/>
              <a:buChar char="o"/>
            </a:pPr>
            <a:r>
              <a:rPr lang="ro-RO" sz="1700" b="1">
                <a:latin typeface="Calibri"/>
                <a:ea typeface="Calibri"/>
                <a:cs typeface="Calibri"/>
              </a:rPr>
              <a:t>Modelare intuitivă a scenariilor de testare</a:t>
            </a:r>
            <a:r>
              <a:rPr lang="ro-RO" sz="1700">
                <a:latin typeface="Calibri"/>
                <a:ea typeface="Calibri"/>
                <a:cs typeface="Calibri"/>
              </a:rPr>
              <a:t>: NeoLoad oferă o interfață grafică intuitivă pentru modelarea și configurarea scenariilor de testare, permițând utilizatorilor să creeze teste complexe de performanță fără a fi nevoie de cunoștințe avansate de programare.</a:t>
            </a:r>
          </a:p>
          <a:p>
            <a:pPr lvl="1">
              <a:buFont typeface="Courier New" panose="020B0604020202020204" pitchFamily="34" charset="0"/>
              <a:buChar char="o"/>
            </a:pPr>
            <a:r>
              <a:rPr lang="ro-RO" sz="1700" b="1">
                <a:latin typeface="Calibri"/>
                <a:ea typeface="Calibri"/>
                <a:cs typeface="Calibri"/>
              </a:rPr>
              <a:t>Generare dinamică de încărcătură</a:t>
            </a:r>
            <a:r>
              <a:rPr lang="ro-RO" sz="1700">
                <a:latin typeface="Calibri"/>
                <a:ea typeface="Calibri"/>
                <a:cs typeface="Calibri"/>
              </a:rPr>
              <a:t>: Platforma permite utilizatorilor să simuleze încărcături variabile și realiste, ajustând dinamic numărul de utilizatori simultani, ritmul interacțiunilor și comportamentul acestora în timpul testului.</a:t>
            </a:r>
          </a:p>
          <a:p>
            <a:pPr lvl="1">
              <a:buFont typeface="Courier New" panose="020B0604020202020204" pitchFamily="34" charset="0"/>
              <a:buChar char="o"/>
            </a:pPr>
            <a:r>
              <a:rPr lang="ro-RO" sz="1700" b="1">
                <a:latin typeface="Calibri"/>
                <a:ea typeface="Calibri"/>
                <a:cs typeface="Calibri"/>
              </a:rPr>
              <a:t>Testare a aplicațiilor mobile și API-uri</a:t>
            </a:r>
            <a:r>
              <a:rPr lang="ro-RO" sz="1700">
                <a:latin typeface="Calibri"/>
                <a:ea typeface="Calibri"/>
                <a:cs typeface="Calibri"/>
              </a:rPr>
              <a:t>: În plus față de testarea aplicațiilor web, NeoLoad suportă testarea performanței aplicațiilor mobile și API-urilor, permițând evaluarea performanței întregului ecosistem al aplicației.</a:t>
            </a:r>
          </a:p>
          <a:p>
            <a:endParaRPr lang="ro-RO" sz="1700" dirty="0">
              <a:ea typeface="Calibri"/>
            </a:endParaRPr>
          </a:p>
        </p:txBody>
      </p:sp>
    </p:spTree>
    <p:extLst>
      <p:ext uri="{BB962C8B-B14F-4D97-AF65-F5344CB8AC3E}">
        <p14:creationId xmlns:p14="http://schemas.microsoft.com/office/powerpoint/2010/main" val="1649374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BE606ED-E7EE-1C61-96DF-3140F1047DBD}"/>
              </a:ext>
            </a:extLst>
          </p:cNvPr>
          <p:cNvSpPr>
            <a:spLocks noGrp="1"/>
          </p:cNvSpPr>
          <p:nvPr>
            <p:ph type="title"/>
          </p:nvPr>
        </p:nvSpPr>
        <p:spPr/>
        <p:txBody>
          <a:bodyPr>
            <a:normAutofit/>
          </a:bodyPr>
          <a:lstStyle/>
          <a:p>
            <a:pPr algn="ctr"/>
            <a:r>
              <a:rPr lang="en-US">
                <a:latin typeface="Calibri"/>
                <a:ea typeface="Calibri"/>
                <a:cs typeface="Times New Roman"/>
              </a:rPr>
              <a:t>WebLoad Professional</a:t>
            </a:r>
            <a:endParaRPr lang="ro-RO">
              <a:latin typeface="Calibri"/>
              <a:ea typeface="Calibri"/>
            </a:endParaRPr>
          </a:p>
        </p:txBody>
      </p:sp>
      <p:sp>
        <p:nvSpPr>
          <p:cNvPr id="3" name="Substituent conținut 2">
            <a:extLst>
              <a:ext uri="{FF2B5EF4-FFF2-40B4-BE49-F238E27FC236}">
                <a16:creationId xmlns:a16="http://schemas.microsoft.com/office/drawing/2014/main" id="{B9E2E1BD-3D1A-4427-DF92-FC22C9308C13}"/>
              </a:ext>
            </a:extLst>
          </p:cNvPr>
          <p:cNvSpPr>
            <a:spLocks noGrp="1"/>
          </p:cNvSpPr>
          <p:nvPr>
            <p:ph idx="1"/>
          </p:nvPr>
        </p:nvSpPr>
        <p:spPr>
          <a:xfrm>
            <a:off x="1141412" y="2249487"/>
            <a:ext cx="9905999" cy="4400475"/>
          </a:xfrm>
        </p:spPr>
        <p:txBody>
          <a:bodyPr vert="horz" lIns="91440" tIns="45720" rIns="91440" bIns="45720" rtlCol="0" anchor="t">
            <a:noAutofit/>
          </a:bodyPr>
          <a:lstStyle/>
          <a:p>
            <a:r>
              <a:rPr lang="ro-RO" sz="2000">
                <a:latin typeface="Calibri"/>
                <a:ea typeface="Calibri"/>
                <a:cs typeface="Calibri"/>
              </a:rPr>
              <a:t>WebLOAD Professional este o soluție avansată de testare a performanței și încărcării dezvoltată de RadView Software. Este concepută pentru a ajuta organizațiile să evalueze și să optimizeze performanța aplicațiilor web și mobile într-un mod eficient și scalabil.</a:t>
            </a:r>
          </a:p>
          <a:p>
            <a:r>
              <a:rPr lang="ro-RO" sz="2000">
                <a:latin typeface="Calibri"/>
                <a:ea typeface="Calibri"/>
                <a:cs typeface="Calibri"/>
              </a:rPr>
              <a:t>Caracteristicile cheie ale WebLOAD Professional includ:</a:t>
            </a:r>
          </a:p>
          <a:p>
            <a:r>
              <a:rPr lang="ro-RO" sz="2000" b="1">
                <a:latin typeface="Calibri"/>
                <a:ea typeface="Calibri"/>
                <a:cs typeface="Calibri"/>
              </a:rPr>
              <a:t>Generare de încărcătură puternică</a:t>
            </a:r>
            <a:r>
              <a:rPr lang="ro-RO" sz="2000">
                <a:latin typeface="Calibri"/>
                <a:ea typeface="Calibri"/>
                <a:cs typeface="Calibri"/>
              </a:rPr>
              <a:t>: WebLOAD permite simularea unui număr mare de utilizatori simultani care accesează aplicația într-un mediu controlat, permițând evaluarea performanței sub diferite încărcături.</a:t>
            </a:r>
          </a:p>
          <a:p>
            <a:r>
              <a:rPr lang="ro-RO" sz="2000" b="1">
                <a:latin typeface="Calibri"/>
                <a:ea typeface="Calibri"/>
                <a:cs typeface="Calibri"/>
              </a:rPr>
              <a:t>Scriptare și editare flexibilă</a:t>
            </a:r>
            <a:r>
              <a:rPr lang="ro-RO" sz="2000">
                <a:latin typeface="Calibri"/>
                <a:ea typeface="Calibri"/>
                <a:cs typeface="Calibri"/>
              </a:rPr>
              <a:t>: Platforma oferă un limbaj de scriptare puternic și ușor de învățat pentru a crea scenarii de testare complexe. Utilizatorii pot edita și personaliza scenariile de testare pentru a simula comportamentul real al utilizatorilor.</a:t>
            </a:r>
          </a:p>
          <a:p>
            <a:endParaRPr lang="ro-RO" sz="2000" dirty="0">
              <a:ea typeface="Calibri"/>
            </a:endParaRPr>
          </a:p>
        </p:txBody>
      </p:sp>
    </p:spTree>
    <p:extLst>
      <p:ext uri="{BB962C8B-B14F-4D97-AF65-F5344CB8AC3E}">
        <p14:creationId xmlns:p14="http://schemas.microsoft.com/office/powerpoint/2010/main" val="22605024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A9A42CF-F504-951D-DB79-F3359EC8529E}"/>
              </a:ext>
            </a:extLst>
          </p:cNvPr>
          <p:cNvSpPr>
            <a:spLocks noGrp="1"/>
          </p:cNvSpPr>
          <p:nvPr>
            <p:ph type="title"/>
          </p:nvPr>
        </p:nvSpPr>
        <p:spPr/>
        <p:txBody>
          <a:bodyPr>
            <a:normAutofit/>
          </a:bodyPr>
          <a:lstStyle/>
          <a:p>
            <a:pPr algn="ctr"/>
            <a:r>
              <a:rPr lang="en-US">
                <a:latin typeface="Calibri"/>
                <a:ea typeface="Calibri"/>
                <a:cs typeface="Times New Roman"/>
              </a:rPr>
              <a:t>LoadUI</a:t>
            </a:r>
            <a:endParaRPr lang="ro-RO">
              <a:latin typeface="Calibri"/>
              <a:ea typeface="Calibri"/>
            </a:endParaRPr>
          </a:p>
        </p:txBody>
      </p:sp>
      <p:sp>
        <p:nvSpPr>
          <p:cNvPr id="3" name="Substituent conținut 2">
            <a:extLst>
              <a:ext uri="{FF2B5EF4-FFF2-40B4-BE49-F238E27FC236}">
                <a16:creationId xmlns:a16="http://schemas.microsoft.com/office/drawing/2014/main" id="{65F5C47A-D242-71E8-6A24-B2D6E342B6EC}"/>
              </a:ext>
            </a:extLst>
          </p:cNvPr>
          <p:cNvSpPr>
            <a:spLocks noGrp="1"/>
          </p:cNvSpPr>
          <p:nvPr>
            <p:ph idx="1"/>
          </p:nvPr>
        </p:nvSpPr>
        <p:spPr>
          <a:xfrm>
            <a:off x="1141412" y="2249487"/>
            <a:ext cx="9905999" cy="4606094"/>
          </a:xfrm>
        </p:spPr>
        <p:txBody>
          <a:bodyPr vert="horz" lIns="91440" tIns="45720" rIns="91440" bIns="45720" rtlCol="0" anchor="t">
            <a:noAutofit/>
          </a:bodyPr>
          <a:lstStyle/>
          <a:p>
            <a:r>
              <a:rPr lang="ro-RO" sz="1800">
                <a:latin typeface="Calibri"/>
                <a:ea typeface="Calibri"/>
                <a:cs typeface="Calibri"/>
              </a:rPr>
              <a:t>LoadUI este o unealtă de testare a performanței și încărcării dezvoltată de SmartBear Software, specializată în testarea API-urilor și serviciilor web. </a:t>
            </a:r>
          </a:p>
          <a:p>
            <a:r>
              <a:rPr lang="ro-RO" sz="1800">
                <a:latin typeface="Calibri"/>
                <a:ea typeface="Calibri"/>
                <a:cs typeface="Calibri"/>
              </a:rPr>
              <a:t>Caracteristicile cheie ale LoadUI includ:</a:t>
            </a:r>
          </a:p>
          <a:p>
            <a:r>
              <a:rPr lang="ro-RO" sz="1800" b="1">
                <a:latin typeface="Calibri"/>
                <a:ea typeface="Calibri"/>
                <a:cs typeface="Calibri"/>
              </a:rPr>
              <a:t>Interfață grafică intuitivă</a:t>
            </a:r>
            <a:r>
              <a:rPr lang="ro-RO" sz="1800">
                <a:latin typeface="Calibri"/>
                <a:ea typeface="Calibri"/>
                <a:cs typeface="Calibri"/>
              </a:rPr>
              <a:t>: LoadUI oferă o interfață grafică ușor de utilizat, care permite utilizatorilor să creeze, să editeze și să ruleze teste de performanță fără a fi necesară programarea manuală a testelor.</a:t>
            </a:r>
          </a:p>
          <a:p>
            <a:r>
              <a:rPr lang="ro-RO" sz="1800" b="1">
                <a:latin typeface="Calibri"/>
                <a:ea typeface="Calibri"/>
                <a:cs typeface="Calibri"/>
              </a:rPr>
              <a:t>Generare de încărcătură distribuită</a:t>
            </a:r>
            <a:r>
              <a:rPr lang="ro-RO" sz="1800">
                <a:latin typeface="Calibri"/>
                <a:ea typeface="Calibri"/>
                <a:cs typeface="Calibri"/>
              </a:rPr>
              <a:t>: Platforma permite utilizatorilor să simuleze mii sau chiar sute de mii de cereri HTTP simultane către API-uri, distribuind sarcini de testare pe mai multe mașini virtuale sau fizice.</a:t>
            </a:r>
          </a:p>
          <a:p>
            <a:r>
              <a:rPr lang="ro-RO" sz="1800" b="1">
                <a:latin typeface="Calibri"/>
                <a:ea typeface="Calibri"/>
                <a:cs typeface="Calibri"/>
              </a:rPr>
              <a:t>Suport pentru multiple protocoale</a:t>
            </a:r>
            <a:r>
              <a:rPr lang="ro-RO" sz="1800">
                <a:latin typeface="Calibri"/>
                <a:ea typeface="Calibri"/>
                <a:cs typeface="Calibri"/>
              </a:rPr>
              <a:t>: LoadUI suportă o varietate de protocoale de comunicare, inclusiv HTTP, HTTPS, REST, SOAP și JDBC, permițând testarea diferitelor tipuri de API-uri și servicii web.</a:t>
            </a:r>
            <a:endParaRPr lang="ro-RO" sz="1800">
              <a:latin typeface="Calibri"/>
              <a:cs typeface="Calibri"/>
            </a:endParaRPr>
          </a:p>
          <a:p>
            <a:endParaRPr lang="ro-RO" sz="1800" dirty="0">
              <a:solidFill>
                <a:srgbClr val="0D0D0D"/>
              </a:solidFill>
              <a:ea typeface="Calibri"/>
            </a:endParaRPr>
          </a:p>
        </p:txBody>
      </p:sp>
    </p:spTree>
    <p:extLst>
      <p:ext uri="{BB962C8B-B14F-4D97-AF65-F5344CB8AC3E}">
        <p14:creationId xmlns:p14="http://schemas.microsoft.com/office/powerpoint/2010/main" val="3243748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FF1B996-FBFE-ACC6-432C-B94492B4295F}"/>
              </a:ext>
            </a:extLst>
          </p:cNvPr>
          <p:cNvSpPr>
            <a:spLocks noGrp="1"/>
          </p:cNvSpPr>
          <p:nvPr>
            <p:ph type="title"/>
          </p:nvPr>
        </p:nvSpPr>
        <p:spPr/>
        <p:txBody>
          <a:bodyPr>
            <a:normAutofit/>
          </a:bodyPr>
          <a:lstStyle/>
          <a:p>
            <a:pPr algn="ctr"/>
            <a:r>
              <a:rPr lang="en-US" b="1">
                <a:latin typeface="Calibri"/>
                <a:ea typeface="Calibri"/>
                <a:cs typeface="Times New Roman"/>
              </a:rPr>
              <a:t>WAPT</a:t>
            </a:r>
            <a:endParaRPr lang="ro-RO">
              <a:latin typeface="Calibri"/>
              <a:ea typeface="Calibri"/>
            </a:endParaRPr>
          </a:p>
        </p:txBody>
      </p:sp>
      <p:sp>
        <p:nvSpPr>
          <p:cNvPr id="3" name="Substituent conținut 2">
            <a:extLst>
              <a:ext uri="{FF2B5EF4-FFF2-40B4-BE49-F238E27FC236}">
                <a16:creationId xmlns:a16="http://schemas.microsoft.com/office/drawing/2014/main" id="{928D59FB-BF4B-1C8A-D4B1-1239F2A0FE18}"/>
              </a:ext>
            </a:extLst>
          </p:cNvPr>
          <p:cNvSpPr>
            <a:spLocks noGrp="1"/>
          </p:cNvSpPr>
          <p:nvPr>
            <p:ph idx="1"/>
          </p:nvPr>
        </p:nvSpPr>
        <p:spPr>
          <a:xfrm>
            <a:off x="1141412" y="2249487"/>
            <a:ext cx="9905999" cy="4436761"/>
          </a:xfrm>
        </p:spPr>
        <p:txBody>
          <a:bodyPr vert="horz" lIns="91440" tIns="45720" rIns="91440" bIns="45720" rtlCol="0" anchor="t">
            <a:noAutofit/>
          </a:bodyPr>
          <a:lstStyle/>
          <a:p>
            <a:r>
              <a:rPr lang="ro-RO" sz="1800">
                <a:latin typeface="Calibri"/>
                <a:ea typeface="Calibri"/>
                <a:cs typeface="Calibri"/>
              </a:rPr>
              <a:t>WAPT (Web Application Performance Testing) este o soluție avansată pentru testarea performanței aplicațiilor web, dezvoltată de SoftLogica. </a:t>
            </a:r>
            <a:endParaRPr lang="ro-RO" sz="1800" dirty="0">
              <a:ea typeface="Calibri"/>
            </a:endParaRPr>
          </a:p>
          <a:p>
            <a:r>
              <a:rPr lang="ro-RO" sz="1800">
                <a:latin typeface="Calibri"/>
                <a:ea typeface="Calibri"/>
                <a:cs typeface="Calibri"/>
              </a:rPr>
              <a:t>Principalele caracteristici ale WAPT includ:</a:t>
            </a:r>
          </a:p>
          <a:p>
            <a:r>
              <a:rPr lang="ro-RO" sz="1800" b="1">
                <a:latin typeface="Calibri"/>
                <a:ea typeface="Calibri"/>
                <a:cs typeface="Calibri"/>
              </a:rPr>
              <a:t>Generare de încărcătură puternică</a:t>
            </a:r>
            <a:r>
              <a:rPr lang="ro-RO" sz="1800">
                <a:latin typeface="Calibri"/>
                <a:ea typeface="Calibri"/>
                <a:cs typeface="Calibri"/>
              </a:rPr>
              <a:t>: WAPT permite utilizatorilor să simuleze mii sau chiar sute de mii de utilizatori simultani care accesează aplicația într-un mediu controlat, permițând evaluarea performanței sub diferite încărcături.</a:t>
            </a:r>
          </a:p>
          <a:p>
            <a:r>
              <a:rPr lang="ro-RO" sz="1800" b="1">
                <a:latin typeface="Calibri"/>
                <a:ea typeface="Calibri"/>
                <a:cs typeface="Calibri"/>
              </a:rPr>
              <a:t>Scriptare și editare flexibilă</a:t>
            </a:r>
            <a:r>
              <a:rPr lang="ro-RO" sz="1800">
                <a:latin typeface="Calibri"/>
                <a:ea typeface="Calibri"/>
                <a:cs typeface="Calibri"/>
              </a:rPr>
              <a:t>: Platforma oferă un limbaj de scriptare puternic și ușor de învățat pentru a crea scenarii de testare complexe. Utilizatorii pot edita și personaliza scenariile de testare pentru a simula comportamentul real al utilizatorilor.</a:t>
            </a:r>
          </a:p>
          <a:p>
            <a:r>
              <a:rPr lang="ro-RO" sz="1800" b="1">
                <a:latin typeface="Calibri"/>
                <a:ea typeface="Calibri"/>
                <a:cs typeface="Calibri"/>
              </a:rPr>
              <a:t>Testare a diferitelor tipuri de aplicații web</a:t>
            </a:r>
            <a:r>
              <a:rPr lang="ro-RO" sz="1800">
                <a:latin typeface="Calibri"/>
                <a:ea typeface="Calibri"/>
                <a:cs typeface="Calibri"/>
              </a:rPr>
              <a:t>: WAPT suportă testarea unei varietăți de tipuri de aplicații web, inclusiv aplicații AJAX, aplicații web pe bază de Flash și aplicații web cu JavaScript complex.</a:t>
            </a:r>
          </a:p>
          <a:p>
            <a:pPr marL="0" indent="0">
              <a:buNone/>
            </a:pPr>
            <a:endParaRPr lang="ro-RO" sz="1800" dirty="0">
              <a:ea typeface="Calibri"/>
            </a:endParaRPr>
          </a:p>
          <a:p>
            <a:endParaRPr lang="ro-RO" sz="1800" dirty="0">
              <a:ea typeface="Calibri"/>
            </a:endParaRPr>
          </a:p>
        </p:txBody>
      </p:sp>
    </p:spTree>
    <p:extLst>
      <p:ext uri="{BB962C8B-B14F-4D97-AF65-F5344CB8AC3E}">
        <p14:creationId xmlns:p14="http://schemas.microsoft.com/office/powerpoint/2010/main" val="379145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AAEA061-716B-F629-54C8-1473143406FF}"/>
              </a:ext>
            </a:extLst>
          </p:cNvPr>
          <p:cNvSpPr>
            <a:spLocks noGrp="1"/>
          </p:cNvSpPr>
          <p:nvPr>
            <p:ph type="title"/>
          </p:nvPr>
        </p:nvSpPr>
        <p:spPr/>
        <p:txBody>
          <a:bodyPr/>
          <a:lstStyle/>
          <a:p>
            <a:pPr algn="ctr"/>
            <a:r>
              <a:rPr lang="ro-RO" dirty="0">
                <a:latin typeface="Calibri"/>
                <a:ea typeface="Calibri"/>
                <a:cs typeface="Calibri"/>
              </a:rPr>
              <a:t>Dezavantaje testare manuala</a:t>
            </a:r>
            <a:endParaRPr lang="ro-RO" dirty="0">
              <a:ea typeface="Calibri" panose="020F0502020204030204" pitchFamily="34" charset="0"/>
            </a:endParaRPr>
          </a:p>
        </p:txBody>
      </p:sp>
      <p:sp>
        <p:nvSpPr>
          <p:cNvPr id="3" name="Substituent conținut 2">
            <a:extLst>
              <a:ext uri="{FF2B5EF4-FFF2-40B4-BE49-F238E27FC236}">
                <a16:creationId xmlns:a16="http://schemas.microsoft.com/office/drawing/2014/main" id="{D6007A44-6F1C-0BB6-5803-D390DF3C9655}"/>
              </a:ext>
            </a:extLst>
          </p:cNvPr>
          <p:cNvSpPr>
            <a:spLocks noGrp="1"/>
          </p:cNvSpPr>
          <p:nvPr>
            <p:ph idx="1"/>
          </p:nvPr>
        </p:nvSpPr>
        <p:spPr/>
        <p:txBody>
          <a:bodyPr vert="horz" lIns="91440" tIns="45720" rIns="91440" bIns="45720" rtlCol="0" anchor="t">
            <a:normAutofit/>
          </a:bodyPr>
          <a:lstStyle/>
          <a:p>
            <a:pPr marL="457200" indent="-457200">
              <a:buAutoNum type="arabicPeriod"/>
            </a:pPr>
            <a:r>
              <a:rPr lang="ro-RO" sz="2000" b="1" dirty="0">
                <a:latin typeface="Calibri"/>
                <a:ea typeface="Calibri"/>
                <a:cs typeface="Calibri"/>
              </a:rPr>
              <a:t>Consum mare de timp și resurse</a:t>
            </a:r>
            <a:r>
              <a:rPr lang="ro-RO" sz="2000" dirty="0">
                <a:latin typeface="Calibri"/>
                <a:ea typeface="Calibri"/>
                <a:cs typeface="Calibri"/>
              </a:rPr>
              <a:t>: Testarea manuală poate fi intens consumatoare de timp și resurse umane, mai ales pentru aplicații mari sau complexe.</a:t>
            </a:r>
          </a:p>
          <a:p>
            <a:pPr marL="457200" indent="-457200">
              <a:buAutoNum type="arabicPeriod"/>
            </a:pPr>
            <a:r>
              <a:rPr lang="ro-RO" sz="2000" b="1" dirty="0">
                <a:latin typeface="Calibri"/>
                <a:ea typeface="Calibri"/>
                <a:cs typeface="Calibri"/>
              </a:rPr>
              <a:t>Costuri pe termen lung</a:t>
            </a:r>
            <a:r>
              <a:rPr lang="ro-RO" sz="2000" dirty="0">
                <a:latin typeface="Calibri"/>
                <a:ea typeface="Calibri"/>
                <a:cs typeface="Calibri"/>
              </a:rPr>
              <a:t>: Pe termen lung, testarea manuală poate fi mai costisitoare decât testarea automată, deoarece necesită resurse umane constante pentru a menține și a rula testele.</a:t>
            </a:r>
          </a:p>
          <a:p>
            <a:pPr marL="457200" indent="-457200">
              <a:buAutoNum type="arabicPeriod"/>
            </a:pPr>
            <a:r>
              <a:rPr lang="ro-RO" sz="2000" b="1" dirty="0">
                <a:latin typeface="Calibri"/>
                <a:ea typeface="Calibri"/>
                <a:cs typeface="Calibri"/>
              </a:rPr>
              <a:t>Limitări în acoperirea testelor</a:t>
            </a:r>
            <a:r>
              <a:rPr lang="ro-RO" sz="2000" dirty="0">
                <a:latin typeface="Calibri"/>
                <a:ea typeface="Calibri"/>
                <a:cs typeface="Calibri"/>
              </a:rPr>
              <a:t>: Testarea manuală poate fi limitată în acoperirea scenariilor de testare și a combinațiilor posibile de date.</a:t>
            </a:r>
            <a:r>
              <a:rPr lang="ro-RO" sz="1200" dirty="0">
                <a:solidFill>
                  <a:srgbClr val="0D0D0D"/>
                </a:solidFill>
                <a:latin typeface="Calibri"/>
                <a:ea typeface="Calibri"/>
                <a:cs typeface="Calibri"/>
              </a:rPr>
              <a:t> </a:t>
            </a:r>
            <a:endParaRPr lang="ro-RO" sz="2000" dirty="0">
              <a:latin typeface="Calibri"/>
              <a:ea typeface="Calibri"/>
              <a:cs typeface="Calibri"/>
            </a:endParaRPr>
          </a:p>
        </p:txBody>
      </p:sp>
    </p:spTree>
    <p:extLst>
      <p:ext uri="{BB962C8B-B14F-4D97-AF65-F5344CB8AC3E}">
        <p14:creationId xmlns:p14="http://schemas.microsoft.com/office/powerpoint/2010/main" val="1309593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24B5EBC-7D2B-9538-335A-A8358073C2C0}"/>
              </a:ext>
            </a:extLst>
          </p:cNvPr>
          <p:cNvSpPr>
            <a:spLocks noGrp="1"/>
          </p:cNvSpPr>
          <p:nvPr>
            <p:ph type="title"/>
          </p:nvPr>
        </p:nvSpPr>
        <p:spPr/>
        <p:txBody>
          <a:bodyPr>
            <a:normAutofit/>
          </a:bodyPr>
          <a:lstStyle/>
          <a:p>
            <a:pPr algn="ctr"/>
            <a:r>
              <a:rPr lang="en-US">
                <a:latin typeface="Calibri"/>
                <a:ea typeface="Calibri"/>
                <a:cs typeface="Times New Roman"/>
              </a:rPr>
              <a:t>Loadster</a:t>
            </a:r>
            <a:endParaRPr lang="ro-RO">
              <a:latin typeface="Calibri"/>
              <a:ea typeface="Calibri"/>
            </a:endParaRPr>
          </a:p>
        </p:txBody>
      </p:sp>
      <p:sp>
        <p:nvSpPr>
          <p:cNvPr id="3" name="Substituent conținut 2">
            <a:extLst>
              <a:ext uri="{FF2B5EF4-FFF2-40B4-BE49-F238E27FC236}">
                <a16:creationId xmlns:a16="http://schemas.microsoft.com/office/drawing/2014/main" id="{570261D2-7AF1-DE50-1B82-F3162E222AF4}"/>
              </a:ext>
            </a:extLst>
          </p:cNvPr>
          <p:cNvSpPr>
            <a:spLocks noGrp="1"/>
          </p:cNvSpPr>
          <p:nvPr>
            <p:ph idx="1"/>
          </p:nvPr>
        </p:nvSpPr>
        <p:spPr>
          <a:xfrm>
            <a:off x="1141412" y="2249487"/>
            <a:ext cx="9905999" cy="4606094"/>
          </a:xfrm>
        </p:spPr>
        <p:txBody>
          <a:bodyPr vert="horz" lIns="91440" tIns="45720" rIns="91440" bIns="45720" rtlCol="0" anchor="t">
            <a:noAutofit/>
          </a:bodyPr>
          <a:lstStyle/>
          <a:p>
            <a:r>
              <a:rPr lang="ro-RO" sz="1800">
                <a:latin typeface="Calibri"/>
                <a:ea typeface="Calibri"/>
                <a:cs typeface="Calibri"/>
              </a:rPr>
              <a:t>Loadster este o platformă de testare a performanței și încărcării, specializată în testarea aplicațiilor web și API-uri.</a:t>
            </a:r>
          </a:p>
          <a:p>
            <a:r>
              <a:rPr lang="ro-RO" sz="1800">
                <a:latin typeface="Calibri"/>
                <a:ea typeface="Calibri"/>
                <a:cs typeface="Calibri"/>
              </a:rPr>
              <a:t>Principalele caracteristici ale Loadster includ:</a:t>
            </a:r>
          </a:p>
          <a:p>
            <a:r>
              <a:rPr lang="ro-RO" sz="1800" b="1">
                <a:latin typeface="Calibri"/>
                <a:ea typeface="Calibri"/>
                <a:cs typeface="Calibri"/>
              </a:rPr>
              <a:t>Generare flexibilă de încărcătură</a:t>
            </a:r>
            <a:r>
              <a:rPr lang="ro-RO" sz="1800">
                <a:latin typeface="Calibri"/>
                <a:ea typeface="Calibri"/>
                <a:cs typeface="Calibri"/>
              </a:rPr>
              <a:t>: Loadster permite simularea unui număr mare de utilizatori simultani care accesează aplicația într-un mediu controlat. Utilizatorii pot configura și ajusta cu ușurință numărul de utilizatori, ratele de solicitare și alte parametri pentru a simula scenarii realiste de trafic.</a:t>
            </a:r>
          </a:p>
          <a:p>
            <a:r>
              <a:rPr lang="ro-RO" sz="1800" b="1">
                <a:latin typeface="Calibri"/>
                <a:ea typeface="Calibri"/>
                <a:cs typeface="Calibri"/>
              </a:rPr>
              <a:t>Interfață grafică intuitivă</a:t>
            </a:r>
            <a:r>
              <a:rPr lang="ro-RO" sz="1800">
                <a:latin typeface="Calibri"/>
                <a:ea typeface="Calibri"/>
                <a:cs typeface="Calibri"/>
              </a:rPr>
              <a:t>: Platforma oferă o interfață grafică ușor de utilizat, care permite utilizatorilor să creeze, să editeze și să ruleze teste de performanță fără a fi necesară programarea manuală a testelor.</a:t>
            </a:r>
          </a:p>
          <a:p>
            <a:r>
              <a:rPr lang="ro-RO" sz="1800" b="1">
                <a:latin typeface="Calibri"/>
                <a:ea typeface="Calibri"/>
                <a:cs typeface="Calibri"/>
              </a:rPr>
              <a:t>Scriptare simplificată</a:t>
            </a:r>
            <a:r>
              <a:rPr lang="ro-RO" sz="1800">
                <a:latin typeface="Calibri"/>
                <a:ea typeface="Calibri"/>
                <a:cs typeface="Calibri"/>
              </a:rPr>
              <a:t>: Loadster oferă un editor de scenarii prietenos, care permite utilizatorilor să creeze și să editeze scenarii de testare printr-un proces de trască și pune.</a:t>
            </a:r>
          </a:p>
          <a:p>
            <a:endParaRPr lang="ro-RO" sz="1800" dirty="0">
              <a:ea typeface="Calibri"/>
            </a:endParaRPr>
          </a:p>
        </p:txBody>
      </p:sp>
    </p:spTree>
    <p:extLst>
      <p:ext uri="{BB962C8B-B14F-4D97-AF65-F5344CB8AC3E}">
        <p14:creationId xmlns:p14="http://schemas.microsoft.com/office/powerpoint/2010/main" val="4196103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4688BF5-93A7-514D-D9C1-473F839C1BC0}"/>
              </a:ext>
            </a:extLst>
          </p:cNvPr>
          <p:cNvSpPr>
            <a:spLocks noGrp="1"/>
          </p:cNvSpPr>
          <p:nvPr>
            <p:ph type="title"/>
          </p:nvPr>
        </p:nvSpPr>
        <p:spPr/>
        <p:txBody>
          <a:bodyPr>
            <a:normAutofit/>
          </a:bodyPr>
          <a:lstStyle/>
          <a:p>
            <a:pPr algn="ctr"/>
            <a:r>
              <a:rPr lang="en-US" sz="2000">
                <a:latin typeface="Calibri"/>
                <a:ea typeface="Calibri"/>
                <a:cs typeface="Times New Roman"/>
              </a:rPr>
              <a:t>LoadImpact</a:t>
            </a:r>
            <a:endParaRPr lang="ro-RO" sz="2000">
              <a:latin typeface="Calibri"/>
              <a:ea typeface="Calibri"/>
              <a:cs typeface="Calibri"/>
            </a:endParaRPr>
          </a:p>
        </p:txBody>
      </p:sp>
      <p:sp>
        <p:nvSpPr>
          <p:cNvPr id="3" name="Substituent conținut 2">
            <a:extLst>
              <a:ext uri="{FF2B5EF4-FFF2-40B4-BE49-F238E27FC236}">
                <a16:creationId xmlns:a16="http://schemas.microsoft.com/office/drawing/2014/main" id="{4BC1487B-7C73-47A9-E992-5F56F50E90BD}"/>
              </a:ext>
            </a:extLst>
          </p:cNvPr>
          <p:cNvSpPr>
            <a:spLocks noGrp="1"/>
          </p:cNvSpPr>
          <p:nvPr>
            <p:ph idx="1"/>
          </p:nvPr>
        </p:nvSpPr>
        <p:spPr>
          <a:xfrm>
            <a:off x="1141412" y="2249487"/>
            <a:ext cx="9905999" cy="4581904"/>
          </a:xfrm>
        </p:spPr>
        <p:txBody>
          <a:bodyPr vert="horz" lIns="91440" tIns="45720" rIns="91440" bIns="45720" rtlCol="0" anchor="t">
            <a:normAutofit/>
          </a:bodyPr>
          <a:lstStyle/>
          <a:p>
            <a:r>
              <a:rPr lang="ro-RO" sz="2000">
                <a:latin typeface="Calibri"/>
                <a:ea typeface="Calibri"/>
                <a:cs typeface="Calibri"/>
              </a:rPr>
              <a:t>LoadImpact este o platformă de testare a performanței și încărcării care permite organizațiilor să evalueze și să optimizeze performanța aplicațiilor web și API-uri.</a:t>
            </a:r>
          </a:p>
          <a:p>
            <a:r>
              <a:rPr lang="ro-RO" sz="2000">
                <a:latin typeface="Calibri"/>
                <a:ea typeface="Calibri"/>
                <a:cs typeface="Calibri"/>
              </a:rPr>
              <a:t>Principalele caracteristici ale LoadImpact includ:</a:t>
            </a:r>
          </a:p>
          <a:p>
            <a:r>
              <a:rPr lang="ro-RO" sz="2000" b="1">
                <a:latin typeface="Calibri"/>
                <a:ea typeface="Calibri"/>
                <a:cs typeface="Calibri"/>
              </a:rPr>
              <a:t>Generare scalabilă de încărcătură</a:t>
            </a:r>
            <a:r>
              <a:rPr lang="ro-RO" sz="2000">
                <a:latin typeface="Calibri"/>
                <a:ea typeface="Calibri"/>
                <a:cs typeface="Calibri"/>
              </a:rPr>
              <a:t>: LoadImpact permite simularea unui număr mare de utilizatori simultani care accesează aplicația într-un mediu controlat. Utilizatorii pot scala rapid și ușor numărul de utilizatori pentru a simula scenarii realiste de trafic.</a:t>
            </a:r>
          </a:p>
          <a:p>
            <a:r>
              <a:rPr lang="ro-RO" sz="2000" b="1">
                <a:latin typeface="Calibri"/>
                <a:ea typeface="Calibri"/>
                <a:cs typeface="Calibri"/>
              </a:rPr>
              <a:t>Testare a aplicațiilor web și API-uri</a:t>
            </a:r>
            <a:r>
              <a:rPr lang="ro-RO" sz="2000">
                <a:latin typeface="Calibri"/>
                <a:ea typeface="Calibri"/>
                <a:cs typeface="Calibri"/>
              </a:rPr>
              <a:t>: Platforma suportă testarea atât a aplicațiilor web, cât și a API-urilor, permițând evaluarea performanței întregului ecosistem al aplicației.</a:t>
            </a:r>
          </a:p>
          <a:p>
            <a:r>
              <a:rPr lang="ro-RO" sz="2000" b="1">
                <a:latin typeface="Calibri"/>
                <a:ea typeface="Calibri"/>
                <a:cs typeface="Calibri"/>
              </a:rPr>
              <a:t>Scriptare și personalizare avansată</a:t>
            </a:r>
            <a:r>
              <a:rPr lang="ro-RO" sz="2000">
                <a:latin typeface="Calibri"/>
                <a:ea typeface="Calibri"/>
                <a:cs typeface="Calibri"/>
              </a:rPr>
              <a:t>: LoadImpact oferă un editor de scenarii puternic, care permite utilizatorilor să creeze scenarii de testare complexe și personalizate. </a:t>
            </a:r>
            <a:endParaRPr lang="ro-RO" sz="2000">
              <a:ea typeface="Calibri"/>
            </a:endParaRPr>
          </a:p>
          <a:p>
            <a:endParaRPr lang="ro-RO" sz="2000" dirty="0">
              <a:ea typeface="Calibri"/>
            </a:endParaRPr>
          </a:p>
        </p:txBody>
      </p:sp>
    </p:spTree>
    <p:extLst>
      <p:ext uri="{BB962C8B-B14F-4D97-AF65-F5344CB8AC3E}">
        <p14:creationId xmlns:p14="http://schemas.microsoft.com/office/powerpoint/2010/main" val="23594469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6BA9CFE-96BA-6A25-C015-80C43CE7B7F5}"/>
              </a:ext>
            </a:extLst>
          </p:cNvPr>
          <p:cNvSpPr>
            <a:spLocks noGrp="1"/>
          </p:cNvSpPr>
          <p:nvPr>
            <p:ph type="title"/>
          </p:nvPr>
        </p:nvSpPr>
        <p:spPr/>
        <p:txBody>
          <a:bodyPr/>
          <a:lstStyle/>
          <a:p>
            <a:pPr algn="ctr"/>
            <a:r>
              <a:rPr lang="ro-RO">
                <a:ea typeface="Calibri" panose="020F0502020204030204" pitchFamily="34" charset="0"/>
              </a:rPr>
              <a:t>Identificarea Cerințelor de Utilizabilitate ale Uneltelor de Testare Software</a:t>
            </a:r>
            <a:endParaRPr lang="ro-RO"/>
          </a:p>
        </p:txBody>
      </p:sp>
      <p:sp>
        <p:nvSpPr>
          <p:cNvPr id="3" name="Substituent conținut 2">
            <a:extLst>
              <a:ext uri="{FF2B5EF4-FFF2-40B4-BE49-F238E27FC236}">
                <a16:creationId xmlns:a16="http://schemas.microsoft.com/office/drawing/2014/main" id="{977630CF-4F10-5436-FDE0-1E4D313FD9E2}"/>
              </a:ext>
            </a:extLst>
          </p:cNvPr>
          <p:cNvSpPr>
            <a:spLocks noGrp="1"/>
          </p:cNvSpPr>
          <p:nvPr>
            <p:ph idx="1"/>
          </p:nvPr>
        </p:nvSpPr>
        <p:spPr>
          <a:xfrm>
            <a:off x="1141412" y="2249487"/>
            <a:ext cx="9905999" cy="4267428"/>
          </a:xfrm>
        </p:spPr>
        <p:txBody>
          <a:bodyPr vert="horz" lIns="91440" tIns="45720" rIns="91440" bIns="45720" rtlCol="0" anchor="t">
            <a:noAutofit/>
          </a:bodyPr>
          <a:lstStyle/>
          <a:p>
            <a:r>
              <a:rPr lang="en-US" sz="2000">
                <a:latin typeface="Calibri"/>
                <a:ea typeface="Calibri"/>
                <a:cs typeface="Times New Roman"/>
              </a:rPr>
              <a:t>Conform lui Andreas Hollinger, utilizabilitatea se definește ca ușurința de utilizare și adecvarea unui sistem pentru o anumită clasă de utilizatori care efectuează activități specifice într-un mediu precis. S-au specificat criterii precum ușurința de utilizare, de învățare, simplitatea, eficacitatea, informația și interfața utilizatorului ca fiind cerințe de utilizabilitate pentru evaluarea uneltelor de testare software selectate.</a:t>
            </a:r>
            <a:endParaRPr lang="ro-RO" sz="2000">
              <a:latin typeface="Calibri"/>
              <a:ea typeface="Calibri"/>
            </a:endParaRPr>
          </a:p>
          <a:p>
            <a:r>
              <a:rPr lang="ro-RO" sz="2000">
                <a:latin typeface="Calibri"/>
                <a:ea typeface="Calibri"/>
                <a:cs typeface="Calibri"/>
              </a:rPr>
              <a:t>Iată câteva cerințe de utilizabilitate importante: </a:t>
            </a:r>
          </a:p>
          <a:p>
            <a:r>
              <a:rPr lang="ro-RO" sz="2000" b="1">
                <a:latin typeface="Calibri"/>
                <a:ea typeface="Calibri"/>
                <a:cs typeface="Calibri"/>
              </a:rPr>
              <a:t>Interfață intuitivă și ușor de utilizat</a:t>
            </a:r>
            <a:r>
              <a:rPr lang="ro-RO" sz="2000">
                <a:latin typeface="Calibri"/>
                <a:ea typeface="Calibri"/>
                <a:cs typeface="Calibri"/>
              </a:rPr>
              <a:t>: Interfața utilizatorului trebuie să fie intuitivă și ușor de înțeles chiar și pentru utilizatorii fără experiență tehnică. </a:t>
            </a:r>
            <a:endParaRPr lang="ro-RO" sz="2000">
              <a:ea typeface="Calibri"/>
            </a:endParaRPr>
          </a:p>
          <a:p>
            <a:r>
              <a:rPr lang="ro-RO" sz="2000" b="1">
                <a:latin typeface="Calibri"/>
                <a:ea typeface="Calibri"/>
                <a:cs typeface="Calibri"/>
              </a:rPr>
              <a:t>Documentație clară și completă</a:t>
            </a:r>
            <a:r>
              <a:rPr lang="ro-RO" sz="2000">
                <a:latin typeface="Calibri"/>
                <a:ea typeface="Calibri"/>
                <a:cs typeface="Calibri"/>
              </a:rPr>
              <a:t>: O documentație detaliată și bine structurată este esențială pentru a ajuta utilizatorii să învețe și să folosească corect uneltele de testare.</a:t>
            </a:r>
          </a:p>
        </p:txBody>
      </p:sp>
    </p:spTree>
    <p:extLst>
      <p:ext uri="{BB962C8B-B14F-4D97-AF65-F5344CB8AC3E}">
        <p14:creationId xmlns:p14="http://schemas.microsoft.com/office/powerpoint/2010/main" val="172491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6BA9CFE-96BA-6A25-C015-80C43CE7B7F5}"/>
              </a:ext>
            </a:extLst>
          </p:cNvPr>
          <p:cNvSpPr>
            <a:spLocks noGrp="1"/>
          </p:cNvSpPr>
          <p:nvPr>
            <p:ph type="title"/>
          </p:nvPr>
        </p:nvSpPr>
        <p:spPr/>
        <p:txBody>
          <a:bodyPr/>
          <a:lstStyle/>
          <a:p>
            <a:pPr algn="ctr"/>
            <a:r>
              <a:rPr lang="ro-RO">
                <a:ea typeface="Calibri" panose="020F0502020204030204" pitchFamily="34" charset="0"/>
              </a:rPr>
              <a:t>Identificarea Cerințelor de Utilizabilitate ale Uneltelor de Testare Software</a:t>
            </a:r>
            <a:endParaRPr lang="ro-RO"/>
          </a:p>
        </p:txBody>
      </p:sp>
      <p:sp>
        <p:nvSpPr>
          <p:cNvPr id="3" name="Substituent conținut 2">
            <a:extLst>
              <a:ext uri="{FF2B5EF4-FFF2-40B4-BE49-F238E27FC236}">
                <a16:creationId xmlns:a16="http://schemas.microsoft.com/office/drawing/2014/main" id="{977630CF-4F10-5436-FDE0-1E4D313FD9E2}"/>
              </a:ext>
            </a:extLst>
          </p:cNvPr>
          <p:cNvSpPr>
            <a:spLocks noGrp="1"/>
          </p:cNvSpPr>
          <p:nvPr>
            <p:ph idx="1"/>
          </p:nvPr>
        </p:nvSpPr>
        <p:spPr>
          <a:xfrm>
            <a:off x="1141412" y="2249487"/>
            <a:ext cx="9905999" cy="4267428"/>
          </a:xfrm>
        </p:spPr>
        <p:txBody>
          <a:bodyPr vert="horz" lIns="91440" tIns="45720" rIns="91440" bIns="45720" rtlCol="0" anchor="t">
            <a:noAutofit/>
          </a:bodyPr>
          <a:lstStyle/>
          <a:p>
            <a:r>
              <a:rPr lang="en-US" sz="2000" b="1">
                <a:latin typeface="Calibri"/>
                <a:ea typeface="Calibri"/>
                <a:cs typeface="Calibri"/>
              </a:rPr>
              <a:t>Suport pentru multiple platforme și tehnologii</a:t>
            </a:r>
            <a:r>
              <a:rPr lang="en-US" sz="2000">
                <a:latin typeface="Calibri"/>
                <a:ea typeface="Calibri"/>
                <a:cs typeface="Calibri"/>
              </a:rPr>
              <a:t>: Uneltele de testare ar trebui să ofere suport pentru diverse platforme, limbaje de programare și tehnologii, pentru a satisface nevoile diferitelor echipe de dezvoltare.</a:t>
            </a:r>
            <a:endParaRPr lang="en-US" sz="2000" dirty="0">
              <a:latin typeface="Calibri"/>
              <a:ea typeface="Calibri"/>
              <a:cs typeface="Times New Roman"/>
            </a:endParaRPr>
          </a:p>
          <a:p>
            <a:r>
              <a:rPr lang="en-US" sz="2000" b="1">
                <a:latin typeface="Calibri"/>
                <a:ea typeface="Calibri"/>
                <a:cs typeface="Calibri"/>
              </a:rPr>
              <a:t>Performanță și stabilitate</a:t>
            </a:r>
            <a:r>
              <a:rPr lang="en-US" sz="2000">
                <a:latin typeface="Calibri"/>
                <a:ea typeface="Calibri"/>
                <a:cs typeface="Calibri"/>
              </a:rPr>
              <a:t>: Uneltele de testare ar trebui să fie rapide și să funcționeze fără probleme, chiar și în timpul testării la scară mare sau a unor aplicații complexe.</a:t>
            </a:r>
            <a:endParaRPr lang="en-US" sz="2000" dirty="0">
              <a:latin typeface="Calibri"/>
              <a:ea typeface="Calibri"/>
              <a:cs typeface="Times New Roman"/>
            </a:endParaRPr>
          </a:p>
          <a:p>
            <a:r>
              <a:rPr lang="en-US" sz="2000" b="1">
                <a:latin typeface="Calibri"/>
                <a:ea typeface="Calibri"/>
                <a:cs typeface="Calibri"/>
              </a:rPr>
              <a:t>Flexibilitate și personalizare</a:t>
            </a:r>
            <a:r>
              <a:rPr lang="en-US" sz="2000">
                <a:latin typeface="Calibri"/>
                <a:ea typeface="Calibri"/>
                <a:cs typeface="Calibri"/>
              </a:rPr>
              <a:t>: Utilizatorii ar trebui să aibă posibilitatea de a personaliza și configura uneltele de testare în funcție de nevoile lor specifice și de cerințele proiectului.</a:t>
            </a:r>
            <a:endParaRPr lang="en-US" sz="2000" dirty="0">
              <a:latin typeface="Calibri"/>
              <a:ea typeface="Calibri"/>
              <a:cs typeface="Times New Roman"/>
            </a:endParaRPr>
          </a:p>
          <a:p>
            <a:r>
              <a:rPr lang="en-US" sz="2000" b="1">
                <a:latin typeface="Calibri"/>
                <a:ea typeface="Calibri"/>
                <a:cs typeface="Calibri"/>
              </a:rPr>
              <a:t>Monitorizare și raportare eficiente</a:t>
            </a:r>
            <a:r>
              <a:rPr lang="en-US" sz="2000">
                <a:latin typeface="Calibri"/>
                <a:ea typeface="Calibri"/>
                <a:cs typeface="Calibri"/>
              </a:rPr>
              <a:t>: Capacitatea de a monitoriza în timp real și de a genera rapoarte detaliate și ușor de înțeles este crucială pentru evaluarea rezultatelor testelor și identificarea problemelor.</a:t>
            </a:r>
            <a:endParaRPr lang="en-US" sz="2000" dirty="0">
              <a:latin typeface="Calibri"/>
              <a:ea typeface="Calibri"/>
              <a:cs typeface="Times New Roman"/>
            </a:endParaRPr>
          </a:p>
          <a:p>
            <a:endParaRPr lang="en-US" sz="2000" dirty="0">
              <a:latin typeface="Calibri"/>
              <a:ea typeface="Calibri"/>
              <a:cs typeface="Times New Roman"/>
            </a:endParaRPr>
          </a:p>
        </p:txBody>
      </p:sp>
    </p:spTree>
    <p:extLst>
      <p:ext uri="{BB962C8B-B14F-4D97-AF65-F5344CB8AC3E}">
        <p14:creationId xmlns:p14="http://schemas.microsoft.com/office/powerpoint/2010/main" val="2382131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6BA9CFE-96BA-6A25-C015-80C43CE7B7F5}"/>
              </a:ext>
            </a:extLst>
          </p:cNvPr>
          <p:cNvSpPr>
            <a:spLocks noGrp="1"/>
          </p:cNvSpPr>
          <p:nvPr>
            <p:ph type="title"/>
          </p:nvPr>
        </p:nvSpPr>
        <p:spPr/>
        <p:txBody>
          <a:bodyPr/>
          <a:lstStyle/>
          <a:p>
            <a:pPr algn="ctr"/>
            <a:r>
              <a:rPr lang="ro-RO">
                <a:ea typeface="Calibri" panose="020F0502020204030204" pitchFamily="34" charset="0"/>
              </a:rPr>
              <a:t>Identificarea Cerințelor de Utilizabilitate ale Uneltelor de Testare Software</a:t>
            </a:r>
            <a:endParaRPr lang="ro-RO"/>
          </a:p>
        </p:txBody>
      </p:sp>
      <p:sp>
        <p:nvSpPr>
          <p:cNvPr id="3" name="Substituent conținut 2">
            <a:extLst>
              <a:ext uri="{FF2B5EF4-FFF2-40B4-BE49-F238E27FC236}">
                <a16:creationId xmlns:a16="http://schemas.microsoft.com/office/drawing/2014/main" id="{977630CF-4F10-5436-FDE0-1E4D313FD9E2}"/>
              </a:ext>
            </a:extLst>
          </p:cNvPr>
          <p:cNvSpPr>
            <a:spLocks noGrp="1"/>
          </p:cNvSpPr>
          <p:nvPr>
            <p:ph idx="1"/>
          </p:nvPr>
        </p:nvSpPr>
        <p:spPr>
          <a:xfrm>
            <a:off x="1141412" y="2249487"/>
            <a:ext cx="9905999" cy="4267428"/>
          </a:xfrm>
        </p:spPr>
        <p:txBody>
          <a:bodyPr vert="horz" lIns="91440" tIns="45720" rIns="91440" bIns="45720" rtlCol="0" anchor="t">
            <a:noAutofit/>
          </a:bodyPr>
          <a:lstStyle/>
          <a:p>
            <a:r>
              <a:rPr lang="en-US" sz="2000" b="1">
                <a:latin typeface="Calibri"/>
                <a:ea typeface="Calibri"/>
                <a:cs typeface="Calibri"/>
              </a:rPr>
              <a:t>Integrare cu alte unelte și sisteme</a:t>
            </a:r>
            <a:r>
              <a:rPr lang="en-US" sz="2000">
                <a:latin typeface="Calibri"/>
                <a:ea typeface="Calibri"/>
                <a:cs typeface="Calibri"/>
              </a:rPr>
              <a:t>: Uneltele de testare ar trebui să ofere capacitatea de a fi integrate cu alte unelte și sisteme utilizate în cadrul fluxului de lucru al dezvoltării software, cum ar fi sistemele de control al versiunilor sau sistemele de gestionare a proiectelor.</a:t>
            </a:r>
          </a:p>
          <a:p>
            <a:r>
              <a:rPr lang="en-US" sz="2000" b="1">
                <a:latin typeface="Calibri"/>
                <a:ea typeface="Calibri"/>
                <a:cs typeface="Calibri"/>
              </a:rPr>
              <a:t>Suport și actualizări frecvente</a:t>
            </a:r>
            <a:r>
              <a:rPr lang="en-US" sz="2000">
                <a:latin typeface="Calibri"/>
                <a:ea typeface="Calibri"/>
                <a:cs typeface="Calibri"/>
              </a:rPr>
              <a:t>: Uneltele de testare ar trebui să beneficieze de suport activ din partea dezvoltatorilor și să primească actualizări regulate pentru a adăuga noi funcționalități și pentru a remedia eventualele probleme de securitate sau de performanță.</a:t>
            </a:r>
            <a:endParaRPr lang="en-US" sz="2000">
              <a:latin typeface="Calibri"/>
              <a:ea typeface="Calibri" panose="020F0502020204030204" pitchFamily="34" charset="0"/>
              <a:cs typeface="Calibri"/>
            </a:endParaRPr>
          </a:p>
        </p:txBody>
      </p:sp>
    </p:spTree>
    <p:extLst>
      <p:ext uri="{BB962C8B-B14F-4D97-AF65-F5344CB8AC3E}">
        <p14:creationId xmlns:p14="http://schemas.microsoft.com/office/powerpoint/2010/main" val="3484178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7C7E1B6-A166-8EDE-D38F-785E7DF0C967}"/>
              </a:ext>
            </a:extLst>
          </p:cNvPr>
          <p:cNvSpPr>
            <a:spLocks noGrp="1"/>
          </p:cNvSpPr>
          <p:nvPr>
            <p:ph type="title"/>
          </p:nvPr>
        </p:nvSpPr>
        <p:spPr/>
        <p:txBody>
          <a:bodyPr/>
          <a:lstStyle/>
          <a:p>
            <a:pPr algn="ctr"/>
            <a:r>
              <a:rPr lang="ro-RO">
                <a:latin typeface="Calibri"/>
                <a:ea typeface="Calibri"/>
                <a:cs typeface="Calibri"/>
              </a:rPr>
              <a:t>Selectia participantilor</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BE98FEA2-BE64-5248-98DE-1360C931C80A}"/>
              </a:ext>
            </a:extLst>
          </p:cNvPr>
          <p:cNvSpPr>
            <a:spLocks noGrp="1"/>
          </p:cNvSpPr>
          <p:nvPr>
            <p:ph idx="1"/>
          </p:nvPr>
        </p:nvSpPr>
        <p:spPr/>
        <p:txBody>
          <a:bodyPr vert="horz" lIns="91440" tIns="45720" rIns="91440" bIns="45720" rtlCol="0" anchor="t">
            <a:normAutofit/>
          </a:bodyPr>
          <a:lstStyle/>
          <a:p>
            <a:r>
              <a:rPr lang="en-US" sz="2000">
                <a:latin typeface="Calibri"/>
                <a:ea typeface="Calibri"/>
                <a:cs typeface="Times New Roman"/>
              </a:rPr>
              <a:t>Pentru studiile de utilizabilitate, au fost selectați 20 de participanți, studenți ai Institutului Tehnologic Blekinge, care studiază în domeniul informaticii și ingineriei software. Participanții au fost împărțiți în două grupuri pentru a conduce teste de utilizabilitate folosind LoadRunner și respectiv JMeter. Scenariile bazate pe sarcini selectate pentru testul de utilizabilitate acoperă toate funcționalitățile instrumentelor selectate, fiind concepute pentru a atinge obiectivele cercetării.</a:t>
            </a:r>
            <a:endParaRPr lang="ro-RO" sz="2000">
              <a:latin typeface="Calibri"/>
              <a:ea typeface="Calibri"/>
            </a:endParaRPr>
          </a:p>
          <a:p>
            <a:endParaRPr lang="ro-RO" sz="2000" dirty="0">
              <a:ea typeface="Calibri"/>
            </a:endParaRPr>
          </a:p>
        </p:txBody>
      </p:sp>
    </p:spTree>
    <p:extLst>
      <p:ext uri="{BB962C8B-B14F-4D97-AF65-F5344CB8AC3E}">
        <p14:creationId xmlns:p14="http://schemas.microsoft.com/office/powerpoint/2010/main" val="1768480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0B912AE-8EF6-14C3-F35B-B0D7A18EF958}"/>
              </a:ext>
            </a:extLst>
          </p:cNvPr>
          <p:cNvSpPr>
            <a:spLocks noGrp="1"/>
          </p:cNvSpPr>
          <p:nvPr>
            <p:ph type="title"/>
          </p:nvPr>
        </p:nvSpPr>
        <p:spPr/>
        <p:txBody>
          <a:bodyPr/>
          <a:lstStyle/>
          <a:p>
            <a:pPr algn="ctr"/>
            <a:r>
              <a:rPr lang="ro-RO">
                <a:latin typeface="Calibri"/>
                <a:ea typeface="Calibri"/>
                <a:cs typeface="Calibri"/>
              </a:rPr>
              <a:t>Sarcini bazate pe scenarii</a:t>
            </a:r>
            <a:endParaRPr lang="ro-RO">
              <a:ea typeface="Calibri" panose="020F0502020204030204" pitchFamily="34" charset="0"/>
            </a:endParaRPr>
          </a:p>
        </p:txBody>
      </p:sp>
      <p:sp>
        <p:nvSpPr>
          <p:cNvPr id="3" name="Substituent conținut 2">
            <a:extLst>
              <a:ext uri="{FF2B5EF4-FFF2-40B4-BE49-F238E27FC236}">
                <a16:creationId xmlns:a16="http://schemas.microsoft.com/office/drawing/2014/main" id="{A7CDFB78-DE1F-86C8-F51A-930E876BE625}"/>
              </a:ext>
            </a:extLst>
          </p:cNvPr>
          <p:cNvSpPr>
            <a:spLocks noGrp="1"/>
          </p:cNvSpPr>
          <p:nvPr>
            <p:ph idx="1"/>
          </p:nvPr>
        </p:nvSpPr>
        <p:spPr/>
        <p:txBody>
          <a:bodyPr vert="horz" lIns="91440" tIns="45720" rIns="91440" bIns="45720" rtlCol="0" anchor="t">
            <a:normAutofit/>
          </a:bodyPr>
          <a:lstStyle/>
          <a:p>
            <a:r>
              <a:rPr lang="en-US" sz="2000">
                <a:latin typeface="Calibri"/>
                <a:ea typeface="Calibri"/>
                <a:cs typeface="Times New Roman"/>
              </a:rPr>
              <a:t>Sarcinile selectate pentru testul de utilizabilitate sunt bazate pe scenarii și scrise în limba engleză. Aceste sarcini acoperă toate funcționalitățile parametrilor selectați ai instrumentelor în cauză. Autorul a proiectat scenariile în așa fel încât să atingă obiectivul acestei cercetări, evidențiind dificultatea de a testa toate funcționalitățile instrumentelor alese.</a:t>
            </a:r>
            <a:endParaRPr lang="ro-RO" sz="2000">
              <a:latin typeface="Calibri"/>
              <a:ea typeface="Calibri"/>
            </a:endParaRPr>
          </a:p>
          <a:p>
            <a:endParaRPr lang="ro-RO" sz="2000" dirty="0">
              <a:ea typeface="Calibri"/>
            </a:endParaRPr>
          </a:p>
        </p:txBody>
      </p:sp>
    </p:spTree>
    <p:extLst>
      <p:ext uri="{BB962C8B-B14F-4D97-AF65-F5344CB8AC3E}">
        <p14:creationId xmlns:p14="http://schemas.microsoft.com/office/powerpoint/2010/main" val="289787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975B019-5A95-17E2-78FB-11B39B8839DA}"/>
              </a:ext>
            </a:extLst>
          </p:cNvPr>
          <p:cNvSpPr>
            <a:spLocks noGrp="1"/>
          </p:cNvSpPr>
          <p:nvPr>
            <p:ph type="title"/>
          </p:nvPr>
        </p:nvSpPr>
        <p:spPr/>
        <p:txBody>
          <a:bodyPr/>
          <a:lstStyle/>
          <a:p>
            <a:pPr algn="ctr"/>
            <a:r>
              <a:rPr lang="ro-RO">
                <a:latin typeface="Calibri"/>
                <a:ea typeface="Calibri"/>
                <a:cs typeface="Calibri"/>
              </a:rPr>
              <a:t>Locatia testului</a:t>
            </a:r>
            <a:endParaRPr lang="ro-RO"/>
          </a:p>
        </p:txBody>
      </p:sp>
      <p:sp>
        <p:nvSpPr>
          <p:cNvPr id="3" name="Substituent conținut 2">
            <a:extLst>
              <a:ext uri="{FF2B5EF4-FFF2-40B4-BE49-F238E27FC236}">
                <a16:creationId xmlns:a16="http://schemas.microsoft.com/office/drawing/2014/main" id="{7D04BC6A-08FD-7A1D-8310-0E8B861F0886}"/>
              </a:ext>
            </a:extLst>
          </p:cNvPr>
          <p:cNvSpPr>
            <a:spLocks noGrp="1"/>
          </p:cNvSpPr>
          <p:nvPr>
            <p:ph idx="1"/>
          </p:nvPr>
        </p:nvSpPr>
        <p:spPr/>
        <p:txBody>
          <a:bodyPr vert="horz" lIns="91440" tIns="45720" rIns="91440" bIns="45720" rtlCol="0" anchor="t">
            <a:normAutofit/>
          </a:bodyPr>
          <a:lstStyle/>
          <a:p>
            <a:r>
              <a:rPr lang="en-US" sz="2000">
                <a:latin typeface="Calibri"/>
                <a:ea typeface="Calibri"/>
                <a:cs typeface="Times New Roman"/>
              </a:rPr>
              <a:t>Sarcinile selectate pentru testul de utilizabilitate sunt bazate pe scenarii și scrise în limba engleză. Aceste sarcini acoperă toate funcționalitățile parametrilor selectați ai instrumentelor în cauză. Autorul a proiectat scenariile în așa fel încât să atingă obiectivul acestei cercetări, evidențiind dificultatea de a testa toate funcționalitățile instrumentelor alese.</a:t>
            </a:r>
            <a:endParaRPr lang="ro-RO" sz="2000">
              <a:latin typeface="Calibri"/>
              <a:ea typeface="Calibri"/>
            </a:endParaRPr>
          </a:p>
          <a:p>
            <a:endParaRPr lang="ro-RO" sz="2000" dirty="0">
              <a:ea typeface="Calibri"/>
            </a:endParaRPr>
          </a:p>
        </p:txBody>
      </p:sp>
    </p:spTree>
    <p:extLst>
      <p:ext uri="{BB962C8B-B14F-4D97-AF65-F5344CB8AC3E}">
        <p14:creationId xmlns:p14="http://schemas.microsoft.com/office/powerpoint/2010/main" val="6378046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87C1D49-F2AA-118B-9615-443B39990776}"/>
              </a:ext>
            </a:extLst>
          </p:cNvPr>
          <p:cNvSpPr>
            <a:spLocks noGrp="1"/>
          </p:cNvSpPr>
          <p:nvPr>
            <p:ph type="title"/>
          </p:nvPr>
        </p:nvSpPr>
        <p:spPr/>
        <p:txBody>
          <a:bodyPr>
            <a:normAutofit/>
          </a:bodyPr>
          <a:lstStyle/>
          <a:p>
            <a:pPr algn="ctr"/>
            <a:r>
              <a:rPr lang="en-US" b="1">
                <a:latin typeface="Calibri"/>
                <a:ea typeface="Calibri"/>
                <a:cs typeface="Times New Roman"/>
              </a:rPr>
              <a:t>Echipamente și Materiale pentru Testul de Utilizabilitate</a:t>
            </a:r>
            <a:endParaRPr lang="ro-RO">
              <a:latin typeface="Calibri"/>
              <a:ea typeface="Calibri"/>
            </a:endParaRPr>
          </a:p>
        </p:txBody>
      </p:sp>
      <p:sp>
        <p:nvSpPr>
          <p:cNvPr id="3" name="Substituent conținut 2">
            <a:extLst>
              <a:ext uri="{FF2B5EF4-FFF2-40B4-BE49-F238E27FC236}">
                <a16:creationId xmlns:a16="http://schemas.microsoft.com/office/drawing/2014/main" id="{CBFD1D32-8BB8-C4FC-C65D-F063F3324938}"/>
              </a:ext>
            </a:extLst>
          </p:cNvPr>
          <p:cNvSpPr>
            <a:spLocks noGrp="1"/>
          </p:cNvSpPr>
          <p:nvPr>
            <p:ph idx="1"/>
          </p:nvPr>
        </p:nvSpPr>
        <p:spPr>
          <a:xfrm>
            <a:off x="1141412" y="2249487"/>
            <a:ext cx="9905999" cy="4339999"/>
          </a:xfrm>
        </p:spPr>
        <p:txBody>
          <a:bodyPr vert="horz" lIns="91440" tIns="45720" rIns="91440" bIns="45720" rtlCol="0" anchor="t">
            <a:noAutofit/>
          </a:bodyPr>
          <a:lstStyle/>
          <a:p>
            <a:r>
              <a:rPr lang="ro-RO" sz="2000">
                <a:latin typeface="Calibri"/>
                <a:ea typeface="Calibri"/>
                <a:cs typeface="Calibri"/>
              </a:rPr>
              <a:t>Pentru a avea un experiment controlat, fiecărui participant i s-a furnizat un computer identic. După finalizarea testului, s-a verificat ca instrumentul de testare software să fie complet dezinstalat. Toate sarcinile și chestionarele au fost scrise pe hârtie și furnizate individual fiecărui participant.</a:t>
            </a:r>
            <a:endParaRPr lang="ro-RO" sz="2000">
              <a:latin typeface="Calibri"/>
              <a:ea typeface="Calibri" panose="020F0502020204030204" pitchFamily="34" charset="0"/>
              <a:cs typeface="Calibri"/>
            </a:endParaRPr>
          </a:p>
          <a:p>
            <a:endParaRPr lang="ro-RO" sz="2000" dirty="0">
              <a:ea typeface="Calibri"/>
            </a:endParaRPr>
          </a:p>
          <a:p>
            <a:r>
              <a:rPr lang="ro-RO" sz="2000">
                <a:latin typeface="Calibri"/>
                <a:ea typeface="Calibri"/>
                <a:cs typeface="Calibri"/>
              </a:rPr>
              <a:t>Tabelul 4. Comparație între Uneltele LoadRunner și JMeter</a:t>
            </a:r>
            <a:endParaRPr lang="ro-RO" sz="2000" dirty="0">
              <a:latin typeface="Calibri"/>
              <a:ea typeface="Calibri"/>
              <a:cs typeface="Calibri"/>
            </a:endParaRPr>
          </a:p>
          <a:p>
            <a:r>
              <a:rPr lang="ro-RO" sz="2000">
                <a:latin typeface="Calibri"/>
                <a:ea typeface="Calibri"/>
                <a:cs typeface="Calibri"/>
              </a:rPr>
              <a:t>Costul de Achiziție: LoadRunner este un instrument licențiat cu costuri de întreținere ridicate, în timp ce JMeter este un instrument open-source și gratuit.</a:t>
            </a:r>
            <a:endParaRPr lang="ro-RO" sz="2000" dirty="0">
              <a:latin typeface="Calibri"/>
              <a:ea typeface="Calibri"/>
              <a:cs typeface="Calibri"/>
            </a:endParaRPr>
          </a:p>
          <a:p>
            <a:r>
              <a:rPr lang="ro-RO" sz="2000">
                <a:latin typeface="Calibri"/>
                <a:ea typeface="Calibri"/>
                <a:cs typeface="Calibri"/>
              </a:rPr>
              <a:t>Timpul de Instalare: Instalarea LoadRunner este consumatoare de timp și utilizează mai mult spațiu pe disc, pe când JMeter se instalează rapid și necesită mai puțin spațiu pe disc.</a:t>
            </a:r>
            <a:endParaRPr lang="ro-RO" sz="2000" dirty="0">
              <a:latin typeface="Calibri"/>
              <a:ea typeface="Calibri"/>
              <a:cs typeface="Calibri"/>
            </a:endParaRPr>
          </a:p>
          <a:p>
            <a:endParaRPr lang="ro-RO" sz="2000" dirty="0">
              <a:ea typeface="Calibri"/>
            </a:endParaRPr>
          </a:p>
        </p:txBody>
      </p:sp>
    </p:spTree>
    <p:extLst>
      <p:ext uri="{BB962C8B-B14F-4D97-AF65-F5344CB8AC3E}">
        <p14:creationId xmlns:p14="http://schemas.microsoft.com/office/powerpoint/2010/main" val="30941394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87C1D49-F2AA-118B-9615-443B39990776}"/>
              </a:ext>
            </a:extLst>
          </p:cNvPr>
          <p:cNvSpPr>
            <a:spLocks noGrp="1"/>
          </p:cNvSpPr>
          <p:nvPr>
            <p:ph type="title"/>
          </p:nvPr>
        </p:nvSpPr>
        <p:spPr/>
        <p:txBody>
          <a:bodyPr>
            <a:normAutofit/>
          </a:bodyPr>
          <a:lstStyle/>
          <a:p>
            <a:pPr algn="ctr"/>
            <a:r>
              <a:rPr lang="en-US" b="1">
                <a:latin typeface="Calibri"/>
                <a:ea typeface="Calibri"/>
                <a:cs typeface="Times New Roman"/>
              </a:rPr>
              <a:t>Echipamente și Materiale pentru Testul de Utilizabilitate</a:t>
            </a:r>
            <a:endParaRPr lang="ro-RO">
              <a:latin typeface="Calibri"/>
              <a:ea typeface="Calibri"/>
            </a:endParaRPr>
          </a:p>
        </p:txBody>
      </p:sp>
      <p:sp>
        <p:nvSpPr>
          <p:cNvPr id="3" name="Substituent conținut 2">
            <a:extLst>
              <a:ext uri="{FF2B5EF4-FFF2-40B4-BE49-F238E27FC236}">
                <a16:creationId xmlns:a16="http://schemas.microsoft.com/office/drawing/2014/main" id="{CBFD1D32-8BB8-C4FC-C65D-F063F3324938}"/>
              </a:ext>
            </a:extLst>
          </p:cNvPr>
          <p:cNvSpPr>
            <a:spLocks noGrp="1"/>
          </p:cNvSpPr>
          <p:nvPr>
            <p:ph idx="1"/>
          </p:nvPr>
        </p:nvSpPr>
        <p:spPr>
          <a:xfrm>
            <a:off x="1141412" y="2249487"/>
            <a:ext cx="9905999" cy="4339999"/>
          </a:xfrm>
        </p:spPr>
        <p:txBody>
          <a:bodyPr vert="horz" lIns="91440" tIns="45720" rIns="91440" bIns="45720" rtlCol="0" anchor="t">
            <a:noAutofit/>
          </a:bodyPr>
          <a:lstStyle/>
          <a:p>
            <a:r>
              <a:rPr lang="ro-RO" sz="2000">
                <a:ea typeface="Calibri"/>
              </a:rPr>
              <a:t>Generarea de Sarcină: LoadRunner restricționează numărul de utilizatori chiar și ca instrument licențiat, în timp ce JMeter nu impune restricții asupra numărului de utilizatori, permițând oricâte, în funcție de suportul hardware.</a:t>
            </a:r>
            <a:endParaRPr lang="ro-RO" sz="2000" dirty="0">
              <a:ea typeface="Calibri"/>
            </a:endParaRPr>
          </a:p>
          <a:p>
            <a:r>
              <a:rPr lang="ro-RO" sz="2000">
                <a:ea typeface="Calibri"/>
              </a:rPr>
              <a:t>Scripturi: LoadRunner ascunde scripturile în nivele pentru a face scriptul să pară mai organizat, în timp ce JMeter afișează întregul script, descriind fluxul HTTP al scenariului.</a:t>
            </a:r>
            <a:endParaRPr lang="ro-RO"/>
          </a:p>
          <a:p>
            <a:r>
              <a:rPr lang="ro-RO" sz="2000">
                <a:ea typeface="Calibri"/>
              </a:rPr>
              <a:t>Rezultate: LoadRunner oferă o analiză excelentă și generare dinamică de grafice, împreună cu metrici de partea serverului, spre deosebire de JMeter, care generează grafice limitate fără metrici de partea serverului.</a:t>
            </a:r>
          </a:p>
          <a:p>
            <a:r>
              <a:rPr lang="ro-RO" sz="2000">
                <a:ea typeface="Calibri"/>
              </a:rPr>
              <a:t>Timpul de Răspuns la Tranzacții: Este mai mare pentru LoadRunner, deoarece include timpul de descărcare a imaginilor, spre deosebire de JMeter care exclude acest timp.</a:t>
            </a:r>
            <a:endParaRPr lang="ro-RO" sz="2000" dirty="0">
              <a:ea typeface="Calibri"/>
            </a:endParaRPr>
          </a:p>
        </p:txBody>
      </p:sp>
    </p:spTree>
    <p:extLst>
      <p:ext uri="{BB962C8B-B14F-4D97-AF65-F5344CB8AC3E}">
        <p14:creationId xmlns:p14="http://schemas.microsoft.com/office/powerpoint/2010/main" val="47760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FE5EBE-D063-CABC-E9F5-4188BDCE29CC}"/>
              </a:ext>
            </a:extLst>
          </p:cNvPr>
          <p:cNvSpPr>
            <a:spLocks noGrp="1"/>
          </p:cNvSpPr>
          <p:nvPr>
            <p:ph type="title"/>
          </p:nvPr>
        </p:nvSpPr>
        <p:spPr/>
        <p:txBody>
          <a:bodyPr/>
          <a:lstStyle/>
          <a:p>
            <a:pPr algn="ctr"/>
            <a:r>
              <a:rPr lang="ro-RO" dirty="0">
                <a:latin typeface="Calibri"/>
                <a:ea typeface="Calibri"/>
                <a:cs typeface="Calibri"/>
              </a:rPr>
              <a:t>Testarea automatizata</a:t>
            </a:r>
            <a:endParaRPr lang="ro-RO" dirty="0">
              <a:ea typeface="Calibri"/>
            </a:endParaRPr>
          </a:p>
        </p:txBody>
      </p:sp>
      <p:sp>
        <p:nvSpPr>
          <p:cNvPr id="3" name="Substituent conținut 2">
            <a:extLst>
              <a:ext uri="{FF2B5EF4-FFF2-40B4-BE49-F238E27FC236}">
                <a16:creationId xmlns:a16="http://schemas.microsoft.com/office/drawing/2014/main" id="{0CE3804A-AC49-6921-E7A5-1C3B65591881}"/>
              </a:ext>
            </a:extLst>
          </p:cNvPr>
          <p:cNvSpPr>
            <a:spLocks noGrp="1"/>
          </p:cNvSpPr>
          <p:nvPr>
            <p:ph idx="1"/>
          </p:nvPr>
        </p:nvSpPr>
        <p:spPr/>
        <p:txBody>
          <a:bodyPr vert="horz" lIns="91440" tIns="45720" rIns="91440" bIns="45720" rtlCol="0" anchor="t">
            <a:normAutofit/>
          </a:bodyPr>
          <a:lstStyle/>
          <a:p>
            <a:r>
              <a:rPr lang="en-US" sz="2000" dirty="0" err="1">
                <a:latin typeface="Calibri"/>
                <a:ea typeface="Calibri"/>
                <a:cs typeface="Times New Roman"/>
              </a:rPr>
              <a:t>Testarea</a:t>
            </a:r>
            <a:r>
              <a:rPr lang="en-US" sz="2000" dirty="0">
                <a:latin typeface="Calibri"/>
                <a:ea typeface="Calibri"/>
                <a:cs typeface="Times New Roman"/>
              </a:rPr>
              <a:t> </a:t>
            </a:r>
            <a:r>
              <a:rPr lang="en-US" sz="2000" dirty="0" err="1">
                <a:latin typeface="Calibri"/>
                <a:ea typeface="Calibri"/>
                <a:cs typeface="Times New Roman"/>
              </a:rPr>
              <a:t>automatizată</a:t>
            </a:r>
            <a:r>
              <a:rPr lang="en-US" sz="2000" dirty="0">
                <a:latin typeface="Calibri"/>
                <a:ea typeface="Calibri"/>
                <a:cs typeface="Times New Roman"/>
              </a:rPr>
              <a:t> </a:t>
            </a:r>
            <a:r>
              <a:rPr lang="en-US" sz="2000" dirty="0" err="1">
                <a:latin typeface="Calibri"/>
                <a:ea typeface="Calibri"/>
                <a:cs typeface="Times New Roman"/>
              </a:rPr>
              <a:t>este</a:t>
            </a:r>
            <a:r>
              <a:rPr lang="en-US" sz="2000" dirty="0">
                <a:latin typeface="Calibri"/>
                <a:ea typeface="Calibri"/>
                <a:cs typeface="Times New Roman"/>
              </a:rPr>
              <a:t> o </a:t>
            </a:r>
            <a:r>
              <a:rPr lang="en-US" sz="2000" dirty="0" err="1">
                <a:latin typeface="Calibri"/>
                <a:ea typeface="Calibri"/>
                <a:cs typeface="Times New Roman"/>
              </a:rPr>
              <a:t>tehnică</a:t>
            </a:r>
            <a:r>
              <a:rPr lang="en-US" sz="2000" dirty="0">
                <a:latin typeface="Calibri"/>
                <a:ea typeface="Calibri"/>
                <a:cs typeface="Times New Roman"/>
              </a:rPr>
              <a:t> de </a:t>
            </a:r>
            <a:r>
              <a:rPr lang="en-US" sz="2000" dirty="0" err="1">
                <a:latin typeface="Calibri"/>
                <a:ea typeface="Calibri"/>
                <a:cs typeface="Times New Roman"/>
              </a:rPr>
              <a:t>testare</a:t>
            </a:r>
            <a:r>
              <a:rPr lang="en-US" sz="2000" dirty="0">
                <a:latin typeface="Calibri"/>
                <a:ea typeface="Calibri"/>
                <a:cs typeface="Times New Roman"/>
              </a:rPr>
              <a:t> software care </a:t>
            </a:r>
            <a:r>
              <a:rPr lang="en-US" sz="2000" dirty="0" err="1">
                <a:latin typeface="Calibri"/>
                <a:ea typeface="Calibri"/>
                <a:cs typeface="Times New Roman"/>
              </a:rPr>
              <a:t>implică</a:t>
            </a:r>
            <a:r>
              <a:rPr lang="en-US" sz="2000" dirty="0">
                <a:latin typeface="Calibri"/>
                <a:ea typeface="Calibri"/>
                <a:cs typeface="Times New Roman"/>
              </a:rPr>
              <a:t> </a:t>
            </a:r>
            <a:r>
              <a:rPr lang="en-US" sz="2000" dirty="0" err="1">
                <a:latin typeface="Calibri"/>
                <a:ea typeface="Calibri"/>
                <a:cs typeface="Times New Roman"/>
              </a:rPr>
              <a:t>utilizarea</a:t>
            </a:r>
            <a:r>
              <a:rPr lang="en-US" sz="2000" dirty="0">
                <a:latin typeface="Calibri"/>
                <a:ea typeface="Calibri"/>
                <a:cs typeface="Times New Roman"/>
              </a:rPr>
              <a:t> </a:t>
            </a:r>
            <a:r>
              <a:rPr lang="en-US" sz="2000" dirty="0" err="1">
                <a:latin typeface="Calibri"/>
                <a:ea typeface="Calibri"/>
                <a:cs typeface="Times New Roman"/>
              </a:rPr>
              <a:t>uneltelor</a:t>
            </a:r>
            <a:r>
              <a:rPr lang="en-US" sz="2000" dirty="0">
                <a:latin typeface="Calibri"/>
                <a:ea typeface="Calibri"/>
                <a:cs typeface="Times New Roman"/>
              </a:rPr>
              <a:t> </a:t>
            </a:r>
            <a:r>
              <a:rPr lang="en-US" sz="2000" dirty="0" err="1">
                <a:latin typeface="Calibri"/>
                <a:ea typeface="Calibri"/>
                <a:cs typeface="Times New Roman"/>
              </a:rPr>
              <a:t>specializate</a:t>
            </a:r>
            <a:r>
              <a:rPr lang="en-US" sz="2000" dirty="0">
                <a:latin typeface="Calibri"/>
                <a:ea typeface="Calibri"/>
                <a:cs typeface="Times New Roman"/>
              </a:rPr>
              <a:t> de </a:t>
            </a:r>
            <a:r>
              <a:rPr lang="en-US" sz="2000" dirty="0" err="1">
                <a:latin typeface="Calibri"/>
                <a:ea typeface="Calibri"/>
                <a:cs typeface="Times New Roman"/>
              </a:rPr>
              <a:t>testare</a:t>
            </a:r>
            <a:r>
              <a:rPr lang="en-US" sz="2000" dirty="0">
                <a:latin typeface="Calibri"/>
                <a:ea typeface="Calibri"/>
                <a:cs typeface="Times New Roman"/>
              </a:rPr>
              <a:t> </a:t>
            </a:r>
            <a:r>
              <a:rPr lang="en-US" sz="2000" dirty="0" err="1">
                <a:latin typeface="Calibri"/>
                <a:ea typeface="Calibri"/>
                <a:cs typeface="Times New Roman"/>
              </a:rPr>
              <a:t>automatizată</a:t>
            </a:r>
            <a:r>
              <a:rPr lang="en-US" sz="2000" dirty="0">
                <a:latin typeface="Calibri"/>
                <a:ea typeface="Calibri"/>
                <a:cs typeface="Times New Roman"/>
              </a:rPr>
              <a:t> </a:t>
            </a:r>
            <a:r>
              <a:rPr lang="en-US" sz="2000" dirty="0" err="1">
                <a:latin typeface="Calibri"/>
                <a:ea typeface="Calibri"/>
                <a:cs typeface="Times New Roman"/>
              </a:rPr>
              <a:t>pentru</a:t>
            </a:r>
            <a:r>
              <a:rPr lang="en-US" sz="2000" dirty="0">
                <a:latin typeface="Calibri"/>
                <a:ea typeface="Calibri"/>
                <a:cs typeface="Times New Roman"/>
              </a:rPr>
              <a:t> a </a:t>
            </a:r>
            <a:r>
              <a:rPr lang="en-US" sz="2000" dirty="0" err="1">
                <a:latin typeface="Calibri"/>
                <a:ea typeface="Calibri"/>
                <a:cs typeface="Times New Roman"/>
              </a:rPr>
              <a:t>executa</a:t>
            </a:r>
            <a:r>
              <a:rPr lang="en-US" sz="2000" dirty="0">
                <a:latin typeface="Calibri"/>
                <a:ea typeface="Calibri"/>
                <a:cs typeface="Times New Roman"/>
              </a:rPr>
              <a:t> o </a:t>
            </a:r>
            <a:r>
              <a:rPr lang="en-US" sz="2000" dirty="0" err="1">
                <a:latin typeface="Calibri"/>
                <a:ea typeface="Calibri"/>
                <a:cs typeface="Times New Roman"/>
              </a:rPr>
              <a:t>suită</a:t>
            </a:r>
            <a:r>
              <a:rPr lang="en-US" sz="2000" dirty="0">
                <a:latin typeface="Calibri"/>
                <a:ea typeface="Calibri"/>
                <a:cs typeface="Times New Roman"/>
              </a:rPr>
              <a:t> de teste. </a:t>
            </a:r>
          </a:p>
          <a:p>
            <a:r>
              <a:rPr lang="en-US" sz="2000" dirty="0" err="1">
                <a:latin typeface="Calibri"/>
                <a:ea typeface="Calibri"/>
                <a:cs typeface="Times New Roman"/>
              </a:rPr>
              <a:t>În</a:t>
            </a:r>
            <a:r>
              <a:rPr lang="en-US" sz="2000" dirty="0">
                <a:latin typeface="Calibri"/>
                <a:ea typeface="Calibri"/>
                <a:cs typeface="Times New Roman"/>
              </a:rPr>
              <a:t> contrast, </a:t>
            </a:r>
            <a:r>
              <a:rPr lang="en-US" sz="2000" dirty="0" err="1">
                <a:latin typeface="Calibri"/>
                <a:ea typeface="Calibri"/>
                <a:cs typeface="Times New Roman"/>
              </a:rPr>
              <a:t>testarea</a:t>
            </a:r>
            <a:r>
              <a:rPr lang="en-US" sz="2000" dirty="0">
                <a:latin typeface="Calibri"/>
                <a:ea typeface="Calibri"/>
                <a:cs typeface="Times New Roman"/>
              </a:rPr>
              <a:t> </a:t>
            </a:r>
            <a:r>
              <a:rPr lang="en-US" sz="2000" dirty="0" err="1">
                <a:latin typeface="Calibri"/>
                <a:ea typeface="Calibri"/>
                <a:cs typeface="Times New Roman"/>
              </a:rPr>
              <a:t>manuală</a:t>
            </a:r>
            <a:r>
              <a:rPr lang="en-US" sz="2000" dirty="0">
                <a:latin typeface="Calibri"/>
                <a:ea typeface="Calibri"/>
                <a:cs typeface="Times New Roman"/>
              </a:rPr>
              <a:t> </a:t>
            </a:r>
            <a:r>
              <a:rPr lang="en-US" sz="2000" dirty="0" err="1">
                <a:latin typeface="Calibri"/>
                <a:ea typeface="Calibri"/>
                <a:cs typeface="Times New Roman"/>
              </a:rPr>
              <a:t>este</a:t>
            </a:r>
            <a:r>
              <a:rPr lang="en-US" sz="2000" dirty="0">
                <a:latin typeface="Calibri"/>
                <a:ea typeface="Calibri"/>
                <a:cs typeface="Times New Roman"/>
              </a:rPr>
              <a:t> </a:t>
            </a:r>
            <a:r>
              <a:rPr lang="en-US" sz="2000" dirty="0" err="1">
                <a:latin typeface="Calibri"/>
                <a:ea typeface="Calibri"/>
                <a:cs typeface="Times New Roman"/>
              </a:rPr>
              <a:t>realizată</a:t>
            </a:r>
            <a:r>
              <a:rPr lang="en-US" sz="2000" dirty="0">
                <a:latin typeface="Calibri"/>
                <a:ea typeface="Calibri"/>
                <a:cs typeface="Times New Roman"/>
              </a:rPr>
              <a:t> de un tester </a:t>
            </a:r>
            <a:r>
              <a:rPr lang="en-US" sz="2000" dirty="0" err="1">
                <a:latin typeface="Calibri"/>
                <a:ea typeface="Calibri"/>
                <a:cs typeface="Times New Roman"/>
              </a:rPr>
              <a:t>uman</a:t>
            </a:r>
            <a:r>
              <a:rPr lang="en-US" sz="2000" dirty="0">
                <a:latin typeface="Calibri"/>
                <a:ea typeface="Calibri"/>
                <a:cs typeface="Times New Roman"/>
              </a:rPr>
              <a:t> care </a:t>
            </a:r>
            <a:r>
              <a:rPr lang="en-US" sz="2000" dirty="0" err="1">
                <a:latin typeface="Calibri"/>
                <a:ea typeface="Calibri"/>
                <a:cs typeface="Times New Roman"/>
              </a:rPr>
              <a:t>execută</a:t>
            </a:r>
            <a:r>
              <a:rPr lang="en-US" sz="2000" dirty="0">
                <a:latin typeface="Calibri"/>
                <a:ea typeface="Calibri"/>
                <a:cs typeface="Times New Roman"/>
              </a:rPr>
              <a:t> manual </a:t>
            </a:r>
            <a:r>
              <a:rPr lang="en-US" sz="2000" dirty="0" err="1">
                <a:latin typeface="Calibri"/>
                <a:ea typeface="Calibri"/>
                <a:cs typeface="Times New Roman"/>
              </a:rPr>
              <a:t>pașii</a:t>
            </a:r>
            <a:r>
              <a:rPr lang="en-US" sz="2000" dirty="0">
                <a:latin typeface="Calibri"/>
                <a:ea typeface="Calibri"/>
                <a:cs typeface="Times New Roman"/>
              </a:rPr>
              <a:t> de test pe un computer. </a:t>
            </a:r>
          </a:p>
          <a:p>
            <a:r>
              <a:rPr lang="en-US" sz="2000" err="1">
                <a:latin typeface="Calibri"/>
                <a:ea typeface="Calibri"/>
                <a:cs typeface="Times New Roman"/>
              </a:rPr>
              <a:t>Uneltele</a:t>
            </a:r>
            <a:r>
              <a:rPr lang="en-US" sz="2000" dirty="0">
                <a:latin typeface="Calibri"/>
                <a:ea typeface="Calibri"/>
                <a:cs typeface="Times New Roman"/>
              </a:rPr>
              <a:t> de </a:t>
            </a:r>
            <a:r>
              <a:rPr lang="en-US" sz="2000" err="1">
                <a:latin typeface="Calibri"/>
                <a:ea typeface="Calibri"/>
                <a:cs typeface="Times New Roman"/>
              </a:rPr>
              <a:t>testare</a:t>
            </a:r>
            <a:r>
              <a:rPr lang="en-US" sz="2000" dirty="0">
                <a:latin typeface="Calibri"/>
                <a:ea typeface="Calibri"/>
                <a:cs typeface="Times New Roman"/>
              </a:rPr>
              <a:t> </a:t>
            </a:r>
            <a:r>
              <a:rPr lang="en-US" sz="2000" err="1">
                <a:latin typeface="Calibri"/>
                <a:ea typeface="Calibri"/>
                <a:cs typeface="Times New Roman"/>
              </a:rPr>
              <a:t>automatizată</a:t>
            </a:r>
            <a:r>
              <a:rPr lang="en-US" sz="2000" dirty="0">
                <a:latin typeface="Calibri"/>
                <a:ea typeface="Calibri"/>
                <a:cs typeface="Times New Roman"/>
              </a:rPr>
              <a:t> pot introduce date de test </a:t>
            </a:r>
            <a:r>
              <a:rPr lang="en-US" sz="2000" err="1">
                <a:latin typeface="Calibri"/>
                <a:ea typeface="Calibri"/>
                <a:cs typeface="Times New Roman"/>
              </a:rPr>
              <a:t>în</a:t>
            </a:r>
            <a:r>
              <a:rPr lang="en-US" sz="2000" dirty="0">
                <a:latin typeface="Calibri"/>
                <a:ea typeface="Calibri"/>
                <a:cs typeface="Times New Roman"/>
              </a:rPr>
              <a:t> </a:t>
            </a:r>
            <a:r>
              <a:rPr lang="en-US" sz="2000" err="1">
                <a:latin typeface="Calibri"/>
                <a:ea typeface="Calibri"/>
                <a:cs typeface="Times New Roman"/>
              </a:rPr>
              <a:t>sistemul</a:t>
            </a:r>
            <a:r>
              <a:rPr lang="en-US" sz="2000" dirty="0">
                <a:latin typeface="Calibri"/>
                <a:ea typeface="Calibri"/>
                <a:cs typeface="Times New Roman"/>
              </a:rPr>
              <a:t> </a:t>
            </a:r>
            <a:r>
              <a:rPr lang="en-US" sz="2000" err="1">
                <a:latin typeface="Calibri"/>
                <a:ea typeface="Calibri"/>
                <a:cs typeface="Times New Roman"/>
              </a:rPr>
              <a:t>testat</a:t>
            </a:r>
            <a:r>
              <a:rPr lang="en-US" sz="2000" dirty="0">
                <a:latin typeface="Calibri"/>
                <a:ea typeface="Calibri"/>
                <a:cs typeface="Times New Roman"/>
              </a:rPr>
              <a:t>, pot </a:t>
            </a:r>
            <a:r>
              <a:rPr lang="en-US" sz="2000" err="1">
                <a:latin typeface="Calibri"/>
                <a:ea typeface="Calibri"/>
                <a:cs typeface="Times New Roman"/>
              </a:rPr>
              <a:t>compara</a:t>
            </a:r>
            <a:r>
              <a:rPr lang="en-US" sz="2000" dirty="0">
                <a:latin typeface="Calibri"/>
                <a:ea typeface="Calibri"/>
                <a:cs typeface="Times New Roman"/>
              </a:rPr>
              <a:t> </a:t>
            </a:r>
            <a:r>
              <a:rPr lang="en-US" sz="2000" err="1">
                <a:latin typeface="Calibri"/>
                <a:ea typeface="Calibri"/>
                <a:cs typeface="Times New Roman"/>
              </a:rPr>
              <a:t>rezultatele</a:t>
            </a:r>
            <a:r>
              <a:rPr lang="en-US" sz="2000" dirty="0">
                <a:latin typeface="Calibri"/>
                <a:ea typeface="Calibri"/>
                <a:cs typeface="Times New Roman"/>
              </a:rPr>
              <a:t> </a:t>
            </a:r>
            <a:r>
              <a:rPr lang="en-US" sz="2000" err="1">
                <a:latin typeface="Calibri"/>
                <a:ea typeface="Calibri"/>
                <a:cs typeface="Times New Roman"/>
              </a:rPr>
              <a:t>așteptate</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a:t>
            </a:r>
            <a:r>
              <a:rPr lang="en-US" sz="2000" err="1">
                <a:latin typeface="Calibri"/>
                <a:ea typeface="Calibri"/>
                <a:cs typeface="Times New Roman"/>
              </a:rPr>
              <a:t>cele</a:t>
            </a:r>
            <a:r>
              <a:rPr lang="en-US" sz="2000" dirty="0">
                <a:latin typeface="Calibri"/>
                <a:ea typeface="Calibri"/>
                <a:cs typeface="Times New Roman"/>
              </a:rPr>
              <a:t> </a:t>
            </a:r>
            <a:r>
              <a:rPr lang="en-US" sz="2000" err="1">
                <a:latin typeface="Calibri"/>
                <a:ea typeface="Calibri"/>
                <a:cs typeface="Times New Roman"/>
              </a:rPr>
              <a:t>reale</a:t>
            </a:r>
            <a:r>
              <a:rPr lang="en-US" sz="2000" dirty="0">
                <a:latin typeface="Calibri"/>
                <a:ea typeface="Calibri"/>
                <a:cs typeface="Times New Roman"/>
              </a:rPr>
              <a:t> </a:t>
            </a:r>
            <a:r>
              <a:rPr lang="en-US" sz="2000" err="1">
                <a:latin typeface="Calibri"/>
                <a:ea typeface="Calibri"/>
                <a:cs typeface="Times New Roman"/>
              </a:rPr>
              <a:t>și</a:t>
            </a:r>
            <a:r>
              <a:rPr lang="en-US" sz="2000" dirty="0">
                <a:latin typeface="Calibri"/>
                <a:ea typeface="Calibri"/>
                <a:cs typeface="Times New Roman"/>
              </a:rPr>
              <a:t> pot genera </a:t>
            </a:r>
            <a:r>
              <a:rPr lang="en-US" sz="2000" err="1">
                <a:latin typeface="Calibri"/>
                <a:ea typeface="Calibri"/>
                <a:cs typeface="Times New Roman"/>
              </a:rPr>
              <a:t>rapoarte</a:t>
            </a:r>
            <a:r>
              <a:rPr lang="en-US" sz="2000" dirty="0">
                <a:latin typeface="Calibri"/>
                <a:ea typeface="Calibri"/>
                <a:cs typeface="Times New Roman"/>
              </a:rPr>
              <a:t> </a:t>
            </a:r>
            <a:r>
              <a:rPr lang="en-US" sz="2000" err="1">
                <a:latin typeface="Calibri"/>
                <a:ea typeface="Calibri"/>
                <a:cs typeface="Times New Roman"/>
              </a:rPr>
              <a:t>detaliate</a:t>
            </a:r>
            <a:r>
              <a:rPr lang="en-US" sz="2000" dirty="0">
                <a:latin typeface="Calibri"/>
                <a:ea typeface="Calibri"/>
                <a:cs typeface="Times New Roman"/>
              </a:rPr>
              <a:t> de test.</a:t>
            </a:r>
          </a:p>
          <a:p>
            <a:r>
              <a:rPr lang="en-US" sz="2000" err="1">
                <a:latin typeface="Calibri"/>
                <a:ea typeface="Calibri"/>
                <a:cs typeface="Times New Roman"/>
              </a:rPr>
              <a:t>Scopul</a:t>
            </a:r>
            <a:r>
              <a:rPr lang="en-US" sz="2000" dirty="0">
                <a:latin typeface="Calibri"/>
                <a:ea typeface="Calibri"/>
                <a:cs typeface="Times New Roman"/>
              </a:rPr>
              <a:t> </a:t>
            </a:r>
            <a:r>
              <a:rPr lang="en-US" sz="2000" err="1">
                <a:latin typeface="Calibri"/>
                <a:ea typeface="Calibri"/>
                <a:cs typeface="Times New Roman"/>
              </a:rPr>
              <a:t>testării</a:t>
            </a:r>
            <a:r>
              <a:rPr lang="en-US" sz="2000" dirty="0">
                <a:latin typeface="Calibri"/>
                <a:ea typeface="Calibri"/>
                <a:cs typeface="Times New Roman"/>
              </a:rPr>
              <a:t> </a:t>
            </a:r>
            <a:r>
              <a:rPr lang="en-US" sz="2000" err="1">
                <a:latin typeface="Calibri"/>
                <a:ea typeface="Calibri"/>
                <a:cs typeface="Times New Roman"/>
              </a:rPr>
              <a:t>automatizate</a:t>
            </a:r>
            <a:r>
              <a:rPr lang="en-US" sz="2000" dirty="0">
                <a:latin typeface="Calibri"/>
                <a:ea typeface="Calibri"/>
                <a:cs typeface="Times New Roman"/>
              </a:rPr>
              <a:t> nu </a:t>
            </a:r>
            <a:r>
              <a:rPr lang="en-US" sz="2000" err="1">
                <a:latin typeface="Calibri"/>
                <a:ea typeface="Calibri"/>
                <a:cs typeface="Times New Roman"/>
              </a:rPr>
              <a:t>este</a:t>
            </a:r>
            <a:r>
              <a:rPr lang="en-US" sz="2000" dirty="0">
                <a:latin typeface="Calibri"/>
                <a:ea typeface="Calibri"/>
                <a:cs typeface="Times New Roman"/>
              </a:rPr>
              <a:t> de a </a:t>
            </a:r>
            <a:r>
              <a:rPr lang="en-US" sz="2000" err="1">
                <a:latin typeface="Calibri"/>
                <a:ea typeface="Calibri"/>
                <a:cs typeface="Times New Roman"/>
              </a:rPr>
              <a:t>elimina</a:t>
            </a:r>
            <a:r>
              <a:rPr lang="en-US" sz="2000" dirty="0">
                <a:latin typeface="Calibri"/>
                <a:ea typeface="Calibri"/>
                <a:cs typeface="Times New Roman"/>
              </a:rPr>
              <a:t> </a:t>
            </a:r>
            <a:r>
              <a:rPr lang="en-US" sz="2000" err="1">
                <a:latin typeface="Calibri"/>
                <a:ea typeface="Calibri"/>
                <a:cs typeface="Times New Roman"/>
              </a:rPr>
              <a:t>complet</a:t>
            </a:r>
            <a:r>
              <a:rPr lang="en-US" sz="2000" dirty="0">
                <a:latin typeface="Calibri"/>
                <a:ea typeface="Calibri"/>
                <a:cs typeface="Times New Roman"/>
              </a:rPr>
              <a:t> </a:t>
            </a:r>
            <a:r>
              <a:rPr lang="en-US" sz="2000" err="1">
                <a:latin typeface="Calibri"/>
                <a:ea typeface="Calibri"/>
                <a:cs typeface="Times New Roman"/>
              </a:rPr>
              <a:t>testarea</a:t>
            </a:r>
            <a:r>
              <a:rPr lang="en-US" sz="2000" dirty="0">
                <a:latin typeface="Calibri"/>
                <a:ea typeface="Calibri"/>
                <a:cs typeface="Times New Roman"/>
              </a:rPr>
              <a:t> </a:t>
            </a:r>
            <a:r>
              <a:rPr lang="en-US" sz="2000" err="1">
                <a:latin typeface="Calibri"/>
                <a:ea typeface="Calibri"/>
                <a:cs typeface="Times New Roman"/>
              </a:rPr>
              <a:t>manuală</a:t>
            </a:r>
            <a:r>
              <a:rPr lang="en-US" sz="2000" dirty="0">
                <a:latin typeface="Calibri"/>
                <a:ea typeface="Calibri"/>
                <a:cs typeface="Times New Roman"/>
              </a:rPr>
              <a:t>, ci de a reduce </a:t>
            </a:r>
            <a:r>
              <a:rPr lang="en-US" sz="2000" err="1">
                <a:latin typeface="Calibri"/>
                <a:ea typeface="Calibri"/>
                <a:cs typeface="Times New Roman"/>
              </a:rPr>
              <a:t>numărul</a:t>
            </a:r>
            <a:r>
              <a:rPr lang="en-US" sz="2000" dirty="0">
                <a:latin typeface="Calibri"/>
                <a:ea typeface="Calibri"/>
                <a:cs typeface="Times New Roman"/>
              </a:rPr>
              <a:t> de </a:t>
            </a:r>
            <a:r>
              <a:rPr lang="en-US" sz="2000" err="1">
                <a:latin typeface="Calibri"/>
                <a:ea typeface="Calibri"/>
                <a:cs typeface="Times New Roman"/>
              </a:rPr>
              <a:t>cazuri</a:t>
            </a:r>
            <a:r>
              <a:rPr lang="en-US" sz="2000" dirty="0">
                <a:latin typeface="Calibri"/>
                <a:ea typeface="Calibri"/>
                <a:cs typeface="Times New Roman"/>
              </a:rPr>
              <a:t> de test care </a:t>
            </a:r>
            <a:r>
              <a:rPr lang="en-US" sz="2000" err="1">
                <a:latin typeface="Calibri"/>
                <a:ea typeface="Calibri"/>
                <a:cs typeface="Times New Roman"/>
              </a:rPr>
              <a:t>trebuie</a:t>
            </a:r>
            <a:r>
              <a:rPr lang="en-US" sz="2000" dirty="0">
                <a:latin typeface="Calibri"/>
                <a:ea typeface="Calibri"/>
                <a:cs typeface="Times New Roman"/>
              </a:rPr>
              <a:t> </a:t>
            </a:r>
            <a:r>
              <a:rPr lang="en-US" sz="2000" err="1">
                <a:latin typeface="Calibri"/>
                <a:ea typeface="Calibri"/>
                <a:cs typeface="Times New Roman"/>
              </a:rPr>
              <a:t>rulate</a:t>
            </a:r>
            <a:r>
              <a:rPr lang="en-US" sz="2000" dirty="0">
                <a:latin typeface="Calibri"/>
                <a:ea typeface="Calibri"/>
                <a:cs typeface="Times New Roman"/>
              </a:rPr>
              <a:t> manual. </a:t>
            </a:r>
          </a:p>
          <a:p>
            <a:endParaRPr lang="en-US" sz="2000" dirty="0">
              <a:latin typeface="Calibri"/>
              <a:ea typeface="Calibri"/>
              <a:cs typeface="Times New Roman"/>
            </a:endParaRPr>
          </a:p>
        </p:txBody>
      </p:sp>
    </p:spTree>
    <p:extLst>
      <p:ext uri="{BB962C8B-B14F-4D97-AF65-F5344CB8AC3E}">
        <p14:creationId xmlns:p14="http://schemas.microsoft.com/office/powerpoint/2010/main" val="1434634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87C1D49-F2AA-118B-9615-443B39990776}"/>
              </a:ext>
            </a:extLst>
          </p:cNvPr>
          <p:cNvSpPr>
            <a:spLocks noGrp="1"/>
          </p:cNvSpPr>
          <p:nvPr>
            <p:ph type="title"/>
          </p:nvPr>
        </p:nvSpPr>
        <p:spPr/>
        <p:txBody>
          <a:bodyPr>
            <a:normAutofit/>
          </a:bodyPr>
          <a:lstStyle/>
          <a:p>
            <a:pPr algn="ctr"/>
            <a:r>
              <a:rPr lang="en-US" b="1">
                <a:latin typeface="Calibri"/>
                <a:ea typeface="Calibri"/>
                <a:cs typeface="Times New Roman"/>
              </a:rPr>
              <a:t>Echipamente și Materiale pentru Testul de Utilizabilitate</a:t>
            </a:r>
            <a:endParaRPr lang="ro-RO">
              <a:latin typeface="Calibri"/>
              <a:ea typeface="Calibri"/>
            </a:endParaRPr>
          </a:p>
        </p:txBody>
      </p:sp>
      <p:sp>
        <p:nvSpPr>
          <p:cNvPr id="3" name="Substituent conținut 2">
            <a:extLst>
              <a:ext uri="{FF2B5EF4-FFF2-40B4-BE49-F238E27FC236}">
                <a16:creationId xmlns:a16="http://schemas.microsoft.com/office/drawing/2014/main" id="{CBFD1D32-8BB8-C4FC-C65D-F063F3324938}"/>
              </a:ext>
            </a:extLst>
          </p:cNvPr>
          <p:cNvSpPr>
            <a:spLocks noGrp="1"/>
          </p:cNvSpPr>
          <p:nvPr>
            <p:ph idx="1"/>
          </p:nvPr>
        </p:nvSpPr>
        <p:spPr>
          <a:xfrm>
            <a:off x="1141412" y="2249487"/>
            <a:ext cx="9905999" cy="4339999"/>
          </a:xfrm>
        </p:spPr>
        <p:txBody>
          <a:bodyPr vert="horz" lIns="91440" tIns="45720" rIns="91440" bIns="45720" rtlCol="0" anchor="t">
            <a:noAutofit/>
          </a:bodyPr>
          <a:lstStyle/>
          <a:p>
            <a:r>
              <a:rPr lang="ro-RO" sz="2000">
                <a:ea typeface="Calibri"/>
              </a:rPr>
              <a:t>Analiza și Monitorizarea: Caracteristicile oferite de LoadRunner sunt lider pe piață, în timp ce JMeter nu este foarte puternic în această categorie.</a:t>
            </a:r>
            <a:endParaRPr lang="ro-RO" sz="2000" dirty="0">
              <a:ea typeface="Calibri"/>
            </a:endParaRPr>
          </a:p>
          <a:p>
            <a:r>
              <a:rPr lang="ro-RO" sz="2000">
                <a:ea typeface="Calibri"/>
              </a:rPr>
              <a:t>Funcția de Înregistrare și Redare: LoadRunner oferă o funcție de înregistrare și redare fără egal, comparativ cu orice sursă deschisă, pe când la JMeter această caracteristică nu este foarte puternică.</a:t>
            </a:r>
            <a:endParaRPr lang="ro-RO"/>
          </a:p>
          <a:p>
            <a:r>
              <a:rPr lang="ro-RO" sz="2000">
                <a:ea typeface="Calibri"/>
              </a:rPr>
              <a:t>Utilizare Preferată: LoadRunner este preferat atunci când se lucrează cu diferite tipuri de aplicații IT, care se ocupă de diferite protocoale, pe când JMeter este preferat pentru lucrul extensiv pe protocoale web.</a:t>
            </a:r>
            <a:endParaRPr lang="ro-RO"/>
          </a:p>
          <a:p>
            <a:r>
              <a:rPr lang="ro-RO" sz="2000">
                <a:ea typeface="Calibri"/>
              </a:rPr>
              <a:t>Rezoluții: Soluțiile sunt implementate mai rapid cu LoadRunner, în timp ce cu JMeter, testatorii trebuie să găsească modalități de a rezolva problemele, procesul fiind mai lent.</a:t>
            </a:r>
            <a:endParaRPr lang="ro-RO"/>
          </a:p>
          <a:p>
            <a:endParaRPr lang="ro-RO" sz="2000" dirty="0">
              <a:ea typeface="Calibri"/>
            </a:endParaRPr>
          </a:p>
        </p:txBody>
      </p:sp>
    </p:spTree>
    <p:extLst>
      <p:ext uri="{BB962C8B-B14F-4D97-AF65-F5344CB8AC3E}">
        <p14:creationId xmlns:p14="http://schemas.microsoft.com/office/powerpoint/2010/main" val="416846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2C3835F-DD57-0C77-F0BA-AC876048D74E}"/>
              </a:ext>
            </a:extLst>
          </p:cNvPr>
          <p:cNvSpPr>
            <a:spLocks noGrp="1"/>
          </p:cNvSpPr>
          <p:nvPr>
            <p:ph type="title"/>
          </p:nvPr>
        </p:nvSpPr>
        <p:spPr/>
        <p:txBody>
          <a:bodyPr/>
          <a:lstStyle/>
          <a:p>
            <a:pPr algn="ctr"/>
            <a:r>
              <a:rPr lang="ro-RO" dirty="0">
                <a:latin typeface="Calibri"/>
                <a:ea typeface="Calibri"/>
                <a:cs typeface="Calibri"/>
              </a:rPr>
              <a:t>Avantaje testarea automatizata</a:t>
            </a:r>
            <a:endParaRPr lang="ro-RO" dirty="0">
              <a:ea typeface="Calibri" panose="020F0502020204030204" pitchFamily="34" charset="0"/>
            </a:endParaRPr>
          </a:p>
        </p:txBody>
      </p:sp>
      <p:sp>
        <p:nvSpPr>
          <p:cNvPr id="3" name="Substituent conținut 2">
            <a:extLst>
              <a:ext uri="{FF2B5EF4-FFF2-40B4-BE49-F238E27FC236}">
                <a16:creationId xmlns:a16="http://schemas.microsoft.com/office/drawing/2014/main" id="{01192BE0-C591-3F3E-BB9F-F4D99ACEBD8B}"/>
              </a:ext>
            </a:extLst>
          </p:cNvPr>
          <p:cNvSpPr>
            <a:spLocks noGrp="1"/>
          </p:cNvSpPr>
          <p:nvPr>
            <p:ph idx="1"/>
          </p:nvPr>
        </p:nvSpPr>
        <p:spPr/>
        <p:txBody>
          <a:bodyPr vert="horz" lIns="91440" tIns="45720" rIns="91440" bIns="45720" rtlCol="0" anchor="t">
            <a:normAutofit/>
          </a:bodyPr>
          <a:lstStyle/>
          <a:p>
            <a:pPr>
              <a:buAutoNum type="arabicPeriod"/>
            </a:pPr>
            <a:r>
              <a:rPr lang="ro-RO" sz="2000" b="1" dirty="0">
                <a:latin typeface="Calibri"/>
                <a:ea typeface="Calibri"/>
                <a:cs typeface="Calibri"/>
              </a:rPr>
              <a:t> Eficiență</a:t>
            </a:r>
            <a:r>
              <a:rPr lang="ro-RO" sz="2000" dirty="0">
                <a:latin typeface="Calibri"/>
                <a:ea typeface="Calibri"/>
                <a:cs typeface="Calibri"/>
              </a:rPr>
              <a:t>: Testele automate pot fi rulate rapid și repetat fără intervenția umană.</a:t>
            </a:r>
            <a:endParaRPr lang="ro-RO" sz="2000" dirty="0">
              <a:ea typeface="Calibri" panose="020F0502020204030204" pitchFamily="34" charset="0"/>
            </a:endParaRPr>
          </a:p>
          <a:p>
            <a:pPr>
              <a:buAutoNum type="arabicPeriod"/>
            </a:pPr>
            <a:r>
              <a:rPr lang="ro-RO" sz="2000" b="1" dirty="0">
                <a:latin typeface="Calibri"/>
                <a:ea typeface="Calibri"/>
                <a:cs typeface="Calibri"/>
              </a:rPr>
              <a:t> Acoperire extinsă a testelor</a:t>
            </a:r>
            <a:r>
              <a:rPr lang="ro-RO" sz="2000" dirty="0">
                <a:latin typeface="Calibri"/>
                <a:ea typeface="Calibri"/>
                <a:cs typeface="Calibri"/>
              </a:rPr>
              <a:t>: Automatizarea permite testarea rapidă a unui număr mare de scenarii și combinații de date.</a:t>
            </a:r>
          </a:p>
          <a:p>
            <a:pPr>
              <a:buAutoNum type="arabicPeriod"/>
            </a:pPr>
            <a:r>
              <a:rPr lang="ro-RO" sz="2000" b="1" dirty="0">
                <a:latin typeface="Calibri"/>
                <a:ea typeface="Calibri"/>
                <a:cs typeface="Calibri"/>
              </a:rPr>
              <a:t> Consistență și fiabilitate</a:t>
            </a:r>
            <a:r>
              <a:rPr lang="ro-RO" sz="2000" dirty="0">
                <a:latin typeface="Calibri"/>
                <a:ea typeface="Calibri"/>
                <a:cs typeface="Calibri"/>
              </a:rPr>
              <a:t>: Testele automate sunt executate în mod consistent și obiectiv</a:t>
            </a:r>
          </a:p>
          <a:p>
            <a:pPr>
              <a:buAutoNum type="arabicPeriod"/>
            </a:pPr>
            <a:r>
              <a:rPr lang="ro-RO" sz="2000" b="1" dirty="0">
                <a:latin typeface="Calibri"/>
                <a:ea typeface="Calibri"/>
                <a:cs typeface="Calibri"/>
              </a:rPr>
              <a:t> Economisirea timpului și resurselor</a:t>
            </a:r>
            <a:r>
              <a:rPr lang="ro-RO" sz="2000" dirty="0">
                <a:latin typeface="Calibri"/>
                <a:ea typeface="Calibri"/>
                <a:cs typeface="Calibri"/>
              </a:rPr>
              <a:t>: Deși necesită o investiție inițială mai mare pentru dezvoltarea și implementarea testelor automate, acestea pot economisi timp și resurse pe termen lung</a:t>
            </a:r>
          </a:p>
          <a:p>
            <a:pPr>
              <a:buAutoNum type="arabicPeriod"/>
            </a:pPr>
            <a:endParaRPr lang="ro-RO" sz="2000" dirty="0">
              <a:solidFill>
                <a:srgbClr val="FFFFFF"/>
              </a:solidFill>
              <a:ea typeface="Calibri" panose="020F0502020204030204" pitchFamily="34" charset="0"/>
            </a:endParaRPr>
          </a:p>
          <a:p>
            <a:pPr>
              <a:buAutoNum type="arabicPeriod"/>
            </a:pPr>
            <a:endParaRPr lang="ro-RO" sz="1200" dirty="0">
              <a:solidFill>
                <a:srgbClr val="0D0D0D"/>
              </a:solidFill>
              <a:ea typeface="Calibri" panose="020F0502020204030204" pitchFamily="34" charset="0"/>
            </a:endParaRPr>
          </a:p>
          <a:p>
            <a:pPr marL="457200" indent="-457200">
              <a:buAutoNum type="arabicPeriod"/>
            </a:pPr>
            <a:endParaRPr lang="ro-RO" dirty="0">
              <a:ea typeface="Calibri" panose="020F0502020204030204" pitchFamily="34" charset="0"/>
            </a:endParaRPr>
          </a:p>
        </p:txBody>
      </p:sp>
    </p:spTree>
    <p:extLst>
      <p:ext uri="{BB962C8B-B14F-4D97-AF65-F5344CB8AC3E}">
        <p14:creationId xmlns:p14="http://schemas.microsoft.com/office/powerpoint/2010/main" val="40693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A720D00-2301-8938-3C42-282FEC491CC9}"/>
              </a:ext>
            </a:extLst>
          </p:cNvPr>
          <p:cNvSpPr>
            <a:spLocks noGrp="1"/>
          </p:cNvSpPr>
          <p:nvPr>
            <p:ph type="title"/>
          </p:nvPr>
        </p:nvSpPr>
        <p:spPr/>
        <p:txBody>
          <a:bodyPr/>
          <a:lstStyle/>
          <a:p>
            <a:pPr algn="ctr"/>
            <a:r>
              <a:rPr lang="ro-RO" dirty="0">
                <a:latin typeface="Calibri"/>
                <a:ea typeface="Calibri"/>
                <a:cs typeface="Calibri"/>
              </a:rPr>
              <a:t>Dezavantaje testare automatizata</a:t>
            </a:r>
            <a:endParaRPr lang="ro-RO" dirty="0">
              <a:ea typeface="Calibri"/>
            </a:endParaRPr>
          </a:p>
        </p:txBody>
      </p:sp>
      <p:sp>
        <p:nvSpPr>
          <p:cNvPr id="3" name="Substituent conținut 2">
            <a:extLst>
              <a:ext uri="{FF2B5EF4-FFF2-40B4-BE49-F238E27FC236}">
                <a16:creationId xmlns:a16="http://schemas.microsoft.com/office/drawing/2014/main" id="{5748F50A-F300-CA8D-331A-36C48EF8B57F}"/>
              </a:ext>
            </a:extLst>
          </p:cNvPr>
          <p:cNvSpPr>
            <a:spLocks noGrp="1"/>
          </p:cNvSpPr>
          <p:nvPr>
            <p:ph idx="1"/>
          </p:nvPr>
        </p:nvSpPr>
        <p:spPr/>
        <p:txBody>
          <a:bodyPr vert="horz" lIns="91440" tIns="45720" rIns="91440" bIns="45720" rtlCol="0" anchor="t">
            <a:normAutofit/>
          </a:bodyPr>
          <a:lstStyle/>
          <a:p>
            <a:pPr marL="457200" indent="-457200">
              <a:buAutoNum type="arabicPeriod"/>
            </a:pPr>
            <a:r>
              <a:rPr lang="ro-RO" sz="2000" b="1" dirty="0">
                <a:latin typeface="Calibri"/>
                <a:ea typeface="Calibri"/>
                <a:cs typeface="Calibri"/>
              </a:rPr>
              <a:t>Costuri inițiale ridicate</a:t>
            </a:r>
            <a:r>
              <a:rPr lang="ro-RO" sz="2000" dirty="0">
                <a:latin typeface="Calibri"/>
                <a:ea typeface="Calibri"/>
                <a:cs typeface="Calibri"/>
              </a:rPr>
              <a:t>: Dezvoltarea și implementarea testelor automate pot necesita o investiție inițială semnificativă</a:t>
            </a:r>
          </a:p>
          <a:p>
            <a:pPr marL="457200" indent="-457200">
              <a:buAutoNum type="arabicPeriod"/>
            </a:pPr>
            <a:r>
              <a:rPr lang="ro-RO" sz="2000" b="1" dirty="0">
                <a:latin typeface="Calibri"/>
                <a:ea typeface="Calibri"/>
                <a:cs typeface="Calibri"/>
              </a:rPr>
              <a:t>Limitări în detectarea unor tipuri de defecte</a:t>
            </a:r>
            <a:r>
              <a:rPr lang="ro-RO" sz="2000" dirty="0">
                <a:latin typeface="Calibri"/>
                <a:ea typeface="Calibri"/>
                <a:cs typeface="Calibri"/>
              </a:rPr>
              <a:t>: Unele tipuri de defecte, cum ar fi cele legate de aspectele vizuale sau de experiența utilizatorului, pot fi mai dificil de detectat prin teste automate decât prin teste manuale.</a:t>
            </a:r>
            <a:endParaRPr lang="ro-RO"/>
          </a:p>
          <a:p>
            <a:pPr marL="457200" indent="-457200">
              <a:buAutoNum type="arabicPeriod"/>
            </a:pPr>
            <a:r>
              <a:rPr lang="ro-RO" sz="2000" b="1" dirty="0">
                <a:latin typeface="Calibri"/>
                <a:ea typeface="Calibri"/>
                <a:cs typeface="Calibri"/>
              </a:rPr>
              <a:t>Tendința de supra-automatizare</a:t>
            </a:r>
            <a:r>
              <a:rPr lang="ro-RO" sz="2000" dirty="0">
                <a:latin typeface="Calibri"/>
                <a:ea typeface="Calibri"/>
                <a:cs typeface="Calibri"/>
              </a:rPr>
              <a:t>: Există riscul de a supra-automatiza testele, adică de a automatiza prea multe aspecte ale testării</a:t>
            </a:r>
          </a:p>
          <a:p>
            <a:pPr marL="457200" indent="-457200">
              <a:buAutoNum type="arabicPeriod"/>
            </a:pPr>
            <a:endParaRPr lang="ro-RO" sz="2000" dirty="0">
              <a:latin typeface="Calibri"/>
              <a:ea typeface="Calibri"/>
              <a:cs typeface="Calibri"/>
            </a:endParaRPr>
          </a:p>
        </p:txBody>
      </p:sp>
    </p:spTree>
    <p:extLst>
      <p:ext uri="{BB962C8B-B14F-4D97-AF65-F5344CB8AC3E}">
        <p14:creationId xmlns:p14="http://schemas.microsoft.com/office/powerpoint/2010/main" val="191403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Ecran lat</PresentationFormat>
  <Paragraphs>0</Paragraphs>
  <Slides>70</Slides>
  <Notes>0</Notes>
  <HiddenSlides>0</HiddenSlides>
  <MMClips>0</MMClips>
  <ScaleCrop>false</ScaleCrop>
  <HeadingPairs>
    <vt:vector size="4" baseType="variant">
      <vt:variant>
        <vt:lpstr>Temă</vt:lpstr>
      </vt:variant>
      <vt:variant>
        <vt:i4>1</vt:i4>
      </vt:variant>
      <vt:variant>
        <vt:lpstr>Titluri diapozitive</vt:lpstr>
      </vt:variant>
      <vt:variant>
        <vt:i4>70</vt:i4>
      </vt:variant>
    </vt:vector>
  </HeadingPairs>
  <TitlesOfParts>
    <vt:vector size="71" baseType="lpstr">
      <vt:lpstr>Circuit</vt:lpstr>
      <vt:lpstr>Testarea sistemelor software</vt:lpstr>
      <vt:lpstr>Introducere</vt:lpstr>
      <vt:lpstr>Strategii de testare software</vt:lpstr>
      <vt:lpstr>Testarea manuala</vt:lpstr>
      <vt:lpstr>Avantaje testare manuala</vt:lpstr>
      <vt:lpstr>Dezavantaje testare manuala</vt:lpstr>
      <vt:lpstr>Testarea automatizata</vt:lpstr>
      <vt:lpstr>Avantaje testarea automatizata</vt:lpstr>
      <vt:lpstr>Dezavantaje testare automatizata</vt:lpstr>
      <vt:lpstr>Quick Test Professional (QTP)</vt:lpstr>
      <vt:lpstr>Quick Test Professional (QTP)</vt:lpstr>
      <vt:lpstr>Quick Test Professional (QTP)</vt:lpstr>
      <vt:lpstr>Avantaje QUICK TEST PROFESSIONAL (QTP)</vt:lpstr>
      <vt:lpstr>AVANTAJE QUICK TEST PROFESSIONAL (QTP)</vt:lpstr>
      <vt:lpstr>Dezavantaje QUICK TEST PROFESSIONAL (QTP)</vt:lpstr>
      <vt:lpstr>DEZAVANTAJE QUICK TEST PROFESSIONAL (QTP)</vt:lpstr>
      <vt:lpstr>ranorex</vt:lpstr>
      <vt:lpstr>ranorex</vt:lpstr>
      <vt:lpstr>Avantaje ranorex</vt:lpstr>
      <vt:lpstr>Avantaje ranorex</vt:lpstr>
      <vt:lpstr>lambdatest</vt:lpstr>
      <vt:lpstr>lambdatest</vt:lpstr>
      <vt:lpstr>Avantaje lambdatest</vt:lpstr>
      <vt:lpstr>Avantaje lambdatest</vt:lpstr>
      <vt:lpstr>Dezavantaje lambdatest</vt:lpstr>
      <vt:lpstr>Dezavantaje lambdatest</vt:lpstr>
      <vt:lpstr>testcomplete</vt:lpstr>
      <vt:lpstr>testcomplete</vt:lpstr>
      <vt:lpstr>TEST1 TESTCOMPLETE</vt:lpstr>
      <vt:lpstr>TEST1 testcomplete</vt:lpstr>
      <vt:lpstr>Test2 testcomplete</vt:lpstr>
      <vt:lpstr>Test2 testcomplete</vt:lpstr>
      <vt:lpstr>Test3 testcomplete</vt:lpstr>
      <vt:lpstr>Test3 testcomplete</vt:lpstr>
      <vt:lpstr>Katalon studio</vt:lpstr>
      <vt:lpstr>Test1 katalon</vt:lpstr>
      <vt:lpstr>Test1 katalon</vt:lpstr>
      <vt:lpstr>Test2 katalon</vt:lpstr>
      <vt:lpstr>Test2 katalon</vt:lpstr>
      <vt:lpstr>Test3 katalon</vt:lpstr>
      <vt:lpstr>Test3 katalon</vt:lpstr>
      <vt:lpstr>selenium</vt:lpstr>
      <vt:lpstr>Avantaje selenium</vt:lpstr>
      <vt:lpstr>dezAvantaje selenium</vt:lpstr>
      <vt:lpstr>API (Interfața de Programare a Aplicațiilor)</vt:lpstr>
      <vt:lpstr>API (Interfața de Programare a Aplicațiilor)</vt:lpstr>
      <vt:lpstr>Unelte de cercetare</vt:lpstr>
      <vt:lpstr>Unelte pentru testarea performantei</vt:lpstr>
      <vt:lpstr>Unelte pentru testarea performantei</vt:lpstr>
      <vt:lpstr>UNELTE PENTRU TESTAREA PERFORMANTEI</vt:lpstr>
      <vt:lpstr>UNELTE PENTRU TESTAREA PERFORMANTEI</vt:lpstr>
      <vt:lpstr>WebLOAD</vt:lpstr>
      <vt:lpstr>LoadNinja</vt:lpstr>
      <vt:lpstr>HP Load Runner</vt:lpstr>
      <vt:lpstr>Apache J Meter</vt:lpstr>
      <vt:lpstr>NeoLoad</vt:lpstr>
      <vt:lpstr>WebLoad Professional</vt:lpstr>
      <vt:lpstr>LoadUI</vt:lpstr>
      <vt:lpstr>WAPT</vt:lpstr>
      <vt:lpstr>Loadster</vt:lpstr>
      <vt:lpstr>LoadImpact</vt:lpstr>
      <vt:lpstr>Identificarea Cerințelor de Utilizabilitate ale Uneltelor de Testare Software</vt:lpstr>
      <vt:lpstr>Identificarea Cerințelor de Utilizabilitate ale Uneltelor de Testare Software</vt:lpstr>
      <vt:lpstr>Identificarea Cerințelor de Utilizabilitate ale Uneltelor de Testare Software</vt:lpstr>
      <vt:lpstr>Selectia participantilor</vt:lpstr>
      <vt:lpstr>Sarcini bazate pe scenarii</vt:lpstr>
      <vt:lpstr>Locatia testului</vt:lpstr>
      <vt:lpstr>Echipamente și Materiale pentru Testul de Utilizabilitate</vt:lpstr>
      <vt:lpstr>Echipamente și Materiale pentru Testul de Utilizabilitate</vt:lpstr>
      <vt:lpstr>Echipamente și Materiale pentru Testul de Utilizabilitate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
  <cp:revision>698</cp:revision>
  <dcterms:created xsi:type="dcterms:W3CDTF">2024-05-12T06:47:03Z</dcterms:created>
  <dcterms:modified xsi:type="dcterms:W3CDTF">2024-05-12T21:13:37Z</dcterms:modified>
</cp:coreProperties>
</file>