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/>
              <a:t>Costuri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Pesticide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Costuri / hectar (euro)</c:v>
                </c:pt>
                <c:pt idx="1">
                  <c:v>Costuri / luna (euro)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180.31</c:v>
                </c:pt>
                <c:pt idx="1">
                  <c:v>721.24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E4-4341-88C8-392C5F562E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Capcane prin feromoni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Costuri / hectar (euro)</c:v>
                </c:pt>
                <c:pt idx="1">
                  <c:v>Costuri / luna (euro)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24.7</c:v>
                </c:pt>
                <c:pt idx="1">
                  <c:v>24.7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E4-4341-88C8-392C5F562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0952223"/>
        <c:axId val="1120959711"/>
      </c:barChart>
      <c:catAx>
        <c:axId val="112095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120959711"/>
        <c:crosses val="autoZero"/>
        <c:auto val="1"/>
        <c:lblAlgn val="ctr"/>
        <c:lblOffset val="100"/>
        <c:noMultiLvlLbl val="0"/>
      </c:catAx>
      <c:valAx>
        <c:axId val="1120959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12095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001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28108-0251-4BEA-ACAB-ABDA821EF0AE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001"/>
        </a:p>
      </dgm:t>
    </dgm:pt>
    <dgm:pt modelId="{748AE970-BA8D-482C-AF74-BFCD34D30417}">
      <dgm:prSet phldrT="[Text]"/>
      <dgm:spPr/>
      <dgm:t>
        <a:bodyPr/>
        <a:lstStyle/>
        <a:p>
          <a:r>
            <a:rPr lang="ro-RO" dirty="0"/>
            <a:t>Dăunători</a:t>
          </a:r>
          <a:endParaRPr lang="en-001" dirty="0"/>
        </a:p>
      </dgm:t>
    </dgm:pt>
    <dgm:pt modelId="{2F3AAAF7-506D-4A64-9617-077FBD0855CA}" type="parTrans" cxnId="{02E2B5D1-A399-49EF-8ECB-4D021D6146DC}">
      <dgm:prSet/>
      <dgm:spPr/>
      <dgm:t>
        <a:bodyPr/>
        <a:lstStyle/>
        <a:p>
          <a:endParaRPr lang="en-001"/>
        </a:p>
      </dgm:t>
    </dgm:pt>
    <dgm:pt modelId="{07A818BC-4BF2-4350-A950-10E98862EACE}" type="sibTrans" cxnId="{02E2B5D1-A399-49EF-8ECB-4D021D6146DC}">
      <dgm:prSet/>
      <dgm:spPr/>
      <dgm:t>
        <a:bodyPr/>
        <a:lstStyle/>
        <a:p>
          <a:endParaRPr lang="en-001"/>
        </a:p>
      </dgm:t>
    </dgm:pt>
    <dgm:pt modelId="{A3930E7E-E8FB-4FAC-A9BD-1551DBB13835}">
      <dgm:prSet phldrT="[Text]"/>
      <dgm:spPr/>
      <dgm:t>
        <a:bodyPr/>
        <a:lstStyle/>
        <a:p>
          <a:r>
            <a:rPr lang="ro-RO" dirty="0"/>
            <a:t>Recoltă slabă</a:t>
          </a:r>
          <a:endParaRPr lang="en-001" dirty="0"/>
        </a:p>
      </dgm:t>
    </dgm:pt>
    <dgm:pt modelId="{877F6F33-0C89-41D0-888B-796C6A2F2A21}" type="parTrans" cxnId="{397BADEA-67D3-49FE-8E11-3E5848C81029}">
      <dgm:prSet/>
      <dgm:spPr/>
      <dgm:t>
        <a:bodyPr/>
        <a:lstStyle/>
        <a:p>
          <a:endParaRPr lang="en-001"/>
        </a:p>
      </dgm:t>
    </dgm:pt>
    <dgm:pt modelId="{AD10A89C-E67C-48F1-BAFC-CA1735145A90}" type="sibTrans" cxnId="{397BADEA-67D3-49FE-8E11-3E5848C81029}">
      <dgm:prSet/>
      <dgm:spPr/>
      <dgm:t>
        <a:bodyPr/>
        <a:lstStyle/>
        <a:p>
          <a:endParaRPr lang="en-001"/>
        </a:p>
      </dgm:t>
    </dgm:pt>
    <dgm:pt modelId="{91BFA3F3-9D00-4DBA-BE14-6D5045513F31}">
      <dgm:prSet phldrT="[Text]"/>
      <dgm:spPr/>
      <dgm:t>
        <a:bodyPr/>
        <a:lstStyle/>
        <a:p>
          <a:r>
            <a:rPr lang="ro-RO" dirty="0"/>
            <a:t>Profit scăzut</a:t>
          </a:r>
          <a:endParaRPr lang="en-001" dirty="0"/>
        </a:p>
      </dgm:t>
    </dgm:pt>
    <dgm:pt modelId="{66565FA3-6379-4B10-B5B0-E7C234E48CFD}" type="parTrans" cxnId="{822E92AF-528D-40C0-9C2D-DEB59E572CB8}">
      <dgm:prSet/>
      <dgm:spPr/>
      <dgm:t>
        <a:bodyPr/>
        <a:lstStyle/>
        <a:p>
          <a:endParaRPr lang="en-001"/>
        </a:p>
      </dgm:t>
    </dgm:pt>
    <dgm:pt modelId="{A7A9FE84-946B-4C1D-9291-67613CDCD04B}" type="sibTrans" cxnId="{822E92AF-528D-40C0-9C2D-DEB59E572CB8}">
      <dgm:prSet/>
      <dgm:spPr/>
      <dgm:t>
        <a:bodyPr/>
        <a:lstStyle/>
        <a:p>
          <a:endParaRPr lang="en-001"/>
        </a:p>
      </dgm:t>
    </dgm:pt>
    <dgm:pt modelId="{B58C1172-3284-4CEE-B0E6-3312A672CB43}">
      <dgm:prSet phldrT="[Text]"/>
      <dgm:spPr/>
      <dgm:t>
        <a:bodyPr/>
        <a:lstStyle/>
        <a:p>
          <a:r>
            <a:rPr lang="en-US" dirty="0" err="1"/>
            <a:t>Cerere</a:t>
          </a:r>
          <a:r>
            <a:rPr lang="en-US" dirty="0"/>
            <a:t> </a:t>
          </a:r>
          <a:r>
            <a:rPr lang="en-US" dirty="0" err="1"/>
            <a:t>ridicat</a:t>
          </a:r>
          <a:r>
            <a:rPr lang="ro-RO" dirty="0"/>
            <a:t>ă de pesticide</a:t>
          </a:r>
          <a:endParaRPr lang="en-001" dirty="0"/>
        </a:p>
      </dgm:t>
    </dgm:pt>
    <dgm:pt modelId="{1E853402-3132-46BF-80FC-D1DC89A325FF}" type="parTrans" cxnId="{ADF746C2-11E3-4DE1-B0D2-9C43D4D86131}">
      <dgm:prSet/>
      <dgm:spPr/>
      <dgm:t>
        <a:bodyPr/>
        <a:lstStyle/>
        <a:p>
          <a:endParaRPr lang="en-001"/>
        </a:p>
      </dgm:t>
    </dgm:pt>
    <dgm:pt modelId="{70B29385-E72A-4072-9AA4-B9E5FA132BAF}" type="sibTrans" cxnId="{ADF746C2-11E3-4DE1-B0D2-9C43D4D86131}">
      <dgm:prSet/>
      <dgm:spPr/>
      <dgm:t>
        <a:bodyPr/>
        <a:lstStyle/>
        <a:p>
          <a:endParaRPr lang="en-001"/>
        </a:p>
      </dgm:t>
    </dgm:pt>
    <dgm:pt modelId="{5D130D94-7695-4356-A217-55E3A07F0D1D}">
      <dgm:prSet phldrT="[Text]"/>
      <dgm:spPr/>
      <dgm:t>
        <a:bodyPr/>
        <a:lstStyle/>
        <a:p>
          <a:r>
            <a:rPr lang="ro-RO" dirty="0"/>
            <a:t>Produse non-eco</a:t>
          </a:r>
          <a:endParaRPr lang="en-001" dirty="0"/>
        </a:p>
      </dgm:t>
    </dgm:pt>
    <dgm:pt modelId="{32AAA3E8-9721-4FF6-AC6B-14B449D2A863}" type="parTrans" cxnId="{FE3B23D3-E0FC-45C5-B492-DD91005AD954}">
      <dgm:prSet/>
      <dgm:spPr/>
      <dgm:t>
        <a:bodyPr/>
        <a:lstStyle/>
        <a:p>
          <a:endParaRPr lang="en-001"/>
        </a:p>
      </dgm:t>
    </dgm:pt>
    <dgm:pt modelId="{D5095B7F-F95F-496B-B0F4-72E767A1159D}" type="sibTrans" cxnId="{FE3B23D3-E0FC-45C5-B492-DD91005AD954}">
      <dgm:prSet/>
      <dgm:spPr/>
      <dgm:t>
        <a:bodyPr/>
        <a:lstStyle/>
        <a:p>
          <a:endParaRPr lang="en-001"/>
        </a:p>
      </dgm:t>
    </dgm:pt>
    <dgm:pt modelId="{701B0FB7-9B60-4752-86F6-AF1C8267E35D}">
      <dgm:prSet phldrT="[Text]"/>
      <dgm:spPr/>
      <dgm:t>
        <a:bodyPr/>
        <a:lstStyle/>
        <a:p>
          <a:r>
            <a:rPr lang="ro-RO" dirty="0"/>
            <a:t>Costuri mari</a:t>
          </a:r>
          <a:endParaRPr lang="en-001" dirty="0"/>
        </a:p>
      </dgm:t>
    </dgm:pt>
    <dgm:pt modelId="{7276FBC7-CBEC-462E-AC35-1FE19B996177}" type="parTrans" cxnId="{C55D1317-623D-4CB5-BE7D-DC2D9A1A9A02}">
      <dgm:prSet/>
      <dgm:spPr/>
      <dgm:t>
        <a:bodyPr/>
        <a:lstStyle/>
        <a:p>
          <a:endParaRPr lang="en-001"/>
        </a:p>
      </dgm:t>
    </dgm:pt>
    <dgm:pt modelId="{A3E7E2E8-4789-42F1-8D2F-2540AC8C962A}" type="sibTrans" cxnId="{C55D1317-623D-4CB5-BE7D-DC2D9A1A9A02}">
      <dgm:prSet/>
      <dgm:spPr/>
      <dgm:t>
        <a:bodyPr/>
        <a:lstStyle/>
        <a:p>
          <a:endParaRPr lang="en-001"/>
        </a:p>
      </dgm:t>
    </dgm:pt>
    <dgm:pt modelId="{F498FB3F-29EC-41D0-A6BD-6AFE61611C7E}">
      <dgm:prSet phldrT="[Text]"/>
      <dgm:spPr/>
      <dgm:t>
        <a:bodyPr/>
        <a:lstStyle/>
        <a:p>
          <a:r>
            <a:rPr lang="ro-RO" dirty="0"/>
            <a:t>Produse scumpe</a:t>
          </a:r>
          <a:endParaRPr lang="en-001" dirty="0"/>
        </a:p>
      </dgm:t>
    </dgm:pt>
    <dgm:pt modelId="{3307B6FC-CF4F-42A9-B324-7D23ABC8795A}" type="parTrans" cxnId="{A6584538-56FD-4B2E-99CD-EF745B6F30C4}">
      <dgm:prSet/>
      <dgm:spPr/>
      <dgm:t>
        <a:bodyPr/>
        <a:lstStyle/>
        <a:p>
          <a:endParaRPr lang="en-001"/>
        </a:p>
      </dgm:t>
    </dgm:pt>
    <dgm:pt modelId="{714652DF-FA1C-4261-8BFA-1CBB518CF171}" type="sibTrans" cxnId="{A6584538-56FD-4B2E-99CD-EF745B6F30C4}">
      <dgm:prSet/>
      <dgm:spPr/>
      <dgm:t>
        <a:bodyPr/>
        <a:lstStyle/>
        <a:p>
          <a:endParaRPr lang="en-001"/>
        </a:p>
      </dgm:t>
    </dgm:pt>
    <dgm:pt modelId="{6A5188FD-FCB6-4E6B-B343-C530295652C4}" type="pres">
      <dgm:prSet presAssocID="{BDA28108-0251-4BEA-ACAB-ABDA821EF0AE}" presName="Name0" presStyleCnt="0">
        <dgm:presLayoutVars>
          <dgm:dir/>
          <dgm:animLvl val="lvl"/>
          <dgm:resizeHandles/>
        </dgm:presLayoutVars>
      </dgm:prSet>
      <dgm:spPr/>
    </dgm:pt>
    <dgm:pt modelId="{57A8AA08-B03F-4C80-9F17-C7C41EDFC04E}" type="pres">
      <dgm:prSet presAssocID="{748AE970-BA8D-482C-AF74-BFCD34D30417}" presName="linNode" presStyleCnt="0"/>
      <dgm:spPr/>
    </dgm:pt>
    <dgm:pt modelId="{DA4D41AC-0622-4E9E-963A-44AE81B00ED1}" type="pres">
      <dgm:prSet presAssocID="{748AE970-BA8D-482C-AF74-BFCD34D30417}" presName="parentShp" presStyleLbl="node1" presStyleIdx="0" presStyleCnt="2" custLinFactNeighborX="-7614" custLinFactNeighborY="-8771">
        <dgm:presLayoutVars>
          <dgm:bulletEnabled val="1"/>
        </dgm:presLayoutVars>
      </dgm:prSet>
      <dgm:spPr/>
    </dgm:pt>
    <dgm:pt modelId="{35973941-E3EF-4630-B51B-8EC1003438CF}" type="pres">
      <dgm:prSet presAssocID="{748AE970-BA8D-482C-AF74-BFCD34D30417}" presName="childShp" presStyleLbl="bgAccFollowNode1" presStyleIdx="0" presStyleCnt="2">
        <dgm:presLayoutVars>
          <dgm:bulletEnabled val="1"/>
        </dgm:presLayoutVars>
      </dgm:prSet>
      <dgm:spPr/>
    </dgm:pt>
    <dgm:pt modelId="{390A2D7C-E830-4280-A65C-E29AC816388A}" type="pres">
      <dgm:prSet presAssocID="{07A818BC-4BF2-4350-A950-10E98862EACE}" presName="spacing" presStyleCnt="0"/>
      <dgm:spPr/>
    </dgm:pt>
    <dgm:pt modelId="{941539EC-8280-41C3-BF23-4BF5AC73E120}" type="pres">
      <dgm:prSet presAssocID="{B58C1172-3284-4CEE-B0E6-3312A672CB43}" presName="linNode" presStyleCnt="0"/>
      <dgm:spPr/>
    </dgm:pt>
    <dgm:pt modelId="{C2C32A0F-9B09-4230-BE99-B9EE20604446}" type="pres">
      <dgm:prSet presAssocID="{B58C1172-3284-4CEE-B0E6-3312A672CB43}" presName="parentShp" presStyleLbl="node1" presStyleIdx="1" presStyleCnt="2">
        <dgm:presLayoutVars>
          <dgm:bulletEnabled val="1"/>
        </dgm:presLayoutVars>
      </dgm:prSet>
      <dgm:spPr/>
    </dgm:pt>
    <dgm:pt modelId="{751FE785-F0EA-46F4-9D7A-207E3AC9F7D7}" type="pres">
      <dgm:prSet presAssocID="{B58C1172-3284-4CEE-B0E6-3312A672CB43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E239B702-E46F-41C0-A468-1AD52DA83320}" type="presOf" srcId="{748AE970-BA8D-482C-AF74-BFCD34D30417}" destId="{DA4D41AC-0622-4E9E-963A-44AE81B00ED1}" srcOrd="0" destOrd="0" presId="urn:microsoft.com/office/officeart/2005/8/layout/vList6"/>
    <dgm:cxn modelId="{537F750F-0759-4BFE-B050-6319569DFD90}" type="presOf" srcId="{BDA28108-0251-4BEA-ACAB-ABDA821EF0AE}" destId="{6A5188FD-FCB6-4E6B-B343-C530295652C4}" srcOrd="0" destOrd="0" presId="urn:microsoft.com/office/officeart/2005/8/layout/vList6"/>
    <dgm:cxn modelId="{C55D1317-623D-4CB5-BE7D-DC2D9A1A9A02}" srcId="{B58C1172-3284-4CEE-B0E6-3312A672CB43}" destId="{701B0FB7-9B60-4752-86F6-AF1C8267E35D}" srcOrd="1" destOrd="0" parTransId="{7276FBC7-CBEC-462E-AC35-1FE19B996177}" sibTransId="{A3E7E2E8-4789-42F1-8D2F-2540AC8C962A}"/>
    <dgm:cxn modelId="{8376591D-2233-4934-B733-EFD8365A6DA9}" type="presOf" srcId="{701B0FB7-9B60-4752-86F6-AF1C8267E35D}" destId="{751FE785-F0EA-46F4-9D7A-207E3AC9F7D7}" srcOrd="0" destOrd="1" presId="urn:microsoft.com/office/officeart/2005/8/layout/vList6"/>
    <dgm:cxn modelId="{A6584538-56FD-4B2E-99CD-EF745B6F30C4}" srcId="{B58C1172-3284-4CEE-B0E6-3312A672CB43}" destId="{F498FB3F-29EC-41D0-A6BD-6AFE61611C7E}" srcOrd="2" destOrd="0" parTransId="{3307B6FC-CF4F-42A9-B324-7D23ABC8795A}" sibTransId="{714652DF-FA1C-4261-8BFA-1CBB518CF171}"/>
    <dgm:cxn modelId="{40F50A63-2BBB-43AE-94E7-12DDDEFD19A6}" type="presOf" srcId="{91BFA3F3-9D00-4DBA-BE14-6D5045513F31}" destId="{35973941-E3EF-4630-B51B-8EC1003438CF}" srcOrd="0" destOrd="1" presId="urn:microsoft.com/office/officeart/2005/8/layout/vList6"/>
    <dgm:cxn modelId="{9E535B67-D842-43AF-A7B3-A8B376705985}" type="presOf" srcId="{B58C1172-3284-4CEE-B0E6-3312A672CB43}" destId="{C2C32A0F-9B09-4230-BE99-B9EE20604446}" srcOrd="0" destOrd="0" presId="urn:microsoft.com/office/officeart/2005/8/layout/vList6"/>
    <dgm:cxn modelId="{1849124A-CD91-4E37-98B7-E06DC75F3F62}" type="presOf" srcId="{5D130D94-7695-4356-A217-55E3A07F0D1D}" destId="{751FE785-F0EA-46F4-9D7A-207E3AC9F7D7}" srcOrd="0" destOrd="0" presId="urn:microsoft.com/office/officeart/2005/8/layout/vList6"/>
    <dgm:cxn modelId="{3AB3DF95-6777-4CC4-B9E3-4AC99D863C58}" type="presOf" srcId="{A3930E7E-E8FB-4FAC-A9BD-1551DBB13835}" destId="{35973941-E3EF-4630-B51B-8EC1003438CF}" srcOrd="0" destOrd="0" presId="urn:microsoft.com/office/officeart/2005/8/layout/vList6"/>
    <dgm:cxn modelId="{822E92AF-528D-40C0-9C2D-DEB59E572CB8}" srcId="{748AE970-BA8D-482C-AF74-BFCD34D30417}" destId="{91BFA3F3-9D00-4DBA-BE14-6D5045513F31}" srcOrd="1" destOrd="0" parTransId="{66565FA3-6379-4B10-B5B0-E7C234E48CFD}" sibTransId="{A7A9FE84-946B-4C1D-9291-67613CDCD04B}"/>
    <dgm:cxn modelId="{ADF746C2-11E3-4DE1-B0D2-9C43D4D86131}" srcId="{BDA28108-0251-4BEA-ACAB-ABDA821EF0AE}" destId="{B58C1172-3284-4CEE-B0E6-3312A672CB43}" srcOrd="1" destOrd="0" parTransId="{1E853402-3132-46BF-80FC-D1DC89A325FF}" sibTransId="{70B29385-E72A-4072-9AA4-B9E5FA132BAF}"/>
    <dgm:cxn modelId="{02E2B5D1-A399-49EF-8ECB-4D021D6146DC}" srcId="{BDA28108-0251-4BEA-ACAB-ABDA821EF0AE}" destId="{748AE970-BA8D-482C-AF74-BFCD34D30417}" srcOrd="0" destOrd="0" parTransId="{2F3AAAF7-506D-4A64-9617-077FBD0855CA}" sibTransId="{07A818BC-4BF2-4350-A950-10E98862EACE}"/>
    <dgm:cxn modelId="{FE3B23D3-E0FC-45C5-B492-DD91005AD954}" srcId="{B58C1172-3284-4CEE-B0E6-3312A672CB43}" destId="{5D130D94-7695-4356-A217-55E3A07F0D1D}" srcOrd="0" destOrd="0" parTransId="{32AAA3E8-9721-4FF6-AC6B-14B449D2A863}" sibTransId="{D5095B7F-F95F-496B-B0F4-72E767A1159D}"/>
    <dgm:cxn modelId="{397BADEA-67D3-49FE-8E11-3E5848C81029}" srcId="{748AE970-BA8D-482C-AF74-BFCD34D30417}" destId="{A3930E7E-E8FB-4FAC-A9BD-1551DBB13835}" srcOrd="0" destOrd="0" parTransId="{877F6F33-0C89-41D0-888B-796C6A2F2A21}" sibTransId="{AD10A89C-E67C-48F1-BAFC-CA1735145A90}"/>
    <dgm:cxn modelId="{5B4FDCEC-8381-4B90-BE35-94EFE927D117}" type="presOf" srcId="{F498FB3F-29EC-41D0-A6BD-6AFE61611C7E}" destId="{751FE785-F0EA-46F4-9D7A-207E3AC9F7D7}" srcOrd="0" destOrd="2" presId="urn:microsoft.com/office/officeart/2005/8/layout/vList6"/>
    <dgm:cxn modelId="{4332787A-F284-48DE-823E-B4B936792FA4}" type="presParOf" srcId="{6A5188FD-FCB6-4E6B-B343-C530295652C4}" destId="{57A8AA08-B03F-4C80-9F17-C7C41EDFC04E}" srcOrd="0" destOrd="0" presId="urn:microsoft.com/office/officeart/2005/8/layout/vList6"/>
    <dgm:cxn modelId="{FFE70A03-BB80-47AA-B498-6886DEB29EC3}" type="presParOf" srcId="{57A8AA08-B03F-4C80-9F17-C7C41EDFC04E}" destId="{DA4D41AC-0622-4E9E-963A-44AE81B00ED1}" srcOrd="0" destOrd="0" presId="urn:microsoft.com/office/officeart/2005/8/layout/vList6"/>
    <dgm:cxn modelId="{60ED0444-AA47-46F7-AAD1-83191BDD2667}" type="presParOf" srcId="{57A8AA08-B03F-4C80-9F17-C7C41EDFC04E}" destId="{35973941-E3EF-4630-B51B-8EC1003438CF}" srcOrd="1" destOrd="0" presId="urn:microsoft.com/office/officeart/2005/8/layout/vList6"/>
    <dgm:cxn modelId="{D6F3B3B7-50AE-4033-8C95-D45460E653A3}" type="presParOf" srcId="{6A5188FD-FCB6-4E6B-B343-C530295652C4}" destId="{390A2D7C-E830-4280-A65C-E29AC816388A}" srcOrd="1" destOrd="0" presId="urn:microsoft.com/office/officeart/2005/8/layout/vList6"/>
    <dgm:cxn modelId="{3CDA089F-8BB4-4D60-ADD8-8F8014181305}" type="presParOf" srcId="{6A5188FD-FCB6-4E6B-B343-C530295652C4}" destId="{941539EC-8280-41C3-BF23-4BF5AC73E120}" srcOrd="2" destOrd="0" presId="urn:microsoft.com/office/officeart/2005/8/layout/vList6"/>
    <dgm:cxn modelId="{1535B39D-C2D4-4B97-968F-4B0467CBD3E1}" type="presParOf" srcId="{941539EC-8280-41C3-BF23-4BF5AC73E120}" destId="{C2C32A0F-9B09-4230-BE99-B9EE20604446}" srcOrd="0" destOrd="0" presId="urn:microsoft.com/office/officeart/2005/8/layout/vList6"/>
    <dgm:cxn modelId="{50E6863B-8F78-46BD-961D-5B55339A108C}" type="presParOf" srcId="{941539EC-8280-41C3-BF23-4BF5AC73E120}" destId="{751FE785-F0EA-46F4-9D7A-207E3AC9F7D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05D7F2-4CBA-4C45-A86C-C6067A36AC7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85EF4D-9240-422E-9FA1-CCCBC9B00FCF}">
      <dgm:prSet phldrT="[Text]"/>
      <dgm:spPr/>
      <dgm:t>
        <a:bodyPr/>
        <a:lstStyle/>
        <a:p>
          <a:r>
            <a:rPr lang="ro-RO" dirty="0"/>
            <a:t>Feromoni</a:t>
          </a:r>
          <a:endParaRPr lang="en-001" dirty="0"/>
        </a:p>
      </dgm:t>
    </dgm:pt>
    <dgm:pt modelId="{CA9B7B8B-BBA1-4F6F-8FCD-E6128760502F}" type="parTrans" cxnId="{99F659D8-3D69-4424-8BF6-87CF5861D315}">
      <dgm:prSet/>
      <dgm:spPr/>
      <dgm:t>
        <a:bodyPr/>
        <a:lstStyle/>
        <a:p>
          <a:endParaRPr lang="en-001"/>
        </a:p>
      </dgm:t>
    </dgm:pt>
    <dgm:pt modelId="{13480D3F-4C8E-46BA-A9A5-3DD0A70A20B1}" type="sibTrans" cxnId="{99F659D8-3D69-4424-8BF6-87CF5861D315}">
      <dgm:prSet/>
      <dgm:spPr/>
      <dgm:t>
        <a:bodyPr/>
        <a:lstStyle/>
        <a:p>
          <a:endParaRPr lang="en-001"/>
        </a:p>
      </dgm:t>
    </dgm:pt>
    <dgm:pt modelId="{8D7F6D81-8FCA-43CC-A885-D870A586764E}">
      <dgm:prSet phldrT="[Text]"/>
      <dgm:spPr/>
      <dgm:t>
        <a:bodyPr/>
        <a:lstStyle/>
        <a:p>
          <a:r>
            <a:rPr lang="ro-RO" dirty="0"/>
            <a:t>Atrag dăunătorii</a:t>
          </a:r>
          <a:endParaRPr lang="en-001" dirty="0"/>
        </a:p>
      </dgm:t>
    </dgm:pt>
    <dgm:pt modelId="{5198B5DD-4BAD-4A0D-A5E5-328BD40FDDDA}" type="parTrans" cxnId="{941A6DCA-065F-4D74-AE6E-AB59E724E329}">
      <dgm:prSet/>
      <dgm:spPr/>
      <dgm:t>
        <a:bodyPr/>
        <a:lstStyle/>
        <a:p>
          <a:endParaRPr lang="en-001"/>
        </a:p>
      </dgm:t>
    </dgm:pt>
    <dgm:pt modelId="{9327CAEF-1EF4-4363-BE66-3A6D0CAD6851}" type="sibTrans" cxnId="{941A6DCA-065F-4D74-AE6E-AB59E724E329}">
      <dgm:prSet/>
      <dgm:spPr/>
      <dgm:t>
        <a:bodyPr/>
        <a:lstStyle/>
        <a:p>
          <a:endParaRPr lang="en-001"/>
        </a:p>
      </dgm:t>
    </dgm:pt>
    <dgm:pt modelId="{D04DACB6-52BE-47F0-80E3-FA3E156F345A}">
      <dgm:prSet phldrT="[Text]"/>
      <dgm:spPr/>
      <dgm:t>
        <a:bodyPr/>
        <a:lstStyle/>
        <a:p>
          <a:r>
            <a:rPr lang="ro-RO" dirty="0"/>
            <a:t>Nu afectează restul ecosistemului</a:t>
          </a:r>
          <a:endParaRPr lang="en-001" dirty="0"/>
        </a:p>
      </dgm:t>
    </dgm:pt>
    <dgm:pt modelId="{F098DBB9-C03C-42CB-A943-2C956761BC4B}" type="parTrans" cxnId="{1BE4B895-A5BA-4A5A-A827-CB1C09A86614}">
      <dgm:prSet/>
      <dgm:spPr/>
      <dgm:t>
        <a:bodyPr/>
        <a:lstStyle/>
        <a:p>
          <a:endParaRPr lang="en-001"/>
        </a:p>
      </dgm:t>
    </dgm:pt>
    <dgm:pt modelId="{C65B9AFD-241A-457C-BB0D-0AA580D12ECA}" type="sibTrans" cxnId="{1BE4B895-A5BA-4A5A-A827-CB1C09A86614}">
      <dgm:prSet/>
      <dgm:spPr/>
      <dgm:t>
        <a:bodyPr/>
        <a:lstStyle/>
        <a:p>
          <a:endParaRPr lang="en-001"/>
        </a:p>
      </dgm:t>
    </dgm:pt>
    <dgm:pt modelId="{6979A6E9-D7AD-49E1-BD85-7206F9760F9A}" type="pres">
      <dgm:prSet presAssocID="{BA05D7F2-4CBA-4C45-A86C-C6067A36AC79}" presName="Name0" presStyleCnt="0">
        <dgm:presLayoutVars>
          <dgm:dir/>
          <dgm:animLvl val="lvl"/>
          <dgm:resizeHandles val="exact"/>
        </dgm:presLayoutVars>
      </dgm:prSet>
      <dgm:spPr/>
    </dgm:pt>
    <dgm:pt modelId="{AEA3A101-4348-4867-B174-25233297CFCD}" type="pres">
      <dgm:prSet presAssocID="{0485EF4D-9240-422E-9FA1-CCCBC9B00FC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1163519-5D48-4434-A5C4-40D44B241CD2}" type="pres">
      <dgm:prSet presAssocID="{13480D3F-4C8E-46BA-A9A5-3DD0A70A20B1}" presName="parTxOnlySpace" presStyleCnt="0"/>
      <dgm:spPr/>
    </dgm:pt>
    <dgm:pt modelId="{A6384FA3-80F0-4180-AE0A-D93059BDCAE6}" type="pres">
      <dgm:prSet presAssocID="{8D7F6D81-8FCA-43CC-A885-D870A586764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23DAEEB-C1AB-4678-AB9F-F40F88BD6C08}" type="pres">
      <dgm:prSet presAssocID="{9327CAEF-1EF4-4363-BE66-3A6D0CAD6851}" presName="parTxOnlySpace" presStyleCnt="0"/>
      <dgm:spPr/>
    </dgm:pt>
    <dgm:pt modelId="{3A7DD181-8F43-4F63-9357-7A75747A27EF}" type="pres">
      <dgm:prSet presAssocID="{D04DACB6-52BE-47F0-80E3-FA3E156F345A}" presName="parTxOnly" presStyleLbl="node1" presStyleIdx="2" presStyleCnt="3" custScaleX="138441">
        <dgm:presLayoutVars>
          <dgm:chMax val="0"/>
          <dgm:chPref val="0"/>
          <dgm:bulletEnabled val="1"/>
        </dgm:presLayoutVars>
      </dgm:prSet>
      <dgm:spPr/>
    </dgm:pt>
  </dgm:ptLst>
  <dgm:cxnLst>
    <dgm:cxn modelId="{F2EC0313-316F-4457-8094-2CB9CC25C1CD}" type="presOf" srcId="{0485EF4D-9240-422E-9FA1-CCCBC9B00FCF}" destId="{AEA3A101-4348-4867-B174-25233297CFCD}" srcOrd="0" destOrd="0" presId="urn:microsoft.com/office/officeart/2005/8/layout/chevron1"/>
    <dgm:cxn modelId="{1BE4B895-A5BA-4A5A-A827-CB1C09A86614}" srcId="{BA05D7F2-4CBA-4C45-A86C-C6067A36AC79}" destId="{D04DACB6-52BE-47F0-80E3-FA3E156F345A}" srcOrd="2" destOrd="0" parTransId="{F098DBB9-C03C-42CB-A943-2C956761BC4B}" sibTransId="{C65B9AFD-241A-457C-BB0D-0AA580D12ECA}"/>
    <dgm:cxn modelId="{950732B1-55AC-4CBB-80EE-61164F677411}" type="presOf" srcId="{8D7F6D81-8FCA-43CC-A885-D870A586764E}" destId="{A6384FA3-80F0-4180-AE0A-D93059BDCAE6}" srcOrd="0" destOrd="0" presId="urn:microsoft.com/office/officeart/2005/8/layout/chevron1"/>
    <dgm:cxn modelId="{8DE088BD-0F3A-4D05-ABF3-816CEE0D650B}" type="presOf" srcId="{D04DACB6-52BE-47F0-80E3-FA3E156F345A}" destId="{3A7DD181-8F43-4F63-9357-7A75747A27EF}" srcOrd="0" destOrd="0" presId="urn:microsoft.com/office/officeart/2005/8/layout/chevron1"/>
    <dgm:cxn modelId="{941A6DCA-065F-4D74-AE6E-AB59E724E329}" srcId="{BA05D7F2-4CBA-4C45-A86C-C6067A36AC79}" destId="{8D7F6D81-8FCA-43CC-A885-D870A586764E}" srcOrd="1" destOrd="0" parTransId="{5198B5DD-4BAD-4A0D-A5E5-328BD40FDDDA}" sibTransId="{9327CAEF-1EF4-4363-BE66-3A6D0CAD6851}"/>
    <dgm:cxn modelId="{99F659D8-3D69-4424-8BF6-87CF5861D315}" srcId="{BA05D7F2-4CBA-4C45-A86C-C6067A36AC79}" destId="{0485EF4D-9240-422E-9FA1-CCCBC9B00FCF}" srcOrd="0" destOrd="0" parTransId="{CA9B7B8B-BBA1-4F6F-8FCD-E6128760502F}" sibTransId="{13480D3F-4C8E-46BA-A9A5-3DD0A70A20B1}"/>
    <dgm:cxn modelId="{0DA43EEC-B0DE-4CDE-842A-FFE758054204}" type="presOf" srcId="{BA05D7F2-4CBA-4C45-A86C-C6067A36AC79}" destId="{6979A6E9-D7AD-49E1-BD85-7206F9760F9A}" srcOrd="0" destOrd="0" presId="urn:microsoft.com/office/officeart/2005/8/layout/chevron1"/>
    <dgm:cxn modelId="{355D8970-7457-4946-8852-ED48FB8A9BE3}" type="presParOf" srcId="{6979A6E9-D7AD-49E1-BD85-7206F9760F9A}" destId="{AEA3A101-4348-4867-B174-25233297CFCD}" srcOrd="0" destOrd="0" presId="urn:microsoft.com/office/officeart/2005/8/layout/chevron1"/>
    <dgm:cxn modelId="{815D01D2-52C1-43E4-A9C4-F1E26735887D}" type="presParOf" srcId="{6979A6E9-D7AD-49E1-BD85-7206F9760F9A}" destId="{11163519-5D48-4434-A5C4-40D44B241CD2}" srcOrd="1" destOrd="0" presId="urn:microsoft.com/office/officeart/2005/8/layout/chevron1"/>
    <dgm:cxn modelId="{21824626-2AD9-4148-AB8D-DC3850368C2B}" type="presParOf" srcId="{6979A6E9-D7AD-49E1-BD85-7206F9760F9A}" destId="{A6384FA3-80F0-4180-AE0A-D93059BDCAE6}" srcOrd="2" destOrd="0" presId="urn:microsoft.com/office/officeart/2005/8/layout/chevron1"/>
    <dgm:cxn modelId="{90CFAE88-9AE8-489C-8CB3-5F2F3A2FB24D}" type="presParOf" srcId="{6979A6E9-D7AD-49E1-BD85-7206F9760F9A}" destId="{B23DAEEB-C1AB-4678-AB9F-F40F88BD6C08}" srcOrd="3" destOrd="0" presId="urn:microsoft.com/office/officeart/2005/8/layout/chevron1"/>
    <dgm:cxn modelId="{632D5954-7833-42B4-BF24-16E2A84E7C8F}" type="presParOf" srcId="{6979A6E9-D7AD-49E1-BD85-7206F9760F9A}" destId="{3A7DD181-8F43-4F63-9357-7A75747A27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D74920-4DE8-4CAB-835F-DFEE5EDCFB4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BC055B4-8BFB-4170-BAB1-954FF0B39881}">
      <dgm:prSet phldrT="[Text]"/>
      <dgm:spPr/>
      <dgm:t>
        <a:bodyPr/>
        <a:lstStyle/>
        <a:p>
          <a:r>
            <a:rPr lang="en-US" dirty="0" err="1"/>
            <a:t>Feromoni</a:t>
          </a:r>
          <a:endParaRPr lang="en-001" dirty="0"/>
        </a:p>
      </dgm:t>
    </dgm:pt>
    <dgm:pt modelId="{5104086A-119D-4508-9CAB-A968B6500A5B}" type="parTrans" cxnId="{041FEABC-BA71-44B5-AA80-3DC8415E96F6}">
      <dgm:prSet/>
      <dgm:spPr/>
      <dgm:t>
        <a:bodyPr/>
        <a:lstStyle/>
        <a:p>
          <a:endParaRPr lang="en-001"/>
        </a:p>
      </dgm:t>
    </dgm:pt>
    <dgm:pt modelId="{64B675FA-B1A1-48D0-8CBA-9464A54EE55E}" type="sibTrans" cxnId="{041FEABC-BA71-44B5-AA80-3DC8415E96F6}">
      <dgm:prSet/>
      <dgm:spPr/>
      <dgm:t>
        <a:bodyPr/>
        <a:lstStyle/>
        <a:p>
          <a:endParaRPr lang="en-001"/>
        </a:p>
      </dgm:t>
    </dgm:pt>
    <dgm:pt modelId="{0906745B-E637-49F4-89A4-D50199C4D118}">
      <dgm:prSet phldrT="[Text]"/>
      <dgm:spPr/>
      <dgm:t>
        <a:bodyPr/>
        <a:lstStyle/>
        <a:p>
          <a:r>
            <a:rPr lang="en-US" dirty="0" err="1"/>
            <a:t>Dureaz</a:t>
          </a:r>
          <a:r>
            <a:rPr lang="ro-RO" dirty="0"/>
            <a:t>ă până la o lună de zile</a:t>
          </a:r>
          <a:endParaRPr lang="en-001" dirty="0"/>
        </a:p>
      </dgm:t>
    </dgm:pt>
    <dgm:pt modelId="{107E10F2-AACB-4742-AB74-7C4F60448E4A}" type="parTrans" cxnId="{98CD44D8-7910-4DA3-981A-26ACD9715141}">
      <dgm:prSet/>
      <dgm:spPr/>
      <dgm:t>
        <a:bodyPr/>
        <a:lstStyle/>
        <a:p>
          <a:endParaRPr lang="en-001"/>
        </a:p>
      </dgm:t>
    </dgm:pt>
    <dgm:pt modelId="{6A04ADC7-E21D-4EC0-9C4B-B424A2EC174A}" type="sibTrans" cxnId="{98CD44D8-7910-4DA3-981A-26ACD9715141}">
      <dgm:prSet/>
      <dgm:spPr/>
      <dgm:t>
        <a:bodyPr/>
        <a:lstStyle/>
        <a:p>
          <a:endParaRPr lang="en-001"/>
        </a:p>
      </dgm:t>
    </dgm:pt>
    <dgm:pt modelId="{F7D7550C-22CB-4092-80B1-E29AC5B40CAA}">
      <dgm:prSet phldrT="[Text]"/>
      <dgm:spPr/>
      <dgm:t>
        <a:bodyPr/>
        <a:lstStyle/>
        <a:p>
          <a:r>
            <a:rPr lang="ro-RO" dirty="0"/>
            <a:t>Mult mai ieftin decât pesticidele</a:t>
          </a:r>
          <a:endParaRPr lang="en-001" dirty="0"/>
        </a:p>
      </dgm:t>
    </dgm:pt>
    <dgm:pt modelId="{53B26B44-A9D5-4846-A596-3D97D204D8B5}" type="parTrans" cxnId="{0E875C66-0C3C-4746-8D5A-3CDFC482594A}">
      <dgm:prSet/>
      <dgm:spPr/>
      <dgm:t>
        <a:bodyPr/>
        <a:lstStyle/>
        <a:p>
          <a:endParaRPr lang="en-001"/>
        </a:p>
      </dgm:t>
    </dgm:pt>
    <dgm:pt modelId="{3D23F883-64D1-455D-8B1B-96075D2F6679}" type="sibTrans" cxnId="{0E875C66-0C3C-4746-8D5A-3CDFC482594A}">
      <dgm:prSet/>
      <dgm:spPr/>
      <dgm:t>
        <a:bodyPr/>
        <a:lstStyle/>
        <a:p>
          <a:endParaRPr lang="en-001"/>
        </a:p>
      </dgm:t>
    </dgm:pt>
    <dgm:pt modelId="{2FEE933B-F06B-4736-90B5-CB0A9055A1BF}" type="pres">
      <dgm:prSet presAssocID="{E5D74920-4DE8-4CAB-835F-DFEE5EDCFB41}" presName="CompostProcess" presStyleCnt="0">
        <dgm:presLayoutVars>
          <dgm:dir/>
          <dgm:resizeHandles val="exact"/>
        </dgm:presLayoutVars>
      </dgm:prSet>
      <dgm:spPr/>
    </dgm:pt>
    <dgm:pt modelId="{B6E71B41-15AE-4189-AED2-A4B2418565F2}" type="pres">
      <dgm:prSet presAssocID="{E5D74920-4DE8-4CAB-835F-DFEE5EDCFB41}" presName="arrow" presStyleLbl="bgShp" presStyleIdx="0" presStyleCnt="1"/>
      <dgm:spPr/>
    </dgm:pt>
    <dgm:pt modelId="{265D99F2-6563-4E88-9EB3-04F1549587F1}" type="pres">
      <dgm:prSet presAssocID="{E5D74920-4DE8-4CAB-835F-DFEE5EDCFB41}" presName="linearProcess" presStyleCnt="0"/>
      <dgm:spPr/>
    </dgm:pt>
    <dgm:pt modelId="{524BA30B-593B-4A4B-9EC0-0C1A537205A3}" type="pres">
      <dgm:prSet presAssocID="{EBC055B4-8BFB-4170-BAB1-954FF0B39881}" presName="textNode" presStyleLbl="node1" presStyleIdx="0" presStyleCnt="3">
        <dgm:presLayoutVars>
          <dgm:bulletEnabled val="1"/>
        </dgm:presLayoutVars>
      </dgm:prSet>
      <dgm:spPr/>
    </dgm:pt>
    <dgm:pt modelId="{1F1F3CF6-D797-441D-BC3B-5E62EB0FE552}" type="pres">
      <dgm:prSet presAssocID="{64B675FA-B1A1-48D0-8CBA-9464A54EE55E}" presName="sibTrans" presStyleCnt="0"/>
      <dgm:spPr/>
    </dgm:pt>
    <dgm:pt modelId="{1A438B01-ECAC-495F-8224-B1AD88E84A50}" type="pres">
      <dgm:prSet presAssocID="{0906745B-E637-49F4-89A4-D50199C4D118}" presName="textNode" presStyleLbl="node1" presStyleIdx="1" presStyleCnt="3">
        <dgm:presLayoutVars>
          <dgm:bulletEnabled val="1"/>
        </dgm:presLayoutVars>
      </dgm:prSet>
      <dgm:spPr/>
    </dgm:pt>
    <dgm:pt modelId="{6B56E933-7C18-42A8-9958-417E5C5A57FA}" type="pres">
      <dgm:prSet presAssocID="{6A04ADC7-E21D-4EC0-9C4B-B424A2EC174A}" presName="sibTrans" presStyleCnt="0"/>
      <dgm:spPr/>
    </dgm:pt>
    <dgm:pt modelId="{D5BBBBEB-B00C-4D95-ADFE-EF97646EAB56}" type="pres">
      <dgm:prSet presAssocID="{F7D7550C-22CB-4092-80B1-E29AC5B40CA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39A740C-92C4-4181-A897-3CF12030E59D}" type="presOf" srcId="{F7D7550C-22CB-4092-80B1-E29AC5B40CAA}" destId="{D5BBBBEB-B00C-4D95-ADFE-EF97646EAB56}" srcOrd="0" destOrd="0" presId="urn:microsoft.com/office/officeart/2005/8/layout/hProcess9"/>
    <dgm:cxn modelId="{2D78D111-F020-46AA-9484-188B7AE54ABE}" type="presOf" srcId="{EBC055B4-8BFB-4170-BAB1-954FF0B39881}" destId="{524BA30B-593B-4A4B-9EC0-0C1A537205A3}" srcOrd="0" destOrd="0" presId="urn:microsoft.com/office/officeart/2005/8/layout/hProcess9"/>
    <dgm:cxn modelId="{FB6E7C1A-2BAD-4EE8-AF21-11093F08C22A}" type="presOf" srcId="{0906745B-E637-49F4-89A4-D50199C4D118}" destId="{1A438B01-ECAC-495F-8224-B1AD88E84A50}" srcOrd="0" destOrd="0" presId="urn:microsoft.com/office/officeart/2005/8/layout/hProcess9"/>
    <dgm:cxn modelId="{0E875C66-0C3C-4746-8D5A-3CDFC482594A}" srcId="{E5D74920-4DE8-4CAB-835F-DFEE5EDCFB41}" destId="{F7D7550C-22CB-4092-80B1-E29AC5B40CAA}" srcOrd="2" destOrd="0" parTransId="{53B26B44-A9D5-4846-A596-3D97D204D8B5}" sibTransId="{3D23F883-64D1-455D-8B1B-96075D2F6679}"/>
    <dgm:cxn modelId="{C5E39B8B-1679-4687-8397-7A614DD96E39}" type="presOf" srcId="{E5D74920-4DE8-4CAB-835F-DFEE5EDCFB41}" destId="{2FEE933B-F06B-4736-90B5-CB0A9055A1BF}" srcOrd="0" destOrd="0" presId="urn:microsoft.com/office/officeart/2005/8/layout/hProcess9"/>
    <dgm:cxn modelId="{041FEABC-BA71-44B5-AA80-3DC8415E96F6}" srcId="{E5D74920-4DE8-4CAB-835F-DFEE5EDCFB41}" destId="{EBC055B4-8BFB-4170-BAB1-954FF0B39881}" srcOrd="0" destOrd="0" parTransId="{5104086A-119D-4508-9CAB-A968B6500A5B}" sibTransId="{64B675FA-B1A1-48D0-8CBA-9464A54EE55E}"/>
    <dgm:cxn modelId="{98CD44D8-7910-4DA3-981A-26ACD9715141}" srcId="{E5D74920-4DE8-4CAB-835F-DFEE5EDCFB41}" destId="{0906745B-E637-49F4-89A4-D50199C4D118}" srcOrd="1" destOrd="0" parTransId="{107E10F2-AACB-4742-AB74-7C4F60448E4A}" sibTransId="{6A04ADC7-E21D-4EC0-9C4B-B424A2EC174A}"/>
    <dgm:cxn modelId="{C0382AB4-51E2-4952-8014-8680EEB5BE20}" type="presParOf" srcId="{2FEE933B-F06B-4736-90B5-CB0A9055A1BF}" destId="{B6E71B41-15AE-4189-AED2-A4B2418565F2}" srcOrd="0" destOrd="0" presId="urn:microsoft.com/office/officeart/2005/8/layout/hProcess9"/>
    <dgm:cxn modelId="{77840102-EB9D-4887-90DB-6703E242AE93}" type="presParOf" srcId="{2FEE933B-F06B-4736-90B5-CB0A9055A1BF}" destId="{265D99F2-6563-4E88-9EB3-04F1549587F1}" srcOrd="1" destOrd="0" presId="urn:microsoft.com/office/officeart/2005/8/layout/hProcess9"/>
    <dgm:cxn modelId="{1D74E57B-EA92-4C30-A189-18CDD73072EB}" type="presParOf" srcId="{265D99F2-6563-4E88-9EB3-04F1549587F1}" destId="{524BA30B-593B-4A4B-9EC0-0C1A537205A3}" srcOrd="0" destOrd="0" presId="urn:microsoft.com/office/officeart/2005/8/layout/hProcess9"/>
    <dgm:cxn modelId="{C7432A12-9036-40B4-AD82-F8CD2D5F8349}" type="presParOf" srcId="{265D99F2-6563-4E88-9EB3-04F1549587F1}" destId="{1F1F3CF6-D797-441D-BC3B-5E62EB0FE552}" srcOrd="1" destOrd="0" presId="urn:microsoft.com/office/officeart/2005/8/layout/hProcess9"/>
    <dgm:cxn modelId="{DB0A705A-100F-4CA4-889F-C92A2145C01A}" type="presParOf" srcId="{265D99F2-6563-4E88-9EB3-04F1549587F1}" destId="{1A438B01-ECAC-495F-8224-B1AD88E84A50}" srcOrd="2" destOrd="0" presId="urn:microsoft.com/office/officeart/2005/8/layout/hProcess9"/>
    <dgm:cxn modelId="{B61693F3-990C-49ED-BB65-C3449948C838}" type="presParOf" srcId="{265D99F2-6563-4E88-9EB3-04F1549587F1}" destId="{6B56E933-7C18-42A8-9958-417E5C5A57FA}" srcOrd="3" destOrd="0" presId="urn:microsoft.com/office/officeart/2005/8/layout/hProcess9"/>
    <dgm:cxn modelId="{37261393-1333-45F9-8B9C-4FB4432842FE}" type="presParOf" srcId="{265D99F2-6563-4E88-9EB3-04F1549587F1}" destId="{D5BBBBEB-B00C-4D95-ADFE-EF97646EAB5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4A3A12-8870-4B7B-B9C6-9022E23B75C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001"/>
        </a:p>
      </dgm:t>
    </dgm:pt>
    <dgm:pt modelId="{1E218015-8BA9-4FD3-B7EB-304C607A5695}">
      <dgm:prSet phldrT="[Text]"/>
      <dgm:spPr/>
      <dgm:t>
        <a:bodyPr/>
        <a:lstStyle/>
        <a:p>
          <a:r>
            <a:rPr lang="ro-RO" dirty="0"/>
            <a:t>Prelungirea perioadei de utilizare</a:t>
          </a:r>
          <a:endParaRPr lang="en-001" dirty="0"/>
        </a:p>
      </dgm:t>
    </dgm:pt>
    <dgm:pt modelId="{BCFFD7B6-8A7B-495D-9A2F-B011142EB45C}" type="parTrans" cxnId="{87518D94-4A72-4FC6-8E9C-BDCDA17F29D7}">
      <dgm:prSet/>
      <dgm:spPr/>
      <dgm:t>
        <a:bodyPr/>
        <a:lstStyle/>
        <a:p>
          <a:endParaRPr lang="en-001"/>
        </a:p>
      </dgm:t>
    </dgm:pt>
    <dgm:pt modelId="{48A256BA-880E-4CD2-BB42-0B3AE3519FB9}" type="sibTrans" cxnId="{87518D94-4A72-4FC6-8E9C-BDCDA17F29D7}">
      <dgm:prSet/>
      <dgm:spPr/>
      <dgm:t>
        <a:bodyPr/>
        <a:lstStyle/>
        <a:p>
          <a:endParaRPr lang="en-001"/>
        </a:p>
      </dgm:t>
    </dgm:pt>
    <dgm:pt modelId="{44C05DA3-52E3-47C8-93F9-39027C6625FF}">
      <dgm:prSet phldrT="[Text]"/>
      <dgm:spPr/>
      <dgm:t>
        <a:bodyPr/>
        <a:lstStyle/>
        <a:p>
          <a:r>
            <a:rPr lang="ro-RO" dirty="0"/>
            <a:t>Protejarea împotriva impurităților</a:t>
          </a:r>
          <a:endParaRPr lang="en-001" dirty="0"/>
        </a:p>
      </dgm:t>
    </dgm:pt>
    <dgm:pt modelId="{3F69CEA1-6B1E-4BCC-917F-E01F70BDFB28}" type="parTrans" cxnId="{0F8CD6BA-917F-4127-9F69-BF8FD0CBF84E}">
      <dgm:prSet/>
      <dgm:spPr/>
      <dgm:t>
        <a:bodyPr/>
        <a:lstStyle/>
        <a:p>
          <a:endParaRPr lang="en-001"/>
        </a:p>
      </dgm:t>
    </dgm:pt>
    <dgm:pt modelId="{EE12E625-5551-4112-8A79-1602795F19D8}" type="sibTrans" cxnId="{0F8CD6BA-917F-4127-9F69-BF8FD0CBF84E}">
      <dgm:prSet/>
      <dgm:spPr/>
      <dgm:t>
        <a:bodyPr/>
        <a:lstStyle/>
        <a:p>
          <a:endParaRPr lang="en-001"/>
        </a:p>
      </dgm:t>
    </dgm:pt>
    <dgm:pt modelId="{FE725F07-8707-4DA7-8C56-EDE29BABAFC3}">
      <dgm:prSet phldrT="[Text]"/>
      <dgm:spPr/>
      <dgm:t>
        <a:bodyPr/>
        <a:lstStyle/>
        <a:p>
          <a:r>
            <a:rPr lang="ro-RO" dirty="0"/>
            <a:t>Menținerea eficienței prin tehnologii IoT</a:t>
          </a:r>
          <a:endParaRPr lang="en-001" dirty="0"/>
        </a:p>
      </dgm:t>
    </dgm:pt>
    <dgm:pt modelId="{AC88DA14-78D9-40EC-8B58-509EF63E6C87}" type="parTrans" cxnId="{1D15257A-3B7C-4196-B90E-004883A2F117}">
      <dgm:prSet/>
      <dgm:spPr/>
      <dgm:t>
        <a:bodyPr/>
        <a:lstStyle/>
        <a:p>
          <a:endParaRPr lang="en-001"/>
        </a:p>
      </dgm:t>
    </dgm:pt>
    <dgm:pt modelId="{C73CAA1C-8132-4FBF-BD2E-EDB00B460C37}" type="sibTrans" cxnId="{1D15257A-3B7C-4196-B90E-004883A2F117}">
      <dgm:prSet/>
      <dgm:spPr/>
      <dgm:t>
        <a:bodyPr/>
        <a:lstStyle/>
        <a:p>
          <a:endParaRPr lang="en-001"/>
        </a:p>
      </dgm:t>
    </dgm:pt>
    <dgm:pt modelId="{F5B186D7-24FD-4679-B86E-AC0BEA930DCC}">
      <dgm:prSet phldrT="[Text]"/>
      <dgm:spPr/>
      <dgm:t>
        <a:bodyPr/>
        <a:lstStyle/>
        <a:p>
          <a:r>
            <a:rPr lang="ro-RO" dirty="0"/>
            <a:t>Analiza eficienței</a:t>
          </a:r>
          <a:endParaRPr lang="en-001" dirty="0"/>
        </a:p>
      </dgm:t>
    </dgm:pt>
    <dgm:pt modelId="{265A1B11-081B-444C-A66F-7212E9B0DA80}" type="parTrans" cxnId="{D413FE7E-85A4-40EC-B197-EF248FBF7747}">
      <dgm:prSet/>
      <dgm:spPr/>
      <dgm:t>
        <a:bodyPr/>
        <a:lstStyle/>
        <a:p>
          <a:endParaRPr lang="en-001"/>
        </a:p>
      </dgm:t>
    </dgm:pt>
    <dgm:pt modelId="{94F38036-3E6A-430A-91E1-5AED63517AFD}" type="sibTrans" cxnId="{D413FE7E-85A4-40EC-B197-EF248FBF7747}">
      <dgm:prSet/>
      <dgm:spPr/>
      <dgm:t>
        <a:bodyPr/>
        <a:lstStyle/>
        <a:p>
          <a:endParaRPr lang="en-001"/>
        </a:p>
      </dgm:t>
    </dgm:pt>
    <dgm:pt modelId="{860470F3-B314-4FAE-AF70-2D92CF2C64F3}">
      <dgm:prSet phldrT="[Text]"/>
      <dgm:spPr/>
      <dgm:t>
        <a:bodyPr/>
        <a:lstStyle/>
        <a:p>
          <a:r>
            <a:rPr lang="ro-RO" dirty="0"/>
            <a:t>Înregistrarea numărului de dăunători prinși</a:t>
          </a:r>
          <a:endParaRPr lang="en-001" dirty="0"/>
        </a:p>
      </dgm:t>
    </dgm:pt>
    <dgm:pt modelId="{86EC023F-C9E1-4595-9C70-047D10462F1E}" type="parTrans" cxnId="{EFAEA15D-7552-466E-8A35-AF2DD461834D}">
      <dgm:prSet/>
      <dgm:spPr/>
      <dgm:t>
        <a:bodyPr/>
        <a:lstStyle/>
        <a:p>
          <a:endParaRPr lang="en-001"/>
        </a:p>
      </dgm:t>
    </dgm:pt>
    <dgm:pt modelId="{56FCAE6A-1C04-4CAF-B493-871F5EA52B86}" type="sibTrans" cxnId="{EFAEA15D-7552-466E-8A35-AF2DD461834D}">
      <dgm:prSet/>
      <dgm:spPr/>
      <dgm:t>
        <a:bodyPr/>
        <a:lstStyle/>
        <a:p>
          <a:endParaRPr lang="en-001"/>
        </a:p>
      </dgm:t>
    </dgm:pt>
    <dgm:pt modelId="{3CE62B4F-EB73-4749-91AD-C4778145040A}">
      <dgm:prSet phldrT="[Text]"/>
      <dgm:spPr/>
      <dgm:t>
        <a:bodyPr/>
        <a:lstStyle/>
        <a:p>
          <a:r>
            <a:rPr lang="ro-RO" dirty="0"/>
            <a:t>Remindere pentru înlocuirea sacului</a:t>
          </a:r>
          <a:endParaRPr lang="en-001" dirty="0"/>
        </a:p>
      </dgm:t>
    </dgm:pt>
    <dgm:pt modelId="{B7346B5D-4B20-43BC-A337-70381A23C160}" type="parTrans" cxnId="{16424857-01E5-4F0F-A2FD-897F71756EFE}">
      <dgm:prSet/>
      <dgm:spPr/>
      <dgm:t>
        <a:bodyPr/>
        <a:lstStyle/>
        <a:p>
          <a:endParaRPr lang="en-001"/>
        </a:p>
      </dgm:t>
    </dgm:pt>
    <dgm:pt modelId="{3451D709-B661-40EE-B44A-093429ED9A0B}" type="sibTrans" cxnId="{16424857-01E5-4F0F-A2FD-897F71756EFE}">
      <dgm:prSet/>
      <dgm:spPr/>
      <dgm:t>
        <a:bodyPr/>
        <a:lstStyle/>
        <a:p>
          <a:endParaRPr lang="en-001"/>
        </a:p>
      </dgm:t>
    </dgm:pt>
    <dgm:pt modelId="{D6B5271A-527E-4233-8856-38B350389D65}">
      <dgm:prSet phldrT="[Text]"/>
      <dgm:spPr/>
      <dgm:t>
        <a:bodyPr/>
        <a:lstStyle/>
        <a:p>
          <a:r>
            <a:rPr lang="ro-RO" dirty="0"/>
            <a:t>Poziționare</a:t>
          </a:r>
          <a:endParaRPr lang="en-001" dirty="0"/>
        </a:p>
      </dgm:t>
    </dgm:pt>
    <dgm:pt modelId="{F11D28FF-ECC3-4316-B74E-8549E3694C0C}" type="parTrans" cxnId="{1C5A9A95-A642-4C74-BD76-C3AEBEAFFD11}">
      <dgm:prSet/>
      <dgm:spPr/>
      <dgm:t>
        <a:bodyPr/>
        <a:lstStyle/>
        <a:p>
          <a:endParaRPr lang="en-001"/>
        </a:p>
      </dgm:t>
    </dgm:pt>
    <dgm:pt modelId="{083BF0BD-0F2F-4CAE-B640-5FE5A60D843C}" type="sibTrans" cxnId="{1C5A9A95-A642-4C74-BD76-C3AEBEAFFD11}">
      <dgm:prSet/>
      <dgm:spPr/>
      <dgm:t>
        <a:bodyPr/>
        <a:lstStyle/>
        <a:p>
          <a:endParaRPr lang="en-001"/>
        </a:p>
      </dgm:t>
    </dgm:pt>
    <dgm:pt modelId="{E8FBC3D1-B588-4002-9C00-22576033AC4D}">
      <dgm:prSet phldrT="[Text]"/>
      <dgm:spPr/>
      <dgm:t>
        <a:bodyPr/>
        <a:lstStyle/>
        <a:p>
          <a:r>
            <a:rPr lang="ro-RO" dirty="0"/>
            <a:t>Înregistrarea poziției fiecărei capcane</a:t>
          </a:r>
          <a:endParaRPr lang="en-001" dirty="0"/>
        </a:p>
      </dgm:t>
    </dgm:pt>
    <dgm:pt modelId="{88815CF8-FBF1-401C-A65A-9E4810B73FEB}" type="parTrans" cxnId="{FB367E20-97F4-488A-B688-7063D2E4F526}">
      <dgm:prSet/>
      <dgm:spPr/>
      <dgm:t>
        <a:bodyPr/>
        <a:lstStyle/>
        <a:p>
          <a:endParaRPr lang="en-001"/>
        </a:p>
      </dgm:t>
    </dgm:pt>
    <dgm:pt modelId="{2249E21F-3DED-43A4-8B09-6434243E4D21}" type="sibTrans" cxnId="{FB367E20-97F4-488A-B688-7063D2E4F526}">
      <dgm:prSet/>
      <dgm:spPr/>
      <dgm:t>
        <a:bodyPr/>
        <a:lstStyle/>
        <a:p>
          <a:endParaRPr lang="en-001"/>
        </a:p>
      </dgm:t>
    </dgm:pt>
    <dgm:pt modelId="{345F1B23-4DC4-424E-B3C1-64EA1C47D2D4}" type="pres">
      <dgm:prSet presAssocID="{B14A3A12-8870-4B7B-B9C6-9022E23B75C3}" presName="Name0" presStyleCnt="0">
        <dgm:presLayoutVars>
          <dgm:dir/>
          <dgm:animLvl val="lvl"/>
          <dgm:resizeHandles val="exact"/>
        </dgm:presLayoutVars>
      </dgm:prSet>
      <dgm:spPr/>
    </dgm:pt>
    <dgm:pt modelId="{21FF9A5D-C398-447F-A6E4-B0625E1474DC}" type="pres">
      <dgm:prSet presAssocID="{1E218015-8BA9-4FD3-B7EB-304C607A5695}" presName="composite" presStyleCnt="0"/>
      <dgm:spPr/>
    </dgm:pt>
    <dgm:pt modelId="{27EA12D3-81EA-422A-8AD5-A384F46AD9A0}" type="pres">
      <dgm:prSet presAssocID="{1E218015-8BA9-4FD3-B7EB-304C607A569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6EDA57D-F757-4140-93E2-6B0CC16A8130}" type="pres">
      <dgm:prSet presAssocID="{1E218015-8BA9-4FD3-B7EB-304C607A5695}" presName="desTx" presStyleLbl="alignAccFollowNode1" presStyleIdx="0" presStyleCnt="3">
        <dgm:presLayoutVars>
          <dgm:bulletEnabled val="1"/>
        </dgm:presLayoutVars>
      </dgm:prSet>
      <dgm:spPr/>
    </dgm:pt>
    <dgm:pt modelId="{97A268F9-A8F4-4B13-A298-289050FE60B8}" type="pres">
      <dgm:prSet presAssocID="{48A256BA-880E-4CD2-BB42-0B3AE3519FB9}" presName="space" presStyleCnt="0"/>
      <dgm:spPr/>
    </dgm:pt>
    <dgm:pt modelId="{D09B5958-E8E7-46EF-9B40-E122799F43B1}" type="pres">
      <dgm:prSet presAssocID="{F5B186D7-24FD-4679-B86E-AC0BEA930DCC}" presName="composite" presStyleCnt="0"/>
      <dgm:spPr/>
    </dgm:pt>
    <dgm:pt modelId="{FB7E0E94-1622-4E6B-8A1E-260BF249DC03}" type="pres">
      <dgm:prSet presAssocID="{F5B186D7-24FD-4679-B86E-AC0BEA930DC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BB413B5-1D21-46D5-A1D1-F7362928B7C5}" type="pres">
      <dgm:prSet presAssocID="{F5B186D7-24FD-4679-B86E-AC0BEA930DCC}" presName="desTx" presStyleLbl="alignAccFollowNode1" presStyleIdx="1" presStyleCnt="3">
        <dgm:presLayoutVars>
          <dgm:bulletEnabled val="1"/>
        </dgm:presLayoutVars>
      </dgm:prSet>
      <dgm:spPr/>
    </dgm:pt>
    <dgm:pt modelId="{46C0AF54-3924-45CA-A7BA-FF307CFE47A6}" type="pres">
      <dgm:prSet presAssocID="{94F38036-3E6A-430A-91E1-5AED63517AFD}" presName="space" presStyleCnt="0"/>
      <dgm:spPr/>
    </dgm:pt>
    <dgm:pt modelId="{0A3F0450-E24A-42AC-92C7-6539FB92670C}" type="pres">
      <dgm:prSet presAssocID="{D6B5271A-527E-4233-8856-38B350389D65}" presName="composite" presStyleCnt="0"/>
      <dgm:spPr/>
    </dgm:pt>
    <dgm:pt modelId="{1A289C41-1E01-457C-8F1A-37FEB5544D9E}" type="pres">
      <dgm:prSet presAssocID="{D6B5271A-527E-4233-8856-38B350389D6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5A140C7-EA72-4286-AFD6-3E389B6D48D0}" type="pres">
      <dgm:prSet presAssocID="{D6B5271A-527E-4233-8856-38B350389D6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B367E20-97F4-488A-B688-7063D2E4F526}" srcId="{D6B5271A-527E-4233-8856-38B350389D65}" destId="{E8FBC3D1-B588-4002-9C00-22576033AC4D}" srcOrd="0" destOrd="0" parTransId="{88815CF8-FBF1-401C-A65A-9E4810B73FEB}" sibTransId="{2249E21F-3DED-43A4-8B09-6434243E4D21}"/>
    <dgm:cxn modelId="{3870142E-AE99-4050-8CB6-063EFCA7E8FA}" type="presOf" srcId="{E8FBC3D1-B588-4002-9C00-22576033AC4D}" destId="{15A140C7-EA72-4286-AFD6-3E389B6D48D0}" srcOrd="0" destOrd="0" presId="urn:microsoft.com/office/officeart/2005/8/layout/hList1"/>
    <dgm:cxn modelId="{3A19C132-86A0-4A99-AC1F-D7BE7470C647}" type="presOf" srcId="{B14A3A12-8870-4B7B-B9C6-9022E23B75C3}" destId="{345F1B23-4DC4-424E-B3C1-64EA1C47D2D4}" srcOrd="0" destOrd="0" presId="urn:microsoft.com/office/officeart/2005/8/layout/hList1"/>
    <dgm:cxn modelId="{EFAEA15D-7552-466E-8A35-AF2DD461834D}" srcId="{F5B186D7-24FD-4679-B86E-AC0BEA930DCC}" destId="{860470F3-B314-4FAE-AF70-2D92CF2C64F3}" srcOrd="0" destOrd="0" parTransId="{86EC023F-C9E1-4595-9C70-047D10462F1E}" sibTransId="{56FCAE6A-1C04-4CAF-B493-871F5EA52B86}"/>
    <dgm:cxn modelId="{16424857-01E5-4F0F-A2FD-897F71756EFE}" srcId="{F5B186D7-24FD-4679-B86E-AC0BEA930DCC}" destId="{3CE62B4F-EB73-4749-91AD-C4778145040A}" srcOrd="1" destOrd="0" parTransId="{B7346B5D-4B20-43BC-A337-70381A23C160}" sibTransId="{3451D709-B661-40EE-B44A-093429ED9A0B}"/>
    <dgm:cxn modelId="{1D15257A-3B7C-4196-B90E-004883A2F117}" srcId="{1E218015-8BA9-4FD3-B7EB-304C607A5695}" destId="{FE725F07-8707-4DA7-8C56-EDE29BABAFC3}" srcOrd="1" destOrd="0" parTransId="{AC88DA14-78D9-40EC-8B58-509EF63E6C87}" sibTransId="{C73CAA1C-8132-4FBF-BD2E-EDB00B460C37}"/>
    <dgm:cxn modelId="{D413FE7E-85A4-40EC-B197-EF248FBF7747}" srcId="{B14A3A12-8870-4B7B-B9C6-9022E23B75C3}" destId="{F5B186D7-24FD-4679-B86E-AC0BEA930DCC}" srcOrd="1" destOrd="0" parTransId="{265A1B11-081B-444C-A66F-7212E9B0DA80}" sibTransId="{94F38036-3E6A-430A-91E1-5AED63517AFD}"/>
    <dgm:cxn modelId="{9A169D81-B9BE-4F11-9169-8BE07D9FCF0F}" type="presOf" srcId="{F5B186D7-24FD-4679-B86E-AC0BEA930DCC}" destId="{FB7E0E94-1622-4E6B-8A1E-260BF249DC03}" srcOrd="0" destOrd="0" presId="urn:microsoft.com/office/officeart/2005/8/layout/hList1"/>
    <dgm:cxn modelId="{87518D94-4A72-4FC6-8E9C-BDCDA17F29D7}" srcId="{B14A3A12-8870-4B7B-B9C6-9022E23B75C3}" destId="{1E218015-8BA9-4FD3-B7EB-304C607A5695}" srcOrd="0" destOrd="0" parTransId="{BCFFD7B6-8A7B-495D-9A2F-B011142EB45C}" sibTransId="{48A256BA-880E-4CD2-BB42-0B3AE3519FB9}"/>
    <dgm:cxn modelId="{1C5A9A95-A642-4C74-BD76-C3AEBEAFFD11}" srcId="{B14A3A12-8870-4B7B-B9C6-9022E23B75C3}" destId="{D6B5271A-527E-4233-8856-38B350389D65}" srcOrd="2" destOrd="0" parTransId="{F11D28FF-ECC3-4316-B74E-8549E3694C0C}" sibTransId="{083BF0BD-0F2F-4CAE-B640-5FE5A60D843C}"/>
    <dgm:cxn modelId="{8E41E498-1828-43B1-A79B-BFC1D50A5753}" type="presOf" srcId="{FE725F07-8707-4DA7-8C56-EDE29BABAFC3}" destId="{16EDA57D-F757-4140-93E2-6B0CC16A8130}" srcOrd="0" destOrd="1" presId="urn:microsoft.com/office/officeart/2005/8/layout/hList1"/>
    <dgm:cxn modelId="{C42BE3B0-570B-4315-8EE0-2CD5C250DD97}" type="presOf" srcId="{860470F3-B314-4FAE-AF70-2D92CF2C64F3}" destId="{3BB413B5-1D21-46D5-A1D1-F7362928B7C5}" srcOrd="0" destOrd="0" presId="urn:microsoft.com/office/officeart/2005/8/layout/hList1"/>
    <dgm:cxn modelId="{9A1B11B7-9721-48E3-A1CB-FFE7A24452F4}" type="presOf" srcId="{1E218015-8BA9-4FD3-B7EB-304C607A5695}" destId="{27EA12D3-81EA-422A-8AD5-A384F46AD9A0}" srcOrd="0" destOrd="0" presId="urn:microsoft.com/office/officeart/2005/8/layout/hList1"/>
    <dgm:cxn modelId="{55BC83B9-57AE-4B74-9584-4EC474297277}" type="presOf" srcId="{3CE62B4F-EB73-4749-91AD-C4778145040A}" destId="{3BB413B5-1D21-46D5-A1D1-F7362928B7C5}" srcOrd="0" destOrd="1" presId="urn:microsoft.com/office/officeart/2005/8/layout/hList1"/>
    <dgm:cxn modelId="{0F8CD6BA-917F-4127-9F69-BF8FD0CBF84E}" srcId="{1E218015-8BA9-4FD3-B7EB-304C607A5695}" destId="{44C05DA3-52E3-47C8-93F9-39027C6625FF}" srcOrd="0" destOrd="0" parTransId="{3F69CEA1-6B1E-4BCC-917F-E01F70BDFB28}" sibTransId="{EE12E625-5551-4112-8A79-1602795F19D8}"/>
    <dgm:cxn modelId="{AC5E28E0-0A95-4BA4-B7E5-C791C4FB044A}" type="presOf" srcId="{44C05DA3-52E3-47C8-93F9-39027C6625FF}" destId="{16EDA57D-F757-4140-93E2-6B0CC16A8130}" srcOrd="0" destOrd="0" presId="urn:microsoft.com/office/officeart/2005/8/layout/hList1"/>
    <dgm:cxn modelId="{312599EF-24DA-4054-8898-860EBC16A481}" type="presOf" srcId="{D6B5271A-527E-4233-8856-38B350389D65}" destId="{1A289C41-1E01-457C-8F1A-37FEB5544D9E}" srcOrd="0" destOrd="0" presId="urn:microsoft.com/office/officeart/2005/8/layout/hList1"/>
    <dgm:cxn modelId="{EA3B9FCF-6013-4B06-AAC0-039A55FAD495}" type="presParOf" srcId="{345F1B23-4DC4-424E-B3C1-64EA1C47D2D4}" destId="{21FF9A5D-C398-447F-A6E4-B0625E1474DC}" srcOrd="0" destOrd="0" presId="urn:microsoft.com/office/officeart/2005/8/layout/hList1"/>
    <dgm:cxn modelId="{5C55843F-D7E1-41B5-BB53-7CBF6C0232EE}" type="presParOf" srcId="{21FF9A5D-C398-447F-A6E4-B0625E1474DC}" destId="{27EA12D3-81EA-422A-8AD5-A384F46AD9A0}" srcOrd="0" destOrd="0" presId="urn:microsoft.com/office/officeart/2005/8/layout/hList1"/>
    <dgm:cxn modelId="{D6576B04-3D39-4A36-8E53-F5F43AE79E62}" type="presParOf" srcId="{21FF9A5D-C398-447F-A6E4-B0625E1474DC}" destId="{16EDA57D-F757-4140-93E2-6B0CC16A8130}" srcOrd="1" destOrd="0" presId="urn:microsoft.com/office/officeart/2005/8/layout/hList1"/>
    <dgm:cxn modelId="{F55A36A7-C10B-4386-A370-458489136448}" type="presParOf" srcId="{345F1B23-4DC4-424E-B3C1-64EA1C47D2D4}" destId="{97A268F9-A8F4-4B13-A298-289050FE60B8}" srcOrd="1" destOrd="0" presId="urn:microsoft.com/office/officeart/2005/8/layout/hList1"/>
    <dgm:cxn modelId="{857C8F83-65BB-493B-BC10-E9366C6C3292}" type="presParOf" srcId="{345F1B23-4DC4-424E-B3C1-64EA1C47D2D4}" destId="{D09B5958-E8E7-46EF-9B40-E122799F43B1}" srcOrd="2" destOrd="0" presId="urn:microsoft.com/office/officeart/2005/8/layout/hList1"/>
    <dgm:cxn modelId="{81A06319-49E5-4483-B136-1692A3FB7CDC}" type="presParOf" srcId="{D09B5958-E8E7-46EF-9B40-E122799F43B1}" destId="{FB7E0E94-1622-4E6B-8A1E-260BF249DC03}" srcOrd="0" destOrd="0" presId="urn:microsoft.com/office/officeart/2005/8/layout/hList1"/>
    <dgm:cxn modelId="{C3ACE211-3F61-4BEB-A24D-19DD7F36551C}" type="presParOf" srcId="{D09B5958-E8E7-46EF-9B40-E122799F43B1}" destId="{3BB413B5-1D21-46D5-A1D1-F7362928B7C5}" srcOrd="1" destOrd="0" presId="urn:microsoft.com/office/officeart/2005/8/layout/hList1"/>
    <dgm:cxn modelId="{E8DD4B19-9EC7-40EB-B399-174B0AF5294B}" type="presParOf" srcId="{345F1B23-4DC4-424E-B3C1-64EA1C47D2D4}" destId="{46C0AF54-3924-45CA-A7BA-FF307CFE47A6}" srcOrd="3" destOrd="0" presId="urn:microsoft.com/office/officeart/2005/8/layout/hList1"/>
    <dgm:cxn modelId="{D00F93D4-6EBE-4A4D-A8F5-E141A98312C1}" type="presParOf" srcId="{345F1B23-4DC4-424E-B3C1-64EA1C47D2D4}" destId="{0A3F0450-E24A-42AC-92C7-6539FB92670C}" srcOrd="4" destOrd="0" presId="urn:microsoft.com/office/officeart/2005/8/layout/hList1"/>
    <dgm:cxn modelId="{5B975774-CA9B-4B90-8F8C-D2E915678167}" type="presParOf" srcId="{0A3F0450-E24A-42AC-92C7-6539FB92670C}" destId="{1A289C41-1E01-457C-8F1A-37FEB5544D9E}" srcOrd="0" destOrd="0" presId="urn:microsoft.com/office/officeart/2005/8/layout/hList1"/>
    <dgm:cxn modelId="{1ACC4F90-2462-4091-A97F-7FA814D2600A}" type="presParOf" srcId="{0A3F0450-E24A-42AC-92C7-6539FB92670C}" destId="{15A140C7-EA72-4286-AFD6-3E389B6D48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5FC2AB-F6B2-4B86-A970-80FC6E8B685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001"/>
        </a:p>
      </dgm:t>
    </dgm:pt>
    <dgm:pt modelId="{067B39AA-505A-4B4D-8081-FAB2ADE31C0C}">
      <dgm:prSet phldrT="[Text]"/>
      <dgm:spPr/>
      <dgm:t>
        <a:bodyPr/>
        <a:lstStyle/>
        <a:p>
          <a:r>
            <a:rPr lang="ro-RO" dirty="0"/>
            <a:t>Pheros</a:t>
          </a:r>
          <a:endParaRPr lang="en-001" dirty="0"/>
        </a:p>
      </dgm:t>
    </dgm:pt>
    <dgm:pt modelId="{93C1C3A3-F214-4CBD-AD9F-F0B92CB398A4}" type="parTrans" cxnId="{FB0FCC76-2494-42B9-AE27-AFB7ADFCED81}">
      <dgm:prSet/>
      <dgm:spPr/>
      <dgm:t>
        <a:bodyPr/>
        <a:lstStyle/>
        <a:p>
          <a:endParaRPr lang="en-001"/>
        </a:p>
      </dgm:t>
    </dgm:pt>
    <dgm:pt modelId="{D7BD04F2-D7BD-4B36-A7C1-FCCC1CF68E0A}" type="sibTrans" cxnId="{FB0FCC76-2494-42B9-AE27-AFB7ADFCED81}">
      <dgm:prSet/>
      <dgm:spPr/>
      <dgm:t>
        <a:bodyPr/>
        <a:lstStyle/>
        <a:p>
          <a:endParaRPr lang="en-001"/>
        </a:p>
      </dgm:t>
    </dgm:pt>
    <dgm:pt modelId="{519EDBC0-131D-4E8B-BF39-E1CE026CB2E3}">
      <dgm:prSet phldrT="[Text]"/>
      <dgm:spPr/>
      <dgm:t>
        <a:bodyPr/>
        <a:lstStyle/>
        <a:p>
          <a:r>
            <a:rPr lang="ro-RO" dirty="0"/>
            <a:t>Analiza performanței</a:t>
          </a:r>
          <a:endParaRPr lang="en-001" dirty="0"/>
        </a:p>
      </dgm:t>
    </dgm:pt>
    <dgm:pt modelId="{A161077C-B95B-4B6C-8CBB-34D5B6B2F68F}" type="parTrans" cxnId="{AAC583AE-EDAE-466B-9BAA-4D84CE10FC9C}">
      <dgm:prSet/>
      <dgm:spPr/>
      <dgm:t>
        <a:bodyPr/>
        <a:lstStyle/>
        <a:p>
          <a:endParaRPr lang="en-001"/>
        </a:p>
      </dgm:t>
    </dgm:pt>
    <dgm:pt modelId="{1F173556-EF62-4172-A10C-B826DA7B7A80}" type="sibTrans" cxnId="{AAC583AE-EDAE-466B-9BAA-4D84CE10FC9C}">
      <dgm:prSet/>
      <dgm:spPr/>
      <dgm:t>
        <a:bodyPr/>
        <a:lstStyle/>
        <a:p>
          <a:endParaRPr lang="en-001"/>
        </a:p>
      </dgm:t>
    </dgm:pt>
    <dgm:pt modelId="{047750B7-FAC9-4D62-A8F3-82A9AB716831}">
      <dgm:prSet phldrT="[Text]"/>
      <dgm:spPr/>
      <dgm:t>
        <a:bodyPr/>
        <a:lstStyle/>
        <a:p>
          <a:r>
            <a:rPr lang="ro-RO" dirty="0"/>
            <a:t>Poziționare</a:t>
          </a:r>
          <a:endParaRPr lang="en-001" dirty="0"/>
        </a:p>
      </dgm:t>
    </dgm:pt>
    <dgm:pt modelId="{C2AD5BBB-72C0-4505-8BD6-CE1ACE6F5A58}" type="parTrans" cxnId="{30376F2F-A659-4E39-BBA5-EE3C7130492E}">
      <dgm:prSet/>
      <dgm:spPr/>
      <dgm:t>
        <a:bodyPr/>
        <a:lstStyle/>
        <a:p>
          <a:endParaRPr lang="en-001"/>
        </a:p>
      </dgm:t>
    </dgm:pt>
    <dgm:pt modelId="{04CBA5A0-E7B1-4BC5-ACBB-60BB06A3592A}" type="sibTrans" cxnId="{30376F2F-A659-4E39-BBA5-EE3C7130492E}">
      <dgm:prSet/>
      <dgm:spPr/>
      <dgm:t>
        <a:bodyPr/>
        <a:lstStyle/>
        <a:p>
          <a:endParaRPr lang="en-001"/>
        </a:p>
      </dgm:t>
    </dgm:pt>
    <dgm:pt modelId="{9DF932E1-78AA-4F72-AAF2-6AB022CC1A72}">
      <dgm:prSet phldrT="[Text]"/>
      <dgm:spPr/>
      <dgm:t>
        <a:bodyPr/>
        <a:lstStyle/>
        <a:p>
          <a:r>
            <a:rPr lang="ro-RO" dirty="0"/>
            <a:t>Alte companii</a:t>
          </a:r>
          <a:endParaRPr lang="en-001" dirty="0"/>
        </a:p>
      </dgm:t>
    </dgm:pt>
    <dgm:pt modelId="{774C7944-3A78-472D-A3EB-1A9093DC4D8C}" type="parTrans" cxnId="{BA794885-FB03-4F05-9FF3-D046EEBC9CDF}">
      <dgm:prSet/>
      <dgm:spPr/>
      <dgm:t>
        <a:bodyPr/>
        <a:lstStyle/>
        <a:p>
          <a:endParaRPr lang="en-001"/>
        </a:p>
      </dgm:t>
    </dgm:pt>
    <dgm:pt modelId="{0FAD04E7-A97E-4323-8651-B130EAA2BEE1}" type="sibTrans" cxnId="{BA794885-FB03-4F05-9FF3-D046EEBC9CDF}">
      <dgm:prSet/>
      <dgm:spPr/>
      <dgm:t>
        <a:bodyPr/>
        <a:lstStyle/>
        <a:p>
          <a:endParaRPr lang="en-001"/>
        </a:p>
      </dgm:t>
    </dgm:pt>
    <dgm:pt modelId="{12BDFE3F-9909-40B3-853A-E8B5191652ED}">
      <dgm:prSet phldrT="[Text]"/>
      <dgm:spPr/>
      <dgm:t>
        <a:bodyPr/>
        <a:lstStyle/>
        <a:p>
          <a:r>
            <a:rPr lang="ro-RO" dirty="0"/>
            <a:t>Analiza performanței</a:t>
          </a:r>
          <a:endParaRPr lang="en-001" dirty="0"/>
        </a:p>
      </dgm:t>
    </dgm:pt>
    <dgm:pt modelId="{C3C204FB-E322-443E-8822-2B76FAB29AE8}" type="parTrans" cxnId="{285E8693-0471-4144-A186-3E86A632F423}">
      <dgm:prSet/>
      <dgm:spPr/>
      <dgm:t>
        <a:bodyPr/>
        <a:lstStyle/>
        <a:p>
          <a:endParaRPr lang="en-001"/>
        </a:p>
      </dgm:t>
    </dgm:pt>
    <dgm:pt modelId="{4090CAD2-1D7B-4FA7-AAC0-BB436497A0A6}" type="sibTrans" cxnId="{285E8693-0471-4144-A186-3E86A632F423}">
      <dgm:prSet/>
      <dgm:spPr/>
      <dgm:t>
        <a:bodyPr/>
        <a:lstStyle/>
        <a:p>
          <a:endParaRPr lang="en-001"/>
        </a:p>
      </dgm:t>
    </dgm:pt>
    <dgm:pt modelId="{02DA89DE-4C97-4283-86AC-3A9AA5FE3A3E}">
      <dgm:prSet phldrT="[Text]"/>
      <dgm:spPr/>
      <dgm:t>
        <a:bodyPr/>
        <a:lstStyle/>
        <a:p>
          <a:r>
            <a:rPr lang="ro-RO" dirty="0"/>
            <a:t>Carcasă pentru protecția feromonui</a:t>
          </a:r>
          <a:endParaRPr lang="en-001" dirty="0"/>
        </a:p>
      </dgm:t>
    </dgm:pt>
    <dgm:pt modelId="{F2162CF5-8572-4584-8C7A-1D9E1F0B0A9C}" type="parTrans" cxnId="{A3EACFD7-783B-4919-96D9-0FEFADB2DE8B}">
      <dgm:prSet/>
      <dgm:spPr/>
      <dgm:t>
        <a:bodyPr/>
        <a:lstStyle/>
        <a:p>
          <a:endParaRPr lang="en-001"/>
        </a:p>
      </dgm:t>
    </dgm:pt>
    <dgm:pt modelId="{FBA7C457-7066-4421-A630-6C194B76FE31}" type="sibTrans" cxnId="{A3EACFD7-783B-4919-96D9-0FEFADB2DE8B}">
      <dgm:prSet/>
      <dgm:spPr/>
      <dgm:t>
        <a:bodyPr/>
        <a:lstStyle/>
        <a:p>
          <a:endParaRPr lang="en-001"/>
        </a:p>
      </dgm:t>
    </dgm:pt>
    <dgm:pt modelId="{10012340-9892-463B-93CD-52D90A65868B}">
      <dgm:prSet phldrT="[Text]"/>
      <dgm:spPr/>
      <dgm:t>
        <a:bodyPr/>
        <a:lstStyle/>
        <a:p>
          <a:r>
            <a:rPr lang="ro-RO" dirty="0"/>
            <a:t>Folosesc rețeaua mobilă pentru comunicare</a:t>
          </a:r>
          <a:endParaRPr lang="en-001" dirty="0"/>
        </a:p>
      </dgm:t>
    </dgm:pt>
    <dgm:pt modelId="{360689E8-D469-4D68-B107-D7E69F7A1CAE}" type="parTrans" cxnId="{ACD71550-B0E6-4201-8DCB-7DE7621E9657}">
      <dgm:prSet/>
      <dgm:spPr/>
      <dgm:t>
        <a:bodyPr/>
        <a:lstStyle/>
        <a:p>
          <a:endParaRPr lang="en-001"/>
        </a:p>
      </dgm:t>
    </dgm:pt>
    <dgm:pt modelId="{0778D9C9-D41F-478A-9B4B-7F1B43B42C6A}" type="sibTrans" cxnId="{ACD71550-B0E6-4201-8DCB-7DE7621E9657}">
      <dgm:prSet/>
      <dgm:spPr/>
      <dgm:t>
        <a:bodyPr/>
        <a:lstStyle/>
        <a:p>
          <a:endParaRPr lang="en-001"/>
        </a:p>
      </dgm:t>
    </dgm:pt>
    <dgm:pt modelId="{602CAD5E-18A9-48AA-AF52-91EA7077D387}">
      <dgm:prSet phldrT="[Text]"/>
      <dgm:spPr/>
      <dgm:t>
        <a:bodyPr/>
        <a:lstStyle/>
        <a:p>
          <a:r>
            <a:rPr lang="ro-RO" dirty="0"/>
            <a:t>Preț mult mai mic</a:t>
          </a:r>
          <a:endParaRPr lang="en-001" dirty="0"/>
        </a:p>
      </dgm:t>
    </dgm:pt>
    <dgm:pt modelId="{F4965D9E-DC02-421A-BE3C-C1B58CEE5F59}" type="parTrans" cxnId="{49F9188A-B615-4E66-BAFF-F8A91193A42C}">
      <dgm:prSet/>
      <dgm:spPr/>
      <dgm:t>
        <a:bodyPr/>
        <a:lstStyle/>
        <a:p>
          <a:endParaRPr lang="en-001"/>
        </a:p>
      </dgm:t>
    </dgm:pt>
    <dgm:pt modelId="{1015F636-DE3C-4F87-AB90-49C904DA1EAE}" type="sibTrans" cxnId="{49F9188A-B615-4E66-BAFF-F8A91193A42C}">
      <dgm:prSet/>
      <dgm:spPr/>
      <dgm:t>
        <a:bodyPr/>
        <a:lstStyle/>
        <a:p>
          <a:endParaRPr lang="en-001"/>
        </a:p>
      </dgm:t>
    </dgm:pt>
    <dgm:pt modelId="{B4D8F071-CDEF-4E9C-93CD-F04BF1760A6A}" type="pres">
      <dgm:prSet presAssocID="{F45FC2AB-F6B2-4B86-A970-80FC6E8B685A}" presName="Name0" presStyleCnt="0">
        <dgm:presLayoutVars>
          <dgm:dir/>
          <dgm:animLvl val="lvl"/>
          <dgm:resizeHandles val="exact"/>
        </dgm:presLayoutVars>
      </dgm:prSet>
      <dgm:spPr/>
    </dgm:pt>
    <dgm:pt modelId="{9E00391E-09FD-40A1-AF35-421313B7E855}" type="pres">
      <dgm:prSet presAssocID="{067B39AA-505A-4B4D-8081-FAB2ADE31C0C}" presName="composite" presStyleCnt="0"/>
      <dgm:spPr/>
    </dgm:pt>
    <dgm:pt modelId="{2C8BDD4D-A769-4794-A178-A0BA964D7E2B}" type="pres">
      <dgm:prSet presAssocID="{067B39AA-505A-4B4D-8081-FAB2ADE31C0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0FC2297-E014-4622-B39F-A374A1610524}" type="pres">
      <dgm:prSet presAssocID="{067B39AA-505A-4B4D-8081-FAB2ADE31C0C}" presName="desTx" presStyleLbl="alignAccFollowNode1" presStyleIdx="0" presStyleCnt="2">
        <dgm:presLayoutVars>
          <dgm:bulletEnabled val="1"/>
        </dgm:presLayoutVars>
      </dgm:prSet>
      <dgm:spPr/>
    </dgm:pt>
    <dgm:pt modelId="{86F40B27-DB61-46CA-B46D-F9373D14C81C}" type="pres">
      <dgm:prSet presAssocID="{D7BD04F2-D7BD-4B36-A7C1-FCCC1CF68E0A}" presName="space" presStyleCnt="0"/>
      <dgm:spPr/>
    </dgm:pt>
    <dgm:pt modelId="{0BC06AA5-3458-444A-A482-9728AC9534C2}" type="pres">
      <dgm:prSet presAssocID="{9DF932E1-78AA-4F72-AAF2-6AB022CC1A72}" presName="composite" presStyleCnt="0"/>
      <dgm:spPr/>
    </dgm:pt>
    <dgm:pt modelId="{856C94F5-F0EB-4E8C-ACEE-A16AFAE0A0F0}" type="pres">
      <dgm:prSet presAssocID="{9DF932E1-78AA-4F72-AAF2-6AB022CC1A7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B90819D-6E6A-4A1A-AB25-93B01711177D}" type="pres">
      <dgm:prSet presAssocID="{9DF932E1-78AA-4F72-AAF2-6AB022CC1A7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67A4603-3048-47D6-BB5B-735F70563201}" type="presOf" srcId="{02DA89DE-4C97-4283-86AC-3A9AA5FE3A3E}" destId="{E0FC2297-E014-4622-B39F-A374A1610524}" srcOrd="0" destOrd="2" presId="urn:microsoft.com/office/officeart/2005/8/layout/hList1"/>
    <dgm:cxn modelId="{30376F2F-A659-4E39-BBA5-EE3C7130492E}" srcId="{067B39AA-505A-4B4D-8081-FAB2ADE31C0C}" destId="{047750B7-FAC9-4D62-A8F3-82A9AB716831}" srcOrd="1" destOrd="0" parTransId="{C2AD5BBB-72C0-4505-8BD6-CE1ACE6F5A58}" sibTransId="{04CBA5A0-E7B1-4BC5-ACBB-60BB06A3592A}"/>
    <dgm:cxn modelId="{00CE6345-6C51-4D7C-BCCC-2B740CE2455C}" type="presOf" srcId="{12BDFE3F-9909-40B3-853A-E8B5191652ED}" destId="{8B90819D-6E6A-4A1A-AB25-93B01711177D}" srcOrd="0" destOrd="0" presId="urn:microsoft.com/office/officeart/2005/8/layout/hList1"/>
    <dgm:cxn modelId="{EC1D2C6B-DEB3-4516-80B0-5266435BAE84}" type="presOf" srcId="{F45FC2AB-F6B2-4B86-A970-80FC6E8B685A}" destId="{B4D8F071-CDEF-4E9C-93CD-F04BF1760A6A}" srcOrd="0" destOrd="0" presId="urn:microsoft.com/office/officeart/2005/8/layout/hList1"/>
    <dgm:cxn modelId="{ACD71550-B0E6-4201-8DCB-7DE7621E9657}" srcId="{9DF932E1-78AA-4F72-AAF2-6AB022CC1A72}" destId="{10012340-9892-463B-93CD-52D90A65868B}" srcOrd="1" destOrd="0" parTransId="{360689E8-D469-4D68-B107-D7E69F7A1CAE}" sibTransId="{0778D9C9-D41F-478A-9B4B-7F1B43B42C6A}"/>
    <dgm:cxn modelId="{D0BA6372-0E78-49D1-806C-A9DFC5887BC4}" type="presOf" srcId="{10012340-9892-463B-93CD-52D90A65868B}" destId="{8B90819D-6E6A-4A1A-AB25-93B01711177D}" srcOrd="0" destOrd="1" presId="urn:microsoft.com/office/officeart/2005/8/layout/hList1"/>
    <dgm:cxn modelId="{62F90356-42D2-4657-A574-DE36D9AA886F}" type="presOf" srcId="{9DF932E1-78AA-4F72-AAF2-6AB022CC1A72}" destId="{856C94F5-F0EB-4E8C-ACEE-A16AFAE0A0F0}" srcOrd="0" destOrd="0" presId="urn:microsoft.com/office/officeart/2005/8/layout/hList1"/>
    <dgm:cxn modelId="{193FA876-1398-4A29-B294-5BCBACB9A9D1}" type="presOf" srcId="{519EDBC0-131D-4E8B-BF39-E1CE026CB2E3}" destId="{E0FC2297-E014-4622-B39F-A374A1610524}" srcOrd="0" destOrd="0" presId="urn:microsoft.com/office/officeart/2005/8/layout/hList1"/>
    <dgm:cxn modelId="{FB0FCC76-2494-42B9-AE27-AFB7ADFCED81}" srcId="{F45FC2AB-F6B2-4B86-A970-80FC6E8B685A}" destId="{067B39AA-505A-4B4D-8081-FAB2ADE31C0C}" srcOrd="0" destOrd="0" parTransId="{93C1C3A3-F214-4CBD-AD9F-F0B92CB398A4}" sibTransId="{D7BD04F2-D7BD-4B36-A7C1-FCCC1CF68E0A}"/>
    <dgm:cxn modelId="{B0DF857C-5B31-475F-9F7E-DCF49935B2FF}" type="presOf" srcId="{067B39AA-505A-4B4D-8081-FAB2ADE31C0C}" destId="{2C8BDD4D-A769-4794-A178-A0BA964D7E2B}" srcOrd="0" destOrd="0" presId="urn:microsoft.com/office/officeart/2005/8/layout/hList1"/>
    <dgm:cxn modelId="{CBB0D47E-D1B9-4E7E-858D-EB899F332B1D}" type="presOf" srcId="{602CAD5E-18A9-48AA-AF52-91EA7077D387}" destId="{E0FC2297-E014-4622-B39F-A374A1610524}" srcOrd="0" destOrd="3" presId="urn:microsoft.com/office/officeart/2005/8/layout/hList1"/>
    <dgm:cxn modelId="{BA794885-FB03-4F05-9FF3-D046EEBC9CDF}" srcId="{F45FC2AB-F6B2-4B86-A970-80FC6E8B685A}" destId="{9DF932E1-78AA-4F72-AAF2-6AB022CC1A72}" srcOrd="1" destOrd="0" parTransId="{774C7944-3A78-472D-A3EB-1A9093DC4D8C}" sibTransId="{0FAD04E7-A97E-4323-8651-B130EAA2BEE1}"/>
    <dgm:cxn modelId="{49F9188A-B615-4E66-BAFF-F8A91193A42C}" srcId="{067B39AA-505A-4B4D-8081-FAB2ADE31C0C}" destId="{602CAD5E-18A9-48AA-AF52-91EA7077D387}" srcOrd="3" destOrd="0" parTransId="{F4965D9E-DC02-421A-BE3C-C1B58CEE5F59}" sibTransId="{1015F636-DE3C-4F87-AB90-49C904DA1EAE}"/>
    <dgm:cxn modelId="{285E8693-0471-4144-A186-3E86A632F423}" srcId="{9DF932E1-78AA-4F72-AAF2-6AB022CC1A72}" destId="{12BDFE3F-9909-40B3-853A-E8B5191652ED}" srcOrd="0" destOrd="0" parTransId="{C3C204FB-E322-443E-8822-2B76FAB29AE8}" sibTransId="{4090CAD2-1D7B-4FA7-AAC0-BB436497A0A6}"/>
    <dgm:cxn modelId="{AAC583AE-EDAE-466B-9BAA-4D84CE10FC9C}" srcId="{067B39AA-505A-4B4D-8081-FAB2ADE31C0C}" destId="{519EDBC0-131D-4E8B-BF39-E1CE026CB2E3}" srcOrd="0" destOrd="0" parTransId="{A161077C-B95B-4B6C-8CBB-34D5B6B2F68F}" sibTransId="{1F173556-EF62-4172-A10C-B826DA7B7A80}"/>
    <dgm:cxn modelId="{463B6FB6-12EA-4993-A134-F0A8B821BC35}" type="presOf" srcId="{047750B7-FAC9-4D62-A8F3-82A9AB716831}" destId="{E0FC2297-E014-4622-B39F-A374A1610524}" srcOrd="0" destOrd="1" presId="urn:microsoft.com/office/officeart/2005/8/layout/hList1"/>
    <dgm:cxn modelId="{A3EACFD7-783B-4919-96D9-0FEFADB2DE8B}" srcId="{067B39AA-505A-4B4D-8081-FAB2ADE31C0C}" destId="{02DA89DE-4C97-4283-86AC-3A9AA5FE3A3E}" srcOrd="2" destOrd="0" parTransId="{F2162CF5-8572-4584-8C7A-1D9E1F0B0A9C}" sibTransId="{FBA7C457-7066-4421-A630-6C194B76FE31}"/>
    <dgm:cxn modelId="{720FF67A-E438-4886-9FD3-416DF90C9406}" type="presParOf" srcId="{B4D8F071-CDEF-4E9C-93CD-F04BF1760A6A}" destId="{9E00391E-09FD-40A1-AF35-421313B7E855}" srcOrd="0" destOrd="0" presId="urn:microsoft.com/office/officeart/2005/8/layout/hList1"/>
    <dgm:cxn modelId="{96409E2C-9B33-48B0-8167-44B4D303B025}" type="presParOf" srcId="{9E00391E-09FD-40A1-AF35-421313B7E855}" destId="{2C8BDD4D-A769-4794-A178-A0BA964D7E2B}" srcOrd="0" destOrd="0" presId="urn:microsoft.com/office/officeart/2005/8/layout/hList1"/>
    <dgm:cxn modelId="{BE396073-C09F-4FDB-B909-158E5A220CE4}" type="presParOf" srcId="{9E00391E-09FD-40A1-AF35-421313B7E855}" destId="{E0FC2297-E014-4622-B39F-A374A1610524}" srcOrd="1" destOrd="0" presId="urn:microsoft.com/office/officeart/2005/8/layout/hList1"/>
    <dgm:cxn modelId="{63D79DFA-5246-4DAE-9BE1-C988948AA485}" type="presParOf" srcId="{B4D8F071-CDEF-4E9C-93CD-F04BF1760A6A}" destId="{86F40B27-DB61-46CA-B46D-F9373D14C81C}" srcOrd="1" destOrd="0" presId="urn:microsoft.com/office/officeart/2005/8/layout/hList1"/>
    <dgm:cxn modelId="{1F32FBE2-52A1-4B25-9FCF-F88538AAF5B9}" type="presParOf" srcId="{B4D8F071-CDEF-4E9C-93CD-F04BF1760A6A}" destId="{0BC06AA5-3458-444A-A482-9728AC9534C2}" srcOrd="2" destOrd="0" presId="urn:microsoft.com/office/officeart/2005/8/layout/hList1"/>
    <dgm:cxn modelId="{1C1F5A8D-E39C-44DF-A86A-CAEB8C394CFE}" type="presParOf" srcId="{0BC06AA5-3458-444A-A482-9728AC9534C2}" destId="{856C94F5-F0EB-4E8C-ACEE-A16AFAE0A0F0}" srcOrd="0" destOrd="0" presId="urn:microsoft.com/office/officeart/2005/8/layout/hList1"/>
    <dgm:cxn modelId="{6C4B6B31-551C-4909-AC20-73EC686C0416}" type="presParOf" srcId="{0BC06AA5-3458-444A-A482-9728AC9534C2}" destId="{8B90819D-6E6A-4A1A-AB25-93B0171117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066AAE-6A7F-431B-BEFD-7B45ED25CA93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001"/>
        </a:p>
      </dgm:t>
    </dgm:pt>
    <dgm:pt modelId="{805C022F-7051-4EB6-8EC3-6DD9CF3EEE09}">
      <dgm:prSet phldrT="[Text]"/>
      <dgm:spPr/>
      <dgm:t>
        <a:bodyPr/>
        <a:lstStyle/>
        <a:p>
          <a:r>
            <a:rPr lang="ro-RO" dirty="0"/>
            <a:t>Costuri de producție</a:t>
          </a:r>
          <a:endParaRPr lang="en-001" dirty="0"/>
        </a:p>
      </dgm:t>
    </dgm:pt>
    <dgm:pt modelId="{985D5F1D-8EF9-4676-8A23-4D596B2A71EB}" type="parTrans" cxnId="{D2049BF3-497D-4E87-A1D3-316010A6110A}">
      <dgm:prSet/>
      <dgm:spPr/>
      <dgm:t>
        <a:bodyPr/>
        <a:lstStyle/>
        <a:p>
          <a:endParaRPr lang="en-001"/>
        </a:p>
      </dgm:t>
    </dgm:pt>
    <dgm:pt modelId="{520BCB7D-02E8-4128-91B6-79BFD5CFB032}" type="sibTrans" cxnId="{D2049BF3-497D-4E87-A1D3-316010A6110A}">
      <dgm:prSet/>
      <dgm:spPr/>
      <dgm:t>
        <a:bodyPr/>
        <a:lstStyle/>
        <a:p>
          <a:endParaRPr lang="en-001"/>
        </a:p>
      </dgm:t>
    </dgm:pt>
    <dgm:pt modelId="{91891BDB-375B-4A01-AA68-5C0C98404893}">
      <dgm:prSet phldrT="[Text]"/>
      <dgm:spPr/>
      <dgm:t>
        <a:bodyPr/>
        <a:lstStyle/>
        <a:p>
          <a:r>
            <a:rPr lang="ro-RO" dirty="0"/>
            <a:t>Total: 45 - 55 euro / capcană</a:t>
          </a:r>
          <a:endParaRPr lang="en-001" dirty="0"/>
        </a:p>
      </dgm:t>
    </dgm:pt>
    <dgm:pt modelId="{C61539C7-0935-4563-A4D9-06805311E6E2}" type="parTrans" cxnId="{63119127-661F-4433-8282-3CFAFB7B2C9C}">
      <dgm:prSet/>
      <dgm:spPr/>
      <dgm:t>
        <a:bodyPr/>
        <a:lstStyle/>
        <a:p>
          <a:endParaRPr lang="en-001"/>
        </a:p>
      </dgm:t>
    </dgm:pt>
    <dgm:pt modelId="{543E2F7C-A287-43A0-9C99-3882C3CD7F2B}" type="sibTrans" cxnId="{63119127-661F-4433-8282-3CFAFB7B2C9C}">
      <dgm:prSet/>
      <dgm:spPr/>
      <dgm:t>
        <a:bodyPr/>
        <a:lstStyle/>
        <a:p>
          <a:endParaRPr lang="en-001"/>
        </a:p>
      </dgm:t>
    </dgm:pt>
    <dgm:pt modelId="{23D9AAE4-9436-4C26-9122-335282960270}">
      <dgm:prSet phldrT="[Text]"/>
      <dgm:spPr/>
      <dgm:t>
        <a:bodyPr/>
        <a:lstStyle/>
        <a:p>
          <a:r>
            <a:rPr lang="ro-RO" dirty="0"/>
            <a:t>Feromonul: 2 euro / capcană</a:t>
          </a:r>
          <a:endParaRPr lang="en-001" dirty="0"/>
        </a:p>
      </dgm:t>
    </dgm:pt>
    <dgm:pt modelId="{4A70A256-9D17-4DED-8FB7-91AD275A0998}" type="parTrans" cxnId="{1C361532-D25D-4A15-9787-37121FF7539C}">
      <dgm:prSet/>
      <dgm:spPr/>
      <dgm:t>
        <a:bodyPr/>
        <a:lstStyle/>
        <a:p>
          <a:endParaRPr lang="en-001"/>
        </a:p>
      </dgm:t>
    </dgm:pt>
    <dgm:pt modelId="{29A0F9B0-BFDD-4074-8D49-B4C713BF3B75}" type="sibTrans" cxnId="{1C361532-D25D-4A15-9787-37121FF7539C}">
      <dgm:prSet/>
      <dgm:spPr/>
      <dgm:t>
        <a:bodyPr/>
        <a:lstStyle/>
        <a:p>
          <a:endParaRPr lang="en-001"/>
        </a:p>
      </dgm:t>
    </dgm:pt>
    <dgm:pt modelId="{1A7F0461-62EA-44DA-8C59-6CA472EF1DF9}">
      <dgm:prSet phldrT="[Text]"/>
      <dgm:spPr/>
      <dgm:t>
        <a:bodyPr/>
        <a:lstStyle/>
        <a:p>
          <a:r>
            <a:rPr lang="ro-RO" dirty="0"/>
            <a:t>Prețuri de vânzare</a:t>
          </a:r>
          <a:endParaRPr lang="en-001" dirty="0"/>
        </a:p>
      </dgm:t>
    </dgm:pt>
    <dgm:pt modelId="{F80833E5-D116-4E8C-8664-B25EF50B933C}" type="parTrans" cxnId="{76B9627E-2CCC-42F4-80C5-F76B6E2FEE03}">
      <dgm:prSet/>
      <dgm:spPr/>
      <dgm:t>
        <a:bodyPr/>
        <a:lstStyle/>
        <a:p>
          <a:endParaRPr lang="en-001"/>
        </a:p>
      </dgm:t>
    </dgm:pt>
    <dgm:pt modelId="{01176425-E9C4-4595-9849-30F615A3DA3C}" type="sibTrans" cxnId="{76B9627E-2CCC-42F4-80C5-F76B6E2FEE03}">
      <dgm:prSet/>
      <dgm:spPr/>
      <dgm:t>
        <a:bodyPr/>
        <a:lstStyle/>
        <a:p>
          <a:endParaRPr lang="en-001"/>
        </a:p>
      </dgm:t>
    </dgm:pt>
    <dgm:pt modelId="{371BB319-F7DC-4BAA-8863-C2F94D4DCBD0}">
      <dgm:prSet phldrT="[Text]"/>
      <dgm:spPr/>
      <dgm:t>
        <a:bodyPr/>
        <a:lstStyle/>
        <a:p>
          <a:r>
            <a:rPr lang="ro-RO" dirty="0"/>
            <a:t>60 – 70 euro / capcană</a:t>
          </a:r>
          <a:endParaRPr lang="en-001" dirty="0"/>
        </a:p>
      </dgm:t>
    </dgm:pt>
    <dgm:pt modelId="{00C8E769-74E3-42B3-99DA-39CEFEBE6C97}" type="parTrans" cxnId="{884FC8E8-9FB2-4F59-BAB5-DE72188E70DC}">
      <dgm:prSet/>
      <dgm:spPr/>
      <dgm:t>
        <a:bodyPr/>
        <a:lstStyle/>
        <a:p>
          <a:endParaRPr lang="en-001"/>
        </a:p>
      </dgm:t>
    </dgm:pt>
    <dgm:pt modelId="{3F5421BE-8D2D-47B2-8B33-0D67E13EAE96}" type="sibTrans" cxnId="{884FC8E8-9FB2-4F59-BAB5-DE72188E70DC}">
      <dgm:prSet/>
      <dgm:spPr/>
      <dgm:t>
        <a:bodyPr/>
        <a:lstStyle/>
        <a:p>
          <a:endParaRPr lang="en-001"/>
        </a:p>
      </dgm:t>
    </dgm:pt>
    <dgm:pt modelId="{1366C8D3-CE7F-432E-9370-E3143B5FD6C3}">
      <dgm:prSet phldrT="[Text]"/>
      <dgm:spPr/>
      <dgm:t>
        <a:bodyPr/>
        <a:lstStyle/>
        <a:p>
          <a:r>
            <a:rPr lang="ro-RO" dirty="0"/>
            <a:t>Capcană fără cameră: 50 euro</a:t>
          </a:r>
          <a:endParaRPr lang="en-001" dirty="0"/>
        </a:p>
      </dgm:t>
    </dgm:pt>
    <dgm:pt modelId="{3EA25B95-9AC5-4DD5-B842-AF9FC6574429}" type="parTrans" cxnId="{8174506A-78A5-41C4-BADE-A29F394CDB4E}">
      <dgm:prSet/>
      <dgm:spPr/>
      <dgm:t>
        <a:bodyPr/>
        <a:lstStyle/>
        <a:p>
          <a:endParaRPr lang="en-001"/>
        </a:p>
      </dgm:t>
    </dgm:pt>
    <dgm:pt modelId="{A79891F4-3347-44CC-B144-D68E14D6F720}" type="sibTrans" cxnId="{8174506A-78A5-41C4-BADE-A29F394CDB4E}">
      <dgm:prSet/>
      <dgm:spPr/>
      <dgm:t>
        <a:bodyPr/>
        <a:lstStyle/>
        <a:p>
          <a:endParaRPr lang="en-001"/>
        </a:p>
      </dgm:t>
    </dgm:pt>
    <dgm:pt modelId="{86129CA0-61CC-4ED0-A728-A6B3E787A62C}">
      <dgm:prSet phldrT="[Text]"/>
      <dgm:spPr/>
      <dgm:t>
        <a:bodyPr/>
        <a:lstStyle/>
        <a:p>
          <a:r>
            <a:rPr lang="ro-RO" dirty="0"/>
            <a:t>Carcasă: 3 euro / capcană</a:t>
          </a:r>
          <a:endParaRPr lang="en-001" dirty="0"/>
        </a:p>
      </dgm:t>
    </dgm:pt>
    <dgm:pt modelId="{B21F0AB2-3CBA-4061-9185-DBCB942D7CF6}" type="parTrans" cxnId="{B0179A4C-87D6-4129-949C-DF2662A6C919}">
      <dgm:prSet/>
      <dgm:spPr/>
      <dgm:t>
        <a:bodyPr/>
        <a:lstStyle/>
        <a:p>
          <a:endParaRPr lang="en-001"/>
        </a:p>
      </dgm:t>
    </dgm:pt>
    <dgm:pt modelId="{4D33B4E4-08A2-447D-BA53-F220173A7DF5}" type="sibTrans" cxnId="{B0179A4C-87D6-4129-949C-DF2662A6C919}">
      <dgm:prSet/>
      <dgm:spPr/>
      <dgm:t>
        <a:bodyPr/>
        <a:lstStyle/>
        <a:p>
          <a:endParaRPr lang="en-001"/>
        </a:p>
      </dgm:t>
    </dgm:pt>
    <dgm:pt modelId="{045DC823-5783-4EDC-BB82-C75708DFDA27}">
      <dgm:prSet phldrT="[Text]"/>
      <dgm:spPr/>
      <dgm:t>
        <a:bodyPr/>
        <a:lstStyle/>
        <a:p>
          <a:r>
            <a:rPr lang="ro-RO" dirty="0"/>
            <a:t>Electronică: 40 euro / capcană</a:t>
          </a:r>
          <a:endParaRPr lang="en-001" dirty="0"/>
        </a:p>
      </dgm:t>
    </dgm:pt>
    <dgm:pt modelId="{8F21EC6E-499B-43F1-8026-05D22ECC1308}" type="parTrans" cxnId="{FF68DCDB-077F-4F50-B405-53DF2AC566AC}">
      <dgm:prSet/>
      <dgm:spPr/>
      <dgm:t>
        <a:bodyPr/>
        <a:lstStyle/>
        <a:p>
          <a:endParaRPr lang="en-001"/>
        </a:p>
      </dgm:t>
    </dgm:pt>
    <dgm:pt modelId="{D5FECA4B-F63C-415C-8B29-B48E3907708A}" type="sibTrans" cxnId="{FF68DCDB-077F-4F50-B405-53DF2AC566AC}">
      <dgm:prSet/>
      <dgm:spPr/>
      <dgm:t>
        <a:bodyPr/>
        <a:lstStyle/>
        <a:p>
          <a:endParaRPr lang="en-001"/>
        </a:p>
      </dgm:t>
    </dgm:pt>
    <dgm:pt modelId="{B8BA9B1C-7E78-4884-9B76-943774F26A78}">
      <dgm:prSet phldrT="[Text]"/>
      <dgm:spPr/>
      <dgm:t>
        <a:bodyPr/>
        <a:lstStyle/>
        <a:p>
          <a:r>
            <a:rPr lang="ro-RO" dirty="0"/>
            <a:t>(opțional)Cameră: 10 euro / capcană</a:t>
          </a:r>
          <a:endParaRPr lang="en-001" dirty="0"/>
        </a:p>
      </dgm:t>
    </dgm:pt>
    <dgm:pt modelId="{4881E6EE-9B0A-4C3B-94CF-82556B707973}" type="parTrans" cxnId="{1C3C1E73-55F4-4D03-BD4B-20A3BFA9A017}">
      <dgm:prSet/>
      <dgm:spPr/>
      <dgm:t>
        <a:bodyPr/>
        <a:lstStyle/>
        <a:p>
          <a:endParaRPr lang="en-001"/>
        </a:p>
      </dgm:t>
    </dgm:pt>
    <dgm:pt modelId="{DCA18B10-0736-4DDC-909C-B361AA0E84FC}" type="sibTrans" cxnId="{1C3C1E73-55F4-4D03-BD4B-20A3BFA9A017}">
      <dgm:prSet/>
      <dgm:spPr/>
      <dgm:t>
        <a:bodyPr/>
        <a:lstStyle/>
        <a:p>
          <a:endParaRPr lang="en-001"/>
        </a:p>
      </dgm:t>
    </dgm:pt>
    <dgm:pt modelId="{D95C7E43-5C1A-4511-97EE-B155DA118925}">
      <dgm:prSet phldrT="[Text]"/>
      <dgm:spPr/>
      <dgm:t>
        <a:bodyPr/>
        <a:lstStyle/>
        <a:p>
          <a:r>
            <a:rPr lang="ro-RO" dirty="0"/>
            <a:t>Capcană cu cameră: 60 euro</a:t>
          </a:r>
          <a:endParaRPr lang="en-001" dirty="0"/>
        </a:p>
      </dgm:t>
    </dgm:pt>
    <dgm:pt modelId="{2FD1DDC2-2F85-4DD7-92B5-130EA2B08DEF}" type="parTrans" cxnId="{1D7114A2-FA28-49BC-AB7B-E488DD310547}">
      <dgm:prSet/>
      <dgm:spPr/>
      <dgm:t>
        <a:bodyPr/>
        <a:lstStyle/>
        <a:p>
          <a:endParaRPr lang="en-001"/>
        </a:p>
      </dgm:t>
    </dgm:pt>
    <dgm:pt modelId="{4384F0F7-972C-4161-BD24-6355CE566050}" type="sibTrans" cxnId="{1D7114A2-FA28-49BC-AB7B-E488DD310547}">
      <dgm:prSet/>
      <dgm:spPr/>
      <dgm:t>
        <a:bodyPr/>
        <a:lstStyle/>
        <a:p>
          <a:endParaRPr lang="en-001"/>
        </a:p>
      </dgm:t>
    </dgm:pt>
    <dgm:pt modelId="{CD18775C-115A-4A8C-BA74-04F439B21AF6}">
      <dgm:prSet phldrT="[Text]"/>
      <dgm:spPr/>
      <dgm:t>
        <a:bodyPr/>
        <a:lstStyle/>
        <a:p>
          <a:r>
            <a:rPr lang="ro-RO" dirty="0"/>
            <a:t>Instalare: 5 euro / capcană</a:t>
          </a:r>
          <a:endParaRPr lang="en-001" dirty="0"/>
        </a:p>
      </dgm:t>
    </dgm:pt>
    <dgm:pt modelId="{737CDC50-26B3-4314-BD12-A984CAB7466C}" type="parTrans" cxnId="{0D9AE3E0-9629-45E2-861B-45E3AFA92D8E}">
      <dgm:prSet/>
      <dgm:spPr/>
      <dgm:t>
        <a:bodyPr/>
        <a:lstStyle/>
        <a:p>
          <a:endParaRPr lang="en-001"/>
        </a:p>
      </dgm:t>
    </dgm:pt>
    <dgm:pt modelId="{1DFF6E84-FF09-4C66-94D9-9F7CE97F4919}" type="sibTrans" cxnId="{0D9AE3E0-9629-45E2-861B-45E3AFA92D8E}">
      <dgm:prSet/>
      <dgm:spPr/>
      <dgm:t>
        <a:bodyPr/>
        <a:lstStyle/>
        <a:p>
          <a:endParaRPr lang="en-001"/>
        </a:p>
      </dgm:t>
    </dgm:pt>
    <dgm:pt modelId="{8138A951-0C60-4438-B461-B25E5071BAAC}">
      <dgm:prSet phldrT="[Text]"/>
      <dgm:spPr/>
      <dgm:t>
        <a:bodyPr/>
        <a:lstStyle/>
        <a:p>
          <a:r>
            <a:rPr lang="ro-RO" dirty="0"/>
            <a:t>Suport tehnic &amp; schimburi: 10 euro / lună</a:t>
          </a:r>
          <a:endParaRPr lang="en-001" dirty="0"/>
        </a:p>
      </dgm:t>
    </dgm:pt>
    <dgm:pt modelId="{7825AB31-0ED7-4E2F-B0BF-DA312447A617}" type="parTrans" cxnId="{776BC5AB-3DB7-41AA-8694-3E6C86777307}">
      <dgm:prSet/>
      <dgm:spPr/>
      <dgm:t>
        <a:bodyPr/>
        <a:lstStyle/>
        <a:p>
          <a:endParaRPr lang="en-001"/>
        </a:p>
      </dgm:t>
    </dgm:pt>
    <dgm:pt modelId="{A7CC1599-9F6B-46C9-8CF1-A255E8B05DB3}" type="sibTrans" cxnId="{776BC5AB-3DB7-41AA-8694-3E6C86777307}">
      <dgm:prSet/>
      <dgm:spPr/>
      <dgm:t>
        <a:bodyPr/>
        <a:lstStyle/>
        <a:p>
          <a:endParaRPr lang="en-001"/>
        </a:p>
      </dgm:t>
    </dgm:pt>
    <dgm:pt modelId="{C4588E79-06B1-4BC9-B456-11B2E3EF06D3}" type="pres">
      <dgm:prSet presAssocID="{45066AAE-6A7F-431B-BEFD-7B45ED25CA9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D5B6D70-03A1-469B-B4A5-B60B9339EDA7}" type="pres">
      <dgm:prSet presAssocID="{805C022F-7051-4EB6-8EC3-6DD9CF3EEE09}" presName="composite" presStyleCnt="0"/>
      <dgm:spPr/>
    </dgm:pt>
    <dgm:pt modelId="{BAB949CC-63C6-4C7B-939E-1F592AA293A9}" type="pres">
      <dgm:prSet presAssocID="{805C022F-7051-4EB6-8EC3-6DD9CF3EEE09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FB7D3E4-7332-4925-BF86-F196FAAB16A5}" type="pres">
      <dgm:prSet presAssocID="{805C022F-7051-4EB6-8EC3-6DD9CF3EEE09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89293436-FEBC-44F2-8933-E8231776EC28}" type="pres">
      <dgm:prSet presAssocID="{805C022F-7051-4EB6-8EC3-6DD9CF3EEE09}" presName="Accent" presStyleLbl="parChTrans1D1" presStyleIdx="0" presStyleCnt="2"/>
      <dgm:spPr/>
    </dgm:pt>
    <dgm:pt modelId="{82CCBCF1-106B-4A3B-A921-27704EEC50C6}" type="pres">
      <dgm:prSet presAssocID="{805C022F-7051-4EB6-8EC3-6DD9CF3EEE09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2F00C40-CD75-4665-9CE1-01FB762F7307}" type="pres">
      <dgm:prSet presAssocID="{520BCB7D-02E8-4128-91B6-79BFD5CFB032}" presName="sibTrans" presStyleCnt="0"/>
      <dgm:spPr/>
    </dgm:pt>
    <dgm:pt modelId="{CD8BEFDE-7402-45CD-9AFB-5DE09CAE66BD}" type="pres">
      <dgm:prSet presAssocID="{1A7F0461-62EA-44DA-8C59-6CA472EF1DF9}" presName="composite" presStyleCnt="0"/>
      <dgm:spPr/>
    </dgm:pt>
    <dgm:pt modelId="{DE6FE9EF-3492-4E92-BAC8-7A0A78963207}" type="pres">
      <dgm:prSet presAssocID="{1A7F0461-62EA-44DA-8C59-6CA472EF1DF9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F4E44D2-D04D-4FAE-A001-8BCFEE80B65C}" type="pres">
      <dgm:prSet presAssocID="{1A7F0461-62EA-44DA-8C59-6CA472EF1DF9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4887C9DC-75A6-4EB9-A94D-B09298B79079}" type="pres">
      <dgm:prSet presAssocID="{1A7F0461-62EA-44DA-8C59-6CA472EF1DF9}" presName="Accent" presStyleLbl="parChTrans1D1" presStyleIdx="1" presStyleCnt="2"/>
      <dgm:spPr/>
    </dgm:pt>
    <dgm:pt modelId="{B6A14422-EBC5-4975-8D0F-37874DB97048}" type="pres">
      <dgm:prSet presAssocID="{1A7F0461-62EA-44DA-8C59-6CA472EF1DF9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902C60A-46AF-435D-BA00-04F3EE814C69}" type="presOf" srcId="{CD18775C-115A-4A8C-BA74-04F439B21AF6}" destId="{B6A14422-EBC5-4975-8D0F-37874DB97048}" srcOrd="0" destOrd="2" presId="urn:microsoft.com/office/officeart/2011/layout/TabList"/>
    <dgm:cxn modelId="{32249612-D06B-469F-AAFD-073BBBEB98E6}" type="presOf" srcId="{1366C8D3-CE7F-432E-9370-E3143B5FD6C3}" destId="{B6A14422-EBC5-4975-8D0F-37874DB97048}" srcOrd="0" destOrd="0" presId="urn:microsoft.com/office/officeart/2011/layout/TabList"/>
    <dgm:cxn modelId="{51F0F925-7EDC-4B26-8708-CEEFB51FC83D}" type="presOf" srcId="{45066AAE-6A7F-431B-BEFD-7B45ED25CA93}" destId="{C4588E79-06B1-4BC9-B456-11B2E3EF06D3}" srcOrd="0" destOrd="0" presId="urn:microsoft.com/office/officeart/2011/layout/TabList"/>
    <dgm:cxn modelId="{63119127-661F-4433-8282-3CFAFB7B2C9C}" srcId="{805C022F-7051-4EB6-8EC3-6DD9CF3EEE09}" destId="{91891BDB-375B-4A01-AA68-5C0C98404893}" srcOrd="0" destOrd="0" parTransId="{C61539C7-0935-4563-A4D9-06805311E6E2}" sibTransId="{543E2F7C-A287-43A0-9C99-3882C3CD7F2B}"/>
    <dgm:cxn modelId="{2D453031-8D0B-4D14-BE9A-5C539B74DC24}" type="presOf" srcId="{86129CA0-61CC-4ED0-A728-A6B3E787A62C}" destId="{82CCBCF1-106B-4A3B-A921-27704EEC50C6}" srcOrd="0" destOrd="1" presId="urn:microsoft.com/office/officeart/2011/layout/TabList"/>
    <dgm:cxn modelId="{1C361532-D25D-4A15-9787-37121FF7539C}" srcId="{805C022F-7051-4EB6-8EC3-6DD9CF3EEE09}" destId="{23D9AAE4-9436-4C26-9122-335282960270}" srcOrd="1" destOrd="0" parTransId="{4A70A256-9D17-4DED-8FB7-91AD275A0998}" sibTransId="{29A0F9B0-BFDD-4074-8D49-B4C713BF3B75}"/>
    <dgm:cxn modelId="{67125B3F-C69F-4FA6-A794-029480F777D3}" type="presOf" srcId="{B8BA9B1C-7E78-4884-9B76-943774F26A78}" destId="{82CCBCF1-106B-4A3B-A921-27704EEC50C6}" srcOrd="0" destOrd="3" presId="urn:microsoft.com/office/officeart/2011/layout/TabList"/>
    <dgm:cxn modelId="{8174506A-78A5-41C4-BADE-A29F394CDB4E}" srcId="{1A7F0461-62EA-44DA-8C59-6CA472EF1DF9}" destId="{1366C8D3-CE7F-432E-9370-E3143B5FD6C3}" srcOrd="1" destOrd="0" parTransId="{3EA25B95-9AC5-4DD5-B842-AF9FC6574429}" sibTransId="{A79891F4-3347-44CC-B144-D68E14D6F720}"/>
    <dgm:cxn modelId="{C6AB566A-18E5-449D-BEAC-B036073C7536}" type="presOf" srcId="{805C022F-7051-4EB6-8EC3-6DD9CF3EEE09}" destId="{2FB7D3E4-7332-4925-BF86-F196FAAB16A5}" srcOrd="0" destOrd="0" presId="urn:microsoft.com/office/officeart/2011/layout/TabList"/>
    <dgm:cxn modelId="{B0179A4C-87D6-4129-949C-DF2662A6C919}" srcId="{805C022F-7051-4EB6-8EC3-6DD9CF3EEE09}" destId="{86129CA0-61CC-4ED0-A728-A6B3E787A62C}" srcOrd="2" destOrd="0" parTransId="{B21F0AB2-3CBA-4061-9185-DBCB942D7CF6}" sibTransId="{4D33B4E4-08A2-447D-BA53-F220173A7DF5}"/>
    <dgm:cxn modelId="{2749FE52-C10E-44FA-8EE3-3C5988977FE6}" type="presOf" srcId="{D95C7E43-5C1A-4511-97EE-B155DA118925}" destId="{B6A14422-EBC5-4975-8D0F-37874DB97048}" srcOrd="0" destOrd="1" presId="urn:microsoft.com/office/officeart/2011/layout/TabList"/>
    <dgm:cxn modelId="{1C3C1E73-55F4-4D03-BD4B-20A3BFA9A017}" srcId="{805C022F-7051-4EB6-8EC3-6DD9CF3EEE09}" destId="{B8BA9B1C-7E78-4884-9B76-943774F26A78}" srcOrd="4" destOrd="0" parTransId="{4881E6EE-9B0A-4C3B-94CF-82556B707973}" sibTransId="{DCA18B10-0736-4DDC-909C-B361AA0E84FC}"/>
    <dgm:cxn modelId="{76B9627E-2CCC-42F4-80C5-F76B6E2FEE03}" srcId="{45066AAE-6A7F-431B-BEFD-7B45ED25CA93}" destId="{1A7F0461-62EA-44DA-8C59-6CA472EF1DF9}" srcOrd="1" destOrd="0" parTransId="{F80833E5-D116-4E8C-8664-B25EF50B933C}" sibTransId="{01176425-E9C4-4595-9849-30F615A3DA3C}"/>
    <dgm:cxn modelId="{3CF4D498-C6A3-4762-9813-3866F95DE949}" type="presOf" srcId="{045DC823-5783-4EDC-BB82-C75708DFDA27}" destId="{82CCBCF1-106B-4A3B-A921-27704EEC50C6}" srcOrd="0" destOrd="2" presId="urn:microsoft.com/office/officeart/2011/layout/TabList"/>
    <dgm:cxn modelId="{1D7114A2-FA28-49BC-AB7B-E488DD310547}" srcId="{1A7F0461-62EA-44DA-8C59-6CA472EF1DF9}" destId="{D95C7E43-5C1A-4511-97EE-B155DA118925}" srcOrd="2" destOrd="0" parTransId="{2FD1DDC2-2F85-4DD7-92B5-130EA2B08DEF}" sibTransId="{4384F0F7-972C-4161-BD24-6355CE566050}"/>
    <dgm:cxn modelId="{776BC5AB-3DB7-41AA-8694-3E6C86777307}" srcId="{1A7F0461-62EA-44DA-8C59-6CA472EF1DF9}" destId="{8138A951-0C60-4438-B461-B25E5071BAAC}" srcOrd="4" destOrd="0" parTransId="{7825AB31-0ED7-4E2F-B0BF-DA312447A617}" sibTransId="{A7CC1599-9F6B-46C9-8CF1-A255E8B05DB3}"/>
    <dgm:cxn modelId="{A3E4F1B9-E20A-4B20-A6D6-74169C7F0763}" type="presOf" srcId="{8138A951-0C60-4438-B461-B25E5071BAAC}" destId="{B6A14422-EBC5-4975-8D0F-37874DB97048}" srcOrd="0" destOrd="3" presId="urn:microsoft.com/office/officeart/2011/layout/TabList"/>
    <dgm:cxn modelId="{AE2D70C0-5948-4977-84FD-3252F500FEAF}" type="presOf" srcId="{23D9AAE4-9436-4C26-9122-335282960270}" destId="{82CCBCF1-106B-4A3B-A921-27704EEC50C6}" srcOrd="0" destOrd="0" presId="urn:microsoft.com/office/officeart/2011/layout/TabList"/>
    <dgm:cxn modelId="{781A4ECA-F39D-4AC0-B955-BCA3366BB6AA}" type="presOf" srcId="{371BB319-F7DC-4BAA-8863-C2F94D4DCBD0}" destId="{DE6FE9EF-3492-4E92-BAC8-7A0A78963207}" srcOrd="0" destOrd="0" presId="urn:microsoft.com/office/officeart/2011/layout/TabList"/>
    <dgm:cxn modelId="{FF68DCDB-077F-4F50-B405-53DF2AC566AC}" srcId="{805C022F-7051-4EB6-8EC3-6DD9CF3EEE09}" destId="{045DC823-5783-4EDC-BB82-C75708DFDA27}" srcOrd="3" destOrd="0" parTransId="{8F21EC6E-499B-43F1-8026-05D22ECC1308}" sibTransId="{D5FECA4B-F63C-415C-8B29-B48E3907708A}"/>
    <dgm:cxn modelId="{0D9AE3E0-9629-45E2-861B-45E3AFA92D8E}" srcId="{1A7F0461-62EA-44DA-8C59-6CA472EF1DF9}" destId="{CD18775C-115A-4A8C-BA74-04F439B21AF6}" srcOrd="3" destOrd="0" parTransId="{737CDC50-26B3-4314-BD12-A984CAB7466C}" sibTransId="{1DFF6E84-FF09-4C66-94D9-9F7CE97F4919}"/>
    <dgm:cxn modelId="{B3584DE6-9B23-47AE-8407-FAFCECE00321}" type="presOf" srcId="{1A7F0461-62EA-44DA-8C59-6CA472EF1DF9}" destId="{5F4E44D2-D04D-4FAE-A001-8BCFEE80B65C}" srcOrd="0" destOrd="0" presId="urn:microsoft.com/office/officeart/2011/layout/TabList"/>
    <dgm:cxn modelId="{D8504EE7-AFD7-4B4D-B77B-7AC4BD649077}" type="presOf" srcId="{91891BDB-375B-4A01-AA68-5C0C98404893}" destId="{BAB949CC-63C6-4C7B-939E-1F592AA293A9}" srcOrd="0" destOrd="0" presId="urn:microsoft.com/office/officeart/2011/layout/TabList"/>
    <dgm:cxn modelId="{884FC8E8-9FB2-4F59-BAB5-DE72188E70DC}" srcId="{1A7F0461-62EA-44DA-8C59-6CA472EF1DF9}" destId="{371BB319-F7DC-4BAA-8863-C2F94D4DCBD0}" srcOrd="0" destOrd="0" parTransId="{00C8E769-74E3-42B3-99DA-39CEFEBE6C97}" sibTransId="{3F5421BE-8D2D-47B2-8B33-0D67E13EAE96}"/>
    <dgm:cxn modelId="{D2049BF3-497D-4E87-A1D3-316010A6110A}" srcId="{45066AAE-6A7F-431B-BEFD-7B45ED25CA93}" destId="{805C022F-7051-4EB6-8EC3-6DD9CF3EEE09}" srcOrd="0" destOrd="0" parTransId="{985D5F1D-8EF9-4676-8A23-4D596B2A71EB}" sibTransId="{520BCB7D-02E8-4128-91B6-79BFD5CFB032}"/>
    <dgm:cxn modelId="{8C686DAB-0B56-4575-9FC3-658F156AF231}" type="presParOf" srcId="{C4588E79-06B1-4BC9-B456-11B2E3EF06D3}" destId="{8D5B6D70-03A1-469B-B4A5-B60B9339EDA7}" srcOrd="0" destOrd="0" presId="urn:microsoft.com/office/officeart/2011/layout/TabList"/>
    <dgm:cxn modelId="{7D2483A3-220E-4B6F-871C-C619C2963F52}" type="presParOf" srcId="{8D5B6D70-03A1-469B-B4A5-B60B9339EDA7}" destId="{BAB949CC-63C6-4C7B-939E-1F592AA293A9}" srcOrd="0" destOrd="0" presId="urn:microsoft.com/office/officeart/2011/layout/TabList"/>
    <dgm:cxn modelId="{62BDF3C0-3990-490F-BC09-BE13F60C5FF2}" type="presParOf" srcId="{8D5B6D70-03A1-469B-B4A5-B60B9339EDA7}" destId="{2FB7D3E4-7332-4925-BF86-F196FAAB16A5}" srcOrd="1" destOrd="0" presId="urn:microsoft.com/office/officeart/2011/layout/TabList"/>
    <dgm:cxn modelId="{12385C13-FB7F-44A3-A846-F77185AAA1A5}" type="presParOf" srcId="{8D5B6D70-03A1-469B-B4A5-B60B9339EDA7}" destId="{89293436-FEBC-44F2-8933-E8231776EC28}" srcOrd="2" destOrd="0" presId="urn:microsoft.com/office/officeart/2011/layout/TabList"/>
    <dgm:cxn modelId="{61598A30-842E-4887-9E98-830D5B1A2BEF}" type="presParOf" srcId="{C4588E79-06B1-4BC9-B456-11B2E3EF06D3}" destId="{82CCBCF1-106B-4A3B-A921-27704EEC50C6}" srcOrd="1" destOrd="0" presId="urn:microsoft.com/office/officeart/2011/layout/TabList"/>
    <dgm:cxn modelId="{69930B96-E144-4495-B102-2C8EE2A8F2C6}" type="presParOf" srcId="{C4588E79-06B1-4BC9-B456-11B2E3EF06D3}" destId="{D2F00C40-CD75-4665-9CE1-01FB762F7307}" srcOrd="2" destOrd="0" presId="urn:microsoft.com/office/officeart/2011/layout/TabList"/>
    <dgm:cxn modelId="{629521EA-EFF0-483A-A5E5-450586CE2071}" type="presParOf" srcId="{C4588E79-06B1-4BC9-B456-11B2E3EF06D3}" destId="{CD8BEFDE-7402-45CD-9AFB-5DE09CAE66BD}" srcOrd="3" destOrd="0" presId="urn:microsoft.com/office/officeart/2011/layout/TabList"/>
    <dgm:cxn modelId="{23B441EA-B8C2-4611-803C-01A95D0BCE09}" type="presParOf" srcId="{CD8BEFDE-7402-45CD-9AFB-5DE09CAE66BD}" destId="{DE6FE9EF-3492-4E92-BAC8-7A0A78963207}" srcOrd="0" destOrd="0" presId="urn:microsoft.com/office/officeart/2011/layout/TabList"/>
    <dgm:cxn modelId="{2D7FEDAF-440B-4966-A31D-03674B2963E2}" type="presParOf" srcId="{CD8BEFDE-7402-45CD-9AFB-5DE09CAE66BD}" destId="{5F4E44D2-D04D-4FAE-A001-8BCFEE80B65C}" srcOrd="1" destOrd="0" presId="urn:microsoft.com/office/officeart/2011/layout/TabList"/>
    <dgm:cxn modelId="{0888B274-FC28-40CE-B2B9-083FB1F32B4C}" type="presParOf" srcId="{CD8BEFDE-7402-45CD-9AFB-5DE09CAE66BD}" destId="{4887C9DC-75A6-4EB9-A94D-B09298B79079}" srcOrd="2" destOrd="0" presId="urn:microsoft.com/office/officeart/2011/layout/TabList"/>
    <dgm:cxn modelId="{C42947A1-0DCD-4FFF-8134-AA69EA3A2ACD}" type="presParOf" srcId="{C4588E79-06B1-4BC9-B456-11B2E3EF06D3}" destId="{B6A14422-EBC5-4975-8D0F-37874DB97048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B7E18F-6D67-4EAA-A7F8-9B3E0EF65915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001"/>
        </a:p>
      </dgm:t>
    </dgm:pt>
    <dgm:pt modelId="{555151EC-2290-4B95-A1FB-4605030DA454}">
      <dgm:prSet phldrT="[Text]"/>
      <dgm:spPr/>
      <dgm:t>
        <a:bodyPr/>
        <a:lstStyle/>
        <a:p>
          <a:r>
            <a:rPr lang="ro-RO" dirty="0"/>
            <a:t>Alex Moldovan</a:t>
          </a:r>
        </a:p>
        <a:p>
          <a:r>
            <a:rPr lang="ro-RO" dirty="0"/>
            <a:t>- Mecanică și proiectare -</a:t>
          </a:r>
          <a:endParaRPr lang="en-001" dirty="0"/>
        </a:p>
      </dgm:t>
    </dgm:pt>
    <dgm:pt modelId="{7DEFB284-4C12-43CD-8EAF-53BEEA9EC6D8}" type="parTrans" cxnId="{F146F029-7824-4398-8FAD-51B76C22BCAF}">
      <dgm:prSet/>
      <dgm:spPr/>
      <dgm:t>
        <a:bodyPr/>
        <a:lstStyle/>
        <a:p>
          <a:endParaRPr lang="en-001"/>
        </a:p>
      </dgm:t>
    </dgm:pt>
    <dgm:pt modelId="{C82243BC-C401-463A-8274-D51A88AC19C0}" type="sibTrans" cxnId="{F146F029-7824-4398-8FAD-51B76C22BCAF}">
      <dgm:prSet/>
      <dgm:spPr/>
      <dgm:t>
        <a:bodyPr/>
        <a:lstStyle/>
        <a:p>
          <a:endParaRPr lang="en-001"/>
        </a:p>
      </dgm:t>
    </dgm:pt>
    <dgm:pt modelId="{03E95AF7-EEAE-4F66-B201-606D4EF931C8}">
      <dgm:prSet phldrT="[Text]"/>
      <dgm:spPr/>
      <dgm:t>
        <a:bodyPr/>
        <a:lstStyle/>
        <a:p>
          <a:r>
            <a:rPr lang="ro-RO" dirty="0"/>
            <a:t>Mălina Abrudan</a:t>
          </a:r>
        </a:p>
        <a:p>
          <a:r>
            <a:rPr lang="ro-RO" dirty="0"/>
            <a:t>- Electronică și embedded-</a:t>
          </a:r>
          <a:endParaRPr lang="en-001" dirty="0"/>
        </a:p>
      </dgm:t>
    </dgm:pt>
    <dgm:pt modelId="{816ACCF6-FE80-45ED-82FA-6B2EBD79B247}" type="parTrans" cxnId="{235CDABA-AD77-40F2-9C2C-551914996495}">
      <dgm:prSet/>
      <dgm:spPr/>
      <dgm:t>
        <a:bodyPr/>
        <a:lstStyle/>
        <a:p>
          <a:endParaRPr lang="en-001"/>
        </a:p>
      </dgm:t>
    </dgm:pt>
    <dgm:pt modelId="{62FF3C6A-A991-4025-8033-3B2E45926560}" type="sibTrans" cxnId="{235CDABA-AD77-40F2-9C2C-551914996495}">
      <dgm:prSet/>
      <dgm:spPr/>
      <dgm:t>
        <a:bodyPr/>
        <a:lstStyle/>
        <a:p>
          <a:endParaRPr lang="en-001"/>
        </a:p>
      </dgm:t>
    </dgm:pt>
    <dgm:pt modelId="{13ADEBA6-5015-48F8-8AD1-41A95D88D745}">
      <dgm:prSet phldrT="[Text]"/>
      <dgm:spPr/>
      <dgm:t>
        <a:bodyPr/>
        <a:lstStyle/>
        <a:p>
          <a:r>
            <a:rPr lang="ro-RO" dirty="0"/>
            <a:t>Florin Bonta</a:t>
          </a:r>
        </a:p>
        <a:p>
          <a:r>
            <a:rPr lang="ro-RO" dirty="0"/>
            <a:t>- Embedded -</a:t>
          </a:r>
          <a:endParaRPr lang="en-001" dirty="0"/>
        </a:p>
      </dgm:t>
    </dgm:pt>
    <dgm:pt modelId="{8D5B8E82-0508-4D23-A7CC-01E3D9AB69B0}" type="parTrans" cxnId="{9F4C5A16-279C-4A0E-A0FC-2C08A50786DA}">
      <dgm:prSet/>
      <dgm:spPr/>
      <dgm:t>
        <a:bodyPr/>
        <a:lstStyle/>
        <a:p>
          <a:endParaRPr lang="en-001"/>
        </a:p>
      </dgm:t>
    </dgm:pt>
    <dgm:pt modelId="{C2E2507A-2D04-4D85-A936-148808E8719C}" type="sibTrans" cxnId="{9F4C5A16-279C-4A0E-A0FC-2C08A50786DA}">
      <dgm:prSet/>
      <dgm:spPr/>
      <dgm:t>
        <a:bodyPr/>
        <a:lstStyle/>
        <a:p>
          <a:endParaRPr lang="en-001"/>
        </a:p>
      </dgm:t>
    </dgm:pt>
    <dgm:pt modelId="{8DE24C54-DA6D-4CCA-9B63-E7F5FF8CB268}">
      <dgm:prSet phldrT="[Text]"/>
      <dgm:spPr/>
      <dgm:t>
        <a:bodyPr/>
        <a:lstStyle/>
        <a:p>
          <a:r>
            <a:rPr lang="ro-RO" dirty="0"/>
            <a:t>Rareș Lișcan</a:t>
          </a:r>
        </a:p>
        <a:p>
          <a:r>
            <a:rPr lang="ro-RO" dirty="0"/>
            <a:t>- Web Development -</a:t>
          </a:r>
          <a:endParaRPr lang="en-001" dirty="0"/>
        </a:p>
      </dgm:t>
    </dgm:pt>
    <dgm:pt modelId="{7E862E49-A87D-4EA0-8183-1FAC54FB88EF}" type="parTrans" cxnId="{4178E71F-2B9A-49B3-9A4C-42E2FD1B9028}">
      <dgm:prSet/>
      <dgm:spPr/>
      <dgm:t>
        <a:bodyPr/>
        <a:lstStyle/>
        <a:p>
          <a:endParaRPr lang="en-001"/>
        </a:p>
      </dgm:t>
    </dgm:pt>
    <dgm:pt modelId="{09F8D96E-C077-47E3-8EC4-BB4F287407CE}" type="sibTrans" cxnId="{4178E71F-2B9A-49B3-9A4C-42E2FD1B9028}">
      <dgm:prSet/>
      <dgm:spPr/>
      <dgm:t>
        <a:bodyPr/>
        <a:lstStyle/>
        <a:p>
          <a:endParaRPr lang="en-001"/>
        </a:p>
      </dgm:t>
    </dgm:pt>
    <dgm:pt modelId="{963FC92F-5060-48FA-BEE6-8D07DC122335}" type="pres">
      <dgm:prSet presAssocID="{33B7E18F-6D67-4EAA-A7F8-9B3E0EF65915}" presName="Name0" presStyleCnt="0">
        <dgm:presLayoutVars>
          <dgm:dir/>
          <dgm:resizeHandles val="exact"/>
        </dgm:presLayoutVars>
      </dgm:prSet>
      <dgm:spPr/>
    </dgm:pt>
    <dgm:pt modelId="{F3DB113B-218E-46B0-959B-D21EAEBF9302}" type="pres">
      <dgm:prSet presAssocID="{555151EC-2290-4B95-A1FB-4605030DA454}" presName="composite" presStyleCnt="0"/>
      <dgm:spPr/>
    </dgm:pt>
    <dgm:pt modelId="{D62686C6-B358-43D0-A014-0B788BBB76E9}" type="pres">
      <dgm:prSet presAssocID="{555151EC-2290-4B95-A1FB-4605030DA454}" presName="rect1" presStyleLbl="bgImgPlace1" presStyleIdx="0" presStyleCnt="4" custLinFactNeighborX="371" custLinFactNeighborY="-74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ABBAA896-69A6-4885-AF10-19E24D69FFB2}" type="pres">
      <dgm:prSet presAssocID="{555151EC-2290-4B95-A1FB-4605030DA454}" presName="wedgeRectCallout1" presStyleLbl="node1" presStyleIdx="0" presStyleCnt="4" custScaleX="111324" custScaleY="127557">
        <dgm:presLayoutVars>
          <dgm:bulletEnabled val="1"/>
        </dgm:presLayoutVars>
      </dgm:prSet>
      <dgm:spPr/>
    </dgm:pt>
    <dgm:pt modelId="{F079B25E-7BF3-49E5-A3D4-B99B3BB18EAB}" type="pres">
      <dgm:prSet presAssocID="{C82243BC-C401-463A-8274-D51A88AC19C0}" presName="sibTrans" presStyleCnt="0"/>
      <dgm:spPr/>
    </dgm:pt>
    <dgm:pt modelId="{2296448E-FB27-4300-AD70-4493A8CDE034}" type="pres">
      <dgm:prSet presAssocID="{03E95AF7-EEAE-4F66-B201-606D4EF931C8}" presName="composite" presStyleCnt="0"/>
      <dgm:spPr/>
    </dgm:pt>
    <dgm:pt modelId="{5EF29926-1241-4901-B7F9-43B350199A41}" type="pres">
      <dgm:prSet presAssocID="{03E95AF7-EEAE-4F66-B201-606D4EF931C8}" presName="rect1" presStyleLbl="bgImgPlace1" presStyleIdx="1" presStyleCnt="4" custLinFactNeighborY="-6025"/>
      <dgm:spPr>
        <a:blipFill>
          <a:blip xmlns:r="http://schemas.openxmlformats.org/officeDocument/2006/relationships" r:embed="rId2"/>
          <a:srcRect/>
          <a:stretch>
            <a:fillRect t="-33000" b="-33000"/>
          </a:stretch>
        </a:blipFill>
      </dgm:spPr>
    </dgm:pt>
    <dgm:pt modelId="{48266FA4-CA18-4734-ADEE-DFA303AD930C}" type="pres">
      <dgm:prSet presAssocID="{03E95AF7-EEAE-4F66-B201-606D4EF931C8}" presName="wedgeRectCallout1" presStyleLbl="node1" presStyleIdx="1" presStyleCnt="4" custScaleX="104688" custScaleY="113252">
        <dgm:presLayoutVars>
          <dgm:bulletEnabled val="1"/>
        </dgm:presLayoutVars>
      </dgm:prSet>
      <dgm:spPr/>
    </dgm:pt>
    <dgm:pt modelId="{64CCE534-236F-4EC5-B6BE-3A5E0DC50FED}" type="pres">
      <dgm:prSet presAssocID="{62FF3C6A-A991-4025-8033-3B2E45926560}" presName="sibTrans" presStyleCnt="0"/>
      <dgm:spPr/>
    </dgm:pt>
    <dgm:pt modelId="{BF032CF8-64BA-4B6F-93C5-E58D47239BD0}" type="pres">
      <dgm:prSet presAssocID="{13ADEBA6-5015-48F8-8AD1-41A95D88D745}" presName="composite" presStyleCnt="0"/>
      <dgm:spPr/>
    </dgm:pt>
    <dgm:pt modelId="{AFBA8FA9-E975-4BED-9E19-A353EE4A3C17}" type="pres">
      <dgm:prSet presAssocID="{13ADEBA6-5015-48F8-8AD1-41A95D88D745}" presName="rect1" presStyleLbl="bgImgPlace1" presStyleIdx="2" presStyleCnt="4" custLinFactNeighborX="1112" custLinFactNeighborY="-669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E28B6CFF-4FED-432D-80E3-C682F42E895A}" type="pres">
      <dgm:prSet presAssocID="{13ADEBA6-5015-48F8-8AD1-41A95D88D745}" presName="wedgeRectCallout1" presStyleLbl="node1" presStyleIdx="2" presStyleCnt="4" custScaleX="110651" custScaleY="107741" custLinFactNeighborY="3381">
        <dgm:presLayoutVars>
          <dgm:bulletEnabled val="1"/>
        </dgm:presLayoutVars>
      </dgm:prSet>
      <dgm:spPr/>
    </dgm:pt>
    <dgm:pt modelId="{2154000D-6FAA-425C-A5C9-9A460B4B6C70}" type="pres">
      <dgm:prSet presAssocID="{C2E2507A-2D04-4D85-A936-148808E8719C}" presName="sibTrans" presStyleCnt="0"/>
      <dgm:spPr/>
    </dgm:pt>
    <dgm:pt modelId="{5B390530-4CDF-47BE-AF41-929367A733C4}" type="pres">
      <dgm:prSet presAssocID="{8DE24C54-DA6D-4CCA-9B63-E7F5FF8CB268}" presName="composite" presStyleCnt="0"/>
      <dgm:spPr/>
    </dgm:pt>
    <dgm:pt modelId="{3AE6D6F5-FA95-4ED0-AAF0-7D55035A7E47}" type="pres">
      <dgm:prSet presAssocID="{8DE24C54-DA6D-4CCA-9B63-E7F5FF8CB268}" presName="rect1" presStyleLbl="bgImgPlace1" presStyleIdx="3" presStyleCnt="4" custLinFactNeighborX="2155" custLinFactNeighborY="-576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8D4E5273-847B-4D76-A3F2-9DA943CFFBA0}" type="pres">
      <dgm:prSet presAssocID="{8DE24C54-DA6D-4CCA-9B63-E7F5FF8CB268}" presName="wedgeRectCallout1" presStyleLbl="node1" presStyleIdx="3" presStyleCnt="4" custScaleX="109213" custScaleY="102586" custLinFactNeighborY="3381">
        <dgm:presLayoutVars>
          <dgm:bulletEnabled val="1"/>
        </dgm:presLayoutVars>
      </dgm:prSet>
      <dgm:spPr/>
    </dgm:pt>
  </dgm:ptLst>
  <dgm:cxnLst>
    <dgm:cxn modelId="{58EF3E03-9F48-438A-B1AE-95002F917962}" type="presOf" srcId="{555151EC-2290-4B95-A1FB-4605030DA454}" destId="{ABBAA896-69A6-4885-AF10-19E24D69FFB2}" srcOrd="0" destOrd="0" presId="urn:microsoft.com/office/officeart/2008/layout/BendingPictureCaptionList"/>
    <dgm:cxn modelId="{7C73350F-AA27-4D9F-92AB-E8E9E81E2E18}" type="presOf" srcId="{33B7E18F-6D67-4EAA-A7F8-9B3E0EF65915}" destId="{963FC92F-5060-48FA-BEE6-8D07DC122335}" srcOrd="0" destOrd="0" presId="urn:microsoft.com/office/officeart/2008/layout/BendingPictureCaptionList"/>
    <dgm:cxn modelId="{9F4C5A16-279C-4A0E-A0FC-2C08A50786DA}" srcId="{33B7E18F-6D67-4EAA-A7F8-9B3E0EF65915}" destId="{13ADEBA6-5015-48F8-8AD1-41A95D88D745}" srcOrd="2" destOrd="0" parTransId="{8D5B8E82-0508-4D23-A7CC-01E3D9AB69B0}" sibTransId="{C2E2507A-2D04-4D85-A936-148808E8719C}"/>
    <dgm:cxn modelId="{4178E71F-2B9A-49B3-9A4C-42E2FD1B9028}" srcId="{33B7E18F-6D67-4EAA-A7F8-9B3E0EF65915}" destId="{8DE24C54-DA6D-4CCA-9B63-E7F5FF8CB268}" srcOrd="3" destOrd="0" parTransId="{7E862E49-A87D-4EA0-8183-1FAC54FB88EF}" sibTransId="{09F8D96E-C077-47E3-8EC4-BB4F287407CE}"/>
    <dgm:cxn modelId="{F146F029-7824-4398-8FAD-51B76C22BCAF}" srcId="{33B7E18F-6D67-4EAA-A7F8-9B3E0EF65915}" destId="{555151EC-2290-4B95-A1FB-4605030DA454}" srcOrd="0" destOrd="0" parTransId="{7DEFB284-4C12-43CD-8EAF-53BEEA9EC6D8}" sibTransId="{C82243BC-C401-463A-8274-D51A88AC19C0}"/>
    <dgm:cxn modelId="{09D22397-0BAA-4C5F-B816-D94ABBB8FEEE}" type="presOf" srcId="{13ADEBA6-5015-48F8-8AD1-41A95D88D745}" destId="{E28B6CFF-4FED-432D-80E3-C682F42E895A}" srcOrd="0" destOrd="0" presId="urn:microsoft.com/office/officeart/2008/layout/BendingPictureCaptionList"/>
    <dgm:cxn modelId="{71E081A7-5414-4752-8570-9BE53B4C888D}" type="presOf" srcId="{03E95AF7-EEAE-4F66-B201-606D4EF931C8}" destId="{48266FA4-CA18-4734-ADEE-DFA303AD930C}" srcOrd="0" destOrd="0" presId="urn:microsoft.com/office/officeart/2008/layout/BendingPictureCaptionList"/>
    <dgm:cxn modelId="{235CDABA-AD77-40F2-9C2C-551914996495}" srcId="{33B7E18F-6D67-4EAA-A7F8-9B3E0EF65915}" destId="{03E95AF7-EEAE-4F66-B201-606D4EF931C8}" srcOrd="1" destOrd="0" parTransId="{816ACCF6-FE80-45ED-82FA-6B2EBD79B247}" sibTransId="{62FF3C6A-A991-4025-8033-3B2E45926560}"/>
    <dgm:cxn modelId="{4B8532EA-46E5-4DE6-A944-A441E3EE42AD}" type="presOf" srcId="{8DE24C54-DA6D-4CCA-9B63-E7F5FF8CB268}" destId="{8D4E5273-847B-4D76-A3F2-9DA943CFFBA0}" srcOrd="0" destOrd="0" presId="urn:microsoft.com/office/officeart/2008/layout/BendingPictureCaptionList"/>
    <dgm:cxn modelId="{56DF54A5-5173-417F-B86C-584747406FCD}" type="presParOf" srcId="{963FC92F-5060-48FA-BEE6-8D07DC122335}" destId="{F3DB113B-218E-46B0-959B-D21EAEBF9302}" srcOrd="0" destOrd="0" presId="urn:microsoft.com/office/officeart/2008/layout/BendingPictureCaptionList"/>
    <dgm:cxn modelId="{34DB0F44-BD3F-46D7-B977-FD41F5D69BF6}" type="presParOf" srcId="{F3DB113B-218E-46B0-959B-D21EAEBF9302}" destId="{D62686C6-B358-43D0-A014-0B788BBB76E9}" srcOrd="0" destOrd="0" presId="urn:microsoft.com/office/officeart/2008/layout/BendingPictureCaptionList"/>
    <dgm:cxn modelId="{387D50C8-CCF0-4DC2-982D-0B194CD5887F}" type="presParOf" srcId="{F3DB113B-218E-46B0-959B-D21EAEBF9302}" destId="{ABBAA896-69A6-4885-AF10-19E24D69FFB2}" srcOrd="1" destOrd="0" presId="urn:microsoft.com/office/officeart/2008/layout/BendingPictureCaptionList"/>
    <dgm:cxn modelId="{286FA897-1D75-4423-BB7E-2D1434ECACDA}" type="presParOf" srcId="{963FC92F-5060-48FA-BEE6-8D07DC122335}" destId="{F079B25E-7BF3-49E5-A3D4-B99B3BB18EAB}" srcOrd="1" destOrd="0" presId="urn:microsoft.com/office/officeart/2008/layout/BendingPictureCaptionList"/>
    <dgm:cxn modelId="{E76BDF25-C8A0-4AEC-A72E-C817218AC2FB}" type="presParOf" srcId="{963FC92F-5060-48FA-BEE6-8D07DC122335}" destId="{2296448E-FB27-4300-AD70-4493A8CDE034}" srcOrd="2" destOrd="0" presId="urn:microsoft.com/office/officeart/2008/layout/BendingPictureCaptionList"/>
    <dgm:cxn modelId="{7FB170A6-1FAB-4A60-8C6C-7F4FF7177558}" type="presParOf" srcId="{2296448E-FB27-4300-AD70-4493A8CDE034}" destId="{5EF29926-1241-4901-B7F9-43B350199A41}" srcOrd="0" destOrd="0" presId="urn:microsoft.com/office/officeart/2008/layout/BendingPictureCaptionList"/>
    <dgm:cxn modelId="{A9B875F5-C6C1-419B-9BD8-BECB2A13932B}" type="presParOf" srcId="{2296448E-FB27-4300-AD70-4493A8CDE034}" destId="{48266FA4-CA18-4734-ADEE-DFA303AD930C}" srcOrd="1" destOrd="0" presId="urn:microsoft.com/office/officeart/2008/layout/BendingPictureCaptionList"/>
    <dgm:cxn modelId="{5F2E14F2-14B2-4525-99F7-21B6BAAFB899}" type="presParOf" srcId="{963FC92F-5060-48FA-BEE6-8D07DC122335}" destId="{64CCE534-236F-4EC5-B6BE-3A5E0DC50FED}" srcOrd="3" destOrd="0" presId="urn:microsoft.com/office/officeart/2008/layout/BendingPictureCaptionList"/>
    <dgm:cxn modelId="{FF026AC4-BE44-40B6-B521-C189CC2BA3AA}" type="presParOf" srcId="{963FC92F-5060-48FA-BEE6-8D07DC122335}" destId="{BF032CF8-64BA-4B6F-93C5-E58D47239BD0}" srcOrd="4" destOrd="0" presId="urn:microsoft.com/office/officeart/2008/layout/BendingPictureCaptionList"/>
    <dgm:cxn modelId="{D6D44220-7F32-4782-AB35-38EE1AD59DD0}" type="presParOf" srcId="{BF032CF8-64BA-4B6F-93C5-E58D47239BD0}" destId="{AFBA8FA9-E975-4BED-9E19-A353EE4A3C17}" srcOrd="0" destOrd="0" presId="urn:microsoft.com/office/officeart/2008/layout/BendingPictureCaptionList"/>
    <dgm:cxn modelId="{B67B3600-BCCC-45E1-93BE-76B36A159911}" type="presParOf" srcId="{BF032CF8-64BA-4B6F-93C5-E58D47239BD0}" destId="{E28B6CFF-4FED-432D-80E3-C682F42E895A}" srcOrd="1" destOrd="0" presId="urn:microsoft.com/office/officeart/2008/layout/BendingPictureCaptionList"/>
    <dgm:cxn modelId="{8F828DED-DE44-4574-9351-C0F35B1A370E}" type="presParOf" srcId="{963FC92F-5060-48FA-BEE6-8D07DC122335}" destId="{2154000D-6FAA-425C-A5C9-9A460B4B6C70}" srcOrd="5" destOrd="0" presId="urn:microsoft.com/office/officeart/2008/layout/BendingPictureCaptionList"/>
    <dgm:cxn modelId="{5C1DF152-3CF0-4BFA-A57D-C4731288AA82}" type="presParOf" srcId="{963FC92F-5060-48FA-BEE6-8D07DC122335}" destId="{5B390530-4CDF-47BE-AF41-929367A733C4}" srcOrd="6" destOrd="0" presId="urn:microsoft.com/office/officeart/2008/layout/BendingPictureCaptionList"/>
    <dgm:cxn modelId="{3B323CE7-328B-40CF-90E8-831D3BC3AC68}" type="presParOf" srcId="{5B390530-4CDF-47BE-AF41-929367A733C4}" destId="{3AE6D6F5-FA95-4ED0-AAF0-7D55035A7E47}" srcOrd="0" destOrd="0" presId="urn:microsoft.com/office/officeart/2008/layout/BendingPictureCaptionList"/>
    <dgm:cxn modelId="{44D72EED-C577-4A1A-9A63-FD8BACF507EA}" type="presParOf" srcId="{5B390530-4CDF-47BE-AF41-929367A733C4}" destId="{8D4E5273-847B-4D76-A3F2-9DA943CFFBA0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73941-E3EF-4630-B51B-8EC1003438CF}">
      <dsp:nvSpPr>
        <dsp:cNvPr id="0" name=""/>
        <dsp:cNvSpPr/>
      </dsp:nvSpPr>
      <dsp:spPr>
        <a:xfrm>
          <a:off x="2846900" y="323"/>
          <a:ext cx="4270350" cy="12615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900" kern="1200" dirty="0"/>
            <a:t>Recoltă slabă</a:t>
          </a:r>
          <a:endParaRPr lang="en-001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900" kern="1200" dirty="0"/>
            <a:t>Profit scăzut</a:t>
          </a:r>
          <a:endParaRPr lang="en-001" sz="1900" kern="1200" dirty="0"/>
        </a:p>
      </dsp:txBody>
      <dsp:txXfrm>
        <a:off x="2846900" y="158017"/>
        <a:ext cx="3797269" cy="946162"/>
      </dsp:txXfrm>
    </dsp:sp>
    <dsp:sp modelId="{DA4D41AC-0622-4E9E-963A-44AE81B00ED1}">
      <dsp:nvSpPr>
        <dsp:cNvPr id="0" name=""/>
        <dsp:cNvSpPr/>
      </dsp:nvSpPr>
      <dsp:spPr>
        <a:xfrm>
          <a:off x="0" y="0"/>
          <a:ext cx="2846900" cy="1261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/>
            <a:t>Dăunători</a:t>
          </a:r>
          <a:endParaRPr lang="en-001" sz="2600" kern="1200" dirty="0"/>
        </a:p>
      </dsp:txBody>
      <dsp:txXfrm>
        <a:off x="61584" y="61584"/>
        <a:ext cx="2723732" cy="1138382"/>
      </dsp:txXfrm>
    </dsp:sp>
    <dsp:sp modelId="{751FE785-F0EA-46F4-9D7A-207E3AC9F7D7}">
      <dsp:nvSpPr>
        <dsp:cNvPr id="0" name=""/>
        <dsp:cNvSpPr/>
      </dsp:nvSpPr>
      <dsp:spPr>
        <a:xfrm>
          <a:off x="2846900" y="1388029"/>
          <a:ext cx="4270350" cy="12615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900" kern="1200" dirty="0"/>
            <a:t>Produse non-eco</a:t>
          </a:r>
          <a:endParaRPr lang="en-001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900" kern="1200" dirty="0"/>
            <a:t>Costuri mari</a:t>
          </a:r>
          <a:endParaRPr lang="en-001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900" kern="1200" dirty="0"/>
            <a:t>Produse scumpe</a:t>
          </a:r>
          <a:endParaRPr lang="en-001" sz="1900" kern="1200" dirty="0"/>
        </a:p>
      </dsp:txBody>
      <dsp:txXfrm>
        <a:off x="2846900" y="1545723"/>
        <a:ext cx="3797269" cy="946162"/>
      </dsp:txXfrm>
    </dsp:sp>
    <dsp:sp modelId="{C2C32A0F-9B09-4230-BE99-B9EE20604446}">
      <dsp:nvSpPr>
        <dsp:cNvPr id="0" name=""/>
        <dsp:cNvSpPr/>
      </dsp:nvSpPr>
      <dsp:spPr>
        <a:xfrm>
          <a:off x="0" y="1388029"/>
          <a:ext cx="2846900" cy="1261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Cerere</a:t>
          </a:r>
          <a:r>
            <a:rPr lang="en-US" sz="2600" kern="1200" dirty="0"/>
            <a:t> </a:t>
          </a:r>
          <a:r>
            <a:rPr lang="en-US" sz="2600" kern="1200" dirty="0" err="1"/>
            <a:t>ridicat</a:t>
          </a:r>
          <a:r>
            <a:rPr lang="ro-RO" sz="2600" kern="1200" dirty="0"/>
            <a:t>ă de pesticide</a:t>
          </a:r>
          <a:endParaRPr lang="en-001" sz="2600" kern="1200" dirty="0"/>
        </a:p>
      </dsp:txBody>
      <dsp:txXfrm>
        <a:off x="61584" y="1449613"/>
        <a:ext cx="2723732" cy="1138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3A101-4348-4867-B174-25233297CFCD}">
      <dsp:nvSpPr>
        <dsp:cNvPr id="0" name=""/>
        <dsp:cNvSpPr/>
      </dsp:nvSpPr>
      <dsp:spPr>
        <a:xfrm>
          <a:off x="699" y="1764626"/>
          <a:ext cx="2120932" cy="8483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Feromoni</a:t>
          </a:r>
          <a:endParaRPr lang="en-001" sz="1800" kern="1200" dirty="0"/>
        </a:p>
      </dsp:txBody>
      <dsp:txXfrm>
        <a:off x="424886" y="1764626"/>
        <a:ext cx="1272559" cy="848373"/>
      </dsp:txXfrm>
    </dsp:sp>
    <dsp:sp modelId="{A6384FA3-80F0-4180-AE0A-D93059BDCAE6}">
      <dsp:nvSpPr>
        <dsp:cNvPr id="0" name=""/>
        <dsp:cNvSpPr/>
      </dsp:nvSpPr>
      <dsp:spPr>
        <a:xfrm>
          <a:off x="1909539" y="1764626"/>
          <a:ext cx="2120932" cy="8483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Atrag dăunătorii</a:t>
          </a:r>
          <a:endParaRPr lang="en-001" sz="1800" kern="1200" dirty="0"/>
        </a:p>
      </dsp:txBody>
      <dsp:txXfrm>
        <a:off x="2333726" y="1764626"/>
        <a:ext cx="1272559" cy="848373"/>
      </dsp:txXfrm>
    </dsp:sp>
    <dsp:sp modelId="{3A7DD181-8F43-4F63-9357-7A75747A27EF}">
      <dsp:nvSpPr>
        <dsp:cNvPr id="0" name=""/>
        <dsp:cNvSpPr/>
      </dsp:nvSpPr>
      <dsp:spPr>
        <a:xfrm>
          <a:off x="3818378" y="1764626"/>
          <a:ext cx="2936240" cy="8483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Nu afectează restul ecosistemului</a:t>
          </a:r>
          <a:endParaRPr lang="en-001" sz="1800" kern="1200" dirty="0"/>
        </a:p>
      </dsp:txBody>
      <dsp:txXfrm>
        <a:off x="4242565" y="1764626"/>
        <a:ext cx="2087867" cy="848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71B41-15AE-4189-AED2-A4B2418565F2}">
      <dsp:nvSpPr>
        <dsp:cNvPr id="0" name=""/>
        <dsp:cNvSpPr/>
      </dsp:nvSpPr>
      <dsp:spPr>
        <a:xfrm>
          <a:off x="510539" y="0"/>
          <a:ext cx="5786119" cy="33367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BA30B-593B-4A4B-9EC0-0C1A537205A3}">
      <dsp:nvSpPr>
        <dsp:cNvPr id="0" name=""/>
        <dsp:cNvSpPr/>
      </dsp:nvSpPr>
      <dsp:spPr>
        <a:xfrm>
          <a:off x="230673" y="1001030"/>
          <a:ext cx="2042159" cy="133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Feromoni</a:t>
          </a:r>
          <a:endParaRPr lang="en-001" sz="2400" kern="1200" dirty="0"/>
        </a:p>
      </dsp:txBody>
      <dsp:txXfrm>
        <a:off x="295828" y="1066185"/>
        <a:ext cx="1911849" cy="1204396"/>
      </dsp:txXfrm>
    </dsp:sp>
    <dsp:sp modelId="{1A438B01-ECAC-495F-8224-B1AD88E84A50}">
      <dsp:nvSpPr>
        <dsp:cNvPr id="0" name=""/>
        <dsp:cNvSpPr/>
      </dsp:nvSpPr>
      <dsp:spPr>
        <a:xfrm>
          <a:off x="2382519" y="1001030"/>
          <a:ext cx="2042159" cy="133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Dureaz</a:t>
          </a:r>
          <a:r>
            <a:rPr lang="ro-RO" sz="2400" kern="1200" dirty="0"/>
            <a:t>ă până la o lună de zile</a:t>
          </a:r>
          <a:endParaRPr lang="en-001" sz="2400" kern="1200" dirty="0"/>
        </a:p>
      </dsp:txBody>
      <dsp:txXfrm>
        <a:off x="2447674" y="1066185"/>
        <a:ext cx="1911849" cy="1204396"/>
      </dsp:txXfrm>
    </dsp:sp>
    <dsp:sp modelId="{D5BBBBEB-B00C-4D95-ADFE-EF97646EAB56}">
      <dsp:nvSpPr>
        <dsp:cNvPr id="0" name=""/>
        <dsp:cNvSpPr/>
      </dsp:nvSpPr>
      <dsp:spPr>
        <a:xfrm>
          <a:off x="4534365" y="1001030"/>
          <a:ext cx="2042159" cy="133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Mult mai ieftin decât pesticidele</a:t>
          </a:r>
          <a:endParaRPr lang="en-001" sz="2400" kern="1200" dirty="0"/>
        </a:p>
      </dsp:txBody>
      <dsp:txXfrm>
        <a:off x="4599520" y="1066185"/>
        <a:ext cx="1911849" cy="1204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A12D3-81EA-422A-8AD5-A384F46AD9A0}">
      <dsp:nvSpPr>
        <dsp:cNvPr id="0" name=""/>
        <dsp:cNvSpPr/>
      </dsp:nvSpPr>
      <dsp:spPr>
        <a:xfrm>
          <a:off x="3269" y="625240"/>
          <a:ext cx="3187898" cy="1257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Prelungirea perioadei de utilizare</a:t>
          </a:r>
          <a:endParaRPr lang="en-001" sz="2500" kern="1200" dirty="0"/>
        </a:p>
      </dsp:txBody>
      <dsp:txXfrm>
        <a:off x="3269" y="625240"/>
        <a:ext cx="3187898" cy="1257810"/>
      </dsp:txXfrm>
    </dsp:sp>
    <dsp:sp modelId="{16EDA57D-F757-4140-93E2-6B0CC16A8130}">
      <dsp:nvSpPr>
        <dsp:cNvPr id="0" name=""/>
        <dsp:cNvSpPr/>
      </dsp:nvSpPr>
      <dsp:spPr>
        <a:xfrm>
          <a:off x="3269" y="1883050"/>
          <a:ext cx="3187898" cy="2539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500" kern="1200" dirty="0"/>
            <a:t>Protejarea împotriva impurităților</a:t>
          </a:r>
          <a:endParaRPr lang="en-001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500" kern="1200" dirty="0"/>
            <a:t>Menținerea eficienței prin tehnologii IoT</a:t>
          </a:r>
          <a:endParaRPr lang="en-001" sz="2500" kern="1200" dirty="0"/>
        </a:p>
      </dsp:txBody>
      <dsp:txXfrm>
        <a:off x="3269" y="1883050"/>
        <a:ext cx="3187898" cy="2539125"/>
      </dsp:txXfrm>
    </dsp:sp>
    <dsp:sp modelId="{FB7E0E94-1622-4E6B-8A1E-260BF249DC03}">
      <dsp:nvSpPr>
        <dsp:cNvPr id="0" name=""/>
        <dsp:cNvSpPr/>
      </dsp:nvSpPr>
      <dsp:spPr>
        <a:xfrm>
          <a:off x="3637474" y="625240"/>
          <a:ext cx="3187898" cy="1257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Analiza eficienței</a:t>
          </a:r>
          <a:endParaRPr lang="en-001" sz="2500" kern="1200" dirty="0"/>
        </a:p>
      </dsp:txBody>
      <dsp:txXfrm>
        <a:off x="3637474" y="625240"/>
        <a:ext cx="3187898" cy="1257810"/>
      </dsp:txXfrm>
    </dsp:sp>
    <dsp:sp modelId="{3BB413B5-1D21-46D5-A1D1-F7362928B7C5}">
      <dsp:nvSpPr>
        <dsp:cNvPr id="0" name=""/>
        <dsp:cNvSpPr/>
      </dsp:nvSpPr>
      <dsp:spPr>
        <a:xfrm>
          <a:off x="3637474" y="1883050"/>
          <a:ext cx="3187898" cy="2539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500" kern="1200" dirty="0"/>
            <a:t>Înregistrarea numărului de dăunători prinși</a:t>
          </a:r>
          <a:endParaRPr lang="en-001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500" kern="1200" dirty="0"/>
            <a:t>Remindere pentru înlocuirea sacului</a:t>
          </a:r>
          <a:endParaRPr lang="en-001" sz="2500" kern="1200" dirty="0"/>
        </a:p>
      </dsp:txBody>
      <dsp:txXfrm>
        <a:off x="3637474" y="1883050"/>
        <a:ext cx="3187898" cy="2539125"/>
      </dsp:txXfrm>
    </dsp:sp>
    <dsp:sp modelId="{1A289C41-1E01-457C-8F1A-37FEB5544D9E}">
      <dsp:nvSpPr>
        <dsp:cNvPr id="0" name=""/>
        <dsp:cNvSpPr/>
      </dsp:nvSpPr>
      <dsp:spPr>
        <a:xfrm>
          <a:off x="7271678" y="625240"/>
          <a:ext cx="3187898" cy="1257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Poziționare</a:t>
          </a:r>
          <a:endParaRPr lang="en-001" sz="2500" kern="1200" dirty="0"/>
        </a:p>
      </dsp:txBody>
      <dsp:txXfrm>
        <a:off x="7271678" y="625240"/>
        <a:ext cx="3187898" cy="1257810"/>
      </dsp:txXfrm>
    </dsp:sp>
    <dsp:sp modelId="{15A140C7-EA72-4286-AFD6-3E389B6D48D0}">
      <dsp:nvSpPr>
        <dsp:cNvPr id="0" name=""/>
        <dsp:cNvSpPr/>
      </dsp:nvSpPr>
      <dsp:spPr>
        <a:xfrm>
          <a:off x="7271678" y="1883050"/>
          <a:ext cx="3187898" cy="2539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500" kern="1200" dirty="0"/>
            <a:t>Înregistrarea poziției fiecărei capcane</a:t>
          </a:r>
          <a:endParaRPr lang="en-001" sz="2500" kern="1200" dirty="0"/>
        </a:p>
      </dsp:txBody>
      <dsp:txXfrm>
        <a:off x="7271678" y="1883050"/>
        <a:ext cx="3187898" cy="2539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BDD4D-A769-4794-A178-A0BA964D7E2B}">
      <dsp:nvSpPr>
        <dsp:cNvPr id="0" name=""/>
        <dsp:cNvSpPr/>
      </dsp:nvSpPr>
      <dsp:spPr>
        <a:xfrm>
          <a:off x="43" y="240370"/>
          <a:ext cx="4166034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/>
            <a:t>Pheros</a:t>
          </a:r>
          <a:endParaRPr lang="en-001" sz="2700" kern="1200" dirty="0"/>
        </a:p>
      </dsp:txBody>
      <dsp:txXfrm>
        <a:off x="43" y="240370"/>
        <a:ext cx="4166034" cy="777600"/>
      </dsp:txXfrm>
    </dsp:sp>
    <dsp:sp modelId="{E0FC2297-E014-4622-B39F-A374A1610524}">
      <dsp:nvSpPr>
        <dsp:cNvPr id="0" name=""/>
        <dsp:cNvSpPr/>
      </dsp:nvSpPr>
      <dsp:spPr>
        <a:xfrm>
          <a:off x="43" y="1017970"/>
          <a:ext cx="4166034" cy="25199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 dirty="0"/>
            <a:t>Analiza performanței</a:t>
          </a:r>
          <a:endParaRPr lang="en-001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 dirty="0"/>
            <a:t>Poziționare</a:t>
          </a:r>
          <a:endParaRPr lang="en-001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 dirty="0"/>
            <a:t>Carcasă pentru protecția feromonui</a:t>
          </a:r>
          <a:endParaRPr lang="en-001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 dirty="0"/>
            <a:t>Preț mult mai mic</a:t>
          </a:r>
          <a:endParaRPr lang="en-001" sz="2700" kern="1200" dirty="0"/>
        </a:p>
      </dsp:txBody>
      <dsp:txXfrm>
        <a:off x="43" y="1017970"/>
        <a:ext cx="4166034" cy="2519910"/>
      </dsp:txXfrm>
    </dsp:sp>
    <dsp:sp modelId="{856C94F5-F0EB-4E8C-ACEE-A16AFAE0A0F0}">
      <dsp:nvSpPr>
        <dsp:cNvPr id="0" name=""/>
        <dsp:cNvSpPr/>
      </dsp:nvSpPr>
      <dsp:spPr>
        <a:xfrm>
          <a:off x="4749322" y="240370"/>
          <a:ext cx="4166034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/>
            <a:t>Alte companii</a:t>
          </a:r>
          <a:endParaRPr lang="en-001" sz="2700" kern="1200" dirty="0"/>
        </a:p>
      </dsp:txBody>
      <dsp:txXfrm>
        <a:off x="4749322" y="240370"/>
        <a:ext cx="4166034" cy="777600"/>
      </dsp:txXfrm>
    </dsp:sp>
    <dsp:sp modelId="{8B90819D-6E6A-4A1A-AB25-93B01711177D}">
      <dsp:nvSpPr>
        <dsp:cNvPr id="0" name=""/>
        <dsp:cNvSpPr/>
      </dsp:nvSpPr>
      <dsp:spPr>
        <a:xfrm>
          <a:off x="4749322" y="1017970"/>
          <a:ext cx="4166034" cy="25199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 dirty="0"/>
            <a:t>Analiza performanței</a:t>
          </a:r>
          <a:endParaRPr lang="en-001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700" kern="1200" dirty="0"/>
            <a:t>Folosesc rețeaua mobilă pentru comunicare</a:t>
          </a:r>
          <a:endParaRPr lang="en-001" sz="2700" kern="1200" dirty="0"/>
        </a:p>
      </dsp:txBody>
      <dsp:txXfrm>
        <a:off x="4749322" y="1017970"/>
        <a:ext cx="4166034" cy="25199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7C9DC-75A6-4EB9-A94D-B09298B79079}">
      <dsp:nvSpPr>
        <dsp:cNvPr id="0" name=""/>
        <dsp:cNvSpPr/>
      </dsp:nvSpPr>
      <dsp:spPr>
        <a:xfrm>
          <a:off x="0" y="3121244"/>
          <a:ext cx="9781321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93436-FEBC-44F2-8933-E8231776EC28}">
      <dsp:nvSpPr>
        <dsp:cNvPr id="0" name=""/>
        <dsp:cNvSpPr/>
      </dsp:nvSpPr>
      <dsp:spPr>
        <a:xfrm>
          <a:off x="0" y="771550"/>
          <a:ext cx="9781321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949CC-63C6-4C7B-939E-1F592AA293A9}">
      <dsp:nvSpPr>
        <dsp:cNvPr id="0" name=""/>
        <dsp:cNvSpPr/>
      </dsp:nvSpPr>
      <dsp:spPr>
        <a:xfrm>
          <a:off x="2543143" y="1235"/>
          <a:ext cx="7238177" cy="770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Total: 45 - 55 euro / capcană</a:t>
          </a:r>
          <a:endParaRPr lang="en-001" sz="2200" kern="1200" dirty="0"/>
        </a:p>
      </dsp:txBody>
      <dsp:txXfrm>
        <a:off x="2543143" y="1235"/>
        <a:ext cx="7238177" cy="770315"/>
      </dsp:txXfrm>
    </dsp:sp>
    <dsp:sp modelId="{2FB7D3E4-7332-4925-BF86-F196FAAB16A5}">
      <dsp:nvSpPr>
        <dsp:cNvPr id="0" name=""/>
        <dsp:cNvSpPr/>
      </dsp:nvSpPr>
      <dsp:spPr>
        <a:xfrm>
          <a:off x="0" y="1235"/>
          <a:ext cx="2543143" cy="7703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Costuri de producție</a:t>
          </a:r>
          <a:endParaRPr lang="en-001" sz="2200" kern="1200" dirty="0"/>
        </a:p>
      </dsp:txBody>
      <dsp:txXfrm>
        <a:off x="37610" y="38845"/>
        <a:ext cx="2467923" cy="732705"/>
      </dsp:txXfrm>
    </dsp:sp>
    <dsp:sp modelId="{82CCBCF1-106B-4A3B-A921-27704EEC50C6}">
      <dsp:nvSpPr>
        <dsp:cNvPr id="0" name=""/>
        <dsp:cNvSpPr/>
      </dsp:nvSpPr>
      <dsp:spPr>
        <a:xfrm>
          <a:off x="0" y="771550"/>
          <a:ext cx="9781321" cy="15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kern="1200" dirty="0"/>
            <a:t>Feromonul: 2 euro / capcană</a:t>
          </a:r>
          <a:endParaRPr lang="en-001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kern="1200" dirty="0"/>
            <a:t>Carcasă: 3 euro / capcană</a:t>
          </a:r>
          <a:endParaRPr lang="en-001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kern="1200" dirty="0"/>
            <a:t>Electronică: 40 euro / capcană</a:t>
          </a:r>
          <a:endParaRPr lang="en-001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kern="1200" dirty="0"/>
            <a:t>(opțional)Cameră: 10 euro / capcană</a:t>
          </a:r>
          <a:endParaRPr lang="en-001" sz="1700" kern="1200" dirty="0"/>
        </a:p>
      </dsp:txBody>
      <dsp:txXfrm>
        <a:off x="0" y="771550"/>
        <a:ext cx="9781321" cy="1540862"/>
      </dsp:txXfrm>
    </dsp:sp>
    <dsp:sp modelId="{DE6FE9EF-3492-4E92-BAC8-7A0A78963207}">
      <dsp:nvSpPr>
        <dsp:cNvPr id="0" name=""/>
        <dsp:cNvSpPr/>
      </dsp:nvSpPr>
      <dsp:spPr>
        <a:xfrm>
          <a:off x="2543143" y="2350928"/>
          <a:ext cx="7238177" cy="770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60 – 70 euro / capcană</a:t>
          </a:r>
          <a:endParaRPr lang="en-001" sz="2200" kern="1200" dirty="0"/>
        </a:p>
      </dsp:txBody>
      <dsp:txXfrm>
        <a:off x="2543143" y="2350928"/>
        <a:ext cx="7238177" cy="770315"/>
      </dsp:txXfrm>
    </dsp:sp>
    <dsp:sp modelId="{5F4E44D2-D04D-4FAE-A001-8BCFEE80B65C}">
      <dsp:nvSpPr>
        <dsp:cNvPr id="0" name=""/>
        <dsp:cNvSpPr/>
      </dsp:nvSpPr>
      <dsp:spPr>
        <a:xfrm>
          <a:off x="0" y="2350928"/>
          <a:ext cx="2543143" cy="7703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Prețuri de vânzare</a:t>
          </a:r>
          <a:endParaRPr lang="en-001" sz="2200" kern="1200" dirty="0"/>
        </a:p>
      </dsp:txBody>
      <dsp:txXfrm>
        <a:off x="37610" y="2388538"/>
        <a:ext cx="2467923" cy="732705"/>
      </dsp:txXfrm>
    </dsp:sp>
    <dsp:sp modelId="{B6A14422-EBC5-4975-8D0F-37874DB97048}">
      <dsp:nvSpPr>
        <dsp:cNvPr id="0" name=""/>
        <dsp:cNvSpPr/>
      </dsp:nvSpPr>
      <dsp:spPr>
        <a:xfrm>
          <a:off x="0" y="3121244"/>
          <a:ext cx="9781321" cy="15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kern="1200" dirty="0"/>
            <a:t>Capcană fără cameră: 50 euro</a:t>
          </a:r>
          <a:endParaRPr lang="en-001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kern="1200" dirty="0"/>
            <a:t>Capcană cu cameră: 60 euro</a:t>
          </a:r>
          <a:endParaRPr lang="en-001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kern="1200" dirty="0"/>
            <a:t>Instalare: 5 euro / capcană</a:t>
          </a:r>
          <a:endParaRPr lang="en-001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kern="1200" dirty="0"/>
            <a:t>Suport tehnic &amp; schimburi: 10 euro / lună</a:t>
          </a:r>
          <a:endParaRPr lang="en-001" sz="1700" kern="1200" dirty="0"/>
        </a:p>
      </dsp:txBody>
      <dsp:txXfrm>
        <a:off x="0" y="3121244"/>
        <a:ext cx="9781321" cy="1540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686C6-B358-43D0-A014-0B788BBB76E9}">
      <dsp:nvSpPr>
        <dsp:cNvPr id="0" name=""/>
        <dsp:cNvSpPr/>
      </dsp:nvSpPr>
      <dsp:spPr>
        <a:xfrm>
          <a:off x="10102" y="906661"/>
          <a:ext cx="2371281" cy="1897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AA896-69A6-4885-AF10-19E24D69FFB2}">
      <dsp:nvSpPr>
        <dsp:cNvPr id="0" name=""/>
        <dsp:cNvSpPr/>
      </dsp:nvSpPr>
      <dsp:spPr>
        <a:xfrm>
          <a:off x="95226" y="2663374"/>
          <a:ext cx="2349427" cy="84692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Alex Moldovan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- Mecanică și proiectare -</a:t>
          </a:r>
          <a:endParaRPr lang="en-001" sz="1300" kern="1200" dirty="0"/>
        </a:p>
      </dsp:txBody>
      <dsp:txXfrm>
        <a:off x="95226" y="2663374"/>
        <a:ext cx="2349427" cy="846926"/>
      </dsp:txXfrm>
    </dsp:sp>
    <dsp:sp modelId="{5EF29926-1241-4901-B7F9-43B350199A41}">
      <dsp:nvSpPr>
        <dsp:cNvPr id="0" name=""/>
        <dsp:cNvSpPr/>
      </dsp:nvSpPr>
      <dsp:spPr>
        <a:xfrm>
          <a:off x="2681782" y="956983"/>
          <a:ext cx="2371281" cy="1897025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33000" b="-3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66FA4-CA18-4734-ADEE-DFA303AD930C}">
      <dsp:nvSpPr>
        <dsp:cNvPr id="0" name=""/>
        <dsp:cNvSpPr/>
      </dsp:nvSpPr>
      <dsp:spPr>
        <a:xfrm>
          <a:off x="2845729" y="2734608"/>
          <a:ext cx="2209378" cy="75194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Mălina Abrudan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- Electronică și embedded-</a:t>
          </a:r>
          <a:endParaRPr lang="en-001" sz="1300" kern="1200" dirty="0"/>
        </a:p>
      </dsp:txBody>
      <dsp:txXfrm>
        <a:off x="2845729" y="2734608"/>
        <a:ext cx="2209378" cy="751946"/>
      </dsp:txXfrm>
    </dsp:sp>
    <dsp:sp modelId="{AFBA8FA9-E975-4BED-9E19-A353EE4A3C17}">
      <dsp:nvSpPr>
        <dsp:cNvPr id="0" name=""/>
        <dsp:cNvSpPr/>
      </dsp:nvSpPr>
      <dsp:spPr>
        <a:xfrm>
          <a:off x="5318604" y="953402"/>
          <a:ext cx="2371281" cy="1897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B6CFF-4FED-432D-80E3-C682F42E895A}">
      <dsp:nvSpPr>
        <dsp:cNvPr id="0" name=""/>
        <dsp:cNvSpPr/>
      </dsp:nvSpPr>
      <dsp:spPr>
        <a:xfrm>
          <a:off x="5393259" y="2784500"/>
          <a:ext cx="2335223" cy="71535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Florin Bonta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- Embedded -</a:t>
          </a:r>
          <a:endParaRPr lang="en-001" sz="1300" kern="1200" dirty="0"/>
        </a:p>
      </dsp:txBody>
      <dsp:txXfrm>
        <a:off x="5393259" y="2784500"/>
        <a:ext cx="2335223" cy="715355"/>
      </dsp:txXfrm>
    </dsp:sp>
    <dsp:sp modelId="{3AE6D6F5-FA95-4ED0-AAF0-7D55035A7E47}">
      <dsp:nvSpPr>
        <dsp:cNvPr id="0" name=""/>
        <dsp:cNvSpPr/>
      </dsp:nvSpPr>
      <dsp:spPr>
        <a:xfrm>
          <a:off x="8016708" y="979544"/>
          <a:ext cx="2371281" cy="18970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E5273-847B-4D76-A3F2-9DA943CFFBA0}">
      <dsp:nvSpPr>
        <dsp:cNvPr id="0" name=""/>
        <dsp:cNvSpPr/>
      </dsp:nvSpPr>
      <dsp:spPr>
        <a:xfrm>
          <a:off x="8081809" y="2810170"/>
          <a:ext cx="2304875" cy="68112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Rareș Lișcan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- Web Development -</a:t>
          </a:r>
          <a:endParaRPr lang="en-001" sz="1300" kern="1200" dirty="0"/>
        </a:p>
      </dsp:txBody>
      <dsp:txXfrm>
        <a:off x="8081809" y="2810170"/>
        <a:ext cx="2304875" cy="681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8087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725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43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79005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367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80415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829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72004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89718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29815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5298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41212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0756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12405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08330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73489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C30EA-1241-4FBF-89F3-0EE4D4076C3D}" type="datetimeFigureOut">
              <a:rPr lang="en-001" smtClean="0"/>
              <a:t>11/12/2022</a:t>
            </a:fld>
            <a:endParaRPr lang="en-00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8BD9D1-3B70-4567-9A1F-E4DB32850D3F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447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4C03FD-D9FD-E053-BA92-22C1C65EA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64" y="1893665"/>
            <a:ext cx="5249007" cy="30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6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A76A-F4AE-0E6A-F14E-7ED5A40D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Problema</a:t>
            </a:r>
            <a:endParaRPr lang="en-001" sz="4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0FE8D5-9C43-CCBD-755B-46C4D9370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069126"/>
              </p:ext>
            </p:extLst>
          </p:nvPr>
        </p:nvGraphicFramePr>
        <p:xfrm>
          <a:off x="846820" y="2482440"/>
          <a:ext cx="7117251" cy="2649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56A4833-8A11-9C29-F298-CB790A11D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970" y="134152"/>
            <a:ext cx="3109642" cy="4082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7FF0A-F86E-8E46-8743-337EE8E397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64" y="4243145"/>
            <a:ext cx="3851909" cy="24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4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9606-D71D-0D60-500D-C05E34E7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Soluția: Capcane </a:t>
            </a:r>
            <a:r>
              <a:rPr lang="en-US" dirty="0"/>
              <a:t>cu</a:t>
            </a:r>
            <a:r>
              <a:rPr lang="ro-RO" dirty="0"/>
              <a:t> feromoni</a:t>
            </a:r>
            <a:endParaRPr lang="en-00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753B2A-69EE-F088-F12F-8A5D7D75F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578168"/>
              </p:ext>
            </p:extLst>
          </p:nvPr>
        </p:nvGraphicFramePr>
        <p:xfrm>
          <a:off x="8054503" y="1789889"/>
          <a:ext cx="3673846" cy="4121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A260E77-C6E0-DBBF-F58C-5C0FC2E40C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360967"/>
              </p:ext>
            </p:extLst>
          </p:nvPr>
        </p:nvGraphicFramePr>
        <p:xfrm>
          <a:off x="463651" y="624110"/>
          <a:ext cx="6755319" cy="437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4C06FB1-0889-14A8-F57B-4C8B31B2B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014079"/>
              </p:ext>
            </p:extLst>
          </p:nvPr>
        </p:nvGraphicFramePr>
        <p:xfrm>
          <a:off x="463650" y="3284617"/>
          <a:ext cx="6807199" cy="3336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8957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B567-C259-C531-5D3A-2436F1A2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Îmbunătățire: Pheros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5A63A-18D2-EC8A-FDDF-CD2DD4D12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t="13000" r="18961" b="20733"/>
          <a:stretch/>
        </p:blipFill>
        <p:spPr>
          <a:xfrm>
            <a:off x="3247292" y="1905000"/>
            <a:ext cx="5697415" cy="38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0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117E-BA98-04D5-13A0-F750470A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Îmbunătățire: Pheros</a:t>
            </a:r>
            <a:endParaRPr lang="en-00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A4F20E-3D6F-A016-C3E5-F56879BE7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861679"/>
              </p:ext>
            </p:extLst>
          </p:nvPr>
        </p:nvGraphicFramePr>
        <p:xfrm>
          <a:off x="1107830" y="1186474"/>
          <a:ext cx="10462847" cy="5047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14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3E5B-5945-641B-9C14-15ECF049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Competiție</a:t>
            </a:r>
            <a:endParaRPr lang="en-001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2D926DD-D276-8694-C7D1-1DD084B94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46729"/>
              </p:ext>
            </p:extLst>
          </p:nvPr>
        </p:nvGraphicFramePr>
        <p:xfrm>
          <a:off x="2384932" y="19050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2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3BDA-D337-4C24-9D48-65EDC82E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Business plan</a:t>
            </a:r>
            <a:endParaRPr lang="en-00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A32F3E-A747-39F5-FFD4-F645C6475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253604"/>
              </p:ext>
            </p:extLst>
          </p:nvPr>
        </p:nvGraphicFramePr>
        <p:xfrm>
          <a:off x="1723291" y="1570548"/>
          <a:ext cx="9781321" cy="4663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99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E25-2D81-0D75-DE27-AC540E1D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Investiție inițială: 250.000 euro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8DCD-65FD-DDC7-3574-4EA90F6C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Sediu: 1000 euro / lună</a:t>
            </a:r>
          </a:p>
          <a:p>
            <a:r>
              <a:rPr lang="ro-RO" dirty="0"/>
              <a:t>Echipamente: 20.000 euro</a:t>
            </a:r>
          </a:p>
          <a:p>
            <a:r>
              <a:rPr lang="ro-RO" dirty="0"/>
              <a:t>Autoutilitară: 20.000 euro</a:t>
            </a:r>
          </a:p>
          <a:p>
            <a:r>
              <a:rPr lang="ro-RO" dirty="0"/>
              <a:t>Alte cheltuieli: 6000 euro</a:t>
            </a:r>
          </a:p>
          <a:p>
            <a:r>
              <a:rPr lang="ro-RO" dirty="0"/>
              <a:t>Salarii / subcontractări: 180.000 euro (inginer software, inginer embedded, inginer mecanic,</a:t>
            </a:r>
            <a:r>
              <a:rPr lang="en-US" dirty="0"/>
              <a:t> </a:t>
            </a:r>
            <a:r>
              <a:rPr lang="en-US" dirty="0" err="1"/>
              <a:t>muncitori</a:t>
            </a:r>
            <a:r>
              <a:rPr lang="ro-RO" dirty="0"/>
              <a:t> necalificați)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Amortizarea investiției: 2 ani</a:t>
            </a:r>
          </a:p>
        </p:txBody>
      </p:sp>
    </p:spTree>
    <p:extLst>
      <p:ext uri="{BB962C8B-B14F-4D97-AF65-F5344CB8AC3E}">
        <p14:creationId xmlns:p14="http://schemas.microsoft.com/office/powerpoint/2010/main" val="358907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CBDE-D27D-96EF-A801-E494C32D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Echipa</a:t>
            </a:r>
            <a:endParaRPr lang="en-00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26F5F4-7AA3-A65D-DC01-A67B17BF0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223686"/>
              </p:ext>
            </p:extLst>
          </p:nvPr>
        </p:nvGraphicFramePr>
        <p:xfrm>
          <a:off x="1116623" y="1354015"/>
          <a:ext cx="10387990" cy="4557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337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381</TotalTime>
  <Words>249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PowerPoint Presentation</vt:lpstr>
      <vt:lpstr>Problema</vt:lpstr>
      <vt:lpstr>Soluția: Capcane cu feromoni</vt:lpstr>
      <vt:lpstr>Îmbunătățire: Pheros</vt:lpstr>
      <vt:lpstr>Îmbunătățire: Pheros</vt:lpstr>
      <vt:lpstr>Competiție</vt:lpstr>
      <vt:lpstr>Business plan</vt:lpstr>
      <vt:lpstr>Investiție inițială: 250.000 euro</vt:lpstr>
      <vt:lpstr>Echipa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Rares Liscan</dc:creator>
  <cp:lastModifiedBy>Rares Liscan</cp:lastModifiedBy>
  <cp:revision>5</cp:revision>
  <dcterms:created xsi:type="dcterms:W3CDTF">2022-12-11T08:37:45Z</dcterms:created>
  <dcterms:modified xsi:type="dcterms:W3CDTF">2022-12-11T14:59:18Z</dcterms:modified>
</cp:coreProperties>
</file>