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943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0999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7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5142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44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24219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527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7992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3457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199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671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372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1057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371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5588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1758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799E-0736-4FFA-959D-44C327175675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75230F-48D2-4085-A5E1-084208E312B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497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64D0-41FF-4FAA-9B83-111536D64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SteamGen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FD0A-B76F-40B0-AF2B-DFCF1372A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Echipa</a:t>
            </a:r>
            <a:r>
              <a:rPr lang="en-US" dirty="0"/>
              <a:t> F.T.L. – Faster Than Light</a:t>
            </a:r>
          </a:p>
          <a:p>
            <a:r>
              <a:rPr lang="ro-RO" dirty="0"/>
              <a:t>Alex Moldovan, Mălina Abrudan, Ioana Gaița-Copil, Rareș Lișcan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1960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61DA-527C-49E2-80F2-93C1666A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09" y="2944245"/>
            <a:ext cx="8596668" cy="1320800"/>
          </a:xfrm>
        </p:spPr>
        <p:txBody>
          <a:bodyPr/>
          <a:lstStyle/>
          <a:p>
            <a:pPr algn="ctr"/>
            <a:r>
              <a:rPr lang="ro-RO" dirty="0"/>
              <a:t>Vă mulțumim pentru atenție!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8631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0F42-1BB0-4AA9-A55F-72DA6246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probleme</a:t>
            </a:r>
            <a:r>
              <a:rPr lang="en-US" dirty="0"/>
              <a:t> abord</a:t>
            </a:r>
            <a:r>
              <a:rPr lang="ro-RO" dirty="0"/>
              <a:t>ă</a:t>
            </a:r>
            <a:r>
              <a:rPr lang="en-US" dirty="0"/>
              <a:t>m?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DFD8-549F-465F-A73E-3D4A0FD7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Găsirea unor solutii eco pentru generarea de curent electric</a:t>
            </a:r>
          </a:p>
          <a:p>
            <a:r>
              <a:rPr lang="ro-RO" dirty="0"/>
              <a:t>Reducerea risipei la nivel național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66479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CFFB-C667-4D91-AC0C-58358008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soluție avem?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2295-0CB0-4D3E-B569-CC339741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Energie din biomasă – centrale pe bază de peleți (rumeguș presat)</a:t>
            </a:r>
          </a:p>
          <a:p>
            <a:r>
              <a:rPr lang="ro-RO" dirty="0"/>
              <a:t>Adăugarea unui generator pe bază de aburi la o astfel de centrală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C2CAA-13FA-4BE4-BEB4-49252435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" y="3126114"/>
            <a:ext cx="2781136" cy="2204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A4F58-76A5-4290-8712-8A5F6E0C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382681"/>
            <a:ext cx="3255724" cy="1831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1E99D-5418-4F09-8EBA-CF14B670E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06" y="3382681"/>
            <a:ext cx="3212045" cy="17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DF56-EAAF-41CE-A44C-C57AD04F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Cât de bine funcționează un generator pe bază de aburi?</a:t>
            </a:r>
            <a:endParaRPr lang="en-0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7B5AE-5CED-4460-B533-9875B5938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−[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b="1"/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=2.78∙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𝑘𝑊h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Energia</a:t>
                </a:r>
                <a:r>
                  <a:rPr lang="en-US" dirty="0"/>
                  <a:t> </a:t>
                </a:r>
                <a:r>
                  <a:rPr lang="en-US" dirty="0" err="1"/>
                  <a:t>necesar</a:t>
                </a:r>
                <a:r>
                  <a:rPr lang="ro-RO" dirty="0"/>
                  <a:t>ă pentru creșterea temperaturii apei de 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/>
                  <a:t>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/>
                  <a:t>este </a:t>
                </a:r>
                <a:r>
                  <a:rPr lang="en-US" dirty="0"/>
                  <a:t>419kJ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ro-RO" dirty="0"/>
                  <a:t>Eficiența acestui generator este de </a:t>
                </a:r>
                <a:r>
                  <a:rPr lang="en-US" dirty="0"/>
                  <a:t>30%</a:t>
                </a:r>
              </a:p>
              <a:p>
                <a:r>
                  <a:rPr lang="ro-RO" dirty="0"/>
                  <a:t>Curentul generat din 1l de apă este de aproximativ 0.3kWh</a:t>
                </a:r>
                <a:endParaRPr lang="en-00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7B5AE-5CED-4460-B533-9875B5938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5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18B8-B171-445A-9666-74E236CC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 </a:t>
            </a:r>
            <a:r>
              <a:rPr lang="en-US" dirty="0" err="1"/>
              <a:t>i-ar</a:t>
            </a:r>
            <a:r>
              <a:rPr lang="en-US" dirty="0"/>
              <a:t> fi util?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673B-163A-4593-931C-79370B23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Persoanelor fizice</a:t>
            </a:r>
          </a:p>
          <a:p>
            <a:pPr lvl="1"/>
            <a:r>
              <a:rPr lang="ro-RO" dirty="0"/>
              <a:t>85% din persoanele din mediul rural se încălzesc cu centrale pe bază de lemn, iar numărul de centrale pe bază de peleți este în creștere</a:t>
            </a:r>
          </a:p>
          <a:p>
            <a:r>
              <a:rPr lang="ro-RO" dirty="0"/>
              <a:t>Firmelor care au nevoie de încălzirea unei suprafețe mari, cu consumatori mari (ex: firma de tâmplărie)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4604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C1A2-FA3D-4171-85F8-AC0C8D1E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Câți bani salvează oamenii prin SteamGen?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236D-473A-4077-A324-4D8AC120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Centralele pe bază de peleți au costuri de 3 ori mai mici decât echivalentul pe gaz</a:t>
            </a:r>
          </a:p>
          <a:p>
            <a:r>
              <a:rPr lang="ro-RO" dirty="0"/>
              <a:t>Un consumator casnic mediu ar economisi pe lună 100kWh, aproximativ 40% din curentul consumat într-o lună</a:t>
            </a:r>
          </a:p>
          <a:p>
            <a:r>
              <a:rPr lang="ro-RO" dirty="0"/>
              <a:t>În funcție de dimensiunea centralei, un client iși poate scoate investiția într-o perioadă de 2 – 3 ani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584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5B5-FE9D-4B98-8788-D1745204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Investiția inițială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5248-6304-4E70-BE18-FAB7A33A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înființarea proiectului SteamGen, avem nevoie de o finanțare de 350.000 de euro</a:t>
            </a:r>
          </a:p>
          <a:p>
            <a:pPr lvl="1"/>
            <a:r>
              <a:rPr lang="ro-RO" dirty="0"/>
              <a:t>Website: 3000 euro</a:t>
            </a:r>
          </a:p>
          <a:p>
            <a:pPr lvl="1"/>
            <a:r>
              <a:rPr lang="ro-RO" dirty="0"/>
              <a:t>Marketing și reclame: 2000 euro / lună</a:t>
            </a:r>
          </a:p>
          <a:p>
            <a:pPr lvl="1"/>
            <a:r>
              <a:rPr lang="ro-RO" dirty="0"/>
              <a:t>Unelte: 500 euro / angajat</a:t>
            </a:r>
          </a:p>
          <a:p>
            <a:pPr lvl="1"/>
            <a:r>
              <a:rPr lang="ro-RO" dirty="0"/>
              <a:t>Mașină pentru intervenții: 15.000 euro</a:t>
            </a:r>
          </a:p>
          <a:p>
            <a:pPr lvl="1"/>
            <a:r>
              <a:rPr lang="ro-RO" dirty="0"/>
              <a:t>Sediu: 150.000 euro</a:t>
            </a:r>
          </a:p>
          <a:p>
            <a:pPr lvl="1"/>
            <a:r>
              <a:rPr lang="ro-RO" dirty="0"/>
              <a:t>Salarii: 900 euro / lună (2 angajați)</a:t>
            </a:r>
          </a:p>
          <a:p>
            <a:pPr lvl="1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8452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A58E-CDE1-43F9-9064-1C0C6C9F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Sustenabilitatea proiectului: Intrări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DB51-3084-46DD-A677-E1F7670E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Instalarea unui generator pentru o persoană fizică: 1500 euro</a:t>
            </a:r>
          </a:p>
          <a:p>
            <a:pPr lvl="1"/>
            <a:r>
              <a:rPr lang="ro-RO" dirty="0"/>
              <a:t>Materiale: 600 euro</a:t>
            </a:r>
          </a:p>
          <a:p>
            <a:pPr lvl="1"/>
            <a:r>
              <a:rPr lang="ro-RO" dirty="0"/>
              <a:t>Manoperă: 500 euro</a:t>
            </a:r>
          </a:p>
          <a:p>
            <a:pPr lvl="1"/>
            <a:r>
              <a:rPr lang="ro-RO" dirty="0"/>
              <a:t>Garanție: 400 euro</a:t>
            </a:r>
          </a:p>
          <a:p>
            <a:r>
              <a:rPr lang="ro-RO" dirty="0"/>
              <a:t>Instalarea unui generator pentru o persoană juridică: 7000 euro</a:t>
            </a:r>
          </a:p>
          <a:p>
            <a:pPr lvl="1"/>
            <a:r>
              <a:rPr lang="ro-RO" dirty="0"/>
              <a:t>Materiale: 3500 euro</a:t>
            </a:r>
          </a:p>
          <a:p>
            <a:pPr lvl="1"/>
            <a:r>
              <a:rPr lang="ro-RO" dirty="0"/>
              <a:t>Manoperă: 2500 euro</a:t>
            </a:r>
          </a:p>
          <a:p>
            <a:pPr lvl="1"/>
            <a:r>
              <a:rPr lang="ro-RO" dirty="0"/>
              <a:t>Garanție: 1000 euro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3465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1446-DC13-4B80-AD38-C442AD57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Sustenabilitatea proiectului: Canale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6E3B-CD4E-409C-AAF7-A577A040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Parteneriate cu furnizorii de centrale pe peleți, pentru recomandarea noastră la clienți în schimbul a 15% din costul generatorului</a:t>
            </a:r>
          </a:p>
          <a:p>
            <a:r>
              <a:rPr lang="ro-RO" dirty="0"/>
              <a:t>Reclame pe Social Media, Google și YouTube</a:t>
            </a:r>
          </a:p>
          <a:p>
            <a:r>
              <a:rPr lang="ro-RO" dirty="0"/>
              <a:t>Reclame la Radio și prin intermediul diverșilor influenceri</a:t>
            </a:r>
          </a:p>
        </p:txBody>
      </p:sp>
    </p:spTree>
    <p:extLst>
      <p:ext uri="{BB962C8B-B14F-4D97-AF65-F5344CB8AC3E}">
        <p14:creationId xmlns:p14="http://schemas.microsoft.com/office/powerpoint/2010/main" val="1291152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410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</vt:lpstr>
      <vt:lpstr>SteamGen</vt:lpstr>
      <vt:lpstr>Ce probleme abordăm?</vt:lpstr>
      <vt:lpstr>Ce soluție avem?</vt:lpstr>
      <vt:lpstr>Cât de bine funcționează un generator pe bază de aburi?</vt:lpstr>
      <vt:lpstr>Cui i-ar fi util?</vt:lpstr>
      <vt:lpstr>Câți bani salvează oamenii prin SteamGen?</vt:lpstr>
      <vt:lpstr>Investiția inițială</vt:lpstr>
      <vt:lpstr>Sustenabilitatea proiectului: Intrări</vt:lpstr>
      <vt:lpstr>Sustenabilitatea proiectului: Canale</vt:lpstr>
      <vt:lpstr>Vă mulțumim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SteamGen</dc:title>
  <dc:creator>Rares Liscan</dc:creator>
  <cp:lastModifiedBy>Rares Liscan</cp:lastModifiedBy>
  <cp:revision>1</cp:revision>
  <dcterms:created xsi:type="dcterms:W3CDTF">2021-12-05T12:07:01Z</dcterms:created>
  <dcterms:modified xsi:type="dcterms:W3CDTF">2021-12-05T16:43:29Z</dcterms:modified>
</cp:coreProperties>
</file>