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C9AE-B008-8443-9F3A-673C7D91F93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DDE02-B608-5940-A0E6-852A3BAC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DDE02-B608-5940-A0E6-852A3BAC5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DDE02-B608-5940-A0E6-852A3BAC5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Team 4</a:t>
            </a:r>
          </a:p>
          <a:p>
            <a:endParaRPr lang="en-US" sz="2400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9247" y="1716051"/>
            <a:ext cx="760592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Health in Mind </a:t>
            </a:r>
            <a:r>
              <a:rPr lang="en-US" sz="6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Chatbot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8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689715"/>
            <a:ext cx="9905998" cy="147857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Further development</a:t>
            </a:r>
            <a:endParaRPr lang="en-US" b="1" dirty="0">
              <a:solidFill>
                <a:schemeClr val="bg1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3387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we have built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338744"/>
            <a:ext cx="10272713" cy="6519256"/>
          </a:xfrm>
        </p:spPr>
      </p:pic>
    </p:spTree>
    <p:extLst>
      <p:ext uri="{BB962C8B-B14F-4D97-AF65-F5344CB8AC3E}">
        <p14:creationId xmlns:p14="http://schemas.microsoft.com/office/powerpoint/2010/main" val="5376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64"/>
            <a:ext cx="12192000" cy="6387524"/>
          </a:xfrm>
        </p:spPr>
      </p:pic>
      <p:sp>
        <p:nvSpPr>
          <p:cNvPr id="6" name="TextBox 5"/>
          <p:cNvSpPr txBox="1"/>
          <p:nvPr/>
        </p:nvSpPr>
        <p:spPr>
          <a:xfrm>
            <a:off x="0" y="-114300"/>
            <a:ext cx="397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WE HAVE TRIED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970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99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94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81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367320"/>
          </a:xfrm>
        </p:spPr>
        <p:txBody>
          <a:bodyPr>
            <a:normAutofit fontScale="90000"/>
          </a:bodyPr>
          <a:lstStyle/>
          <a:p>
            <a:r>
              <a:rPr lang="en-US" u="sng" smtClean="0">
                <a:solidFill>
                  <a:schemeClr val="bg1"/>
                </a:solidFill>
              </a:rPr>
              <a:t>our </a:t>
            </a:r>
            <a:r>
              <a:rPr lang="en-US" u="sng" dirty="0" smtClean="0">
                <a:solidFill>
                  <a:schemeClr val="bg1"/>
                </a:solidFill>
              </a:rPr>
              <a:t>code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20"/>
            <a:ext cx="12192000" cy="6490680"/>
          </a:xfrm>
        </p:spPr>
      </p:pic>
    </p:spTree>
    <p:extLst>
      <p:ext uri="{BB962C8B-B14F-4D97-AF65-F5344CB8AC3E}">
        <p14:creationId xmlns:p14="http://schemas.microsoft.com/office/powerpoint/2010/main" val="12463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936"/>
            <a:ext cx="9905998" cy="211661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Accessing the Bot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64008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0915650" y="4539665"/>
            <a:ext cx="0" cy="1145256"/>
          </a:xfrm>
          <a:prstGeom prst="straightConnector1">
            <a:avLst/>
          </a:prstGeom>
          <a:ln w="1238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195</TotalTime>
  <Words>23</Words>
  <Application>Microsoft Macintosh PowerPoint</Application>
  <PresentationFormat>Widescreen</PresentationFormat>
  <Paragraphs>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 Braille</vt:lpstr>
      <vt:lpstr>Apple Chancery</vt:lpstr>
      <vt:lpstr>Calibri</vt:lpstr>
      <vt:lpstr>Trebuchet MS</vt:lpstr>
      <vt:lpstr>Tw Cen MT</vt:lpstr>
      <vt:lpstr>Arial</vt:lpstr>
      <vt:lpstr>Circuit</vt:lpstr>
      <vt:lpstr>PowerPoint Presentation</vt:lpstr>
      <vt:lpstr>What we have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code</vt:lpstr>
      <vt:lpstr>Accessing the Bot</vt:lpstr>
      <vt:lpstr>Further development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 mind chatbot </dc:title>
  <dc:creator>GHIRA Andreas</dc:creator>
  <cp:lastModifiedBy>GHIRA Andreas</cp:lastModifiedBy>
  <cp:revision>14</cp:revision>
  <dcterms:created xsi:type="dcterms:W3CDTF">2018-10-28T08:09:28Z</dcterms:created>
  <dcterms:modified xsi:type="dcterms:W3CDTF">2018-10-28T11:25:19Z</dcterms:modified>
</cp:coreProperties>
</file>