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sldIdLst>
    <p:sldId id="268" r:id="rId5"/>
    <p:sldId id="271" r:id="rId6"/>
    <p:sldId id="277" r:id="rId7"/>
    <p:sldId id="278" r:id="rId8"/>
    <p:sldId id="279" r:id="rId9"/>
    <p:sldId id="282" r:id="rId10"/>
    <p:sldId id="281" r:id="rId11"/>
    <p:sldId id="285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130" autoAdjust="0"/>
  </p:normalViewPr>
  <p:slideViewPr>
    <p:cSldViewPr showGuides="1">
      <p:cViewPr varScale="1">
        <p:scale>
          <a:sx n="158" d="100"/>
          <a:sy n="158" d="100"/>
        </p:scale>
        <p:origin x="144" y="156"/>
      </p:cViewPr>
      <p:guideLst>
        <p:guide orient="horz" pos="169"/>
        <p:guide pos="2880"/>
        <p:guide orient="horz" pos="636"/>
        <p:guide orient="horz" pos="744"/>
        <p:guide orient="horz" pos="1621"/>
        <p:guide orient="horz" pos="2867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02/04/2023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vinetworks.com/glossary/anomaly-detection/#:~:text=Anomaly%20detection%20is%20the%20identification,noise%2C%20novelties%2C%20and%20excep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Orange Services IT Bootcamp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AI Workshop</a:t>
            </a:r>
          </a:p>
          <a:p>
            <a:endParaRPr lang="en-GB" dirty="0"/>
          </a:p>
          <a:p>
            <a:r>
              <a:rPr lang="en-GB" dirty="0"/>
              <a:t>Intro in Artificial Intelligence &amp; ML</a:t>
            </a:r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Andrei Gabriel Popescu ~ Data Scientist </a:t>
            </a:r>
          </a:p>
          <a:p>
            <a:r>
              <a:rPr lang="en-GB" dirty="0"/>
              <a:t>Bogdan Marian </a:t>
            </a:r>
            <a:r>
              <a:rPr lang="en-GB" dirty="0" err="1"/>
              <a:t>Cazan</a:t>
            </a:r>
            <a:r>
              <a:rPr lang="en-GB" dirty="0"/>
              <a:t> ~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75412A-593D-408A-914D-A29A4A17D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20B458-C5A4-49D2-9CBB-CC01C8DD53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7800" y="266701"/>
            <a:ext cx="3571876" cy="3403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Short recap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Intro to Anomaly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Q/A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Homework check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39955C-A254-4F79-82C7-44ABD84D7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042C-BE8A-4D9D-B26C-A04322BB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4829289" cy="2304131"/>
          </a:xfrm>
        </p:spPr>
        <p:txBody>
          <a:bodyPr/>
          <a:lstStyle/>
          <a:p>
            <a:r>
              <a:rPr lang="en-US" dirty="0"/>
              <a:t>AI 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6201-DC57-4162-9AB7-0DBD60A971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1872" y="266701"/>
            <a:ext cx="3687804" cy="3403600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Intro to NN (neural networks) w/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is on!!</a:t>
            </a:r>
          </a:p>
          <a:p>
            <a:r>
              <a:rPr lang="en-US" dirty="0"/>
              <a:t>Generative models</a:t>
            </a:r>
          </a:p>
          <a:p>
            <a:r>
              <a:rPr lang="en-US" dirty="0"/>
              <a:t>Anomaly detection - use case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presentation!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23122C-0CE8-4D27-B711-94364E5C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questions you can contact me:</a:t>
            </a:r>
          </a:p>
          <a:p>
            <a:r>
              <a:rPr lang="en-US" dirty="0"/>
              <a:t>- Andrei.popescu@orange.com</a:t>
            </a:r>
          </a:p>
        </p:txBody>
      </p:sp>
    </p:spTree>
    <p:extLst>
      <p:ext uri="{BB962C8B-B14F-4D97-AF65-F5344CB8AC3E}">
        <p14:creationId xmlns:p14="http://schemas.microsoft.com/office/powerpoint/2010/main" val="18958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 to 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3572665" cy="2304131"/>
          </a:xfrm>
        </p:spPr>
        <p:txBody>
          <a:bodyPr/>
          <a:lstStyle/>
          <a:p>
            <a:r>
              <a:rPr lang="en-US" sz="2800" dirty="0"/>
              <a:t>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1787" y="240551"/>
            <a:ext cx="4829289" cy="4667249"/>
          </a:xfrm>
        </p:spPr>
        <p:txBody>
          <a:bodyPr/>
          <a:lstStyle/>
          <a:p>
            <a:r>
              <a:rPr lang="en-US" dirty="0"/>
              <a:t>Anomaly detection, also called outlier detection, is the identification of unexpected events, observations, or items that differ significantly from the norm. </a:t>
            </a:r>
          </a:p>
          <a:p>
            <a:endParaRPr lang="en-US" dirty="0"/>
          </a:p>
          <a:p>
            <a:r>
              <a:rPr lang="en-US" dirty="0"/>
              <a:t>Often applied to unlabeled data by data scientists in a process called unsupervised anomaly detection, any type of anomaly detection rests upon two basic assumptions:</a:t>
            </a:r>
          </a:p>
          <a:p>
            <a:r>
              <a:rPr lang="en-US" dirty="0"/>
              <a:t>- Anomalies in data occur only very rarely</a:t>
            </a:r>
          </a:p>
          <a:p>
            <a:r>
              <a:rPr lang="en-US" dirty="0"/>
              <a:t>- The features of data anomalies are significantly different from those of normal instances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2704144"/>
            <a:ext cx="3495675" cy="966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iagram depicts end-to-end timing anomaly detection to identify unexpected events.">
            <a:extLst>
              <a:ext uri="{FF2B5EF4-FFF2-40B4-BE49-F238E27FC236}">
                <a16:creationId xmlns:a16="http://schemas.microsoft.com/office/drawing/2014/main" id="{57233398-E050-49E6-868E-B1D1C991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3" y="2876550"/>
            <a:ext cx="4495800" cy="11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90" y="267619"/>
            <a:ext cx="4091196" cy="2304131"/>
          </a:xfrm>
        </p:spPr>
        <p:txBody>
          <a:bodyPr/>
          <a:lstStyle/>
          <a:p>
            <a:r>
              <a:rPr lang="en-US" sz="3600" dirty="0"/>
              <a:t>Anomaly detection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6" y="2704144"/>
            <a:ext cx="3876674" cy="966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5134-E23B-46B1-8FEC-E99D96D61A5F}"/>
              </a:ext>
            </a:extLst>
          </p:cNvPr>
          <p:cNvSpPr/>
          <p:nvPr/>
        </p:nvSpPr>
        <p:spPr>
          <a:xfrm>
            <a:off x="4375886" y="404021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Anomaly detection is the identification of rare events, items, or observations which are suspicious because they differ significantly from standard behaviors or patterns. </a:t>
            </a: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Anomalies in data are also called standard deviations, outliers, noise, novelties, and exceptions.</a:t>
            </a: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Anomaly types examples: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Energy consumption for a household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Network traffic for a server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Telecom data consumption during Roaming</a:t>
            </a:r>
          </a:p>
        </p:txBody>
      </p:sp>
    </p:spTree>
    <p:extLst>
      <p:ext uri="{BB962C8B-B14F-4D97-AF65-F5344CB8AC3E}">
        <p14:creationId xmlns:p14="http://schemas.microsoft.com/office/powerpoint/2010/main" val="13086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3953665" cy="2304131"/>
          </a:xfrm>
        </p:spPr>
        <p:txBody>
          <a:bodyPr/>
          <a:lstStyle/>
          <a:p>
            <a:r>
              <a:rPr lang="en-US" sz="3600" dirty="0"/>
              <a:t>Why is it important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52801" y="266700"/>
            <a:ext cx="5476876" cy="46672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E-commerce: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Let’s suppose we have an e-commerce platform which sells hardware components. Normal flow for sales (sales distribution) is pretty stable, around: 50 sales / day.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Because of an event (</a:t>
            </a:r>
            <a:r>
              <a:rPr lang="en-US" dirty="0" err="1"/>
              <a:t>i.e</a:t>
            </a:r>
            <a:r>
              <a:rPr lang="en-US" dirty="0"/>
              <a:t> Black Friday) the cost of hardware components decreased 10%. Due to this fact, the sales exploded for 8h at: 1000 sales/hour.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So, the sales time series per hour is the following: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50 / 24 -&gt; ~2 sales / hour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T: 2 2 2 1000 … 1000 2 2 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How can we track 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this useful for company 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2704144"/>
            <a:ext cx="2657475" cy="966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EFD3F7-8D32-46EC-8AF9-A0A549D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4DE6-E428-41D2-AAD9-3449C0FAB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7FBC-B25B-4815-9B2E-81DBFA7FB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266701"/>
            <a:ext cx="3343276" cy="3403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https://avinetworks.com/glossary/anomaly-detection/#:~:text=Anomaly%20detection%20is%20the%20identification,noise%2C%20novelties%2C%20and%20exceptions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https://scikit-learn.org/stable/modules/outlier_detection.html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BA466B-F6DF-4A04-A09B-CBD364D9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UK-Templat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99A8DB4D48F46B1D05AAFFEBF20FE" ma:contentTypeVersion="0" ma:contentTypeDescription="Create a new document." ma:contentTypeScope="" ma:versionID="4c756c95f93c77087b1c7cc907a47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FED826-7C0B-4D8E-9CCC-918EF5EC5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2B459E-7FFE-4352-AABB-8A0EF8F04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9A3D-0E05-43C4-911C-4AD1CDEB0FD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Services IT Bootcamp</Template>
  <TotalTime>1899</TotalTime>
  <Words>408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55 Roman</vt:lpstr>
      <vt:lpstr>Helvetica 75</vt:lpstr>
      <vt:lpstr>Helvetica 75 Bold</vt:lpstr>
      <vt:lpstr>Wingdings</vt:lpstr>
      <vt:lpstr>OUK-Template</vt:lpstr>
      <vt:lpstr>Orange Services IT Bootcamp</vt:lpstr>
      <vt:lpstr>Content</vt:lpstr>
      <vt:lpstr>AI Course structure</vt:lpstr>
      <vt:lpstr>Intro to Anomaly Detection</vt:lpstr>
      <vt:lpstr>Anomaly Detection</vt:lpstr>
      <vt:lpstr>Anomaly detection</vt:lpstr>
      <vt:lpstr>Why is it important ?</vt:lpstr>
      <vt:lpstr>References</vt:lpstr>
      <vt:lpstr>Thanks</vt:lpstr>
    </vt:vector>
  </TitlesOfParts>
  <Company>Article10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Services IT Bootcamp</dc:title>
  <dc:creator>IVAN Alexandra O-RO/IO</dc:creator>
  <cp:lastModifiedBy>POPESCU Andrei G INNOV/IT-S</cp:lastModifiedBy>
  <cp:revision>29</cp:revision>
  <dcterms:created xsi:type="dcterms:W3CDTF">2023-02-28T09:53:00Z</dcterms:created>
  <dcterms:modified xsi:type="dcterms:W3CDTF">2023-04-02T13:23:29Z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0x0101000F799A8DB4D48F46B1D05AAFFEBF20FE</vt:lpwstr>
  </property>
</Properties>
</file>