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E9870-E54B-4C77-9C2C-EA2E9750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3E163-5CF3-4B38-82CB-70236625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69EC1-1580-41B1-84E0-98A2C70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7D5C4-FE1A-4610-B695-F000FFB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B0CF9-3487-484A-A56C-0CF7B977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5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73E15-B0E8-42E2-B129-055E129B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80540C-3837-40CA-8766-9753FE1F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52AAB-0938-4174-BFC7-00A51171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58F46-2C87-4381-B612-56296D2C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5DB1D-67A5-461C-8536-A3ECF92A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6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C52FC2-A4C4-4C3C-8C1B-914407626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D40CFA-A677-4BE9-BDEC-2E708235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9B512F-40E8-426D-8006-F12558E8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06DFA-3DEC-41B0-9DB1-FF3BA22B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5441DD-21FE-4D2A-BDC3-3AF3E37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6D87B-0CE9-433F-8468-02838B3D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BE2CF-23FB-40C4-B3D3-63489925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2439D-F6AF-49E0-AF60-63E9569E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D2B52-DD5B-4F82-ADC9-D4540B0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591CC-EF3A-4DBC-8683-412CAB6A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32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984B1-0012-47A1-9397-D49F03C1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1915F-69D3-480A-91E3-20002CA2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C5295-6E1A-41B1-84D8-2F648D6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91A4-8690-4C37-8A0A-EE6BFD7B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CADFA-7038-47F0-AA11-00530B1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41B3E-47A7-452C-9439-2FAA0ADB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BE0FA-8DA0-4615-BE96-0064D7B2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A072F3-EF8A-44EA-830B-99EB0D03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397F8-C40D-4482-8592-ABDB4AC1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2E505-DB10-44D9-9127-F87E887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8E10FA-0029-4EC2-992B-8389EE5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1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F2B17-A6E6-4806-892D-D32E04BB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695D4-AE31-4A1A-965C-7173692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555D66-72D0-4112-A6EB-C9A831EA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172E6-ADF1-4653-BA9B-63D12B80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D19762-B6DF-45A6-BB6B-C7E76FBD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626838-212E-40C3-96C6-FB5204A9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3633E6-0FBA-417D-AEAF-5F947A1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91C732-6FA6-412A-B316-A31B3358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12DE1-5959-4B19-8DB2-18D766C8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67C3A7-DB2F-4817-AAEA-311120EB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9FB6DF-9E31-4963-819A-E7179FCE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A1E52A-CDAA-44E7-9F4F-FF8BB33D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779821-CD45-40D8-A611-6C40891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0DC3B4-3882-46CB-BD66-88D80902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5298AC-C3B1-491F-8E79-D04CA278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8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1DF4-569C-4F65-8682-5DED85E1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45AC3-67A0-4E3B-AD3B-5A713EB5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325FB0-5B9C-421D-9E5D-96137F01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2018E9-5801-47DD-B0C5-94BD3D11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562AF-1928-4892-B5F4-E51C08A8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3BDFE-8A4E-4264-BF56-96BF255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60A0F-A4B5-44DD-8D81-2C1AF621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E28A2C-B535-47D3-A078-F1F0E2613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8B09AE-4E95-48CD-9648-3D83CF706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24280-6769-44D0-8F84-DF3DE308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BB391-9686-4190-AF53-0477373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CC5830-7E51-4220-8633-984D1DE3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2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0F02B-0CC1-4CF6-9536-2D633493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4CE33-EB74-4DE2-960D-7EC1A519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5AB81-2E0A-4548-B1DF-CC84CB99E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2C91B-FC9D-427E-B57C-5CAFFAA09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4BBE1-1A35-4410-8C4E-BFBC1700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53544-75A6-4AE3-95AC-42C0CB28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14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4F9729-CAAA-4DCC-9673-7980EBD94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студент группы ИКБО-11-22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101937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5D1DD-2521-4B41-8A04-3F581CC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2A061-958F-4465-B382-C59DC4C2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365" marR="7175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выданного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преподавателем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задания:</a:t>
            </a:r>
          </a:p>
          <a:p>
            <a:pPr marL="412115" marR="71755" indent="-285750" algn="just">
              <a:lnSpc>
                <a:spcPct val="150000"/>
              </a:lnSpc>
              <a:spcBef>
                <a:spcPts val="5"/>
              </a:spcBef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текстовое описание бизнес-процесса, определив роли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(исполнителей), инициирующее и завершающее событие, тем самым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определив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границы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бизнес-процесса;</a:t>
            </a:r>
          </a:p>
          <a:p>
            <a:pPr marL="412115" marR="71755" indent="-285750" algn="just">
              <a:lnSpc>
                <a:spcPct val="150000"/>
              </a:lnSpc>
              <a:spcBef>
                <a:spcPts val="5"/>
              </a:spcBef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нотации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BPMN,</a:t>
            </a:r>
          </a:p>
          <a:p>
            <a:pPr marL="412115" marR="71755" indent="-285750" algn="just">
              <a:lnSpc>
                <a:spcPct val="150000"/>
              </a:lnSpc>
              <a:spcBef>
                <a:spcPts val="5"/>
              </a:spcBef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подготовить презентацию для публичной защиты бизнес-процесса,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защитить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полученную модель.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23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F9782-46DC-4A0C-9414-25DB8A0E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процесса “Заключить договор оказания консультационных услуг”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6EF55E8E-E18A-4701-A22F-997473932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5" y="2318327"/>
            <a:ext cx="10189949" cy="35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39583-1D75-4ACB-96A5-FC3822B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подпроцесса “</a:t>
            </a:r>
            <a:r>
              <a:rPr lang="ru-RU" dirty="0" err="1"/>
              <a:t>Cогласовать</a:t>
            </a:r>
            <a:r>
              <a:rPr lang="ru-RU" dirty="0"/>
              <a:t> существенные условия договора”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9F5735B1-2070-40E1-8AD4-12E10720C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3" y="1862054"/>
            <a:ext cx="7299633" cy="43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258B5-115A-48A7-B3C9-67D53070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подпроцесса “Подписать договор”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1169314D-EACF-4D63-89EC-EB7A6294A6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0" y="1825625"/>
            <a:ext cx="7953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4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Практическая работа 14</vt:lpstr>
      <vt:lpstr>Постановка задачи:</vt:lpstr>
      <vt:lpstr>Схема процесса “Заключить договор оказания консультационных услуг”</vt:lpstr>
      <vt:lpstr>Схема подпроцесса “Cогласовать существенные условия договора”</vt:lpstr>
      <vt:lpstr>Схема подпроцесса “Подписать договор”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14</dc:title>
  <dc:creator>𝓐𝓷𝓭𝓻𝓮𝔀 𝓖𝓻𝓲𝓼𝓴𝓲𝓷</dc:creator>
  <cp:lastModifiedBy>𝓐𝓷𝓭𝓻𝓮𝔀 𝓖𝓻𝓲𝓼𝓴𝓲𝓷</cp:lastModifiedBy>
  <cp:revision>1</cp:revision>
  <dcterms:created xsi:type="dcterms:W3CDTF">2024-12-21T06:13:25Z</dcterms:created>
  <dcterms:modified xsi:type="dcterms:W3CDTF">2024-12-21T06:14:36Z</dcterms:modified>
</cp:coreProperties>
</file>