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50181E-6F2B-46B0-84BA-D1C573EBA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2DF7C60-636D-4F01-AB8E-8D8C54DD3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B73A3E-9018-4CC4-8458-985C6C5C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B2D351-0866-42DD-BD10-67D62C2ED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E3EAC2-4438-400E-802D-CE164240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8770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923E72-BA33-44FF-BF4A-442549C0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15BE6E2-F57A-4461-8E6F-12E8B4CCCB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BE57AD-D747-4A9D-933D-640B01C0C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32726F-E1DA-44E0-B51E-6C305C734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973AC0-6143-4E2F-BA0B-92B079FB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3188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1FF621-91F9-49FB-9373-3F9ADFEDFB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F776670-293D-4384-BE54-46D5CDB615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A1A9E-7E68-443B-946B-6C37C517D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BD17B76-0CDD-4D0E-97AF-B7DA60D92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1F886E-94FE-4AB3-8194-12D37590A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49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E3AE0-B2F6-41D7-B69A-E5CFBA41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31C4E-92CC-4E36-B0ED-C54C446AA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AF837-EF74-4491-9B2B-AA93FC062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E0684D-AD23-42A0-8518-ED11F6E44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2C84ED-262D-4123-B696-E96DB3B8D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282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FC1CE-1558-4E9A-8459-BADF4CC2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6D08F1-CBEF-4C95-8E18-075A57A32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C2CF61-9441-4436-9DD0-0B4A9653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406117-E296-430E-9028-95377D2BD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8DCA1-A9D9-4C29-81BB-AAD157CC8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9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E7C431-AB58-4995-8327-792818464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7A0673-3756-4BE7-B02A-7407B28C9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6BEB7E-3499-4079-89A6-3C81A3B7CD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680221C-8317-48D7-AD1A-F820F202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B38EDD1-D744-4433-B075-F5145E9AF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2F2C49-B260-47F9-BB20-34CAF003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014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9437AC-25E7-4F05-92AB-6D8457492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544A1A-C990-4236-A6BC-55AD0DAE1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DCBE994-032E-46B4-9DC7-750E29AF8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6F2515-A438-4DDF-BCB2-5CCACBB7D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F57839C-B4A7-4B98-B93F-266148C6D9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36E376F-A7D4-42BB-ACAD-E2E95EA21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4ADFF0-8F85-4C6D-A1A8-9441E10D3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1B9BDF0-8FD2-4D8B-A05D-A47BDAE7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865BA7-5FAE-4EE2-AAE4-FE133B6D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E1683D3-077C-41D6-A86C-B574729AD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759A4-03B3-4BC7-B075-DBAE3CBDA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3633D6D-A673-4911-9489-25593B903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9328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31A08D9-4231-48D5-ACC2-6B8B7814F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437D5C2-F84C-4D48-8D86-9B8D4B5A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2B8BB5E-C395-4F19-B5D5-B4FC792D4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0413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4B22F-4BDD-410D-9161-8F5D52D6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8FD8B9-8649-4D1B-82F1-A5D97D85C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F9D9C8-67DB-46E2-81B1-D35680CBD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EEB90B2-E5B7-45F3-9E8B-1E709C3F1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6D94F-E195-4106-AD9E-88FE94875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B0F279-9B6E-435C-8685-0A2B07F99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698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87F04B-2DB4-4BB6-AED4-5D5727FB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0B7FCB0-49E6-4AE5-A501-8294EFA3CE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8306C03-F55E-427A-8350-EFD9609B12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A9A538-A3DC-422A-82E6-E402553A4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F864411-743B-40CD-800C-C2945405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597277-ECA0-4FE0-BDDC-19F3825B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5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CC2D16-34E2-41F8-9C1A-CEE090DBF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AE650F5-2647-452C-BF0F-F0BF777CB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D535524-0729-423E-84C0-2C2BB4164C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0FD4D-3B49-4E87-A16F-3E058452A8A5}" type="datetimeFigureOut">
              <a:rPr lang="ru-RU" smtClean="0"/>
              <a:t>21.12.2024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AA7B14-A3A4-44C4-8BB3-B7AA722252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A83C85-9E4E-4D35-B560-76A2F9CBE3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5017-F856-4957-817D-766DFA9EC38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32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092C-BE32-4BF8-818C-6C6888B591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Практическая работа 17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7921FA6-2369-43A1-AAB5-8F9F8E02A4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Выполнил студент группы ИКБО-11-22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1849948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38BCE2-6254-4B2A-B4B5-691B7766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687EA6-E3B3-4BF2-BAC2-636A38970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выданного варианта создать организационную модель</a:t>
            </a:r>
          </a:p>
        </p:txBody>
      </p:sp>
    </p:spTree>
    <p:extLst>
      <p:ext uri="{BB962C8B-B14F-4D97-AF65-F5344CB8AC3E}">
        <p14:creationId xmlns:p14="http://schemas.microsoft.com/office/powerpoint/2010/main" val="3910437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54E48-E9A8-4D47-A29C-F3ED7C81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модель Московской таможни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366289E-CFC0-4E25-8049-7755F224E2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979" y="2498998"/>
            <a:ext cx="8136861" cy="3398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91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F2F3A-4BE0-4120-8132-C18039105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Организационная модель Московской таможни (продолжение)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FD9F1C18-9025-4BB6-9281-EF3AAB49FB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526" y="2481402"/>
            <a:ext cx="7928128" cy="3171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651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Широкоэкранный</PresentationFormat>
  <Paragraphs>7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Практическая работа 17</vt:lpstr>
      <vt:lpstr>Постановка задачи</vt:lpstr>
      <vt:lpstr>Организационная модель Московской таможни</vt:lpstr>
      <vt:lpstr>Организационная модель Московской таможни (продолжение)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Практическая работа 17</dc:title>
  <dc:creator>𝓐𝓷𝓭𝓻𝓮𝔀 𝓖𝓻𝓲𝓼𝓴𝓲𝓷</dc:creator>
  <cp:lastModifiedBy>𝓐𝓷𝓭𝓻𝓮𝔀 𝓖𝓻𝓲𝓼𝓴𝓲𝓷</cp:lastModifiedBy>
  <cp:revision>1</cp:revision>
  <dcterms:created xsi:type="dcterms:W3CDTF">2024-12-21T06:17:31Z</dcterms:created>
  <dcterms:modified xsi:type="dcterms:W3CDTF">2024-12-21T06:17:55Z</dcterms:modified>
</cp:coreProperties>
</file>