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958A8-E08F-4677-BC62-FA9F98B0F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17D83-7C99-4AE1-93AF-1C8A89DE9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E7F6C3-C8F6-4006-B350-B925EEF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E1990-EF58-4B13-98AF-8FD6ACCC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2F404-D07C-47D6-9F1B-2A38F6EC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06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A3B7E-22B1-4E5B-B818-6F10DD7C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29A28-DCB0-4147-A672-163D11AA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BF3FBE-F587-4AE0-AF00-6DABE94E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F8F12-4219-43C2-9289-5D50130E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74DF3-E6B0-4817-BA95-BC4AECC8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8C80DA-B6C4-4F8C-8F88-326209156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6BB7D5-64A9-4DB4-96E8-BE49568D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EB82A-6BBB-4160-B6E2-82570088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791894-0254-46E0-9246-5288E7D7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1BACE7-E1FE-4124-88C0-6A5F0E1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D94ED-EFE8-4421-808A-D5DAAF4A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29ED5-BC96-4A92-9B88-CB32474C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FA808-8894-42C3-87BB-58C4C596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95461-7A9F-4B01-B060-D9ACB148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8ACB0B-E85A-4AFC-8D06-A54BBD8A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67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90FE9-6D18-4619-BE9A-DA811DF4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363E63-A567-4B70-80E4-E37E5E43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658A47-0A4A-45CC-904E-7F0BADBC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19A5C-3F3F-40DD-8407-D9BB78CD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711F77-657B-428D-9F5F-EE96AD67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18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FEBA1-210E-4061-B0CB-9DD4E91C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4053F2-300B-4033-A1AF-7A6A2C5A2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757EE4-BB7A-4015-AE07-5F6CA1AFE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B2D88-3AD4-4E81-97F5-DC24BE85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AA6DFF-9275-4286-9734-D99468DF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3FFA10-F4E5-4548-8767-5D089E58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0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0CB8D-3895-40B7-9B9E-1DB12CD8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CDD381-5F4E-4FCA-813C-F892D08B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ED326B-7041-4D04-A9F2-D558114E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BC1DB7-01C4-4388-9FFC-F6C27AF51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C0CAB0-6D1A-4818-9168-61428BD13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FA60F4-992E-484A-9D03-83F110C3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E16818-9549-4DBC-BE1D-3852EB93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BB010A-3BFC-4C7A-9956-B72FE1EA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5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90FD0-B8A3-477C-9706-EB519923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A22577-2426-4899-BD6F-3277FAED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97EFDB-B3CF-4609-B30E-CC440BB5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BDFA80-F5C3-4C3E-B8A5-83841064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6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A6157D-78A0-42BE-8D55-06D33E2A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F60C32-F07E-4C3A-AE4B-054B4538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4FD969-C8F8-4144-8D85-EACF921E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74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EB5F8-D922-4F29-9CE5-3ED6E4FE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D9F49-6FAA-47AB-B0B3-0C0F6A652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CF6BD9-5113-4047-AB77-7AB7F8D8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804241-D6AA-4FC1-A5C2-BD625DC3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6B058D-E75E-4AA5-AA80-F0641666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D295C2-ADBF-4C00-B2E8-1DCD8B16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22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5BDCD-7381-42F6-84E6-D829EA55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F95BA6-5AA7-4717-9182-8609D0688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92DDD-C1B2-4EE0-9F9F-52E70A49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429353-5779-47BB-83FB-7F9754EC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FA82C3-429E-402A-A9A5-5A967FC4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6451A-C714-4876-AA0F-CD944D37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0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C8E38-2EFD-4A0E-BD24-FD9016BA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43FB98-F03F-4787-8813-0930582E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3A324-106C-496F-8E63-CE79E7108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2C597-21DF-4E1A-BB34-7130C94B6F7E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1D465-0609-4F2F-9701-B57271DA9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7843A-58D5-483F-9F40-D4856092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0C605-81DC-4FA1-84EE-D7BA6A96D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2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CB346-8A4C-4232-9142-97D942289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19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0C2613-26BF-4AC6-ACD0-7E0D2CF42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 студент группы ИКБО-11-22</a:t>
            </a:r>
          </a:p>
          <a:p>
            <a:pPr algn="r"/>
            <a:r>
              <a:rPr lang="ru-RU" dirty="0"/>
              <a:t>Гришин А.В.</a:t>
            </a:r>
          </a:p>
        </p:txBody>
      </p:sp>
    </p:spTree>
    <p:extLst>
      <p:ext uri="{BB962C8B-B14F-4D97-AF65-F5344CB8AC3E}">
        <p14:creationId xmlns:p14="http://schemas.microsoft.com/office/powerpoint/2010/main" val="3701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EDFD9-55E8-45DB-BF1D-18E47490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2B067-EA22-418D-A33C-662B174E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основе выбранного процесса создать дерево функций</a:t>
            </a:r>
          </a:p>
          <a:p>
            <a:r>
              <a:rPr lang="ru-RU" dirty="0"/>
              <a:t>подготовить презентацию для публичной защиты дерева функций: указать какую модель структуризации бизнес-процессов выбрали, какой процесс взят для представления его в виде функциональной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85576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62B3B-CCD9-4393-BECE-C6FCA549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функции (приготовить чебурек)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19D6B4-09E5-499F-9916-7FAA5544CE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62" y="1825625"/>
            <a:ext cx="86858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59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Практическая работа 19</vt:lpstr>
      <vt:lpstr>Постановка задачи</vt:lpstr>
      <vt:lpstr>Дерево функции (приготовить чебурек)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19</dc:title>
  <dc:creator>𝓐𝓷𝓭𝓻𝓮𝔀 𝓖𝓻𝓲𝓼𝓴𝓲𝓷</dc:creator>
  <cp:lastModifiedBy>𝓐𝓷𝓭𝓻𝓮𝔀 𝓖𝓻𝓲𝓼𝓴𝓲𝓷</cp:lastModifiedBy>
  <cp:revision>1</cp:revision>
  <dcterms:created xsi:type="dcterms:W3CDTF">2024-12-21T06:21:07Z</dcterms:created>
  <dcterms:modified xsi:type="dcterms:W3CDTF">2024-12-21T06:21:33Z</dcterms:modified>
</cp:coreProperties>
</file>