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8D508-33B9-4C9C-AF28-D3649E570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56ADB3-E845-4C8E-BB0C-9207F308B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EC4D5-900B-4A8D-931F-088888DA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616226-DC8B-4E91-AE63-75966534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1E9979-4FB6-41B7-AE86-8E996195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9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B88F4-39DC-4F92-9DC8-7D7F963C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B3E1C3-C50B-404A-B5C0-C97CDE064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B39F0A-0419-4C4F-8EC5-73EC051D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77EEC3-E4D4-4BD0-8C54-696BA15B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87E28-7276-40D0-B698-BC2B0439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71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341B2C-1913-45C2-A3B1-3ACE3EC8E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D94C70-0D80-4993-9E2B-8C92636AB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9738A-42E0-459F-A21B-5ED9C6A9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3E8B5-B680-40FE-8673-14F0D754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05521-681B-4B94-A296-9C7D586E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91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35254-B4C9-4746-85CF-A24C96C2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A6E54-57DF-48FE-9114-1F07B204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B2DC17-C43D-42B6-ADDF-E2FF419B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8E4545-1410-4118-887F-E96BA4EC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7E180D-904A-4F5E-B9E1-F313CC94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5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184A4-18FE-44DA-B2D9-6849799B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622606-5583-4625-B3BA-30B6A208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42F439-DD25-42F9-BD10-52620923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DFEA8-A3AF-42E2-B9A8-13561827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056C0-B81F-4121-A749-BA5092E8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71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4FED9-86E4-46CC-854A-99D9F8D5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EED733-13DB-4614-B2BC-C175CC987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9B9720-9DA2-4DF1-878B-7416C90CE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0066A-554F-4340-8D3F-DCD41E17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AFA03-B20B-4CE9-920F-C12A2292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32DFB7-E9B1-4B81-8292-0AEF59DC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8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7F33B-BEC1-4A78-AEC9-B38FA4E5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BF0C5B-B7E5-41B8-9A8D-5D8BD6A8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982466-42DC-4B4D-A09D-3E32D06F3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9B0BA0-1392-4D04-AB6B-6E703C426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086BAC-E2B4-4381-8D2E-83D74FA30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6D47D7B-7001-4B8A-84A3-76E8BDA7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367A80-B4CA-44C6-BF29-F540ED54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4A053C-3573-4E28-88CC-909DA9DE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6355D-D87C-43ED-8A48-64876F6B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A4A13D-D62E-4844-9FCC-53854D64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5B3C0D-C03E-4B18-A982-09A7909E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5CABCB-3CDD-4A13-885E-4FDC3C58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9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BC766F-C412-488D-82B5-857E0285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ED1203-5DEB-4643-ABDF-39C98252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CE2341-4E35-434B-994D-5095D504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46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D76B5-3580-4B21-AEB0-93DB99A7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2CF9C-16D6-4564-ADA0-901FAE52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097D8-E383-44AA-935D-B32C6F50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8C2BFC-B5AB-49E2-823A-4D0E8B34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D312C-2BC3-44E9-8449-C0CCB952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B6BBFB-082A-4782-B31B-BC66CBDD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19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BC644-FB57-46EE-A839-E44CCFD2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68DBB0-04C2-462E-BCA6-7EBA206D8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E96630-309D-4A9B-AF38-5E782408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B88A38-9CFE-49A1-B492-B1BB6EE9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C8580B-CF06-4076-9342-BBE08286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BA34B-1620-4623-82DA-D9761FF4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79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94375-8DF3-48E1-B15D-93B18AF5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7E89F5-7C93-4415-83E3-CCEF506A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B4061-4147-4D60-BB6A-DC72675B9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BFB4-9530-49B0-B4A8-F126FCDAE98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0DA19C-25F9-4119-A70A-2C7C315D3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7E7BF-B4BE-467B-AC38-4543AADBB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17A0D-2DB9-4BDA-91D5-70F2F964E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7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71FD2-3E27-48A1-94B6-646658A3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21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08A8C3-D4B4-495B-A23F-733B166F0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 студент группы ИКБО-11-22</a:t>
            </a:r>
          </a:p>
          <a:p>
            <a:pPr algn="r"/>
            <a:r>
              <a:rPr lang="ru-RU" dirty="0"/>
              <a:t>Гришин А.В.</a:t>
            </a:r>
          </a:p>
        </p:txBody>
      </p:sp>
    </p:spTree>
    <p:extLst>
      <p:ext uri="{BB962C8B-B14F-4D97-AF65-F5344CB8AC3E}">
        <p14:creationId xmlns:p14="http://schemas.microsoft.com/office/powerpoint/2010/main" val="124397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A5F8D-E334-4011-8657-2EE68EAB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E22D8F-5478-4DAD-9026-4A3441A7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сформировать текстовое описание на основе наименования процесса и трех его крупных (сложных) функций, определив роли (возможно, организационные единицы). При формировании текстового описания учесть, что сложные функции должны быть декомпозированы;</a:t>
            </a:r>
          </a:p>
          <a:p>
            <a:r>
              <a:rPr lang="ru-RU" dirty="0"/>
              <a:t>построить процессно-событийную модель верхнего уровня, провести декомпозиции сложных функций, обеспечить ветвление с применением логических правил;</a:t>
            </a:r>
          </a:p>
          <a:p>
            <a:r>
              <a:rPr lang="ru-RU" dirty="0"/>
              <a:t>подготовить презентацию для публичной защиты бизнес-процесса, защитить полученную модель</a:t>
            </a:r>
          </a:p>
        </p:txBody>
      </p:sp>
    </p:spTree>
    <p:extLst>
      <p:ext uri="{BB962C8B-B14F-4D97-AF65-F5344CB8AC3E}">
        <p14:creationId xmlns:p14="http://schemas.microsoft.com/office/powerpoint/2010/main" val="280823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D331D-E819-4B6E-B7AC-151DFD66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Процессно-событийная модель «Заключить договор оказания консультационных услуг»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45A3E49-270D-4979-B67C-338ADDEEED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661" y="1825625"/>
            <a:ext cx="58146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B2CDC-D8FA-4DF3-B11F-DE5871AF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Процессно-событийная модель «Заключить договор оказания консультационных услуг» продолжение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2BF416-E94D-4689-9F48-C1E02F7CF14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3234" y="1825625"/>
            <a:ext cx="41455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B3C88-6086-4A60-963D-327D7C25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 «Согласовать существенные условия договора»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864F289-DC08-478D-8F00-01B2A5C8253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553" y="1825625"/>
            <a:ext cx="50408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905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Практическая работа 21</vt:lpstr>
      <vt:lpstr>Постановка задачи</vt:lpstr>
      <vt:lpstr>Процессно-событийная модель «Заключить договор оказания консультационных услуг»</vt:lpstr>
      <vt:lpstr>Процессно-событийная модель «Заключить договор оказания консультационных услуг» продолжение</vt:lpstr>
      <vt:lpstr>Декомпозиция процесса «Согласовать существенные условия договора»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21</dc:title>
  <dc:creator>𝓐𝓷𝓭𝓻𝓮𝔀 𝓖𝓻𝓲𝓼𝓴𝓲𝓷</dc:creator>
  <cp:lastModifiedBy>𝓐𝓷𝓭𝓻𝓮𝔀 𝓖𝓻𝓲𝓼𝓴𝓲𝓷</cp:lastModifiedBy>
  <cp:revision>1</cp:revision>
  <dcterms:created xsi:type="dcterms:W3CDTF">2024-12-21T06:25:15Z</dcterms:created>
  <dcterms:modified xsi:type="dcterms:W3CDTF">2024-12-21T06:25:49Z</dcterms:modified>
</cp:coreProperties>
</file>