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4FD57-8C73-45E8-82C9-880E6E6B7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0AA9F3-14A7-4BDD-97A3-444A8634F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5FF6AA-D7B2-4B40-B0DB-6BE6564B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A04-D4E4-423F-B1A6-C439D941AE03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42FFB1-92D7-4BEC-A1D8-B05792A9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7CDAF4-FEF3-474D-894E-2DEA1B4E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73E-0682-42B0-8AA1-546FFF84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08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879EB6-CBC6-4408-8362-CDA40D04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782B5C-9703-4475-95FB-476757726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981CFE-6CA0-4398-87B9-85E777DD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A04-D4E4-423F-B1A6-C439D941AE03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6C0EE0-FAD2-4A0C-9E04-4F44360B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3CB0F8-0BC6-48DE-830D-EB034157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73E-0682-42B0-8AA1-546FFF84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99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8843D3-1630-41B2-94B5-93C3D52B0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297601-4526-4D27-9079-5629FF5ED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C6739F-AAC9-4984-8CA8-DD61D8A2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A04-D4E4-423F-B1A6-C439D941AE03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90E1E7-F389-452B-A04C-DD48869B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6C9A5A-6967-43FF-8A1E-42E3AFC6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73E-0682-42B0-8AA1-546FFF84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96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8EC35-1B97-42E2-9FC7-D7B210CF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482351-A15D-4202-9C91-97E437995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D23D09-5645-4DD8-B360-B2FB2C19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A04-D4E4-423F-B1A6-C439D941AE03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B15DD-468B-4D11-A3B6-D871D75A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4231A0-D681-4B6E-8600-5471EDF2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73E-0682-42B0-8AA1-546FFF84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80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C72A2-9912-49B4-BFE1-D72880D9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C22B19-0889-430B-B28B-5DA7F8CED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EDD73A-9707-401D-9490-A9308DBE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A04-D4E4-423F-B1A6-C439D941AE03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C9D50D-2F44-4EB5-98A3-252FB1F6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72037E-4E97-4FD5-9D6A-D3451B24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73E-0682-42B0-8AA1-546FFF84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53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35F55-A9DC-4239-80DD-925AB1C3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C7AB63-4613-4395-BD71-675B47119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DEDF10-8C6E-4B65-9B69-5C1540004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41D247-4D3C-44E2-875A-DA09A27A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A04-D4E4-423F-B1A6-C439D941AE03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076D3C-3FF9-4F6C-93B8-13B54C09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B4630C-F1E3-4ED4-9C3F-4B63A274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73E-0682-42B0-8AA1-546FFF84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31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2A90F-4B39-4A47-A367-3638D87E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AFCFEF-3B42-4A9E-964A-8756C95F8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AD8B11-6F6C-4DD1-B0E3-A0DEEDE4D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C8D4B4-120E-476E-8301-D3E629105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2314C3-37D7-482F-A11C-A5243F0F3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174CD3-BC23-475D-841C-41448715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A04-D4E4-423F-B1A6-C439D941AE03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72A6BCC-FBCD-4D01-8561-760AC0C5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30E955-6D96-4B6C-A298-C4493380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73E-0682-42B0-8AA1-546FFF84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00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C0FA3-A511-490C-99D2-F37DD21E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F69292-6F01-41EC-B80B-B6ACFB6A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A04-D4E4-423F-B1A6-C439D941AE03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1D47C5-8977-4693-B62E-FC0262C3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0E7C50-68B5-4D60-B502-E06730A5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73E-0682-42B0-8AA1-546FFF84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81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1C15FE-4882-4FE2-85AC-F48DCCBD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A04-D4E4-423F-B1A6-C439D941AE03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022ED21-C44C-40F7-8BEA-D9EC54BD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A8E829-2E67-4A7B-88AE-1DA99C15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73E-0682-42B0-8AA1-546FFF84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37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8EBD8D-D979-4905-85BD-67C8C701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172071-611D-4AAE-A07C-63EF8A845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0CB1FA-6F56-4075-95B5-192717B9F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2F5AAB-31B3-48E7-B6B4-E8CEF23B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A04-D4E4-423F-B1A6-C439D941AE03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B9650D-745A-44EA-A221-D31B228E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254F9F-B093-4B4A-A47C-C477DC30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73E-0682-42B0-8AA1-546FFF84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3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56FD4-968D-43DF-A9AB-47F2A763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3E816C-4676-416B-BE84-684724917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03F9BD-84F5-4509-AC58-FC437A77A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B998BF-BDE9-4CB8-AB27-D7467DCF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A04-D4E4-423F-B1A6-C439D941AE03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21C38E-0A2A-450A-B88C-EA6C15E2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486E6-CFAA-44FD-9638-D12CBEA2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73E-0682-42B0-8AA1-546FFF84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2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17DF6-6CEA-4419-9E61-3C42BF02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1CC7E7-D2C9-4959-A822-16A657BAA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6201F6-DF4D-4D53-916B-A9A7FF31C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0A04-D4E4-423F-B1A6-C439D941AE03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B4E9AD-5B43-4DD9-A52B-BE79212EA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0082A4-A864-4405-A177-8E7CB7EC5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8773E-0682-42B0-8AA1-546FFF84B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92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6100D-D148-4687-B020-0F33EF7B6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Практическая работа 23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D67680-A507-406A-A095-48735EDD43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Выполнил студент группы ИКБО-11-22</a:t>
            </a:r>
          </a:p>
          <a:p>
            <a:pPr algn="r"/>
            <a:r>
              <a:rPr lang="ru-RU" dirty="0"/>
              <a:t>Гришин А.В.</a:t>
            </a:r>
          </a:p>
        </p:txBody>
      </p:sp>
    </p:spTree>
    <p:extLst>
      <p:ext uri="{BB962C8B-B14F-4D97-AF65-F5344CB8AC3E}">
        <p14:creationId xmlns:p14="http://schemas.microsoft.com/office/powerpoint/2010/main" val="18911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FD8D00-9433-4ED4-A875-75C87BFD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512904-8865-4391-8B9D-0CE3FC00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основе выданного преподавателем задания:</a:t>
            </a:r>
          </a:p>
          <a:p>
            <a:r>
              <a:rPr lang="ru-RU" dirty="0"/>
              <a:t>сформировать текстовое описание на основе наименования процесса и трех его подпроцессов, определив внешние сущности, потоки, инициирующие процесс и потоки, являющиеся результатом процесса. При формировании текстового описания учесть, что подпроцессы (по крайней мере один) должны быть декомпозированы;</a:t>
            </a:r>
          </a:p>
          <a:p>
            <a:r>
              <a:rPr lang="ru-RU" dirty="0"/>
              <a:t>построить бизнес-процесс в нотации Йордана-де Марко</a:t>
            </a:r>
          </a:p>
          <a:p>
            <a:r>
              <a:rPr lang="ru-RU" dirty="0"/>
              <a:t>подготовить презентацию для публичной защиты бизнес-процесса, защитить полученную модель </a:t>
            </a:r>
          </a:p>
        </p:txBody>
      </p:sp>
    </p:spTree>
    <p:extLst>
      <p:ext uri="{BB962C8B-B14F-4D97-AF65-F5344CB8AC3E}">
        <p14:creationId xmlns:p14="http://schemas.microsoft.com/office/powerpoint/2010/main" val="337714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60C0A-3400-4209-8078-6F087EC4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DFD-диаграмма модель “Заключить договор оказания консультационных услуг”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99BC0CB-CDD3-4AE4-A1CD-2D1B6E731F8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62"/>
          <a:stretch/>
        </p:blipFill>
        <p:spPr bwMode="auto">
          <a:xfrm>
            <a:off x="2224087" y="2279813"/>
            <a:ext cx="7743825" cy="34429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6359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F6086-41DC-4BEA-B4C4-C2E23215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 процесса “Заключить договор оказания консультационных услуг”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4AE13E7-ABBF-4605-8BEB-068C56B5F15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69" b="34474"/>
          <a:stretch/>
        </p:blipFill>
        <p:spPr bwMode="auto">
          <a:xfrm>
            <a:off x="3648179" y="1825625"/>
            <a:ext cx="4895642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1930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BF122-1A8F-43A4-8FAE-DE85169E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 подпроцесса “Согласовать существенные условия договора”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325C611-990B-47F1-8556-B5E33617D9C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72"/>
          <a:stretch/>
        </p:blipFill>
        <p:spPr bwMode="auto">
          <a:xfrm>
            <a:off x="2972370" y="1825625"/>
            <a:ext cx="6247259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057282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Практическая работа 23</vt:lpstr>
      <vt:lpstr>Постановка задачи</vt:lpstr>
      <vt:lpstr>DFD-диаграмма модель “Заключить договор оказания консультационных услуг”</vt:lpstr>
      <vt:lpstr>Декомпозиция процесса “Заключить договор оказания консультационных услуг”</vt:lpstr>
      <vt:lpstr>Декомпозиция подпроцесса “Согласовать существенные условия договора”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23</dc:title>
  <dc:creator>𝓐𝓷𝓭𝓻𝓮𝔀 𝓖𝓻𝓲𝓼𝓴𝓲𝓷</dc:creator>
  <cp:lastModifiedBy>𝓐𝓷𝓭𝓻𝓮𝔀 𝓖𝓻𝓲𝓼𝓴𝓲𝓷</cp:lastModifiedBy>
  <cp:revision>1</cp:revision>
  <dcterms:created xsi:type="dcterms:W3CDTF">2024-12-21T06:29:12Z</dcterms:created>
  <dcterms:modified xsi:type="dcterms:W3CDTF">2024-12-21T06:29:44Z</dcterms:modified>
</cp:coreProperties>
</file>