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D70B1C5-F84F-4B4B-9951-E89968FB0B9C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16348DE-7386-476A-A51E-3CA68A23359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57158" y="2000240"/>
            <a:ext cx="8229600" cy="842970"/>
          </a:xfrm>
        </p:spPr>
        <p:txBody>
          <a:bodyPr>
            <a:noAutofit/>
          </a:bodyPr>
          <a:lstStyle/>
          <a:p>
            <a:r>
              <a:rPr lang="ru-RU" sz="7200" dirty="0" smtClean="0"/>
              <a:t>Бэклог игр</a:t>
            </a:r>
            <a:endParaRPr lang="ru-RU" sz="72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903178"/>
            <a:ext cx="9144000" cy="29548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2500" dirty="0" smtClean="0"/>
              <a:t>Разработчики</a:t>
            </a:r>
          </a:p>
          <a:p>
            <a:pPr>
              <a:lnSpc>
                <a:spcPct val="150000"/>
              </a:lnSpc>
            </a:pPr>
            <a:r>
              <a:rPr lang="ru-RU" sz="2500" dirty="0" smtClean="0"/>
              <a:t>Гришин Андрей: </a:t>
            </a:r>
            <a:r>
              <a:rPr lang="en-US" sz="2500" dirty="0" smtClean="0"/>
              <a:t>Backend </a:t>
            </a:r>
            <a:r>
              <a:rPr lang="ru-RU" sz="2500" dirty="0" smtClean="0"/>
              <a:t>разработчик</a:t>
            </a:r>
          </a:p>
          <a:p>
            <a:pPr>
              <a:lnSpc>
                <a:spcPct val="150000"/>
              </a:lnSpc>
            </a:pPr>
            <a:r>
              <a:rPr lang="ru-RU" sz="2500" dirty="0" smtClean="0"/>
              <a:t>Голованев Никита: </a:t>
            </a:r>
            <a:r>
              <a:rPr lang="en-US" sz="2500" dirty="0" smtClean="0"/>
              <a:t>Backend </a:t>
            </a:r>
            <a:r>
              <a:rPr lang="ru-RU" sz="2500" dirty="0" smtClean="0"/>
              <a:t>разработчик</a:t>
            </a:r>
          </a:p>
          <a:p>
            <a:pPr>
              <a:lnSpc>
                <a:spcPct val="150000"/>
              </a:lnSpc>
            </a:pPr>
            <a:r>
              <a:rPr lang="ru-RU" sz="2500" dirty="0" smtClean="0"/>
              <a:t>Андрусенко Лада:</a:t>
            </a:r>
            <a:r>
              <a:rPr lang="en-US" sz="2500" dirty="0" smtClean="0"/>
              <a:t> </a:t>
            </a:r>
            <a:r>
              <a:rPr lang="ru-RU" sz="2500" dirty="0" smtClean="0"/>
              <a:t>Разработчик БД и </a:t>
            </a:r>
            <a:r>
              <a:rPr lang="en-US" sz="2500" dirty="0" smtClean="0"/>
              <a:t>Frontend</a:t>
            </a:r>
            <a:endParaRPr lang="ru-RU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4348" y="642918"/>
            <a:ext cx="7772400" cy="914407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Цели создания приложения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714488"/>
            <a:ext cx="7772400" cy="3357586"/>
          </a:xfrm>
        </p:spPr>
        <p:txBody>
          <a:bodyPr>
            <a:noAutofit/>
          </a:bodyPr>
          <a:lstStyle/>
          <a:p>
            <a:pPr marL="502920" indent="-457200">
              <a:buFont typeface="+mj-lt"/>
              <a:buAutoNum type="arabicParenR"/>
            </a:pPr>
            <a:r>
              <a:rPr lang="ru-RU" sz="2800" dirty="0" smtClean="0">
                <a:solidFill>
                  <a:schemeClr val="tx1"/>
                </a:solidFill>
              </a:rPr>
              <a:t>Предоставление возможности отслеживать прогресс прохождения игр</a:t>
            </a:r>
          </a:p>
          <a:p>
            <a:pPr marL="502920" indent="-457200">
              <a:buFont typeface="+mj-lt"/>
              <a:buAutoNum type="arabicParenR"/>
            </a:pPr>
            <a:r>
              <a:rPr lang="ru-RU" sz="2800" dirty="0" smtClean="0">
                <a:solidFill>
                  <a:schemeClr val="tx1"/>
                </a:solidFill>
              </a:rPr>
              <a:t>Возможность пользователям просмотра информации о каждой игре</a:t>
            </a:r>
          </a:p>
          <a:p>
            <a:pPr marL="502920" indent="-457200">
              <a:buFont typeface="+mj-lt"/>
              <a:buAutoNum type="arabicParenR"/>
            </a:pPr>
            <a:r>
              <a:rPr lang="ru-RU" sz="2800" dirty="0" smtClean="0">
                <a:solidFill>
                  <a:schemeClr val="tx1"/>
                </a:solidFill>
              </a:rPr>
              <a:t>Взаимодействие с другими пользователями в виде просмотра их списков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2course\ТРПП\pyth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4346" y="1285860"/>
            <a:ext cx="5400000" cy="5400000"/>
          </a:xfrm>
          <a:prstGeom prst="rect">
            <a:avLst/>
          </a:prstGeom>
          <a:noFill/>
        </p:spPr>
      </p:pic>
      <p:pic>
        <p:nvPicPr>
          <p:cNvPr id="1027" name="Picture 3" descr="D:\2course\ТРПП\dock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243710"/>
            <a:ext cx="5400000" cy="5400000"/>
          </a:xfrm>
          <a:prstGeom prst="rect">
            <a:avLst/>
          </a:prstGeom>
          <a:noFill/>
        </p:spPr>
      </p:pic>
      <p:sp>
        <p:nvSpPr>
          <p:cNvPr id="16" name="Прямоугольник 15"/>
          <p:cNvSpPr/>
          <p:nvPr/>
        </p:nvSpPr>
        <p:spPr>
          <a:xfrm>
            <a:off x="3500430" y="4572008"/>
            <a:ext cx="2714644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HTML + CSS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71472" y="4572008"/>
            <a:ext cx="2714644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Django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Архитектура приложения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8" name="Picture 4" descr="D:\2course\ТРПП\htm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4643446"/>
            <a:ext cx="1440000" cy="1440000"/>
          </a:xfrm>
          <a:prstGeom prst="rect">
            <a:avLst/>
          </a:prstGeom>
          <a:noFill/>
        </p:spPr>
      </p:pic>
      <p:pic>
        <p:nvPicPr>
          <p:cNvPr id="1030" name="Picture 6" descr="D:\2course\ТРПП\IGD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29388" y="4286256"/>
            <a:ext cx="2243246" cy="1080000"/>
          </a:xfrm>
          <a:prstGeom prst="rect">
            <a:avLst/>
          </a:prstGeom>
          <a:noFill/>
        </p:spPr>
      </p:pic>
      <p:sp>
        <p:nvSpPr>
          <p:cNvPr id="11" name="Прямоугольник 10"/>
          <p:cNvSpPr/>
          <p:nvPr/>
        </p:nvSpPr>
        <p:spPr>
          <a:xfrm>
            <a:off x="6715140" y="785794"/>
            <a:ext cx="2071702" cy="1071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B4cklog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429388" y="5500702"/>
            <a:ext cx="235745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Requests</a:t>
            </a:r>
            <a:endParaRPr lang="ru-RU" sz="4000" dirty="0">
              <a:solidFill>
                <a:schemeClr val="tx1"/>
              </a:solidFill>
            </a:endParaRPr>
          </a:p>
        </p:txBody>
      </p:sp>
      <p:pic>
        <p:nvPicPr>
          <p:cNvPr id="1031" name="Picture 7" descr="D:\2course\ТРПП\django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14414" y="4714884"/>
            <a:ext cx="1334634" cy="1334634"/>
          </a:xfrm>
          <a:prstGeom prst="rect">
            <a:avLst/>
          </a:prstGeom>
          <a:noFill/>
        </p:spPr>
      </p:pic>
      <p:sp>
        <p:nvSpPr>
          <p:cNvPr id="17" name="Прямоугольник 16"/>
          <p:cNvSpPr/>
          <p:nvPr/>
        </p:nvSpPr>
        <p:spPr>
          <a:xfrm>
            <a:off x="571472" y="3357562"/>
            <a:ext cx="2357454" cy="10001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Pillow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1066800"/>
          </a:xfrm>
        </p:spPr>
        <p:txBody>
          <a:bodyPr>
            <a:normAutofit/>
          </a:bodyPr>
          <a:lstStyle/>
          <a:p>
            <a:r>
              <a:rPr lang="ru-RU" sz="4800" dirty="0" smtClean="0">
                <a:solidFill>
                  <a:schemeClr val="tx1"/>
                </a:solidFill>
              </a:rPr>
              <a:t>Основной функционал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57158" y="1571612"/>
            <a:ext cx="8543956" cy="452596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Составление списков игр:</a:t>
            </a:r>
          </a:p>
          <a:p>
            <a:pPr lvl="1"/>
            <a:r>
              <a:rPr lang="ru-RU" sz="3200" dirty="0" smtClean="0">
                <a:solidFill>
                  <a:schemeClr val="tx1"/>
                </a:solidFill>
              </a:rPr>
              <a:t>Хочу сыграть</a:t>
            </a:r>
          </a:p>
          <a:p>
            <a:pPr lvl="1"/>
            <a:r>
              <a:rPr lang="ru-RU" sz="3200" dirty="0" smtClean="0">
                <a:solidFill>
                  <a:schemeClr val="tx1"/>
                </a:solidFill>
              </a:rPr>
              <a:t>Играю</a:t>
            </a:r>
          </a:p>
          <a:p>
            <a:pPr lvl="1"/>
            <a:r>
              <a:rPr lang="ru-RU" sz="3200" dirty="0" smtClean="0">
                <a:solidFill>
                  <a:schemeClr val="tx1"/>
                </a:solidFill>
              </a:rPr>
              <a:t>Поиграл</a:t>
            </a:r>
          </a:p>
          <a:p>
            <a:pPr lvl="1"/>
            <a:r>
              <a:rPr lang="ru-RU" sz="3200" dirty="0" smtClean="0">
                <a:solidFill>
                  <a:schemeClr val="tx1"/>
                </a:solidFill>
              </a:rPr>
              <a:t>Прошел</a:t>
            </a:r>
            <a:endParaRPr lang="ru-RU" sz="3200" dirty="0" smtClean="0">
              <a:solidFill>
                <a:schemeClr val="tx1"/>
              </a:solidFill>
            </a:endParaRPr>
          </a:p>
          <a:p>
            <a:pPr lvl="1"/>
            <a:r>
              <a:rPr lang="ru-RU" sz="3200" dirty="0" smtClean="0">
                <a:solidFill>
                  <a:schemeClr val="tx1"/>
                </a:solidFill>
              </a:rPr>
              <a:t>Прошел на 100%</a:t>
            </a:r>
          </a:p>
          <a:p>
            <a:r>
              <a:rPr lang="ru-RU" sz="3300" dirty="0" smtClean="0"/>
              <a:t>Прагматичность под мобильные устройства</a:t>
            </a:r>
            <a:endParaRPr lang="ru-RU" sz="33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14282" y="642918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Работа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сайта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69434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41463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Заголовок 1"/>
          <p:cNvSpPr txBox="1">
            <a:spLocks/>
          </p:cNvSpPr>
          <p:nvPr/>
        </p:nvSpPr>
        <p:spPr>
          <a:xfrm>
            <a:off x="214282" y="642918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Функция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поиска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214282" y="642918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Страница</a:t>
            </a:r>
            <a:r>
              <a:rPr kumimoji="0" lang="ru-RU" sz="40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 игры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717838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214282" y="642918"/>
            <a:ext cx="8229600" cy="1066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4000" dirty="0" smtClean="0">
                <a:latin typeface="+mj-lt"/>
                <a:ea typeface="+mj-ea"/>
                <a:cs typeface="+mj-cs"/>
              </a:rPr>
              <a:t>Профиль пользователя</a:t>
            </a:r>
            <a:endParaRPr kumimoji="0" lang="ru-RU" sz="4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736"/>
            <a:ext cx="8694340" cy="50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894076"/>
            <a:ext cx="8229600" cy="106984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6000" b="1" dirty="0" smtClean="0"/>
              <a:t>Спасибо за внимание!</a:t>
            </a:r>
            <a:endParaRPr lang="ru-RU" sz="60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94</TotalTime>
  <Words>85</Words>
  <Application>Microsoft Office PowerPoint</Application>
  <PresentationFormat>Экран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Городская</vt:lpstr>
      <vt:lpstr>Бэклог игр</vt:lpstr>
      <vt:lpstr>Цели создания приложения</vt:lpstr>
      <vt:lpstr>Архитектура приложения</vt:lpstr>
      <vt:lpstr>Основной функционал</vt:lpstr>
      <vt:lpstr>Слайд 5</vt:lpstr>
      <vt:lpstr>Слайд 6</vt:lpstr>
      <vt:lpstr>Слайд 7</vt:lpstr>
      <vt:lpstr>Слайд 8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Бэклог игр</dc:title>
  <dc:creator>Никита Голованев</dc:creator>
  <cp:lastModifiedBy>Никита Голованев</cp:lastModifiedBy>
  <cp:revision>67</cp:revision>
  <dcterms:created xsi:type="dcterms:W3CDTF">2024-05-23T16:13:11Z</dcterms:created>
  <dcterms:modified xsi:type="dcterms:W3CDTF">2024-05-23T17:47:26Z</dcterms:modified>
</cp:coreProperties>
</file>