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8960FB-8D6A-4646-B7B9-59D13731CF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Сортировка с помощью двоичного дерева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A9F706-9324-47AB-B823-CCCD5AB6BDD4}"/>
              </a:ext>
            </a:extLst>
          </p:cNvPr>
          <p:cNvSpPr txBox="1"/>
          <p:nvPr/>
        </p:nvSpPr>
        <p:spPr>
          <a:xfrm>
            <a:off x="7724775" y="3638606"/>
            <a:ext cx="286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Выполнил: Гришин Андрей</a:t>
            </a:r>
          </a:p>
        </p:txBody>
      </p:sp>
    </p:spTree>
    <p:extLst>
      <p:ext uri="{BB962C8B-B14F-4D97-AF65-F5344CB8AC3E}">
        <p14:creationId xmlns:p14="http://schemas.microsoft.com/office/powerpoint/2010/main" val="3488448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329AB4-1FBF-49CB-8BF6-C800C3DE3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1993" y="202692"/>
            <a:ext cx="6208014" cy="654558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Принцип работы алгоритма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ABCD81-684E-490D-9AA2-673D992F1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936" y="1019175"/>
            <a:ext cx="11668125" cy="2295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/>
              <a:t>Сортировка с помощью двоичного дерева </a:t>
            </a:r>
            <a:r>
              <a:rPr lang="ru-RU" sz="2000" dirty="0"/>
              <a:t>– универсальный алгоритм сортировки, заключающийся в построении двоичного дерева поиска по ключам массива (списка), а также с последующей сборкой результирующего массива путём симметричного обхода узлов построенного дерева в необходимом порядке следования ключей. Данная сортировка является оптимальной при получении данных путём непосредственного чтения из потока.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1CD2AA-A9FE-418B-B5D4-62F55977821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916" y="3152775"/>
            <a:ext cx="8158163" cy="308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786105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22</TotalTime>
  <Words>66</Words>
  <Application>Microsoft Office PowerPoint</Application>
  <PresentationFormat>Широкоэкранный</PresentationFormat>
  <Paragraphs>4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Corbel</vt:lpstr>
      <vt:lpstr>Gill Sans MT</vt:lpstr>
      <vt:lpstr>Посылка</vt:lpstr>
      <vt:lpstr>Сортировка с помощью двоичного дерева</vt:lpstr>
      <vt:lpstr>Принцип работы алгоритма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Сортировка с помощью двоичного дерева</dc:title>
  <dc:creator>𝓐𝓷𝓭𝓻𝓮𝔀 𝓖𝓻𝓲𝓼𝓴𝓲𝓷</dc:creator>
  <cp:lastModifiedBy>𝓐𝓷𝓭𝓻𝓮𝔀 𝓖𝓻𝓲𝓼𝓴𝓲𝓷</cp:lastModifiedBy>
  <cp:revision>2</cp:revision>
  <dcterms:created xsi:type="dcterms:W3CDTF">2022-12-07T08:32:52Z</dcterms:created>
  <dcterms:modified xsi:type="dcterms:W3CDTF">2022-12-07T08:55:44Z</dcterms:modified>
</cp:coreProperties>
</file>