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9" r:id="rId2"/>
    <p:sldId id="256" r:id="rId3"/>
    <p:sldId id="261" r:id="rId4"/>
    <p:sldId id="258" r:id="rId5"/>
    <p:sldId id="257" r:id="rId6"/>
    <p:sldId id="262" r:id="rId7"/>
    <p:sldId id="263" r:id="rId8"/>
    <p:sldId id="264" r:id="rId9"/>
    <p:sldId id="265" r:id="rId10"/>
    <p:sldId id="282" r:id="rId11"/>
    <p:sldId id="284" r:id="rId12"/>
    <p:sldId id="283" r:id="rId13"/>
    <p:sldId id="286" r:id="rId14"/>
    <p:sldId id="285" r:id="rId15"/>
    <p:sldId id="290" r:id="rId16"/>
    <p:sldId id="287" r:id="rId17"/>
    <p:sldId id="288" r:id="rId18"/>
    <p:sldId id="289" r:id="rId19"/>
    <p:sldId id="291" r:id="rId20"/>
    <p:sldId id="298" r:id="rId21"/>
    <p:sldId id="297" r:id="rId22"/>
    <p:sldId id="301" r:id="rId23"/>
    <p:sldId id="303" r:id="rId24"/>
    <p:sldId id="302" r:id="rId25"/>
    <p:sldId id="305" r:id="rId26"/>
    <p:sldId id="304" r:id="rId27"/>
    <p:sldId id="308" r:id="rId28"/>
    <p:sldId id="307" r:id="rId29"/>
    <p:sldId id="306" r:id="rId30"/>
    <p:sldId id="293" r:id="rId31"/>
    <p:sldId id="300" r:id="rId32"/>
    <p:sldId id="309" r:id="rId33"/>
    <p:sldId id="310" r:id="rId34"/>
    <p:sldId id="315" r:id="rId35"/>
    <p:sldId id="314" r:id="rId36"/>
    <p:sldId id="313" r:id="rId37"/>
    <p:sldId id="312" r:id="rId38"/>
    <p:sldId id="311" r:id="rId39"/>
    <p:sldId id="292" r:id="rId40"/>
    <p:sldId id="296" r:id="rId41"/>
    <p:sldId id="295" r:id="rId42"/>
    <p:sldId id="316"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4D6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E65089-2EE4-4C78-ABD1-7D445596666E}" v="39" dt="2024-07-18T20:29:39.7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sika.sarode@outlook.com" userId="7399a8276e3b8e30" providerId="LiveId" clId="{B2E65089-2EE4-4C78-ABD1-7D445596666E}"/>
    <pc:docChg chg="undo custSel addSld delSld modSld sldOrd">
      <pc:chgData name="rasika.sarode@outlook.com" userId="7399a8276e3b8e30" providerId="LiveId" clId="{B2E65089-2EE4-4C78-ABD1-7D445596666E}" dt="2024-07-19T01:16:39.129" v="1578" actId="20577"/>
      <pc:docMkLst>
        <pc:docMk/>
      </pc:docMkLst>
      <pc:sldChg chg="del">
        <pc:chgData name="rasika.sarode@outlook.com" userId="7399a8276e3b8e30" providerId="LiveId" clId="{B2E65089-2EE4-4C78-ABD1-7D445596666E}" dt="2024-07-18T20:27:36.037" v="1511" actId="47"/>
        <pc:sldMkLst>
          <pc:docMk/>
          <pc:sldMk cId="2197969580" sldId="260"/>
        </pc:sldMkLst>
      </pc:sldChg>
      <pc:sldChg chg="addSp delSp modSp mod chgLayout">
        <pc:chgData name="rasika.sarode@outlook.com" userId="7399a8276e3b8e30" providerId="LiveId" clId="{B2E65089-2EE4-4C78-ABD1-7D445596666E}" dt="2024-07-18T19:08:58.902" v="182" actId="700"/>
        <pc:sldMkLst>
          <pc:docMk/>
          <pc:sldMk cId="3061318423" sldId="262"/>
        </pc:sldMkLst>
        <pc:spChg chg="mod ord">
          <ac:chgData name="rasika.sarode@outlook.com" userId="7399a8276e3b8e30" providerId="LiveId" clId="{B2E65089-2EE4-4C78-ABD1-7D445596666E}" dt="2024-07-18T19:08:58.902" v="182" actId="700"/>
          <ac:spMkLst>
            <pc:docMk/>
            <pc:sldMk cId="3061318423" sldId="262"/>
            <ac:spMk id="2" creationId="{67EADBB8-7EC9-0C85-D365-DFA12D2D0A10}"/>
          </ac:spMkLst>
        </pc:spChg>
        <pc:spChg chg="add del mod ord">
          <ac:chgData name="rasika.sarode@outlook.com" userId="7399a8276e3b8e30" providerId="LiveId" clId="{B2E65089-2EE4-4C78-ABD1-7D445596666E}" dt="2024-07-18T19:08:58.902" v="182" actId="700"/>
          <ac:spMkLst>
            <pc:docMk/>
            <pc:sldMk cId="3061318423" sldId="262"/>
            <ac:spMk id="6" creationId="{61136CAE-1A28-20B1-D410-C415F661A30A}"/>
          </ac:spMkLst>
        </pc:spChg>
      </pc:sldChg>
      <pc:sldChg chg="addSp delSp modSp mod chgLayout">
        <pc:chgData name="rasika.sarode@outlook.com" userId="7399a8276e3b8e30" providerId="LiveId" clId="{B2E65089-2EE4-4C78-ABD1-7D445596666E}" dt="2024-07-18T19:09:06.410" v="184" actId="700"/>
        <pc:sldMkLst>
          <pc:docMk/>
          <pc:sldMk cId="640241808" sldId="263"/>
        </pc:sldMkLst>
        <pc:spChg chg="mod ord">
          <ac:chgData name="rasika.sarode@outlook.com" userId="7399a8276e3b8e30" providerId="LiveId" clId="{B2E65089-2EE4-4C78-ABD1-7D445596666E}" dt="2024-07-18T19:09:06.410" v="184" actId="700"/>
          <ac:spMkLst>
            <pc:docMk/>
            <pc:sldMk cId="640241808" sldId="263"/>
            <ac:spMk id="2" creationId="{BEDF99E9-CDBD-F039-BF94-5798835AE4B0}"/>
          </ac:spMkLst>
        </pc:spChg>
        <pc:spChg chg="add del mod ord">
          <ac:chgData name="rasika.sarode@outlook.com" userId="7399a8276e3b8e30" providerId="LiveId" clId="{B2E65089-2EE4-4C78-ABD1-7D445596666E}" dt="2024-07-18T19:09:06.410" v="184" actId="700"/>
          <ac:spMkLst>
            <pc:docMk/>
            <pc:sldMk cId="640241808" sldId="263"/>
            <ac:spMk id="7" creationId="{424071D7-05DA-2F8A-5806-59382BB9FBB5}"/>
          </ac:spMkLst>
        </pc:spChg>
      </pc:sldChg>
      <pc:sldChg chg="del">
        <pc:chgData name="rasika.sarode@outlook.com" userId="7399a8276e3b8e30" providerId="LiveId" clId="{B2E65089-2EE4-4C78-ABD1-7D445596666E}" dt="2024-07-18T19:07:56.402" v="165" actId="47"/>
        <pc:sldMkLst>
          <pc:docMk/>
          <pc:sldMk cId="1585897642" sldId="266"/>
        </pc:sldMkLst>
      </pc:sldChg>
      <pc:sldChg chg="del">
        <pc:chgData name="rasika.sarode@outlook.com" userId="7399a8276e3b8e30" providerId="LiveId" clId="{B2E65089-2EE4-4C78-ABD1-7D445596666E}" dt="2024-07-18T19:07:57.181" v="166" actId="47"/>
        <pc:sldMkLst>
          <pc:docMk/>
          <pc:sldMk cId="3039980454" sldId="267"/>
        </pc:sldMkLst>
      </pc:sldChg>
      <pc:sldChg chg="del">
        <pc:chgData name="rasika.sarode@outlook.com" userId="7399a8276e3b8e30" providerId="LiveId" clId="{B2E65089-2EE4-4C78-ABD1-7D445596666E}" dt="2024-07-18T19:07:57.418" v="167" actId="47"/>
        <pc:sldMkLst>
          <pc:docMk/>
          <pc:sldMk cId="1024006322" sldId="268"/>
        </pc:sldMkLst>
      </pc:sldChg>
      <pc:sldChg chg="del">
        <pc:chgData name="rasika.sarode@outlook.com" userId="7399a8276e3b8e30" providerId="LiveId" clId="{B2E65089-2EE4-4C78-ABD1-7D445596666E}" dt="2024-07-18T19:07:58.957" v="168" actId="47"/>
        <pc:sldMkLst>
          <pc:docMk/>
          <pc:sldMk cId="175232928" sldId="269"/>
        </pc:sldMkLst>
      </pc:sldChg>
      <pc:sldChg chg="del">
        <pc:chgData name="rasika.sarode@outlook.com" userId="7399a8276e3b8e30" providerId="LiveId" clId="{B2E65089-2EE4-4C78-ABD1-7D445596666E}" dt="2024-07-18T19:07:59.164" v="169" actId="47"/>
        <pc:sldMkLst>
          <pc:docMk/>
          <pc:sldMk cId="3771795" sldId="270"/>
        </pc:sldMkLst>
      </pc:sldChg>
      <pc:sldChg chg="del">
        <pc:chgData name="rasika.sarode@outlook.com" userId="7399a8276e3b8e30" providerId="LiveId" clId="{B2E65089-2EE4-4C78-ABD1-7D445596666E}" dt="2024-07-18T19:07:59.321" v="170" actId="47"/>
        <pc:sldMkLst>
          <pc:docMk/>
          <pc:sldMk cId="4001048341" sldId="271"/>
        </pc:sldMkLst>
      </pc:sldChg>
      <pc:sldChg chg="del">
        <pc:chgData name="rasika.sarode@outlook.com" userId="7399a8276e3b8e30" providerId="LiveId" clId="{B2E65089-2EE4-4C78-ABD1-7D445596666E}" dt="2024-07-18T19:07:59.480" v="171" actId="47"/>
        <pc:sldMkLst>
          <pc:docMk/>
          <pc:sldMk cId="3139199535" sldId="272"/>
        </pc:sldMkLst>
      </pc:sldChg>
      <pc:sldChg chg="del">
        <pc:chgData name="rasika.sarode@outlook.com" userId="7399a8276e3b8e30" providerId="LiveId" clId="{B2E65089-2EE4-4C78-ABD1-7D445596666E}" dt="2024-07-18T19:08:00.559" v="172" actId="47"/>
        <pc:sldMkLst>
          <pc:docMk/>
          <pc:sldMk cId="2343921271" sldId="273"/>
        </pc:sldMkLst>
      </pc:sldChg>
      <pc:sldChg chg="del">
        <pc:chgData name="rasika.sarode@outlook.com" userId="7399a8276e3b8e30" providerId="LiveId" clId="{B2E65089-2EE4-4C78-ABD1-7D445596666E}" dt="2024-07-18T19:08:00.749" v="173" actId="47"/>
        <pc:sldMkLst>
          <pc:docMk/>
          <pc:sldMk cId="3522291016" sldId="274"/>
        </pc:sldMkLst>
      </pc:sldChg>
      <pc:sldChg chg="del">
        <pc:chgData name="rasika.sarode@outlook.com" userId="7399a8276e3b8e30" providerId="LiveId" clId="{B2E65089-2EE4-4C78-ABD1-7D445596666E}" dt="2024-07-18T19:08:00.929" v="174" actId="47"/>
        <pc:sldMkLst>
          <pc:docMk/>
          <pc:sldMk cId="13705881" sldId="275"/>
        </pc:sldMkLst>
      </pc:sldChg>
      <pc:sldChg chg="del">
        <pc:chgData name="rasika.sarode@outlook.com" userId="7399a8276e3b8e30" providerId="LiveId" clId="{B2E65089-2EE4-4C78-ABD1-7D445596666E}" dt="2024-07-18T19:08:01.080" v="175" actId="47"/>
        <pc:sldMkLst>
          <pc:docMk/>
          <pc:sldMk cId="2240470387" sldId="276"/>
        </pc:sldMkLst>
      </pc:sldChg>
      <pc:sldChg chg="del">
        <pc:chgData name="rasika.sarode@outlook.com" userId="7399a8276e3b8e30" providerId="LiveId" clId="{B2E65089-2EE4-4C78-ABD1-7D445596666E}" dt="2024-07-18T19:08:02.107" v="176" actId="47"/>
        <pc:sldMkLst>
          <pc:docMk/>
          <pc:sldMk cId="4034353043" sldId="277"/>
        </pc:sldMkLst>
      </pc:sldChg>
      <pc:sldChg chg="del">
        <pc:chgData name="rasika.sarode@outlook.com" userId="7399a8276e3b8e30" providerId="LiveId" clId="{B2E65089-2EE4-4C78-ABD1-7D445596666E}" dt="2024-07-18T19:08:02.311" v="177" actId="47"/>
        <pc:sldMkLst>
          <pc:docMk/>
          <pc:sldMk cId="427415624" sldId="278"/>
        </pc:sldMkLst>
      </pc:sldChg>
      <pc:sldChg chg="del">
        <pc:chgData name="rasika.sarode@outlook.com" userId="7399a8276e3b8e30" providerId="LiveId" clId="{B2E65089-2EE4-4C78-ABD1-7D445596666E}" dt="2024-07-18T19:08:02.484" v="178" actId="47"/>
        <pc:sldMkLst>
          <pc:docMk/>
          <pc:sldMk cId="1099816762" sldId="279"/>
        </pc:sldMkLst>
      </pc:sldChg>
      <pc:sldChg chg="del">
        <pc:chgData name="rasika.sarode@outlook.com" userId="7399a8276e3b8e30" providerId="LiveId" clId="{B2E65089-2EE4-4C78-ABD1-7D445596666E}" dt="2024-07-18T19:08:02.912" v="179" actId="47"/>
        <pc:sldMkLst>
          <pc:docMk/>
          <pc:sldMk cId="1067305317" sldId="280"/>
        </pc:sldMkLst>
      </pc:sldChg>
      <pc:sldChg chg="del">
        <pc:chgData name="rasika.sarode@outlook.com" userId="7399a8276e3b8e30" providerId="LiveId" clId="{B2E65089-2EE4-4C78-ABD1-7D445596666E}" dt="2024-07-18T19:08:03.910" v="180" actId="47"/>
        <pc:sldMkLst>
          <pc:docMk/>
          <pc:sldMk cId="2590456695" sldId="281"/>
        </pc:sldMkLst>
      </pc:sldChg>
      <pc:sldChg chg="modSp mod">
        <pc:chgData name="rasika.sarode@outlook.com" userId="7399a8276e3b8e30" providerId="LiveId" clId="{B2E65089-2EE4-4C78-ABD1-7D445596666E}" dt="2024-07-18T19:09:46.254" v="198" actId="1036"/>
        <pc:sldMkLst>
          <pc:docMk/>
          <pc:sldMk cId="181638545" sldId="282"/>
        </pc:sldMkLst>
        <pc:spChg chg="mod">
          <ac:chgData name="rasika.sarode@outlook.com" userId="7399a8276e3b8e30" providerId="LiveId" clId="{B2E65089-2EE4-4C78-ABD1-7D445596666E}" dt="2024-07-18T19:09:46.254" v="198" actId="1036"/>
          <ac:spMkLst>
            <pc:docMk/>
            <pc:sldMk cId="181638545" sldId="282"/>
            <ac:spMk id="5" creationId="{9FCCE3FF-F44F-1BE9-14E8-4C55DBDE94D3}"/>
          </ac:spMkLst>
        </pc:spChg>
        <pc:spChg chg="mod">
          <ac:chgData name="rasika.sarode@outlook.com" userId="7399a8276e3b8e30" providerId="LiveId" clId="{B2E65089-2EE4-4C78-ABD1-7D445596666E}" dt="2024-07-18T19:09:43.442" v="191" actId="1036"/>
          <ac:spMkLst>
            <pc:docMk/>
            <pc:sldMk cId="181638545" sldId="282"/>
            <ac:spMk id="7" creationId="{B7AF9F3D-974B-4E26-56EB-ED5419ED3801}"/>
          </ac:spMkLst>
        </pc:spChg>
      </pc:sldChg>
      <pc:sldChg chg="addSp delSp modSp add mod ord">
        <pc:chgData name="rasika.sarode@outlook.com" userId="7399a8276e3b8e30" providerId="LiveId" clId="{B2E65089-2EE4-4C78-ABD1-7D445596666E}" dt="2024-07-18T18:59:05.979" v="57" actId="1076"/>
        <pc:sldMkLst>
          <pc:docMk/>
          <pc:sldMk cId="3183070083" sldId="285"/>
        </pc:sldMkLst>
        <pc:spChg chg="del">
          <ac:chgData name="rasika.sarode@outlook.com" userId="7399a8276e3b8e30" providerId="LiveId" clId="{B2E65089-2EE4-4C78-ABD1-7D445596666E}" dt="2024-07-18T18:58:13.976" v="38" actId="478"/>
          <ac:spMkLst>
            <pc:docMk/>
            <pc:sldMk cId="3183070083" sldId="285"/>
            <ac:spMk id="2" creationId="{B023F261-385F-1694-0CB1-8213D0850021}"/>
          </ac:spMkLst>
        </pc:spChg>
        <pc:spChg chg="del mod">
          <ac:chgData name="rasika.sarode@outlook.com" userId="7399a8276e3b8e30" providerId="LiveId" clId="{B2E65089-2EE4-4C78-ABD1-7D445596666E}" dt="2024-07-18T18:58:44.122" v="50" actId="478"/>
          <ac:spMkLst>
            <pc:docMk/>
            <pc:sldMk cId="3183070083" sldId="285"/>
            <ac:spMk id="4" creationId="{5AA3A1CE-93E7-0518-24E3-71FB1DBC0333}"/>
          </ac:spMkLst>
        </pc:spChg>
        <pc:spChg chg="add del mod">
          <ac:chgData name="rasika.sarode@outlook.com" userId="7399a8276e3b8e30" providerId="LiveId" clId="{B2E65089-2EE4-4C78-ABD1-7D445596666E}" dt="2024-07-18T18:58:18.094" v="40" actId="478"/>
          <ac:spMkLst>
            <pc:docMk/>
            <pc:sldMk cId="3183070083" sldId="285"/>
            <ac:spMk id="6" creationId="{EFD92C27-E078-ACDC-EB82-31E15B1B419D}"/>
          </ac:spMkLst>
        </pc:spChg>
        <pc:spChg chg="add mod">
          <ac:chgData name="rasika.sarode@outlook.com" userId="7399a8276e3b8e30" providerId="LiveId" clId="{B2E65089-2EE4-4C78-ABD1-7D445596666E}" dt="2024-07-18T18:58:24.643" v="41" actId="1076"/>
          <ac:spMkLst>
            <pc:docMk/>
            <pc:sldMk cId="3183070083" sldId="285"/>
            <ac:spMk id="7" creationId="{DDBAA2C4-D37D-2C40-C8DF-4A567F506198}"/>
          </ac:spMkLst>
        </pc:spChg>
        <pc:spChg chg="add mod">
          <ac:chgData name="rasika.sarode@outlook.com" userId="7399a8276e3b8e30" providerId="LiveId" clId="{B2E65089-2EE4-4C78-ABD1-7D445596666E}" dt="2024-07-18T18:59:05.979" v="57" actId="1076"/>
          <ac:spMkLst>
            <pc:docMk/>
            <pc:sldMk cId="3183070083" sldId="285"/>
            <ac:spMk id="10" creationId="{C104F920-9519-BEEF-080F-4C4705D2FECF}"/>
          </ac:spMkLst>
        </pc:spChg>
        <pc:picChg chg="del">
          <ac:chgData name="rasika.sarode@outlook.com" userId="7399a8276e3b8e30" providerId="LiveId" clId="{B2E65089-2EE4-4C78-ABD1-7D445596666E}" dt="2024-07-18T18:58:25.899" v="42" actId="478"/>
          <ac:picMkLst>
            <pc:docMk/>
            <pc:sldMk cId="3183070083" sldId="285"/>
            <ac:picMk id="3" creationId="{4BD2CF2A-1220-05F0-7BD0-7CDF41666249}"/>
          </ac:picMkLst>
        </pc:picChg>
        <pc:picChg chg="add mod">
          <ac:chgData name="rasika.sarode@outlook.com" userId="7399a8276e3b8e30" providerId="LiveId" clId="{B2E65089-2EE4-4C78-ABD1-7D445596666E}" dt="2024-07-18T18:59:03.446" v="56" actId="1076"/>
          <ac:picMkLst>
            <pc:docMk/>
            <pc:sldMk cId="3183070083" sldId="285"/>
            <ac:picMk id="8" creationId="{A73192FC-366A-8E9F-A36E-A6C1E050AA2B}"/>
          </ac:picMkLst>
        </pc:picChg>
      </pc:sldChg>
      <pc:sldChg chg="addSp delSp modSp add mod ord">
        <pc:chgData name="rasika.sarode@outlook.com" userId="7399a8276e3b8e30" providerId="LiveId" clId="{B2E65089-2EE4-4C78-ABD1-7D445596666E}" dt="2024-07-18T18:59:34.550" v="66" actId="1076"/>
        <pc:sldMkLst>
          <pc:docMk/>
          <pc:sldMk cId="3164196851" sldId="286"/>
        </pc:sldMkLst>
        <pc:spChg chg="mod">
          <ac:chgData name="rasika.sarode@outlook.com" userId="7399a8276e3b8e30" providerId="LiveId" clId="{B2E65089-2EE4-4C78-ABD1-7D445596666E}" dt="2024-07-18T18:56:00.679" v="11"/>
          <ac:spMkLst>
            <pc:docMk/>
            <pc:sldMk cId="3164196851" sldId="286"/>
            <ac:spMk id="2" creationId="{8ECC2550-5937-3EA0-349F-E265D6251E02}"/>
          </ac:spMkLst>
        </pc:spChg>
        <pc:spChg chg="del mod">
          <ac:chgData name="rasika.sarode@outlook.com" userId="7399a8276e3b8e30" providerId="LiveId" clId="{B2E65089-2EE4-4C78-ABD1-7D445596666E}" dt="2024-07-18T18:59:09.667" v="58" actId="478"/>
          <ac:spMkLst>
            <pc:docMk/>
            <pc:sldMk cId="3164196851" sldId="286"/>
            <ac:spMk id="3" creationId="{F112A5BA-AA09-48DF-429D-59B0A5196072}"/>
          </ac:spMkLst>
        </pc:spChg>
        <pc:spChg chg="mod">
          <ac:chgData name="rasika.sarode@outlook.com" userId="7399a8276e3b8e30" providerId="LiveId" clId="{B2E65089-2EE4-4C78-ABD1-7D445596666E}" dt="2024-07-18T18:59:34.550" v="66" actId="1076"/>
          <ac:spMkLst>
            <pc:docMk/>
            <pc:sldMk cId="3164196851" sldId="286"/>
            <ac:spMk id="5" creationId="{9FCCE3FF-F44F-1BE9-14E8-4C55DBDE94D3}"/>
          </ac:spMkLst>
        </pc:spChg>
        <pc:spChg chg="del mod">
          <ac:chgData name="rasika.sarode@outlook.com" userId="7399a8276e3b8e30" providerId="LiveId" clId="{B2E65089-2EE4-4C78-ABD1-7D445596666E}" dt="2024-07-18T18:58:35.283" v="47"/>
          <ac:spMkLst>
            <pc:docMk/>
            <pc:sldMk cId="3164196851" sldId="286"/>
            <ac:spMk id="7" creationId="{B7AF9F3D-974B-4E26-56EB-ED5419ED3801}"/>
          </ac:spMkLst>
        </pc:spChg>
        <pc:picChg chg="del">
          <ac:chgData name="rasika.sarode@outlook.com" userId="7399a8276e3b8e30" providerId="LiveId" clId="{B2E65089-2EE4-4C78-ABD1-7D445596666E}" dt="2024-07-18T18:56:33.796" v="16" actId="478"/>
          <ac:picMkLst>
            <pc:docMk/>
            <pc:sldMk cId="3164196851" sldId="286"/>
            <ac:picMk id="4" creationId="{9386189F-6E83-6AD3-3C4A-C2A13ABBF925}"/>
          </ac:picMkLst>
        </pc:picChg>
        <pc:picChg chg="del">
          <ac:chgData name="rasika.sarode@outlook.com" userId="7399a8276e3b8e30" providerId="LiveId" clId="{B2E65089-2EE4-4C78-ABD1-7D445596666E}" dt="2024-07-18T18:56:59.010" v="20" actId="478"/>
          <ac:picMkLst>
            <pc:docMk/>
            <pc:sldMk cId="3164196851" sldId="286"/>
            <ac:picMk id="6" creationId="{77F9FE59-1184-ECF1-8092-950BBA549DCB}"/>
          </ac:picMkLst>
        </pc:picChg>
        <pc:picChg chg="add del mod">
          <ac:chgData name="rasika.sarode@outlook.com" userId="7399a8276e3b8e30" providerId="LiveId" clId="{B2E65089-2EE4-4C78-ABD1-7D445596666E}" dt="2024-07-18T18:58:28.654" v="43" actId="21"/>
          <ac:picMkLst>
            <pc:docMk/>
            <pc:sldMk cId="3164196851" sldId="286"/>
            <ac:picMk id="8" creationId="{A73192FC-366A-8E9F-A36E-A6C1E050AA2B}"/>
          </ac:picMkLst>
        </pc:picChg>
        <pc:picChg chg="add mod">
          <ac:chgData name="rasika.sarode@outlook.com" userId="7399a8276e3b8e30" providerId="LiveId" clId="{B2E65089-2EE4-4C78-ABD1-7D445596666E}" dt="2024-07-18T18:59:18.032" v="62" actId="208"/>
          <ac:picMkLst>
            <pc:docMk/>
            <pc:sldMk cId="3164196851" sldId="286"/>
            <ac:picMk id="9" creationId="{0542F23E-0B1A-3CC6-0EE7-AB9DC3D6E694}"/>
          </ac:picMkLst>
        </pc:picChg>
      </pc:sldChg>
      <pc:sldChg chg="addSp delSp modSp add mod">
        <pc:chgData name="rasika.sarode@outlook.com" userId="7399a8276e3b8e30" providerId="LiveId" clId="{B2E65089-2EE4-4C78-ABD1-7D445596666E}" dt="2024-07-18T19:05:46.967" v="136" actId="1076"/>
        <pc:sldMkLst>
          <pc:docMk/>
          <pc:sldMk cId="320155147" sldId="287"/>
        </pc:sldMkLst>
        <pc:spChg chg="mod">
          <ac:chgData name="rasika.sarode@outlook.com" userId="7399a8276e3b8e30" providerId="LiveId" clId="{B2E65089-2EE4-4C78-ABD1-7D445596666E}" dt="2024-07-18T19:02:02.655" v="105" actId="255"/>
          <ac:spMkLst>
            <pc:docMk/>
            <pc:sldMk cId="320155147" sldId="287"/>
            <ac:spMk id="2" creationId="{B023F261-385F-1694-0CB1-8213D0850021}"/>
          </ac:spMkLst>
        </pc:spChg>
        <pc:spChg chg="mod">
          <ac:chgData name="rasika.sarode@outlook.com" userId="7399a8276e3b8e30" providerId="LiveId" clId="{B2E65089-2EE4-4C78-ABD1-7D445596666E}" dt="2024-07-18T19:05:46.967" v="136" actId="1076"/>
          <ac:spMkLst>
            <pc:docMk/>
            <pc:sldMk cId="320155147" sldId="287"/>
            <ac:spMk id="4" creationId="{5AA3A1CE-93E7-0518-24E3-71FB1DBC0333}"/>
          </ac:spMkLst>
        </pc:spChg>
        <pc:picChg chg="del">
          <ac:chgData name="rasika.sarode@outlook.com" userId="7399a8276e3b8e30" providerId="LiveId" clId="{B2E65089-2EE4-4C78-ABD1-7D445596666E}" dt="2024-07-18T19:05:30.068" v="129" actId="478"/>
          <ac:picMkLst>
            <pc:docMk/>
            <pc:sldMk cId="320155147" sldId="287"/>
            <ac:picMk id="3" creationId="{4BD2CF2A-1220-05F0-7BD0-7CDF41666249}"/>
          </ac:picMkLst>
        </pc:picChg>
        <pc:picChg chg="add mod">
          <ac:chgData name="rasika.sarode@outlook.com" userId="7399a8276e3b8e30" providerId="LiveId" clId="{B2E65089-2EE4-4C78-ABD1-7D445596666E}" dt="2024-07-18T19:05:39.678" v="134" actId="208"/>
          <ac:picMkLst>
            <pc:docMk/>
            <pc:sldMk cId="320155147" sldId="287"/>
            <ac:picMk id="6" creationId="{47B7AB9A-9C0E-282A-870A-BDF9CA864E32}"/>
          </ac:picMkLst>
        </pc:picChg>
      </pc:sldChg>
      <pc:sldChg chg="addSp delSp modSp add mod">
        <pc:chgData name="rasika.sarode@outlook.com" userId="7399a8276e3b8e30" providerId="LiveId" clId="{B2E65089-2EE4-4C78-ABD1-7D445596666E}" dt="2024-07-18T19:06:45.936" v="144" actId="208"/>
        <pc:sldMkLst>
          <pc:docMk/>
          <pc:sldMk cId="1379461763" sldId="288"/>
        </pc:sldMkLst>
        <pc:spChg chg="mod">
          <ac:chgData name="rasika.sarode@outlook.com" userId="7399a8276e3b8e30" providerId="LiveId" clId="{B2E65089-2EE4-4C78-ABD1-7D445596666E}" dt="2024-07-18T19:06:16.477" v="139"/>
          <ac:spMkLst>
            <pc:docMk/>
            <pc:sldMk cId="1379461763" sldId="288"/>
            <ac:spMk id="2" creationId="{B023F261-385F-1694-0CB1-8213D0850021}"/>
          </ac:spMkLst>
        </pc:spChg>
        <pc:spChg chg="mod">
          <ac:chgData name="rasika.sarode@outlook.com" userId="7399a8276e3b8e30" providerId="LiveId" clId="{B2E65089-2EE4-4C78-ABD1-7D445596666E}" dt="2024-07-18T19:06:25.780" v="140"/>
          <ac:spMkLst>
            <pc:docMk/>
            <pc:sldMk cId="1379461763" sldId="288"/>
            <ac:spMk id="4" creationId="{5AA3A1CE-93E7-0518-24E3-71FB1DBC0333}"/>
          </ac:spMkLst>
        </pc:spChg>
        <pc:picChg chg="del">
          <ac:chgData name="rasika.sarode@outlook.com" userId="7399a8276e3b8e30" providerId="LiveId" clId="{B2E65089-2EE4-4C78-ABD1-7D445596666E}" dt="2024-07-18T19:06:39.345" v="141" actId="478"/>
          <ac:picMkLst>
            <pc:docMk/>
            <pc:sldMk cId="1379461763" sldId="288"/>
            <ac:picMk id="3" creationId="{4BD2CF2A-1220-05F0-7BD0-7CDF41666249}"/>
          </ac:picMkLst>
        </pc:picChg>
        <pc:picChg chg="add mod">
          <ac:chgData name="rasika.sarode@outlook.com" userId="7399a8276e3b8e30" providerId="LiveId" clId="{B2E65089-2EE4-4C78-ABD1-7D445596666E}" dt="2024-07-18T19:06:45.936" v="144" actId="208"/>
          <ac:picMkLst>
            <pc:docMk/>
            <pc:sldMk cId="1379461763" sldId="288"/>
            <ac:picMk id="5" creationId="{B2A3E129-698B-ADB5-44E1-F8BF59E02C83}"/>
          </ac:picMkLst>
        </pc:picChg>
      </pc:sldChg>
      <pc:sldChg chg="addSp delSp modSp add mod">
        <pc:chgData name="rasika.sarode@outlook.com" userId="7399a8276e3b8e30" providerId="LiveId" clId="{B2E65089-2EE4-4C78-ABD1-7D445596666E}" dt="2024-07-18T19:07:48.898" v="164" actId="208"/>
        <pc:sldMkLst>
          <pc:docMk/>
          <pc:sldMk cId="1666998442" sldId="289"/>
        </pc:sldMkLst>
        <pc:spChg chg="mod">
          <ac:chgData name="rasika.sarode@outlook.com" userId="7399a8276e3b8e30" providerId="LiveId" clId="{B2E65089-2EE4-4C78-ABD1-7D445596666E}" dt="2024-07-18T19:07:34.861" v="160" actId="14100"/>
          <ac:spMkLst>
            <pc:docMk/>
            <pc:sldMk cId="1666998442" sldId="289"/>
            <ac:spMk id="2" creationId="{B023F261-385F-1694-0CB1-8213D0850021}"/>
          </ac:spMkLst>
        </pc:spChg>
        <pc:spChg chg="mod">
          <ac:chgData name="rasika.sarode@outlook.com" userId="7399a8276e3b8e30" providerId="LiveId" clId="{B2E65089-2EE4-4C78-ABD1-7D445596666E}" dt="2024-07-18T19:07:42.192" v="162" actId="14100"/>
          <ac:spMkLst>
            <pc:docMk/>
            <pc:sldMk cId="1666998442" sldId="289"/>
            <ac:spMk id="4" creationId="{5AA3A1CE-93E7-0518-24E3-71FB1DBC0333}"/>
          </ac:spMkLst>
        </pc:spChg>
        <pc:picChg chg="del">
          <ac:chgData name="rasika.sarode@outlook.com" userId="7399a8276e3b8e30" providerId="LiveId" clId="{B2E65089-2EE4-4C78-ABD1-7D445596666E}" dt="2024-07-18T19:07:21.686" v="156" actId="478"/>
          <ac:picMkLst>
            <pc:docMk/>
            <pc:sldMk cId="1666998442" sldId="289"/>
            <ac:picMk id="3" creationId="{4BD2CF2A-1220-05F0-7BD0-7CDF41666249}"/>
          </ac:picMkLst>
        </pc:picChg>
        <pc:picChg chg="add mod">
          <ac:chgData name="rasika.sarode@outlook.com" userId="7399a8276e3b8e30" providerId="LiveId" clId="{B2E65089-2EE4-4C78-ABD1-7D445596666E}" dt="2024-07-18T19:07:18.728" v="155"/>
          <ac:picMkLst>
            <pc:docMk/>
            <pc:sldMk cId="1666998442" sldId="289"/>
            <ac:picMk id="5" creationId="{A694259C-4AC8-3C8B-7064-5B3CD4971DF8}"/>
          </ac:picMkLst>
        </pc:picChg>
        <pc:picChg chg="add mod">
          <ac:chgData name="rasika.sarode@outlook.com" userId="7399a8276e3b8e30" providerId="LiveId" clId="{B2E65089-2EE4-4C78-ABD1-7D445596666E}" dt="2024-07-18T19:07:48.898" v="164" actId="208"/>
          <ac:picMkLst>
            <pc:docMk/>
            <pc:sldMk cId="1666998442" sldId="289"/>
            <ac:picMk id="6" creationId="{A4D816BF-C0D7-6796-5E65-1482D8677657}"/>
          </ac:picMkLst>
        </pc:picChg>
      </pc:sldChg>
      <pc:sldChg chg="addSp delSp modSp add mod">
        <pc:chgData name="rasika.sarode@outlook.com" userId="7399a8276e3b8e30" providerId="LiveId" clId="{B2E65089-2EE4-4C78-ABD1-7D445596666E}" dt="2024-07-18T19:01:25.259" v="95" actId="1037"/>
        <pc:sldMkLst>
          <pc:docMk/>
          <pc:sldMk cId="341221548" sldId="290"/>
        </pc:sldMkLst>
        <pc:spChg chg="mod">
          <ac:chgData name="rasika.sarode@outlook.com" userId="7399a8276e3b8e30" providerId="LiveId" clId="{B2E65089-2EE4-4C78-ABD1-7D445596666E}" dt="2024-07-18T18:59:52.346" v="67"/>
          <ac:spMkLst>
            <pc:docMk/>
            <pc:sldMk cId="341221548" sldId="290"/>
            <ac:spMk id="2" creationId="{B023F261-385F-1694-0CB1-8213D0850021}"/>
          </ac:spMkLst>
        </pc:spChg>
        <pc:spChg chg="mod">
          <ac:chgData name="rasika.sarode@outlook.com" userId="7399a8276e3b8e30" providerId="LiveId" clId="{B2E65089-2EE4-4C78-ABD1-7D445596666E}" dt="2024-07-18T19:01:25.259" v="95" actId="1037"/>
          <ac:spMkLst>
            <pc:docMk/>
            <pc:sldMk cId="341221548" sldId="290"/>
            <ac:spMk id="4" creationId="{5AA3A1CE-93E7-0518-24E3-71FB1DBC0333}"/>
          </ac:spMkLst>
        </pc:spChg>
        <pc:picChg chg="del">
          <ac:chgData name="rasika.sarode@outlook.com" userId="7399a8276e3b8e30" providerId="LiveId" clId="{B2E65089-2EE4-4C78-ABD1-7D445596666E}" dt="2024-07-18T19:00:19.884" v="68" actId="478"/>
          <ac:picMkLst>
            <pc:docMk/>
            <pc:sldMk cId="341221548" sldId="290"/>
            <ac:picMk id="3" creationId="{4BD2CF2A-1220-05F0-7BD0-7CDF41666249}"/>
          </ac:picMkLst>
        </pc:picChg>
        <pc:picChg chg="add mod">
          <ac:chgData name="rasika.sarode@outlook.com" userId="7399a8276e3b8e30" providerId="LiveId" clId="{B2E65089-2EE4-4C78-ABD1-7D445596666E}" dt="2024-07-18T19:01:13.583" v="83" actId="208"/>
          <ac:picMkLst>
            <pc:docMk/>
            <pc:sldMk cId="341221548" sldId="290"/>
            <ac:picMk id="5" creationId="{0002FFBC-B369-B4F1-8CE4-6155B674C392}"/>
          </ac:picMkLst>
        </pc:picChg>
      </pc:sldChg>
      <pc:sldChg chg="modSp add mod ord">
        <pc:chgData name="rasika.sarode@outlook.com" userId="7399a8276e3b8e30" providerId="LiveId" clId="{B2E65089-2EE4-4C78-ABD1-7D445596666E}" dt="2024-07-18T19:10:53.799" v="250" actId="20577"/>
        <pc:sldMkLst>
          <pc:docMk/>
          <pc:sldMk cId="2257761030" sldId="291"/>
        </pc:sldMkLst>
        <pc:spChg chg="mod">
          <ac:chgData name="rasika.sarode@outlook.com" userId="7399a8276e3b8e30" providerId="LiveId" clId="{B2E65089-2EE4-4C78-ABD1-7D445596666E}" dt="2024-07-18T19:10:53.799" v="250" actId="20577"/>
          <ac:spMkLst>
            <pc:docMk/>
            <pc:sldMk cId="2257761030" sldId="291"/>
            <ac:spMk id="2" creationId="{28D2D83F-4F8C-5E48-778D-68F14BE83935}"/>
          </ac:spMkLst>
        </pc:spChg>
      </pc:sldChg>
      <pc:sldChg chg="modSp add mod">
        <pc:chgData name="rasika.sarode@outlook.com" userId="7399a8276e3b8e30" providerId="LiveId" clId="{B2E65089-2EE4-4C78-ABD1-7D445596666E}" dt="2024-07-18T19:10:23.664" v="223" actId="20577"/>
        <pc:sldMkLst>
          <pc:docMk/>
          <pc:sldMk cId="641723692" sldId="292"/>
        </pc:sldMkLst>
        <pc:spChg chg="mod">
          <ac:chgData name="rasika.sarode@outlook.com" userId="7399a8276e3b8e30" providerId="LiveId" clId="{B2E65089-2EE4-4C78-ABD1-7D445596666E}" dt="2024-07-18T19:10:23.664" v="223" actId="20577"/>
          <ac:spMkLst>
            <pc:docMk/>
            <pc:sldMk cId="641723692" sldId="292"/>
            <ac:spMk id="2" creationId="{28D2D83F-4F8C-5E48-778D-68F14BE83935}"/>
          </ac:spMkLst>
        </pc:spChg>
      </pc:sldChg>
      <pc:sldChg chg="modSp add mod">
        <pc:chgData name="rasika.sarode@outlook.com" userId="7399a8276e3b8e30" providerId="LiveId" clId="{B2E65089-2EE4-4C78-ABD1-7D445596666E}" dt="2024-07-18T19:11:11.088" v="277" actId="20577"/>
        <pc:sldMkLst>
          <pc:docMk/>
          <pc:sldMk cId="175355867" sldId="293"/>
        </pc:sldMkLst>
        <pc:spChg chg="mod">
          <ac:chgData name="rasika.sarode@outlook.com" userId="7399a8276e3b8e30" providerId="LiveId" clId="{B2E65089-2EE4-4C78-ABD1-7D445596666E}" dt="2024-07-18T19:11:11.088" v="277" actId="20577"/>
          <ac:spMkLst>
            <pc:docMk/>
            <pc:sldMk cId="175355867" sldId="293"/>
            <ac:spMk id="2" creationId="{28D2D83F-4F8C-5E48-778D-68F14BE83935}"/>
          </ac:spMkLst>
        </pc:spChg>
      </pc:sldChg>
      <pc:sldChg chg="addSp delSp modSp new del mod">
        <pc:chgData name="rasika.sarode@outlook.com" userId="7399a8276e3b8e30" providerId="LiveId" clId="{B2E65089-2EE4-4C78-ABD1-7D445596666E}" dt="2024-07-18T19:13:25.980" v="292" actId="47"/>
        <pc:sldMkLst>
          <pc:docMk/>
          <pc:sldMk cId="626213858" sldId="294"/>
        </pc:sldMkLst>
        <pc:spChg chg="add mod">
          <ac:chgData name="rasika.sarode@outlook.com" userId="7399a8276e3b8e30" providerId="LiveId" clId="{B2E65089-2EE4-4C78-ABD1-7D445596666E}" dt="2024-07-18T19:13:18.371" v="290"/>
          <ac:spMkLst>
            <pc:docMk/>
            <pc:sldMk cId="626213858" sldId="294"/>
            <ac:spMk id="4" creationId="{B495EC05-AC0D-CDC5-839B-2241DA46405D}"/>
          </ac:spMkLst>
        </pc:spChg>
        <pc:picChg chg="add del mod modCrop">
          <ac:chgData name="rasika.sarode@outlook.com" userId="7399a8276e3b8e30" providerId="LiveId" clId="{B2E65089-2EE4-4C78-ABD1-7D445596666E}" dt="2024-07-18T19:13:03.464" v="288" actId="478"/>
          <ac:picMkLst>
            <pc:docMk/>
            <pc:sldMk cId="626213858" sldId="294"/>
            <ac:picMk id="3" creationId="{32A03B87-5B89-CE04-2C56-54FC56E226F8}"/>
          </ac:picMkLst>
        </pc:picChg>
      </pc:sldChg>
      <pc:sldChg chg="add">
        <pc:chgData name="rasika.sarode@outlook.com" userId="7399a8276e3b8e30" providerId="LiveId" clId="{B2E65089-2EE4-4C78-ABD1-7D445596666E}" dt="2024-07-18T19:13:00.916" v="287" actId="2890"/>
        <pc:sldMkLst>
          <pc:docMk/>
          <pc:sldMk cId="1859309303" sldId="295"/>
        </pc:sldMkLst>
      </pc:sldChg>
      <pc:sldChg chg="addSp modSp new mod">
        <pc:chgData name="rasika.sarode@outlook.com" userId="7399a8276e3b8e30" providerId="LiveId" clId="{B2E65089-2EE4-4C78-ABD1-7D445596666E}" dt="2024-07-18T19:16:14.303" v="349" actId="1076"/>
        <pc:sldMkLst>
          <pc:docMk/>
          <pc:sldMk cId="2675707442" sldId="296"/>
        </pc:sldMkLst>
        <pc:spChg chg="mod">
          <ac:chgData name="rasika.sarode@outlook.com" userId="7399a8276e3b8e30" providerId="LiveId" clId="{B2E65089-2EE4-4C78-ABD1-7D445596666E}" dt="2024-07-18T19:13:49.958" v="321" actId="1076"/>
          <ac:spMkLst>
            <pc:docMk/>
            <pc:sldMk cId="2675707442" sldId="296"/>
            <ac:spMk id="2" creationId="{E24C6CE8-33FE-7906-9D2E-8205BB938535}"/>
          </ac:spMkLst>
        </pc:spChg>
        <pc:spChg chg="add">
          <ac:chgData name="rasika.sarode@outlook.com" userId="7399a8276e3b8e30" providerId="LiveId" clId="{B2E65089-2EE4-4C78-ABD1-7D445596666E}" dt="2024-07-18T19:14:34.919" v="322"/>
          <ac:spMkLst>
            <pc:docMk/>
            <pc:sldMk cId="2675707442" sldId="296"/>
            <ac:spMk id="3" creationId="{72270AE1-AB2D-AA8D-52F9-BF34CB6F5D5F}"/>
          </ac:spMkLst>
        </pc:spChg>
        <pc:spChg chg="add">
          <ac:chgData name="rasika.sarode@outlook.com" userId="7399a8276e3b8e30" providerId="LiveId" clId="{B2E65089-2EE4-4C78-ABD1-7D445596666E}" dt="2024-07-18T19:14:39.112" v="323"/>
          <ac:spMkLst>
            <pc:docMk/>
            <pc:sldMk cId="2675707442" sldId="296"/>
            <ac:spMk id="4" creationId="{A38E9958-C73A-8E14-68FB-35E9B4ABB3B1}"/>
          </ac:spMkLst>
        </pc:spChg>
        <pc:spChg chg="add mod">
          <ac:chgData name="rasika.sarode@outlook.com" userId="7399a8276e3b8e30" providerId="LiveId" clId="{B2E65089-2EE4-4C78-ABD1-7D445596666E}" dt="2024-07-18T19:16:14.303" v="349" actId="1076"/>
          <ac:spMkLst>
            <pc:docMk/>
            <pc:sldMk cId="2675707442" sldId="296"/>
            <ac:spMk id="5" creationId="{BE8AFEB9-D38B-7EC7-5644-58D636F43602}"/>
          </ac:spMkLst>
        </pc:spChg>
        <pc:spChg chg="add">
          <ac:chgData name="rasika.sarode@outlook.com" userId="7399a8276e3b8e30" providerId="LiveId" clId="{B2E65089-2EE4-4C78-ABD1-7D445596666E}" dt="2024-07-18T19:14:54.030" v="326"/>
          <ac:spMkLst>
            <pc:docMk/>
            <pc:sldMk cId="2675707442" sldId="296"/>
            <ac:spMk id="6" creationId="{3765A59E-B872-BD2C-4A7E-113B40F11ED9}"/>
          </ac:spMkLst>
        </pc:spChg>
      </pc:sldChg>
      <pc:sldChg chg="addSp modSp new mod">
        <pc:chgData name="rasika.sarode@outlook.com" userId="7399a8276e3b8e30" providerId="LiveId" clId="{B2E65089-2EE4-4C78-ABD1-7D445596666E}" dt="2024-07-18T19:32:00.742" v="807" actId="255"/>
        <pc:sldMkLst>
          <pc:docMk/>
          <pc:sldMk cId="1468487722" sldId="297"/>
        </pc:sldMkLst>
        <pc:spChg chg="mod">
          <ac:chgData name="rasika.sarode@outlook.com" userId="7399a8276e3b8e30" providerId="LiveId" clId="{B2E65089-2EE4-4C78-ABD1-7D445596666E}" dt="2024-07-18T19:19:31.885" v="358" actId="1076"/>
          <ac:spMkLst>
            <pc:docMk/>
            <pc:sldMk cId="1468487722" sldId="297"/>
            <ac:spMk id="2" creationId="{008596DB-77A6-70B8-0EC8-B3FC3D44AA4D}"/>
          </ac:spMkLst>
        </pc:spChg>
        <pc:spChg chg="add mod">
          <ac:chgData name="rasika.sarode@outlook.com" userId="7399a8276e3b8e30" providerId="LiveId" clId="{B2E65089-2EE4-4C78-ABD1-7D445596666E}" dt="2024-07-18T19:32:00.742" v="807" actId="255"/>
          <ac:spMkLst>
            <pc:docMk/>
            <pc:sldMk cId="1468487722" sldId="297"/>
            <ac:spMk id="4" creationId="{C235F4D6-3222-C34A-DC15-45A10C776559}"/>
          </ac:spMkLst>
        </pc:spChg>
      </pc:sldChg>
      <pc:sldChg chg="addSp modSp new mod ord">
        <pc:chgData name="rasika.sarode@outlook.com" userId="7399a8276e3b8e30" providerId="LiveId" clId="{B2E65089-2EE4-4C78-ABD1-7D445596666E}" dt="2024-07-18T19:32:07.970" v="813" actId="1036"/>
        <pc:sldMkLst>
          <pc:docMk/>
          <pc:sldMk cId="1477734429" sldId="298"/>
        </pc:sldMkLst>
        <pc:spChg chg="mod">
          <ac:chgData name="rasika.sarode@outlook.com" userId="7399a8276e3b8e30" providerId="LiveId" clId="{B2E65089-2EE4-4C78-ABD1-7D445596666E}" dt="2024-07-18T19:27:05.971" v="764" actId="1076"/>
          <ac:spMkLst>
            <pc:docMk/>
            <pc:sldMk cId="1477734429" sldId="298"/>
            <ac:spMk id="2" creationId="{C9E33DC6-641B-6264-58F9-FFB630D81DF8}"/>
          </ac:spMkLst>
        </pc:spChg>
        <pc:spChg chg="add mod">
          <ac:chgData name="rasika.sarode@outlook.com" userId="7399a8276e3b8e30" providerId="LiveId" clId="{B2E65089-2EE4-4C78-ABD1-7D445596666E}" dt="2024-07-18T19:29:59.747" v="784" actId="1076"/>
          <ac:spMkLst>
            <pc:docMk/>
            <pc:sldMk cId="1477734429" sldId="298"/>
            <ac:spMk id="4" creationId="{8ECA7224-339E-1129-8585-2BA392ECCFF8}"/>
          </ac:spMkLst>
        </pc:spChg>
        <pc:picChg chg="add mod">
          <ac:chgData name="rasika.sarode@outlook.com" userId="7399a8276e3b8e30" providerId="LiveId" clId="{B2E65089-2EE4-4C78-ABD1-7D445596666E}" dt="2024-07-18T19:32:07.970" v="813" actId="1036"/>
          <ac:picMkLst>
            <pc:docMk/>
            <pc:sldMk cId="1477734429" sldId="298"/>
            <ac:picMk id="6" creationId="{58A51DE6-3239-DE66-1DCD-25EC99E7411E}"/>
          </ac:picMkLst>
        </pc:picChg>
      </pc:sldChg>
      <pc:sldChg chg="new del">
        <pc:chgData name="rasika.sarode@outlook.com" userId="7399a8276e3b8e30" providerId="LiveId" clId="{B2E65089-2EE4-4C78-ABD1-7D445596666E}" dt="2024-07-18T19:59:04.131" v="1145" actId="2696"/>
        <pc:sldMkLst>
          <pc:docMk/>
          <pc:sldMk cId="2033067885" sldId="299"/>
        </pc:sldMkLst>
      </pc:sldChg>
      <pc:sldChg chg="addSp modSp new mod ord">
        <pc:chgData name="rasika.sarode@outlook.com" userId="7399a8276e3b8e30" providerId="LiveId" clId="{B2E65089-2EE4-4C78-ABD1-7D445596666E}" dt="2024-07-18T20:32:53.005" v="1566" actId="113"/>
        <pc:sldMkLst>
          <pc:docMk/>
          <pc:sldMk cId="1174870590" sldId="300"/>
        </pc:sldMkLst>
        <pc:spChg chg="mod">
          <ac:chgData name="rasika.sarode@outlook.com" userId="7399a8276e3b8e30" providerId="LiveId" clId="{B2E65089-2EE4-4C78-ABD1-7D445596666E}" dt="2024-07-18T20:01:51.797" v="1151" actId="1076"/>
          <ac:spMkLst>
            <pc:docMk/>
            <pc:sldMk cId="1174870590" sldId="300"/>
            <ac:spMk id="2" creationId="{92612643-85E4-1F00-CCE5-D11475C4658B}"/>
          </ac:spMkLst>
        </pc:spChg>
        <pc:spChg chg="add mod">
          <ac:chgData name="rasika.sarode@outlook.com" userId="7399a8276e3b8e30" providerId="LiveId" clId="{B2E65089-2EE4-4C78-ABD1-7D445596666E}" dt="2024-07-18T20:32:53.005" v="1566" actId="113"/>
          <ac:spMkLst>
            <pc:docMk/>
            <pc:sldMk cId="1174870590" sldId="300"/>
            <ac:spMk id="4" creationId="{EFE29C37-5D71-EA9C-43EB-61B6C8104784}"/>
          </ac:spMkLst>
        </pc:spChg>
        <pc:spChg chg="add">
          <ac:chgData name="rasika.sarode@outlook.com" userId="7399a8276e3b8e30" providerId="LiveId" clId="{B2E65089-2EE4-4C78-ABD1-7D445596666E}" dt="2024-07-18T20:04:22.939" v="1211"/>
          <ac:spMkLst>
            <pc:docMk/>
            <pc:sldMk cId="1174870590" sldId="300"/>
            <ac:spMk id="5" creationId="{52BD6EAE-693E-34D4-D0BC-D3FE6556B246}"/>
          </ac:spMkLst>
        </pc:spChg>
        <pc:spChg chg="add mod">
          <ac:chgData name="rasika.sarode@outlook.com" userId="7399a8276e3b8e30" providerId="LiveId" clId="{B2E65089-2EE4-4C78-ABD1-7D445596666E}" dt="2024-07-18T20:04:27.084" v="1213"/>
          <ac:spMkLst>
            <pc:docMk/>
            <pc:sldMk cId="1174870590" sldId="300"/>
            <ac:spMk id="6" creationId="{F40D2BF3-BAD8-B845-EF7F-E37BD65BD420}"/>
          </ac:spMkLst>
        </pc:spChg>
        <pc:spChg chg="add">
          <ac:chgData name="rasika.sarode@outlook.com" userId="7399a8276e3b8e30" providerId="LiveId" clId="{B2E65089-2EE4-4C78-ABD1-7D445596666E}" dt="2024-07-18T20:04:28.787" v="1214"/>
          <ac:spMkLst>
            <pc:docMk/>
            <pc:sldMk cId="1174870590" sldId="300"/>
            <ac:spMk id="7" creationId="{BB1F6483-4248-EE41-16F2-37A18C08D6B4}"/>
          </ac:spMkLst>
        </pc:spChg>
        <pc:spChg chg="add">
          <ac:chgData name="rasika.sarode@outlook.com" userId="7399a8276e3b8e30" providerId="LiveId" clId="{B2E65089-2EE4-4C78-ABD1-7D445596666E}" dt="2024-07-18T20:05:15.753" v="1227"/>
          <ac:spMkLst>
            <pc:docMk/>
            <pc:sldMk cId="1174870590" sldId="300"/>
            <ac:spMk id="8" creationId="{AC709DE7-A88C-28D2-3E81-FBBB40DF139E}"/>
          </ac:spMkLst>
        </pc:spChg>
      </pc:sldChg>
      <pc:sldChg chg="addSp delSp modSp new mod">
        <pc:chgData name="rasika.sarode@outlook.com" userId="7399a8276e3b8e30" providerId="LiveId" clId="{B2E65089-2EE4-4C78-ABD1-7D445596666E}" dt="2024-07-18T19:37:48.106" v="853" actId="14100"/>
        <pc:sldMkLst>
          <pc:docMk/>
          <pc:sldMk cId="480654122" sldId="301"/>
        </pc:sldMkLst>
        <pc:spChg chg="mod">
          <ac:chgData name="rasika.sarode@outlook.com" userId="7399a8276e3b8e30" providerId="LiveId" clId="{B2E65089-2EE4-4C78-ABD1-7D445596666E}" dt="2024-07-18T19:35:14.189" v="829" actId="255"/>
          <ac:spMkLst>
            <pc:docMk/>
            <pc:sldMk cId="480654122" sldId="301"/>
            <ac:spMk id="2" creationId="{02F8340D-664B-FC16-94E4-BF83AC442342}"/>
          </ac:spMkLst>
        </pc:spChg>
        <pc:spChg chg="del">
          <ac:chgData name="rasika.sarode@outlook.com" userId="7399a8276e3b8e30" providerId="LiveId" clId="{B2E65089-2EE4-4C78-ABD1-7D445596666E}" dt="2024-07-18T19:33:32.454" v="815" actId="478"/>
          <ac:spMkLst>
            <pc:docMk/>
            <pc:sldMk cId="480654122" sldId="301"/>
            <ac:spMk id="3" creationId="{DAF6526A-1C00-2683-EEE2-5E8874E3FDFC}"/>
          </ac:spMkLst>
        </pc:spChg>
        <pc:spChg chg="mod">
          <ac:chgData name="rasika.sarode@outlook.com" userId="7399a8276e3b8e30" providerId="LiveId" clId="{B2E65089-2EE4-4C78-ABD1-7D445596666E}" dt="2024-07-18T19:37:37.439" v="850" actId="1076"/>
          <ac:spMkLst>
            <pc:docMk/>
            <pc:sldMk cId="480654122" sldId="301"/>
            <ac:spMk id="4" creationId="{B9523040-69E8-A696-C707-C328BA0BE507}"/>
          </ac:spMkLst>
        </pc:spChg>
        <pc:picChg chg="add mod">
          <ac:chgData name="rasika.sarode@outlook.com" userId="7399a8276e3b8e30" providerId="LiveId" clId="{B2E65089-2EE4-4C78-ABD1-7D445596666E}" dt="2024-07-18T19:37:48.106" v="853" actId="14100"/>
          <ac:picMkLst>
            <pc:docMk/>
            <pc:sldMk cId="480654122" sldId="301"/>
            <ac:picMk id="6" creationId="{4A8A88DA-CF75-2381-5AA1-147A739937EF}"/>
          </ac:picMkLst>
        </pc:picChg>
      </pc:sldChg>
      <pc:sldChg chg="addSp delSp modSp add mod">
        <pc:chgData name="rasika.sarode@outlook.com" userId="7399a8276e3b8e30" providerId="LiveId" clId="{B2E65089-2EE4-4C78-ABD1-7D445596666E}" dt="2024-07-18T19:43:46.435" v="913" actId="12"/>
        <pc:sldMkLst>
          <pc:docMk/>
          <pc:sldMk cId="1467690102" sldId="302"/>
        </pc:sldMkLst>
        <pc:spChg chg="mod">
          <ac:chgData name="rasika.sarode@outlook.com" userId="7399a8276e3b8e30" providerId="LiveId" clId="{B2E65089-2EE4-4C78-ABD1-7D445596666E}" dt="2024-07-18T19:40:17.610" v="870"/>
          <ac:spMkLst>
            <pc:docMk/>
            <pc:sldMk cId="1467690102" sldId="302"/>
            <ac:spMk id="2" creationId="{02F8340D-664B-FC16-94E4-BF83AC442342}"/>
          </ac:spMkLst>
        </pc:spChg>
        <pc:spChg chg="add del mod">
          <ac:chgData name="rasika.sarode@outlook.com" userId="7399a8276e3b8e30" providerId="LiveId" clId="{B2E65089-2EE4-4C78-ABD1-7D445596666E}" dt="2024-07-18T19:43:46.435" v="913" actId="12"/>
          <ac:spMkLst>
            <pc:docMk/>
            <pc:sldMk cId="1467690102" sldId="302"/>
            <ac:spMk id="4" creationId="{B9523040-69E8-A696-C707-C328BA0BE507}"/>
          </ac:spMkLst>
        </pc:spChg>
        <pc:spChg chg="add del mod">
          <ac:chgData name="rasika.sarode@outlook.com" userId="7399a8276e3b8e30" providerId="LiveId" clId="{B2E65089-2EE4-4C78-ABD1-7D445596666E}" dt="2024-07-18T19:42:49.380" v="897" actId="22"/>
          <ac:spMkLst>
            <pc:docMk/>
            <pc:sldMk cId="1467690102" sldId="302"/>
            <ac:spMk id="8" creationId="{1A1B87AE-4B5A-E0F5-794F-C414DDB102C7}"/>
          </ac:spMkLst>
        </pc:spChg>
        <pc:spChg chg="add del mod">
          <ac:chgData name="rasika.sarode@outlook.com" userId="7399a8276e3b8e30" providerId="LiveId" clId="{B2E65089-2EE4-4C78-ABD1-7D445596666E}" dt="2024-07-18T19:42:48.484" v="895" actId="478"/>
          <ac:spMkLst>
            <pc:docMk/>
            <pc:sldMk cId="1467690102" sldId="302"/>
            <ac:spMk id="10" creationId="{1755278B-C8A8-0DFA-9288-FF18F7F68684}"/>
          </ac:spMkLst>
        </pc:spChg>
        <pc:spChg chg="add mod">
          <ac:chgData name="rasika.sarode@outlook.com" userId="7399a8276e3b8e30" providerId="LiveId" clId="{B2E65089-2EE4-4C78-ABD1-7D445596666E}" dt="2024-07-18T19:43:38.493" v="911" actId="14100"/>
          <ac:spMkLst>
            <pc:docMk/>
            <pc:sldMk cId="1467690102" sldId="302"/>
            <ac:spMk id="12" creationId="{3FADC4CD-5C71-A24C-1A28-F191F3F7AF41}"/>
          </ac:spMkLst>
        </pc:spChg>
        <pc:picChg chg="add mod">
          <ac:chgData name="rasika.sarode@outlook.com" userId="7399a8276e3b8e30" providerId="LiveId" clId="{B2E65089-2EE4-4C78-ABD1-7D445596666E}" dt="2024-07-18T19:42:01.787" v="886" actId="1076"/>
          <ac:picMkLst>
            <pc:docMk/>
            <pc:sldMk cId="1467690102" sldId="302"/>
            <ac:picMk id="5" creationId="{6A2DAABC-B8E8-30F9-7FEE-A6AAA6319A92}"/>
          </ac:picMkLst>
        </pc:picChg>
        <pc:picChg chg="del">
          <ac:chgData name="rasika.sarode@outlook.com" userId="7399a8276e3b8e30" providerId="LiveId" clId="{B2E65089-2EE4-4C78-ABD1-7D445596666E}" dt="2024-07-18T19:40:20.502" v="871" actId="478"/>
          <ac:picMkLst>
            <pc:docMk/>
            <pc:sldMk cId="1467690102" sldId="302"/>
            <ac:picMk id="6" creationId="{4A8A88DA-CF75-2381-5AA1-147A739937EF}"/>
          </ac:picMkLst>
        </pc:picChg>
      </pc:sldChg>
      <pc:sldChg chg="addSp delSp modSp new del mod">
        <pc:chgData name="rasika.sarode@outlook.com" userId="7399a8276e3b8e30" providerId="LiveId" clId="{B2E65089-2EE4-4C78-ABD1-7D445596666E}" dt="2024-07-18T19:37:57.041" v="854" actId="2696"/>
        <pc:sldMkLst>
          <pc:docMk/>
          <pc:sldMk cId="2661075909" sldId="302"/>
        </pc:sldMkLst>
        <pc:spChg chg="mod">
          <ac:chgData name="rasika.sarode@outlook.com" userId="7399a8276e3b8e30" providerId="LiveId" clId="{B2E65089-2EE4-4C78-ABD1-7D445596666E}" dt="2024-07-18T19:33:48.600" v="818" actId="1076"/>
          <ac:spMkLst>
            <pc:docMk/>
            <pc:sldMk cId="2661075909" sldId="302"/>
            <ac:spMk id="2" creationId="{E62390C3-5F58-E6F8-1350-EB7C472B7200}"/>
          </ac:spMkLst>
        </pc:spChg>
        <pc:spChg chg="add del">
          <ac:chgData name="rasika.sarode@outlook.com" userId="7399a8276e3b8e30" providerId="LiveId" clId="{B2E65089-2EE4-4C78-ABD1-7D445596666E}" dt="2024-07-18T19:34:16.801" v="822" actId="931"/>
          <ac:spMkLst>
            <pc:docMk/>
            <pc:sldMk cId="2661075909" sldId="302"/>
            <ac:spMk id="3" creationId="{959721AD-804B-BB1D-0DB3-1C8D93F2E78A}"/>
          </ac:spMkLst>
        </pc:spChg>
        <pc:picChg chg="add mod">
          <ac:chgData name="rasika.sarode@outlook.com" userId="7399a8276e3b8e30" providerId="LiveId" clId="{B2E65089-2EE4-4C78-ABD1-7D445596666E}" dt="2024-07-18T19:34:16.801" v="822" actId="931"/>
          <ac:picMkLst>
            <pc:docMk/>
            <pc:sldMk cId="2661075909" sldId="302"/>
            <ac:picMk id="6" creationId="{8E81CE06-BAB3-3AD9-F622-C9A9A1F0FAAD}"/>
          </ac:picMkLst>
        </pc:picChg>
      </pc:sldChg>
      <pc:sldChg chg="addSp delSp modSp add mod">
        <pc:chgData name="rasika.sarode@outlook.com" userId="7399a8276e3b8e30" providerId="LiveId" clId="{B2E65089-2EE4-4C78-ABD1-7D445596666E}" dt="2024-07-18T19:39:54.439" v="869"/>
        <pc:sldMkLst>
          <pc:docMk/>
          <pc:sldMk cId="2843622350" sldId="303"/>
        </pc:sldMkLst>
        <pc:spChg chg="mod">
          <ac:chgData name="rasika.sarode@outlook.com" userId="7399a8276e3b8e30" providerId="LiveId" clId="{B2E65089-2EE4-4C78-ABD1-7D445596666E}" dt="2024-07-18T19:39:54.439" v="869"/>
          <ac:spMkLst>
            <pc:docMk/>
            <pc:sldMk cId="2843622350" sldId="303"/>
            <ac:spMk id="2" creationId="{02F8340D-664B-FC16-94E4-BF83AC442342}"/>
          </ac:spMkLst>
        </pc:spChg>
        <pc:spChg chg="mod">
          <ac:chgData name="rasika.sarode@outlook.com" userId="7399a8276e3b8e30" providerId="LiveId" clId="{B2E65089-2EE4-4C78-ABD1-7D445596666E}" dt="2024-07-18T19:39:36.671" v="868" actId="14100"/>
          <ac:spMkLst>
            <pc:docMk/>
            <pc:sldMk cId="2843622350" sldId="303"/>
            <ac:spMk id="4" creationId="{B9523040-69E8-A696-C707-C328BA0BE507}"/>
          </ac:spMkLst>
        </pc:spChg>
        <pc:picChg chg="add mod">
          <ac:chgData name="rasika.sarode@outlook.com" userId="7399a8276e3b8e30" providerId="LiveId" clId="{B2E65089-2EE4-4C78-ABD1-7D445596666E}" dt="2024-07-18T19:38:38.471" v="862" actId="14100"/>
          <ac:picMkLst>
            <pc:docMk/>
            <pc:sldMk cId="2843622350" sldId="303"/>
            <ac:picMk id="5" creationId="{0970D639-39A4-5178-A719-4ACC9CC08F56}"/>
          </ac:picMkLst>
        </pc:picChg>
        <pc:picChg chg="del">
          <ac:chgData name="rasika.sarode@outlook.com" userId="7399a8276e3b8e30" providerId="LiveId" clId="{B2E65089-2EE4-4C78-ABD1-7D445596666E}" dt="2024-07-18T19:38:23.279" v="857" actId="478"/>
          <ac:picMkLst>
            <pc:docMk/>
            <pc:sldMk cId="2843622350" sldId="303"/>
            <ac:picMk id="6" creationId="{4A8A88DA-CF75-2381-5AA1-147A739937EF}"/>
          </ac:picMkLst>
        </pc:picChg>
      </pc:sldChg>
      <pc:sldChg chg="addSp delSp modSp add mod">
        <pc:chgData name="rasika.sarode@outlook.com" userId="7399a8276e3b8e30" providerId="LiveId" clId="{B2E65089-2EE4-4C78-ABD1-7D445596666E}" dt="2024-07-18T19:48:33.034" v="955" actId="1076"/>
        <pc:sldMkLst>
          <pc:docMk/>
          <pc:sldMk cId="2541715884" sldId="304"/>
        </pc:sldMkLst>
        <pc:spChg chg="mod">
          <ac:chgData name="rasika.sarode@outlook.com" userId="7399a8276e3b8e30" providerId="LiveId" clId="{B2E65089-2EE4-4C78-ABD1-7D445596666E}" dt="2024-07-18T19:46:40.075" v="937"/>
          <ac:spMkLst>
            <pc:docMk/>
            <pc:sldMk cId="2541715884" sldId="304"/>
            <ac:spMk id="2" creationId="{02F8340D-664B-FC16-94E4-BF83AC442342}"/>
          </ac:spMkLst>
        </pc:spChg>
        <pc:spChg chg="mod">
          <ac:chgData name="rasika.sarode@outlook.com" userId="7399a8276e3b8e30" providerId="LiveId" clId="{B2E65089-2EE4-4C78-ABD1-7D445596666E}" dt="2024-07-18T19:48:33.034" v="955" actId="1076"/>
          <ac:spMkLst>
            <pc:docMk/>
            <pc:sldMk cId="2541715884" sldId="304"/>
            <ac:spMk id="4" creationId="{B9523040-69E8-A696-C707-C328BA0BE507}"/>
          </ac:spMkLst>
        </pc:spChg>
        <pc:spChg chg="del">
          <ac:chgData name="rasika.sarode@outlook.com" userId="7399a8276e3b8e30" providerId="LiveId" clId="{B2E65089-2EE4-4C78-ABD1-7D445596666E}" dt="2024-07-18T19:47:16.742" v="943" actId="478"/>
          <ac:spMkLst>
            <pc:docMk/>
            <pc:sldMk cId="2541715884" sldId="304"/>
            <ac:spMk id="12" creationId="{3FADC4CD-5C71-A24C-1A28-F191F3F7AF41}"/>
          </ac:spMkLst>
        </pc:spChg>
        <pc:picChg chg="del">
          <ac:chgData name="rasika.sarode@outlook.com" userId="7399a8276e3b8e30" providerId="LiveId" clId="{B2E65089-2EE4-4C78-ABD1-7D445596666E}" dt="2024-07-18T19:46:41.914" v="938" actId="478"/>
          <ac:picMkLst>
            <pc:docMk/>
            <pc:sldMk cId="2541715884" sldId="304"/>
            <ac:picMk id="5" creationId="{6A2DAABC-B8E8-30F9-7FEE-A6AAA6319A92}"/>
          </ac:picMkLst>
        </pc:picChg>
        <pc:picChg chg="add mod">
          <ac:chgData name="rasika.sarode@outlook.com" userId="7399a8276e3b8e30" providerId="LiveId" clId="{B2E65089-2EE4-4C78-ABD1-7D445596666E}" dt="2024-07-18T19:47:12.140" v="942" actId="14100"/>
          <ac:picMkLst>
            <pc:docMk/>
            <pc:sldMk cId="2541715884" sldId="304"/>
            <ac:picMk id="6" creationId="{465E67CB-CED8-5A3B-C4BE-2040F8CD33D5}"/>
          </ac:picMkLst>
        </pc:picChg>
      </pc:sldChg>
      <pc:sldChg chg="addSp delSp modSp add mod">
        <pc:chgData name="rasika.sarode@outlook.com" userId="7399a8276e3b8e30" providerId="LiveId" clId="{B2E65089-2EE4-4C78-ABD1-7D445596666E}" dt="2024-07-18T19:46:27.945" v="936"/>
        <pc:sldMkLst>
          <pc:docMk/>
          <pc:sldMk cId="3738947612" sldId="305"/>
        </pc:sldMkLst>
        <pc:spChg chg="mod">
          <ac:chgData name="rasika.sarode@outlook.com" userId="7399a8276e3b8e30" providerId="LiveId" clId="{B2E65089-2EE4-4C78-ABD1-7D445596666E}" dt="2024-07-18T19:46:27.945" v="936"/>
          <ac:spMkLst>
            <pc:docMk/>
            <pc:sldMk cId="3738947612" sldId="305"/>
            <ac:spMk id="2" creationId="{02F8340D-664B-FC16-94E4-BF83AC442342}"/>
          </ac:spMkLst>
        </pc:spChg>
        <pc:spChg chg="mod">
          <ac:chgData name="rasika.sarode@outlook.com" userId="7399a8276e3b8e30" providerId="LiveId" clId="{B2E65089-2EE4-4C78-ABD1-7D445596666E}" dt="2024-07-18T19:46:15.691" v="935" actId="1076"/>
          <ac:spMkLst>
            <pc:docMk/>
            <pc:sldMk cId="3738947612" sldId="305"/>
            <ac:spMk id="4" creationId="{B9523040-69E8-A696-C707-C328BA0BE507}"/>
          </ac:spMkLst>
        </pc:spChg>
        <pc:spChg chg="del">
          <ac:chgData name="rasika.sarode@outlook.com" userId="7399a8276e3b8e30" providerId="LiveId" clId="{B2E65089-2EE4-4C78-ABD1-7D445596666E}" dt="2024-07-18T19:45:17.046" v="922" actId="478"/>
          <ac:spMkLst>
            <pc:docMk/>
            <pc:sldMk cId="3738947612" sldId="305"/>
            <ac:spMk id="12" creationId="{3FADC4CD-5C71-A24C-1A28-F191F3F7AF41}"/>
          </ac:spMkLst>
        </pc:spChg>
        <pc:picChg chg="del">
          <ac:chgData name="rasika.sarode@outlook.com" userId="7399a8276e3b8e30" providerId="LiveId" clId="{B2E65089-2EE4-4C78-ABD1-7D445596666E}" dt="2024-07-18T19:44:43.514" v="916" actId="478"/>
          <ac:picMkLst>
            <pc:docMk/>
            <pc:sldMk cId="3738947612" sldId="305"/>
            <ac:picMk id="5" creationId="{6A2DAABC-B8E8-30F9-7FEE-A6AAA6319A92}"/>
          </ac:picMkLst>
        </pc:picChg>
        <pc:picChg chg="add mod">
          <ac:chgData name="rasika.sarode@outlook.com" userId="7399a8276e3b8e30" providerId="LiveId" clId="{B2E65089-2EE4-4C78-ABD1-7D445596666E}" dt="2024-07-18T19:44:58.179" v="921" actId="208"/>
          <ac:picMkLst>
            <pc:docMk/>
            <pc:sldMk cId="3738947612" sldId="305"/>
            <ac:picMk id="6" creationId="{B31395D6-E653-25D8-7AD7-B0598B6AF722}"/>
          </ac:picMkLst>
        </pc:picChg>
      </pc:sldChg>
      <pc:sldChg chg="addSp delSp modSp add mod">
        <pc:chgData name="rasika.sarode@outlook.com" userId="7399a8276e3b8e30" providerId="LiveId" clId="{B2E65089-2EE4-4C78-ABD1-7D445596666E}" dt="2024-07-18T19:58:36.252" v="1144"/>
        <pc:sldMkLst>
          <pc:docMk/>
          <pc:sldMk cId="3533433033" sldId="306"/>
        </pc:sldMkLst>
        <pc:spChg chg="mod">
          <ac:chgData name="rasika.sarode@outlook.com" userId="7399a8276e3b8e30" providerId="LiveId" clId="{B2E65089-2EE4-4C78-ABD1-7D445596666E}" dt="2024-07-18T19:58:36.252" v="1144"/>
          <ac:spMkLst>
            <pc:docMk/>
            <pc:sldMk cId="3533433033" sldId="306"/>
            <ac:spMk id="2" creationId="{02F8340D-664B-FC16-94E4-BF83AC442342}"/>
          </ac:spMkLst>
        </pc:spChg>
        <pc:spChg chg="mod">
          <ac:chgData name="rasika.sarode@outlook.com" userId="7399a8276e3b8e30" providerId="LiveId" clId="{B2E65089-2EE4-4C78-ABD1-7D445596666E}" dt="2024-07-18T19:58:22.896" v="1143" actId="1035"/>
          <ac:spMkLst>
            <pc:docMk/>
            <pc:sldMk cId="3533433033" sldId="306"/>
            <ac:spMk id="4" creationId="{B9523040-69E8-A696-C707-C328BA0BE507}"/>
          </ac:spMkLst>
        </pc:spChg>
        <pc:picChg chg="add mod">
          <ac:chgData name="rasika.sarode@outlook.com" userId="7399a8276e3b8e30" providerId="LiveId" clId="{B2E65089-2EE4-4C78-ABD1-7D445596666E}" dt="2024-07-18T19:56:55.537" v="1119" actId="1076"/>
          <ac:picMkLst>
            <pc:docMk/>
            <pc:sldMk cId="3533433033" sldId="306"/>
            <ac:picMk id="5" creationId="{B34CAD0C-F802-37AB-E0B1-8DAD27737C57}"/>
          </ac:picMkLst>
        </pc:picChg>
        <pc:picChg chg="del">
          <ac:chgData name="rasika.sarode@outlook.com" userId="7399a8276e3b8e30" providerId="LiveId" clId="{B2E65089-2EE4-4C78-ABD1-7D445596666E}" dt="2024-07-18T19:56:40.312" v="1113" actId="478"/>
          <ac:picMkLst>
            <pc:docMk/>
            <pc:sldMk cId="3533433033" sldId="306"/>
            <ac:picMk id="6" creationId="{465E67CB-CED8-5A3B-C4BE-2040F8CD33D5}"/>
          </ac:picMkLst>
        </pc:picChg>
      </pc:sldChg>
      <pc:sldChg chg="addSp delSp modSp add mod">
        <pc:chgData name="rasika.sarode@outlook.com" userId="7399a8276e3b8e30" providerId="LiveId" clId="{B2E65089-2EE4-4C78-ABD1-7D445596666E}" dt="2024-07-18T19:56:09.461" v="1112" actId="14100"/>
        <pc:sldMkLst>
          <pc:docMk/>
          <pc:sldMk cId="2109854020" sldId="307"/>
        </pc:sldMkLst>
        <pc:spChg chg="mod">
          <ac:chgData name="rasika.sarode@outlook.com" userId="7399a8276e3b8e30" providerId="LiveId" clId="{B2E65089-2EE4-4C78-ABD1-7D445596666E}" dt="2024-07-18T19:52:15.043" v="973"/>
          <ac:spMkLst>
            <pc:docMk/>
            <pc:sldMk cId="2109854020" sldId="307"/>
            <ac:spMk id="2" creationId="{02F8340D-664B-FC16-94E4-BF83AC442342}"/>
          </ac:spMkLst>
        </pc:spChg>
        <pc:spChg chg="mod">
          <ac:chgData name="rasika.sarode@outlook.com" userId="7399a8276e3b8e30" providerId="LiveId" clId="{B2E65089-2EE4-4C78-ABD1-7D445596666E}" dt="2024-07-18T19:56:09.461" v="1112" actId="14100"/>
          <ac:spMkLst>
            <pc:docMk/>
            <pc:sldMk cId="2109854020" sldId="307"/>
            <ac:spMk id="4" creationId="{B9523040-69E8-A696-C707-C328BA0BE507}"/>
          </ac:spMkLst>
        </pc:spChg>
        <pc:picChg chg="add mod">
          <ac:chgData name="rasika.sarode@outlook.com" userId="7399a8276e3b8e30" providerId="LiveId" clId="{B2E65089-2EE4-4C78-ABD1-7D445596666E}" dt="2024-07-18T19:52:55.364" v="978" actId="14100"/>
          <ac:picMkLst>
            <pc:docMk/>
            <pc:sldMk cId="2109854020" sldId="307"/>
            <ac:picMk id="5" creationId="{EEE9FDBC-764F-EDC3-79F5-5C160CA6B57B}"/>
          </ac:picMkLst>
        </pc:picChg>
        <pc:picChg chg="del">
          <ac:chgData name="rasika.sarode@outlook.com" userId="7399a8276e3b8e30" providerId="LiveId" clId="{B2E65089-2EE4-4C78-ABD1-7D445596666E}" dt="2024-07-18T19:52:18.498" v="974" actId="478"/>
          <ac:picMkLst>
            <pc:docMk/>
            <pc:sldMk cId="2109854020" sldId="307"/>
            <ac:picMk id="6" creationId="{465E67CB-CED8-5A3B-C4BE-2040F8CD33D5}"/>
          </ac:picMkLst>
        </pc:picChg>
      </pc:sldChg>
      <pc:sldChg chg="addSp delSp modSp add mod">
        <pc:chgData name="rasika.sarode@outlook.com" userId="7399a8276e3b8e30" providerId="LiveId" clId="{B2E65089-2EE4-4C78-ABD1-7D445596666E}" dt="2024-07-19T01:16:39.129" v="1578" actId="20577"/>
        <pc:sldMkLst>
          <pc:docMk/>
          <pc:sldMk cId="155593592" sldId="308"/>
        </pc:sldMkLst>
        <pc:spChg chg="mod">
          <ac:chgData name="rasika.sarode@outlook.com" userId="7399a8276e3b8e30" providerId="LiveId" clId="{B2E65089-2EE4-4C78-ABD1-7D445596666E}" dt="2024-07-18T19:52:02.235" v="972"/>
          <ac:spMkLst>
            <pc:docMk/>
            <pc:sldMk cId="155593592" sldId="308"/>
            <ac:spMk id="2" creationId="{02F8340D-664B-FC16-94E4-BF83AC442342}"/>
          </ac:spMkLst>
        </pc:spChg>
        <pc:spChg chg="mod">
          <ac:chgData name="rasika.sarode@outlook.com" userId="7399a8276e3b8e30" providerId="LiveId" clId="{B2E65089-2EE4-4C78-ABD1-7D445596666E}" dt="2024-07-19T01:16:39.129" v="1578" actId="20577"/>
          <ac:spMkLst>
            <pc:docMk/>
            <pc:sldMk cId="155593592" sldId="308"/>
            <ac:spMk id="4" creationId="{B9523040-69E8-A696-C707-C328BA0BE507}"/>
          </ac:spMkLst>
        </pc:spChg>
        <pc:picChg chg="add mod">
          <ac:chgData name="rasika.sarode@outlook.com" userId="7399a8276e3b8e30" providerId="LiveId" clId="{B2E65089-2EE4-4C78-ABD1-7D445596666E}" dt="2024-07-18T19:50:11.926" v="963" actId="14100"/>
          <ac:picMkLst>
            <pc:docMk/>
            <pc:sldMk cId="155593592" sldId="308"/>
            <ac:picMk id="5" creationId="{875CD401-7C21-D96F-6044-ECBA149982DF}"/>
          </ac:picMkLst>
        </pc:picChg>
        <pc:picChg chg="del">
          <ac:chgData name="rasika.sarode@outlook.com" userId="7399a8276e3b8e30" providerId="LiveId" clId="{B2E65089-2EE4-4C78-ABD1-7D445596666E}" dt="2024-07-18T19:50:01.555" v="959" actId="478"/>
          <ac:picMkLst>
            <pc:docMk/>
            <pc:sldMk cId="155593592" sldId="308"/>
            <ac:picMk id="6" creationId="{465E67CB-CED8-5A3B-C4BE-2040F8CD33D5}"/>
          </ac:picMkLst>
        </pc:picChg>
      </pc:sldChg>
      <pc:sldChg chg="modSp add mod">
        <pc:chgData name="rasika.sarode@outlook.com" userId="7399a8276e3b8e30" providerId="LiveId" clId="{B2E65089-2EE4-4C78-ABD1-7D445596666E}" dt="2024-07-18T20:11:26.553" v="1306" actId="12"/>
        <pc:sldMkLst>
          <pc:docMk/>
          <pc:sldMk cId="1656833568" sldId="309"/>
        </pc:sldMkLst>
        <pc:spChg chg="mod">
          <ac:chgData name="rasika.sarode@outlook.com" userId="7399a8276e3b8e30" providerId="LiveId" clId="{B2E65089-2EE4-4C78-ABD1-7D445596666E}" dt="2024-07-18T20:11:20.275" v="1304" actId="14100"/>
          <ac:spMkLst>
            <pc:docMk/>
            <pc:sldMk cId="1656833568" sldId="309"/>
            <ac:spMk id="2" creationId="{92612643-85E4-1F00-CCE5-D11475C4658B}"/>
          </ac:spMkLst>
        </pc:spChg>
        <pc:spChg chg="mod">
          <ac:chgData name="rasika.sarode@outlook.com" userId="7399a8276e3b8e30" providerId="LiveId" clId="{B2E65089-2EE4-4C78-ABD1-7D445596666E}" dt="2024-07-18T20:11:26.553" v="1306" actId="12"/>
          <ac:spMkLst>
            <pc:docMk/>
            <pc:sldMk cId="1656833568" sldId="309"/>
            <ac:spMk id="4" creationId="{EFE29C37-5D71-EA9C-43EB-61B6C8104784}"/>
          </ac:spMkLst>
        </pc:spChg>
      </pc:sldChg>
      <pc:sldChg chg="addSp delSp modSp add mod ord">
        <pc:chgData name="rasika.sarode@outlook.com" userId="7399a8276e3b8e30" providerId="LiveId" clId="{B2E65089-2EE4-4C78-ABD1-7D445596666E}" dt="2024-07-18T20:20:23.051" v="1419" actId="1076"/>
        <pc:sldMkLst>
          <pc:docMk/>
          <pc:sldMk cId="1330478349" sldId="310"/>
        </pc:sldMkLst>
        <pc:spChg chg="mod">
          <ac:chgData name="rasika.sarode@outlook.com" userId="7399a8276e3b8e30" providerId="LiveId" clId="{B2E65089-2EE4-4C78-ABD1-7D445596666E}" dt="2024-07-18T20:12:44.703" v="1319"/>
          <ac:spMkLst>
            <pc:docMk/>
            <pc:sldMk cId="1330478349" sldId="310"/>
            <ac:spMk id="2" creationId="{02F8340D-664B-FC16-94E4-BF83AC442342}"/>
          </ac:spMkLst>
        </pc:spChg>
        <pc:spChg chg="mod">
          <ac:chgData name="rasika.sarode@outlook.com" userId="7399a8276e3b8e30" providerId="LiveId" clId="{B2E65089-2EE4-4C78-ABD1-7D445596666E}" dt="2024-07-18T20:18:36.777" v="1371" actId="14100"/>
          <ac:spMkLst>
            <pc:docMk/>
            <pc:sldMk cId="1330478349" sldId="310"/>
            <ac:spMk id="4" creationId="{B9523040-69E8-A696-C707-C328BA0BE507}"/>
          </ac:spMkLst>
        </pc:spChg>
        <pc:picChg chg="del">
          <ac:chgData name="rasika.sarode@outlook.com" userId="7399a8276e3b8e30" providerId="LiveId" clId="{B2E65089-2EE4-4C78-ABD1-7D445596666E}" dt="2024-07-18T20:13:36.583" v="1321" actId="478"/>
          <ac:picMkLst>
            <pc:docMk/>
            <pc:sldMk cId="1330478349" sldId="310"/>
            <ac:picMk id="5" creationId="{B34CAD0C-F802-37AB-E0B1-8DAD27737C57}"/>
          </ac:picMkLst>
        </pc:picChg>
        <pc:picChg chg="add mod">
          <ac:chgData name="rasika.sarode@outlook.com" userId="7399a8276e3b8e30" providerId="LiveId" clId="{B2E65089-2EE4-4C78-ABD1-7D445596666E}" dt="2024-07-18T20:20:19.848" v="1413" actId="1037"/>
          <ac:picMkLst>
            <pc:docMk/>
            <pc:sldMk cId="1330478349" sldId="310"/>
            <ac:picMk id="6" creationId="{F9E01093-FF13-00EF-E3FF-1C8EE2CE13F5}"/>
          </ac:picMkLst>
        </pc:picChg>
        <pc:picChg chg="add mod">
          <ac:chgData name="rasika.sarode@outlook.com" userId="7399a8276e3b8e30" providerId="LiveId" clId="{B2E65089-2EE4-4C78-ABD1-7D445596666E}" dt="2024-07-18T20:20:23.051" v="1419" actId="1076"/>
          <ac:picMkLst>
            <pc:docMk/>
            <pc:sldMk cId="1330478349" sldId="310"/>
            <ac:picMk id="8" creationId="{DD7E21FE-E1EA-7279-1187-3ED71BE3FE72}"/>
          </ac:picMkLst>
        </pc:picChg>
      </pc:sldChg>
      <pc:sldChg chg="new del">
        <pc:chgData name="rasika.sarode@outlook.com" userId="7399a8276e3b8e30" providerId="LiveId" clId="{B2E65089-2EE4-4C78-ABD1-7D445596666E}" dt="2024-07-18T20:12:00.426" v="1308" actId="680"/>
        <pc:sldMkLst>
          <pc:docMk/>
          <pc:sldMk cId="3602362619" sldId="310"/>
        </pc:sldMkLst>
      </pc:sldChg>
      <pc:sldChg chg="addSp delSp modSp add mod">
        <pc:chgData name="rasika.sarode@outlook.com" userId="7399a8276e3b8e30" providerId="LiveId" clId="{B2E65089-2EE4-4C78-ABD1-7D445596666E}" dt="2024-07-18T20:27:13.727" v="1509" actId="1036"/>
        <pc:sldMkLst>
          <pc:docMk/>
          <pc:sldMk cId="1251800256" sldId="311"/>
        </pc:sldMkLst>
        <pc:spChg chg="mod">
          <ac:chgData name="rasika.sarode@outlook.com" userId="7399a8276e3b8e30" providerId="LiveId" clId="{B2E65089-2EE4-4C78-ABD1-7D445596666E}" dt="2024-07-18T20:14:37.886" v="1342"/>
          <ac:spMkLst>
            <pc:docMk/>
            <pc:sldMk cId="1251800256" sldId="311"/>
            <ac:spMk id="2" creationId="{02F8340D-664B-FC16-94E4-BF83AC442342}"/>
          </ac:spMkLst>
        </pc:spChg>
        <pc:spChg chg="mod">
          <ac:chgData name="rasika.sarode@outlook.com" userId="7399a8276e3b8e30" providerId="LiveId" clId="{B2E65089-2EE4-4C78-ABD1-7D445596666E}" dt="2024-07-18T20:26:55.573" v="1491" actId="20577"/>
          <ac:spMkLst>
            <pc:docMk/>
            <pc:sldMk cId="1251800256" sldId="311"/>
            <ac:spMk id="4" creationId="{B9523040-69E8-A696-C707-C328BA0BE507}"/>
          </ac:spMkLst>
        </pc:spChg>
        <pc:picChg chg="del">
          <ac:chgData name="rasika.sarode@outlook.com" userId="7399a8276e3b8e30" providerId="LiveId" clId="{B2E65089-2EE4-4C78-ABD1-7D445596666E}" dt="2024-07-18T20:13:43.163" v="1326" actId="478"/>
          <ac:picMkLst>
            <pc:docMk/>
            <pc:sldMk cId="1251800256" sldId="311"/>
            <ac:picMk id="5" creationId="{B34CAD0C-F802-37AB-E0B1-8DAD27737C57}"/>
          </ac:picMkLst>
        </pc:picChg>
        <pc:picChg chg="add mod">
          <ac:chgData name="rasika.sarode@outlook.com" userId="7399a8276e3b8e30" providerId="LiveId" clId="{B2E65089-2EE4-4C78-ABD1-7D445596666E}" dt="2024-07-18T20:27:01.890" v="1492" actId="1076"/>
          <ac:picMkLst>
            <pc:docMk/>
            <pc:sldMk cId="1251800256" sldId="311"/>
            <ac:picMk id="6" creationId="{D73BBE92-BE47-B3AA-766B-18B2CD77293A}"/>
          </ac:picMkLst>
        </pc:picChg>
        <pc:picChg chg="add mod">
          <ac:chgData name="rasika.sarode@outlook.com" userId="7399a8276e3b8e30" providerId="LiveId" clId="{B2E65089-2EE4-4C78-ABD1-7D445596666E}" dt="2024-07-18T20:27:13.727" v="1509" actId="1036"/>
          <ac:picMkLst>
            <pc:docMk/>
            <pc:sldMk cId="1251800256" sldId="311"/>
            <ac:picMk id="8" creationId="{B76AA41B-89C0-4829-64E2-CE5322B771B2}"/>
          </ac:picMkLst>
        </pc:picChg>
      </pc:sldChg>
      <pc:sldChg chg="addSp delSp modSp add mod">
        <pc:chgData name="rasika.sarode@outlook.com" userId="7399a8276e3b8e30" providerId="LiveId" clId="{B2E65089-2EE4-4C78-ABD1-7D445596666E}" dt="2024-07-18T20:25:18.707" v="1476" actId="208"/>
        <pc:sldMkLst>
          <pc:docMk/>
          <pc:sldMk cId="2340304466" sldId="312"/>
        </pc:sldMkLst>
        <pc:spChg chg="mod">
          <ac:chgData name="rasika.sarode@outlook.com" userId="7399a8276e3b8e30" providerId="LiveId" clId="{B2E65089-2EE4-4C78-ABD1-7D445596666E}" dt="2024-07-18T20:14:23.313" v="1341"/>
          <ac:spMkLst>
            <pc:docMk/>
            <pc:sldMk cId="2340304466" sldId="312"/>
            <ac:spMk id="2" creationId="{02F8340D-664B-FC16-94E4-BF83AC442342}"/>
          </ac:spMkLst>
        </pc:spChg>
        <pc:spChg chg="mod">
          <ac:chgData name="rasika.sarode@outlook.com" userId="7399a8276e3b8e30" providerId="LiveId" clId="{B2E65089-2EE4-4C78-ABD1-7D445596666E}" dt="2024-07-18T20:20:07.498" v="1396" actId="14100"/>
          <ac:spMkLst>
            <pc:docMk/>
            <pc:sldMk cId="2340304466" sldId="312"/>
            <ac:spMk id="4" creationId="{B9523040-69E8-A696-C707-C328BA0BE507}"/>
          </ac:spMkLst>
        </pc:spChg>
        <pc:picChg chg="del">
          <ac:chgData name="rasika.sarode@outlook.com" userId="7399a8276e3b8e30" providerId="LiveId" clId="{B2E65089-2EE4-4C78-ABD1-7D445596666E}" dt="2024-07-18T20:13:42.160" v="1325" actId="478"/>
          <ac:picMkLst>
            <pc:docMk/>
            <pc:sldMk cId="2340304466" sldId="312"/>
            <ac:picMk id="5" creationId="{B34CAD0C-F802-37AB-E0B1-8DAD27737C57}"/>
          </ac:picMkLst>
        </pc:picChg>
        <pc:picChg chg="add mod">
          <ac:chgData name="rasika.sarode@outlook.com" userId="7399a8276e3b8e30" providerId="LiveId" clId="{B2E65089-2EE4-4C78-ABD1-7D445596666E}" dt="2024-07-18T20:25:18.707" v="1476" actId="208"/>
          <ac:picMkLst>
            <pc:docMk/>
            <pc:sldMk cId="2340304466" sldId="312"/>
            <ac:picMk id="6" creationId="{E0F8826F-70CA-A3EE-D2ED-3F034817D242}"/>
          </ac:picMkLst>
        </pc:picChg>
        <pc:picChg chg="add mod">
          <ac:chgData name="rasika.sarode@outlook.com" userId="7399a8276e3b8e30" providerId="LiveId" clId="{B2E65089-2EE4-4C78-ABD1-7D445596666E}" dt="2024-07-18T20:25:17.578" v="1475" actId="208"/>
          <ac:picMkLst>
            <pc:docMk/>
            <pc:sldMk cId="2340304466" sldId="312"/>
            <ac:picMk id="8" creationId="{61E9C1D2-A161-7FAE-6B94-16C1DDF51232}"/>
          </ac:picMkLst>
        </pc:picChg>
      </pc:sldChg>
      <pc:sldChg chg="addSp delSp modSp add mod">
        <pc:chgData name="rasika.sarode@outlook.com" userId="7399a8276e3b8e30" providerId="LiveId" clId="{B2E65089-2EE4-4C78-ABD1-7D445596666E}" dt="2024-07-18T20:24:34.414" v="1467" actId="208"/>
        <pc:sldMkLst>
          <pc:docMk/>
          <pc:sldMk cId="777294442" sldId="313"/>
        </pc:sldMkLst>
        <pc:spChg chg="mod">
          <ac:chgData name="rasika.sarode@outlook.com" userId="7399a8276e3b8e30" providerId="LiveId" clId="{B2E65089-2EE4-4C78-ABD1-7D445596666E}" dt="2024-07-18T20:14:09.500" v="1340"/>
          <ac:spMkLst>
            <pc:docMk/>
            <pc:sldMk cId="777294442" sldId="313"/>
            <ac:spMk id="2" creationId="{02F8340D-664B-FC16-94E4-BF83AC442342}"/>
          </ac:spMkLst>
        </pc:spChg>
        <pc:spChg chg="mod">
          <ac:chgData name="rasika.sarode@outlook.com" userId="7399a8276e3b8e30" providerId="LiveId" clId="{B2E65089-2EE4-4C78-ABD1-7D445596666E}" dt="2024-07-18T20:19:35.428" v="1388" actId="14100"/>
          <ac:spMkLst>
            <pc:docMk/>
            <pc:sldMk cId="777294442" sldId="313"/>
            <ac:spMk id="4" creationId="{B9523040-69E8-A696-C707-C328BA0BE507}"/>
          </ac:spMkLst>
        </pc:spChg>
        <pc:picChg chg="del">
          <ac:chgData name="rasika.sarode@outlook.com" userId="7399a8276e3b8e30" providerId="LiveId" clId="{B2E65089-2EE4-4C78-ABD1-7D445596666E}" dt="2024-07-18T20:13:40.490" v="1324" actId="478"/>
          <ac:picMkLst>
            <pc:docMk/>
            <pc:sldMk cId="777294442" sldId="313"/>
            <ac:picMk id="5" creationId="{B34CAD0C-F802-37AB-E0B1-8DAD27737C57}"/>
          </ac:picMkLst>
        </pc:picChg>
        <pc:picChg chg="add mod">
          <ac:chgData name="rasika.sarode@outlook.com" userId="7399a8276e3b8e30" providerId="LiveId" clId="{B2E65089-2EE4-4C78-ABD1-7D445596666E}" dt="2024-07-18T20:24:34.414" v="1467" actId="208"/>
          <ac:picMkLst>
            <pc:docMk/>
            <pc:sldMk cId="777294442" sldId="313"/>
            <ac:picMk id="6" creationId="{35327B03-5B29-A4C6-5B6A-F01FD9D0730F}"/>
          </ac:picMkLst>
        </pc:picChg>
        <pc:picChg chg="add mod">
          <ac:chgData name="rasika.sarode@outlook.com" userId="7399a8276e3b8e30" providerId="LiveId" clId="{B2E65089-2EE4-4C78-ABD1-7D445596666E}" dt="2024-07-18T20:24:33.069" v="1466" actId="208"/>
          <ac:picMkLst>
            <pc:docMk/>
            <pc:sldMk cId="777294442" sldId="313"/>
            <ac:picMk id="8" creationId="{C8D9EFF6-878A-D277-6EA3-8510117FB06B}"/>
          </ac:picMkLst>
        </pc:picChg>
      </pc:sldChg>
      <pc:sldChg chg="addSp delSp modSp add mod">
        <pc:chgData name="rasika.sarode@outlook.com" userId="7399a8276e3b8e30" providerId="LiveId" clId="{B2E65089-2EE4-4C78-ABD1-7D445596666E}" dt="2024-07-18T20:23:40.335" v="1456" actId="1038"/>
        <pc:sldMkLst>
          <pc:docMk/>
          <pc:sldMk cId="2609604762" sldId="314"/>
        </pc:sldMkLst>
        <pc:spChg chg="mod">
          <ac:chgData name="rasika.sarode@outlook.com" userId="7399a8276e3b8e30" providerId="LiveId" clId="{B2E65089-2EE4-4C78-ABD1-7D445596666E}" dt="2024-07-18T20:13:52.369" v="1339" actId="20577"/>
          <ac:spMkLst>
            <pc:docMk/>
            <pc:sldMk cId="2609604762" sldId="314"/>
            <ac:spMk id="2" creationId="{02F8340D-664B-FC16-94E4-BF83AC442342}"/>
          </ac:spMkLst>
        </pc:spChg>
        <pc:spChg chg="mod">
          <ac:chgData name="rasika.sarode@outlook.com" userId="7399a8276e3b8e30" providerId="LiveId" clId="{B2E65089-2EE4-4C78-ABD1-7D445596666E}" dt="2024-07-18T20:19:02.632" v="1379" actId="14100"/>
          <ac:spMkLst>
            <pc:docMk/>
            <pc:sldMk cId="2609604762" sldId="314"/>
            <ac:spMk id="4" creationId="{B9523040-69E8-A696-C707-C328BA0BE507}"/>
          </ac:spMkLst>
        </pc:spChg>
        <pc:picChg chg="del">
          <ac:chgData name="rasika.sarode@outlook.com" userId="7399a8276e3b8e30" providerId="LiveId" clId="{B2E65089-2EE4-4C78-ABD1-7D445596666E}" dt="2024-07-18T20:13:39.404" v="1323" actId="478"/>
          <ac:picMkLst>
            <pc:docMk/>
            <pc:sldMk cId="2609604762" sldId="314"/>
            <ac:picMk id="5" creationId="{B34CAD0C-F802-37AB-E0B1-8DAD27737C57}"/>
          </ac:picMkLst>
        </pc:picChg>
        <pc:picChg chg="add del">
          <ac:chgData name="rasika.sarode@outlook.com" userId="7399a8276e3b8e30" providerId="LiveId" clId="{B2E65089-2EE4-4C78-ABD1-7D445596666E}" dt="2024-07-18T20:22:59.231" v="1436" actId="478"/>
          <ac:picMkLst>
            <pc:docMk/>
            <pc:sldMk cId="2609604762" sldId="314"/>
            <ac:picMk id="6" creationId="{4C1428AA-A46F-B560-4BB7-B1E7BAB34C1D}"/>
          </ac:picMkLst>
        </pc:picChg>
        <pc:picChg chg="add mod">
          <ac:chgData name="rasika.sarode@outlook.com" userId="7399a8276e3b8e30" providerId="LiveId" clId="{B2E65089-2EE4-4C78-ABD1-7D445596666E}" dt="2024-07-18T20:23:39.264" v="1453" actId="1038"/>
          <ac:picMkLst>
            <pc:docMk/>
            <pc:sldMk cId="2609604762" sldId="314"/>
            <ac:picMk id="8" creationId="{D7A92AA6-A91B-1842-BE02-6A9E37D7EB53}"/>
          </ac:picMkLst>
        </pc:picChg>
        <pc:picChg chg="add mod">
          <ac:chgData name="rasika.sarode@outlook.com" userId="7399a8276e3b8e30" providerId="LiveId" clId="{B2E65089-2EE4-4C78-ABD1-7D445596666E}" dt="2024-07-18T20:23:40.335" v="1456" actId="1038"/>
          <ac:picMkLst>
            <pc:docMk/>
            <pc:sldMk cId="2609604762" sldId="314"/>
            <ac:picMk id="10" creationId="{E5D91FD0-C60E-071A-2D57-C3099B0B37CB}"/>
          </ac:picMkLst>
        </pc:picChg>
      </pc:sldChg>
      <pc:sldChg chg="addSp delSp modSp add mod">
        <pc:chgData name="rasika.sarode@outlook.com" userId="7399a8276e3b8e30" providerId="LiveId" clId="{B2E65089-2EE4-4C78-ABD1-7D445596666E}" dt="2024-07-18T20:21:32.106" v="1434" actId="208"/>
        <pc:sldMkLst>
          <pc:docMk/>
          <pc:sldMk cId="3910749131" sldId="315"/>
        </pc:sldMkLst>
        <pc:spChg chg="mod">
          <ac:chgData name="rasika.sarode@outlook.com" userId="7399a8276e3b8e30" providerId="LiveId" clId="{B2E65089-2EE4-4C78-ABD1-7D445596666E}" dt="2024-07-18T20:13:02.558" v="1320"/>
          <ac:spMkLst>
            <pc:docMk/>
            <pc:sldMk cId="3910749131" sldId="315"/>
            <ac:spMk id="2" creationId="{02F8340D-664B-FC16-94E4-BF83AC442342}"/>
          </ac:spMkLst>
        </pc:spChg>
        <pc:spChg chg="mod">
          <ac:chgData name="rasika.sarode@outlook.com" userId="7399a8276e3b8e30" providerId="LiveId" clId="{B2E65089-2EE4-4C78-ABD1-7D445596666E}" dt="2024-07-18T20:16:50.355" v="1361" actId="1076"/>
          <ac:spMkLst>
            <pc:docMk/>
            <pc:sldMk cId="3910749131" sldId="315"/>
            <ac:spMk id="4" creationId="{B9523040-69E8-A696-C707-C328BA0BE507}"/>
          </ac:spMkLst>
        </pc:spChg>
        <pc:picChg chg="del">
          <ac:chgData name="rasika.sarode@outlook.com" userId="7399a8276e3b8e30" providerId="LiveId" clId="{B2E65089-2EE4-4C78-ABD1-7D445596666E}" dt="2024-07-18T20:13:38.284" v="1322" actId="478"/>
          <ac:picMkLst>
            <pc:docMk/>
            <pc:sldMk cId="3910749131" sldId="315"/>
            <ac:picMk id="5" creationId="{B34CAD0C-F802-37AB-E0B1-8DAD27737C57}"/>
          </ac:picMkLst>
        </pc:picChg>
        <pc:picChg chg="add del mod">
          <ac:chgData name="rasika.sarode@outlook.com" userId="7399a8276e3b8e30" providerId="LiveId" clId="{B2E65089-2EE4-4C78-ABD1-7D445596666E}" dt="2024-07-18T20:17:01.446" v="1362" actId="21"/>
          <ac:picMkLst>
            <pc:docMk/>
            <pc:sldMk cId="3910749131" sldId="315"/>
            <ac:picMk id="6" creationId="{F9E01093-FF13-00EF-E3FF-1C8EE2CE13F5}"/>
          </ac:picMkLst>
        </pc:picChg>
        <pc:picChg chg="add del mod">
          <ac:chgData name="rasika.sarode@outlook.com" userId="7399a8276e3b8e30" providerId="LiveId" clId="{B2E65089-2EE4-4C78-ABD1-7D445596666E}" dt="2024-07-18T20:17:01.446" v="1362" actId="21"/>
          <ac:picMkLst>
            <pc:docMk/>
            <pc:sldMk cId="3910749131" sldId="315"/>
            <ac:picMk id="8" creationId="{DD7E21FE-E1EA-7279-1187-3ED71BE3FE72}"/>
          </ac:picMkLst>
        </pc:picChg>
        <pc:picChg chg="add mod">
          <ac:chgData name="rasika.sarode@outlook.com" userId="7399a8276e3b8e30" providerId="LiveId" clId="{B2E65089-2EE4-4C78-ABD1-7D445596666E}" dt="2024-07-18T20:21:29.571" v="1433" actId="208"/>
          <ac:picMkLst>
            <pc:docMk/>
            <pc:sldMk cId="3910749131" sldId="315"/>
            <ac:picMk id="10" creationId="{E5EE715B-4E7A-F141-185C-F1B77AD55C1F}"/>
          </ac:picMkLst>
        </pc:picChg>
        <pc:picChg chg="add mod">
          <ac:chgData name="rasika.sarode@outlook.com" userId="7399a8276e3b8e30" providerId="LiveId" clId="{B2E65089-2EE4-4C78-ABD1-7D445596666E}" dt="2024-07-18T20:21:32.106" v="1434" actId="208"/>
          <ac:picMkLst>
            <pc:docMk/>
            <pc:sldMk cId="3910749131" sldId="315"/>
            <ac:picMk id="12" creationId="{6FE4E85C-0954-963A-0324-5FC68D133252}"/>
          </ac:picMkLst>
        </pc:picChg>
      </pc:sldChg>
      <pc:sldChg chg="addSp delSp modSp new mod">
        <pc:chgData name="rasika.sarode@outlook.com" userId="7399a8276e3b8e30" providerId="LiveId" clId="{B2E65089-2EE4-4C78-ABD1-7D445596666E}" dt="2024-07-18T20:28:48.498" v="1539" actId="14100"/>
        <pc:sldMkLst>
          <pc:docMk/>
          <pc:sldMk cId="3724054778" sldId="316"/>
        </pc:sldMkLst>
        <pc:spChg chg="mod">
          <ac:chgData name="rasika.sarode@outlook.com" userId="7399a8276e3b8e30" providerId="LiveId" clId="{B2E65089-2EE4-4C78-ABD1-7D445596666E}" dt="2024-07-18T20:28:02.285" v="1527" actId="255"/>
          <ac:spMkLst>
            <pc:docMk/>
            <pc:sldMk cId="3724054778" sldId="316"/>
            <ac:spMk id="2" creationId="{F818FB93-A130-1210-C837-6D55E6E20E66}"/>
          </ac:spMkLst>
        </pc:spChg>
        <pc:spChg chg="add del mod">
          <ac:chgData name="rasika.sarode@outlook.com" userId="7399a8276e3b8e30" providerId="LiveId" clId="{B2E65089-2EE4-4C78-ABD1-7D445596666E}" dt="2024-07-18T20:28:48.498" v="1539" actId="14100"/>
          <ac:spMkLst>
            <pc:docMk/>
            <pc:sldMk cId="3724054778" sldId="316"/>
            <ac:spMk id="3" creationId="{0092F4A7-F6E6-580C-FB7E-C644A1264DE3}"/>
          </ac:spMkLst>
        </pc:spChg>
      </pc:sldChg>
      <pc:sldChg chg="addSp delSp modSp new del mod">
        <pc:chgData name="rasika.sarode@outlook.com" userId="7399a8276e3b8e30" providerId="LiveId" clId="{B2E65089-2EE4-4C78-ABD1-7D445596666E}" dt="2024-07-18T20:31:30.481" v="1561" actId="2696"/>
        <pc:sldMkLst>
          <pc:docMk/>
          <pc:sldMk cId="2714815357" sldId="317"/>
        </pc:sldMkLst>
        <pc:spChg chg="del">
          <ac:chgData name="rasika.sarode@outlook.com" userId="7399a8276e3b8e30" providerId="LiveId" clId="{B2E65089-2EE4-4C78-ABD1-7D445596666E}" dt="2024-07-18T20:29:10.355" v="1541" actId="478"/>
          <ac:spMkLst>
            <pc:docMk/>
            <pc:sldMk cId="2714815357" sldId="317"/>
            <ac:spMk id="2" creationId="{A220524F-6BE8-86D7-1843-D4E2CD6AEC54}"/>
          </ac:spMkLst>
        </pc:spChg>
        <pc:spChg chg="del">
          <ac:chgData name="rasika.sarode@outlook.com" userId="7399a8276e3b8e30" providerId="LiveId" clId="{B2E65089-2EE4-4C78-ABD1-7D445596666E}" dt="2024-07-18T20:29:12.357" v="1542" actId="478"/>
          <ac:spMkLst>
            <pc:docMk/>
            <pc:sldMk cId="2714815357" sldId="317"/>
            <ac:spMk id="3" creationId="{97E53749-8AA5-7E7C-A634-D6652CE65A65}"/>
          </ac:spMkLst>
        </pc:spChg>
        <pc:spChg chg="mod">
          <ac:chgData name="rasika.sarode@outlook.com" userId="7399a8276e3b8e30" providerId="LiveId" clId="{B2E65089-2EE4-4C78-ABD1-7D445596666E}" dt="2024-07-18T20:31:22.120" v="1560" actId="1076"/>
          <ac:spMkLst>
            <pc:docMk/>
            <pc:sldMk cId="2714815357" sldId="317"/>
            <ac:spMk id="4" creationId="{66B69115-30AD-7283-42C5-8BDEBA67C763}"/>
          </ac:spMkLst>
        </pc:spChg>
        <pc:spChg chg="add mod">
          <ac:chgData name="rasika.sarode@outlook.com" userId="7399a8276e3b8e30" providerId="LiveId" clId="{B2E65089-2EE4-4C78-ABD1-7D445596666E}" dt="2024-07-18T20:31:18.726" v="1559" actId="1076"/>
          <ac:spMkLst>
            <pc:docMk/>
            <pc:sldMk cId="2714815357" sldId="317"/>
            <ac:spMk id="5" creationId="{4CDC43BF-DF53-95EC-96B2-3174E7606B1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7/19/2024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7/19/2024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7/19/2024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7/19/2024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7/19/2024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7/19/2024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7/19/2024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7/19/2024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7/19/2024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7/19/2024</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7/19/2024</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7/19/2024</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CA166-CA4A-ADAF-75AA-12F2121C9227}"/>
              </a:ext>
            </a:extLst>
          </p:cNvPr>
          <p:cNvSpPr>
            <a:spLocks noGrp="1"/>
          </p:cNvSpPr>
          <p:nvPr>
            <p:ph type="title"/>
          </p:nvPr>
        </p:nvSpPr>
        <p:spPr>
          <a:xfrm>
            <a:off x="640082" y="598195"/>
            <a:ext cx="4815839" cy="3000282"/>
          </a:xfrm>
        </p:spPr>
        <p:txBody>
          <a:bodyPr>
            <a:normAutofit fontScale="90000"/>
          </a:bodyPr>
          <a:lstStyle/>
          <a:p>
            <a:r>
              <a:rPr lang="en-US" sz="6700" b="1" kern="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Election Results 2024</a:t>
            </a:r>
            <a:endParaRPr lang="en-IN" dirty="0"/>
          </a:p>
        </p:txBody>
      </p:sp>
      <p:sp>
        <p:nvSpPr>
          <p:cNvPr id="4" name="Text Placeholder 3">
            <a:extLst>
              <a:ext uri="{FF2B5EF4-FFF2-40B4-BE49-F238E27FC236}">
                <a16:creationId xmlns:a16="http://schemas.microsoft.com/office/drawing/2014/main" id="{9E51190A-DE42-052E-E686-2637AE1392DB}"/>
              </a:ext>
            </a:extLst>
          </p:cNvPr>
          <p:cNvSpPr>
            <a:spLocks noGrp="1"/>
          </p:cNvSpPr>
          <p:nvPr>
            <p:ph type="body" sz="half" idx="2"/>
          </p:nvPr>
        </p:nvSpPr>
        <p:spPr>
          <a:xfrm>
            <a:off x="-142961" y="4387075"/>
            <a:ext cx="3794760" cy="2194036"/>
          </a:xfrm>
        </p:spPr>
        <p:txBody>
          <a:bodyPr/>
          <a:lstStyle/>
          <a:p>
            <a:pPr algn="l"/>
            <a:r>
              <a:rPr lang="en-IN" sz="1800" dirty="0">
                <a:latin typeface="Calibri" panose="020F0502020204030204" pitchFamily="34" charset="0"/>
                <a:ea typeface="Calibri" panose="020F0502020204030204" pitchFamily="34" charset="0"/>
                <a:cs typeface="Calibri" panose="020F0502020204030204" pitchFamily="34" charset="0"/>
              </a:rPr>
              <a:t>by </a:t>
            </a:r>
          </a:p>
          <a:p>
            <a:pPr algn="l"/>
            <a:r>
              <a:rPr lang="en-IN" sz="1800" dirty="0">
                <a:latin typeface="Calibri" panose="020F0502020204030204" pitchFamily="34" charset="0"/>
                <a:ea typeface="Calibri" panose="020F0502020204030204" pitchFamily="34" charset="0"/>
                <a:cs typeface="Calibri" panose="020F0502020204030204" pitchFamily="34" charset="0"/>
              </a:rPr>
              <a:t>Rasika Sarode</a:t>
            </a:r>
          </a:p>
          <a:p>
            <a:pPr algn="l"/>
            <a:r>
              <a:rPr lang="en-IN" sz="1800" dirty="0">
                <a:latin typeface="Calibri" panose="020F0502020204030204" pitchFamily="34" charset="0"/>
                <a:ea typeface="Calibri" panose="020F0502020204030204" pitchFamily="34" charset="0"/>
                <a:cs typeface="Calibri" panose="020F0502020204030204" pitchFamily="34" charset="0"/>
              </a:rPr>
              <a:t>Shankar Rai</a:t>
            </a:r>
          </a:p>
          <a:p>
            <a:pPr algn="l"/>
            <a:r>
              <a:rPr lang="en-IN" sz="1800" dirty="0">
                <a:latin typeface="Calibri" panose="020F0502020204030204" pitchFamily="34" charset="0"/>
                <a:ea typeface="Calibri" panose="020F0502020204030204" pitchFamily="34" charset="0"/>
                <a:cs typeface="Calibri" panose="020F0502020204030204" pitchFamily="34" charset="0"/>
              </a:rPr>
              <a:t>Akash Shinde</a:t>
            </a:r>
          </a:p>
          <a:p>
            <a:pPr algn="l"/>
            <a:r>
              <a:rPr lang="en-IN" sz="1800" dirty="0">
                <a:latin typeface="Calibri" panose="020F0502020204030204" pitchFamily="34" charset="0"/>
                <a:ea typeface="Calibri" panose="020F0502020204030204" pitchFamily="34" charset="0"/>
                <a:cs typeface="Calibri" panose="020F0502020204030204" pitchFamily="34" charset="0"/>
              </a:rPr>
              <a:t>Swagath Koyada</a:t>
            </a:r>
          </a:p>
          <a:p>
            <a:endParaRPr lang="en-IN" dirty="0"/>
          </a:p>
        </p:txBody>
      </p:sp>
      <p:pic>
        <p:nvPicPr>
          <p:cNvPr id="1026" name="Picture 2">
            <a:extLst>
              <a:ext uri="{FF2B5EF4-FFF2-40B4-BE49-F238E27FC236}">
                <a16:creationId xmlns:a16="http://schemas.microsoft.com/office/drawing/2014/main" id="{AAE9875D-A32C-DC3E-F674-476DF3DD699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958" r="9133" b="7647"/>
          <a:stretch/>
        </p:blipFill>
        <p:spPr bwMode="auto">
          <a:xfrm>
            <a:off x="6432264" y="262220"/>
            <a:ext cx="5427406" cy="6333560"/>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3654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C2550-5937-3EA0-349F-E265D6251E02}"/>
              </a:ext>
            </a:extLst>
          </p:cNvPr>
          <p:cNvSpPr>
            <a:spLocks noGrp="1"/>
          </p:cNvSpPr>
          <p:nvPr>
            <p:ph type="title"/>
          </p:nvPr>
        </p:nvSpPr>
        <p:spPr>
          <a:xfrm>
            <a:off x="216310" y="114207"/>
            <a:ext cx="11759380" cy="527316"/>
          </a:xfrm>
        </p:spPr>
        <p:txBody>
          <a:bodyPr>
            <a:noAutofit/>
          </a:bodyPr>
          <a:lstStyle/>
          <a:p>
            <a:r>
              <a:rPr lang="en-US" sz="1600" b="1" dirty="0">
                <a:solidFill>
                  <a:srgbClr val="000000"/>
                </a:solidFill>
                <a:latin typeface="Calibri" panose="020F0502020204030204" pitchFamily="34" charset="0"/>
                <a:ea typeface="Calibri" panose="020F0502020204030204" pitchFamily="34" charset="0"/>
                <a:cs typeface="Calibri" panose="020F0502020204030204" pitchFamily="34" charset="0"/>
              </a:rPr>
              <a:t>6. List pairs of candidates in the same constituency and the difference in their total votes.</a:t>
            </a:r>
          </a:p>
        </p:txBody>
      </p:sp>
      <p:sp>
        <p:nvSpPr>
          <p:cNvPr id="3" name="Title 1">
            <a:extLst>
              <a:ext uri="{FF2B5EF4-FFF2-40B4-BE49-F238E27FC236}">
                <a16:creationId xmlns:a16="http://schemas.microsoft.com/office/drawing/2014/main" id="{F112A5BA-AA09-48DF-429D-59B0A5196072}"/>
              </a:ext>
            </a:extLst>
          </p:cNvPr>
          <p:cNvSpPr txBox="1">
            <a:spLocks/>
          </p:cNvSpPr>
          <p:nvPr/>
        </p:nvSpPr>
        <p:spPr bwMode="black">
          <a:xfrm>
            <a:off x="349045" y="3332207"/>
            <a:ext cx="11626645" cy="648431"/>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1600" b="1" dirty="0">
                <a:solidFill>
                  <a:srgbClr val="000000"/>
                </a:solidFill>
                <a:latin typeface="Calibri" panose="020F0502020204030204" pitchFamily="34" charset="0"/>
                <a:ea typeface="Calibri" panose="020F0502020204030204" pitchFamily="34" charset="0"/>
                <a:cs typeface="Calibri" panose="020F0502020204030204" pitchFamily="34" charset="0"/>
              </a:rPr>
              <a:t>7. Find pairs of candidates in the same state who have similar percentages of votes (within 1% difference).</a:t>
            </a:r>
          </a:p>
        </p:txBody>
      </p:sp>
      <p:sp>
        <p:nvSpPr>
          <p:cNvPr id="5" name="TextBox 4">
            <a:extLst>
              <a:ext uri="{FF2B5EF4-FFF2-40B4-BE49-F238E27FC236}">
                <a16:creationId xmlns:a16="http://schemas.microsoft.com/office/drawing/2014/main" id="{9FCCE3FF-F44F-1BE9-14E8-4C55DBDE94D3}"/>
              </a:ext>
            </a:extLst>
          </p:cNvPr>
          <p:cNvSpPr txBox="1"/>
          <p:nvPr/>
        </p:nvSpPr>
        <p:spPr>
          <a:xfrm>
            <a:off x="349045" y="737275"/>
            <a:ext cx="6096000" cy="2446824"/>
          </a:xfrm>
          <a:prstGeom prst="rect">
            <a:avLst/>
          </a:prstGeom>
          <a:noFill/>
        </p:spPr>
        <p:txBody>
          <a:bodyPr wrap="square">
            <a:spAutoFit/>
          </a:bodyPr>
          <a:lstStyle/>
          <a:p>
            <a:r>
              <a:rPr lang="en-US" sz="1700" dirty="0">
                <a:latin typeface="Consolas" panose="020B0609020204030204" pitchFamily="49" charset="0"/>
              </a:rPr>
              <a:t>Select </a:t>
            </a:r>
            <a:r>
              <a:rPr lang="en-US" sz="1700" dirty="0" err="1">
                <a:latin typeface="Consolas" panose="020B0609020204030204" pitchFamily="49" charset="0"/>
              </a:rPr>
              <a:t>A.Candidate</a:t>
            </a:r>
            <a:r>
              <a:rPr lang="en-US" sz="1700" dirty="0">
                <a:latin typeface="Consolas" panose="020B0609020204030204" pitchFamily="49" charset="0"/>
              </a:rPr>
              <a:t> as Candidate1,B.Candidate as Candidate2, </a:t>
            </a:r>
            <a:r>
              <a:rPr lang="en-US" sz="1700" dirty="0" err="1">
                <a:latin typeface="Consolas" panose="020B0609020204030204" pitchFamily="49" charset="0"/>
              </a:rPr>
              <a:t>A.Total_Votes</a:t>
            </a:r>
            <a:endParaRPr lang="en-US" sz="1700" dirty="0">
              <a:latin typeface="Consolas" panose="020B0609020204030204" pitchFamily="49" charset="0"/>
            </a:endParaRPr>
          </a:p>
          <a:p>
            <a:r>
              <a:rPr lang="en-US" sz="1700" dirty="0">
                <a:latin typeface="Consolas" panose="020B0609020204030204" pitchFamily="49" charset="0"/>
              </a:rPr>
              <a:t>Abs(</a:t>
            </a:r>
            <a:r>
              <a:rPr lang="en-US" sz="1700" dirty="0" err="1">
                <a:latin typeface="Consolas" panose="020B0609020204030204" pitchFamily="49" charset="0"/>
              </a:rPr>
              <a:t>A.Total_Votes</a:t>
            </a:r>
            <a:r>
              <a:rPr lang="en-US" sz="1700" dirty="0">
                <a:latin typeface="Consolas" panose="020B0609020204030204" pitchFamily="49" charset="0"/>
              </a:rPr>
              <a:t> - </a:t>
            </a:r>
            <a:r>
              <a:rPr lang="en-US" sz="1700" dirty="0" err="1">
                <a:latin typeface="Consolas" panose="020B0609020204030204" pitchFamily="49" charset="0"/>
              </a:rPr>
              <a:t>B.Total_Votes</a:t>
            </a:r>
            <a:r>
              <a:rPr lang="en-US" sz="1700" dirty="0">
                <a:latin typeface="Consolas" panose="020B0609020204030204" pitchFamily="49" charset="0"/>
              </a:rPr>
              <a:t>) as </a:t>
            </a:r>
            <a:r>
              <a:rPr lang="en-US" sz="1700" dirty="0" err="1">
                <a:latin typeface="Consolas" panose="020B0609020204030204" pitchFamily="49" charset="0"/>
              </a:rPr>
              <a:t>VoteDifference</a:t>
            </a:r>
            <a:r>
              <a:rPr lang="en-US" sz="1700" dirty="0">
                <a:latin typeface="Consolas" panose="020B0609020204030204" pitchFamily="49" charset="0"/>
              </a:rPr>
              <a:t>, </a:t>
            </a:r>
          </a:p>
          <a:p>
            <a:r>
              <a:rPr lang="en-US" sz="1700" dirty="0" err="1">
                <a:latin typeface="Consolas" panose="020B0609020204030204" pitchFamily="49" charset="0"/>
              </a:rPr>
              <a:t>A.Constituency</a:t>
            </a:r>
            <a:r>
              <a:rPr lang="en-US" sz="1700" dirty="0">
                <a:latin typeface="Consolas" panose="020B0609020204030204" pitchFamily="49" charset="0"/>
              </a:rPr>
              <a:t> from </a:t>
            </a:r>
            <a:r>
              <a:rPr lang="en-US" sz="1700" dirty="0" err="1">
                <a:latin typeface="Consolas" panose="020B0609020204030204" pitchFamily="49" charset="0"/>
              </a:rPr>
              <a:t>FullElectionResults</a:t>
            </a:r>
            <a:r>
              <a:rPr lang="en-US" sz="1700" dirty="0">
                <a:latin typeface="Consolas" panose="020B0609020204030204" pitchFamily="49" charset="0"/>
              </a:rPr>
              <a:t> A</a:t>
            </a:r>
          </a:p>
          <a:p>
            <a:r>
              <a:rPr lang="en-IN" sz="1700" dirty="0">
                <a:latin typeface="Consolas" panose="020B0609020204030204" pitchFamily="49" charset="0"/>
              </a:rPr>
              <a:t>Join </a:t>
            </a:r>
          </a:p>
          <a:p>
            <a:r>
              <a:rPr lang="en-US" sz="1700" dirty="0" err="1">
                <a:latin typeface="Consolas" panose="020B0609020204030204" pitchFamily="49" charset="0"/>
              </a:rPr>
              <a:t>FullElectionResults</a:t>
            </a:r>
            <a:r>
              <a:rPr lang="en-US" sz="1700" dirty="0">
                <a:latin typeface="Consolas" panose="020B0609020204030204" pitchFamily="49" charset="0"/>
              </a:rPr>
              <a:t> B on </a:t>
            </a:r>
            <a:r>
              <a:rPr lang="en-US" sz="1700" dirty="0" err="1">
                <a:latin typeface="Consolas" panose="020B0609020204030204" pitchFamily="49" charset="0"/>
              </a:rPr>
              <a:t>A.Constituency</a:t>
            </a:r>
            <a:r>
              <a:rPr lang="en-US" sz="1700" dirty="0">
                <a:latin typeface="Consolas" panose="020B0609020204030204" pitchFamily="49" charset="0"/>
              </a:rPr>
              <a:t> = </a:t>
            </a:r>
            <a:r>
              <a:rPr lang="en-US" sz="1700" dirty="0" err="1">
                <a:latin typeface="Consolas" panose="020B0609020204030204" pitchFamily="49" charset="0"/>
              </a:rPr>
              <a:t>B.Constituency</a:t>
            </a:r>
            <a:r>
              <a:rPr lang="en-US" sz="1700" dirty="0">
                <a:latin typeface="Consolas" panose="020B0609020204030204" pitchFamily="49" charset="0"/>
              </a:rPr>
              <a:t> </a:t>
            </a:r>
          </a:p>
          <a:p>
            <a:r>
              <a:rPr lang="en-US" sz="1700" dirty="0">
                <a:latin typeface="Consolas" panose="020B0609020204030204" pitchFamily="49" charset="0"/>
              </a:rPr>
              <a:t>and </a:t>
            </a:r>
            <a:r>
              <a:rPr lang="en-US" sz="1700" dirty="0" err="1">
                <a:latin typeface="Consolas" panose="020B0609020204030204" pitchFamily="49" charset="0"/>
              </a:rPr>
              <a:t>A.Candidate</a:t>
            </a:r>
            <a:r>
              <a:rPr lang="en-US" sz="1700" dirty="0">
                <a:latin typeface="Consolas" panose="020B0609020204030204" pitchFamily="49" charset="0"/>
              </a:rPr>
              <a:t> &lt;&gt; </a:t>
            </a:r>
            <a:r>
              <a:rPr lang="en-US" sz="1700" dirty="0" err="1">
                <a:latin typeface="Consolas" panose="020B0609020204030204" pitchFamily="49" charset="0"/>
              </a:rPr>
              <a:t>B.Candidate</a:t>
            </a:r>
            <a:r>
              <a:rPr lang="en-US" sz="1700" dirty="0">
                <a:latin typeface="Consolas" panose="020B0609020204030204" pitchFamily="49" charset="0"/>
              </a:rPr>
              <a:t>;</a:t>
            </a:r>
          </a:p>
        </p:txBody>
      </p:sp>
      <p:sp>
        <p:nvSpPr>
          <p:cNvPr id="7" name="TextBox 6">
            <a:extLst>
              <a:ext uri="{FF2B5EF4-FFF2-40B4-BE49-F238E27FC236}">
                <a16:creationId xmlns:a16="http://schemas.microsoft.com/office/drawing/2014/main" id="{B7AF9F3D-974B-4E26-56EB-ED5419ED3801}"/>
              </a:ext>
            </a:extLst>
          </p:cNvPr>
          <p:cNvSpPr txBox="1"/>
          <p:nvPr/>
        </p:nvSpPr>
        <p:spPr>
          <a:xfrm>
            <a:off x="349045" y="4027906"/>
            <a:ext cx="7851058" cy="2708434"/>
          </a:xfrm>
          <a:prstGeom prst="rect">
            <a:avLst/>
          </a:prstGeom>
          <a:noFill/>
        </p:spPr>
        <p:txBody>
          <a:bodyPr wrap="square">
            <a:spAutoFit/>
          </a:bodyPr>
          <a:lstStyle/>
          <a:p>
            <a:r>
              <a:rPr lang="en-US" sz="1700" dirty="0">
                <a:latin typeface="Consolas" panose="020B0609020204030204" pitchFamily="49" charset="0"/>
              </a:rPr>
              <a:t>Select </a:t>
            </a:r>
            <a:r>
              <a:rPr lang="en-US" sz="1700" dirty="0" err="1">
                <a:latin typeface="Consolas" panose="020B0609020204030204" pitchFamily="49" charset="0"/>
              </a:rPr>
              <a:t>A.Candidate</a:t>
            </a:r>
            <a:r>
              <a:rPr lang="en-US" sz="1700" dirty="0">
                <a:latin typeface="Consolas" panose="020B0609020204030204" pitchFamily="49" charset="0"/>
              </a:rPr>
              <a:t> as Candidate1,B.Candidate as Candidate2,A.State,</a:t>
            </a:r>
          </a:p>
          <a:p>
            <a:r>
              <a:rPr lang="en-US" sz="1700" dirty="0">
                <a:latin typeface="Consolas" panose="020B0609020204030204" pitchFamily="49" charset="0"/>
              </a:rPr>
              <a:t>Abs(</a:t>
            </a:r>
            <a:r>
              <a:rPr lang="en-US" sz="1700" dirty="0" err="1">
                <a:latin typeface="Consolas" panose="020B0609020204030204" pitchFamily="49" charset="0"/>
              </a:rPr>
              <a:t>A.Percentage_of_Votes</a:t>
            </a:r>
            <a:r>
              <a:rPr lang="en-US" sz="1700" dirty="0">
                <a:latin typeface="Consolas" panose="020B0609020204030204" pitchFamily="49" charset="0"/>
              </a:rPr>
              <a:t> –</a:t>
            </a:r>
          </a:p>
          <a:p>
            <a:r>
              <a:rPr lang="en-US" sz="1700" dirty="0">
                <a:latin typeface="Consolas" panose="020B0609020204030204" pitchFamily="49" charset="0"/>
              </a:rPr>
              <a:t> </a:t>
            </a:r>
            <a:r>
              <a:rPr lang="en-US" sz="1700" dirty="0" err="1">
                <a:latin typeface="Consolas" panose="020B0609020204030204" pitchFamily="49" charset="0"/>
              </a:rPr>
              <a:t>B.Percentage_of_Votes</a:t>
            </a:r>
            <a:r>
              <a:rPr lang="en-US" sz="1700" dirty="0">
                <a:latin typeface="Consolas" panose="020B0609020204030204" pitchFamily="49" charset="0"/>
              </a:rPr>
              <a:t>)</a:t>
            </a:r>
          </a:p>
          <a:p>
            <a:r>
              <a:rPr lang="en-US" sz="1700" dirty="0">
                <a:latin typeface="Consolas" panose="020B0609020204030204" pitchFamily="49" charset="0"/>
              </a:rPr>
              <a:t>as </a:t>
            </a:r>
            <a:r>
              <a:rPr lang="en-US" sz="1700" dirty="0" err="1">
                <a:latin typeface="Consolas" panose="020B0609020204030204" pitchFamily="49" charset="0"/>
              </a:rPr>
              <a:t>Percentage_Difference</a:t>
            </a:r>
            <a:r>
              <a:rPr lang="en-US" sz="1700" dirty="0">
                <a:latin typeface="Consolas" panose="020B0609020204030204" pitchFamily="49" charset="0"/>
              </a:rPr>
              <a:t> from</a:t>
            </a:r>
          </a:p>
          <a:p>
            <a:r>
              <a:rPr lang="en-US" sz="1700" dirty="0">
                <a:latin typeface="Consolas" panose="020B0609020204030204" pitchFamily="49" charset="0"/>
              </a:rPr>
              <a:t> </a:t>
            </a:r>
            <a:r>
              <a:rPr lang="en-US" sz="1700" dirty="0" err="1">
                <a:latin typeface="Consolas" panose="020B0609020204030204" pitchFamily="49" charset="0"/>
              </a:rPr>
              <a:t>FullElectionResults</a:t>
            </a:r>
            <a:r>
              <a:rPr lang="en-US" sz="1700" dirty="0">
                <a:latin typeface="Consolas" panose="020B0609020204030204" pitchFamily="49" charset="0"/>
              </a:rPr>
              <a:t> A</a:t>
            </a:r>
          </a:p>
          <a:p>
            <a:r>
              <a:rPr lang="en-IN" sz="1700" dirty="0">
                <a:latin typeface="Consolas" panose="020B0609020204030204" pitchFamily="49" charset="0"/>
              </a:rPr>
              <a:t>Join </a:t>
            </a:r>
          </a:p>
          <a:p>
            <a:r>
              <a:rPr lang="en-US" sz="1700" dirty="0" err="1">
                <a:latin typeface="Consolas" panose="020B0609020204030204" pitchFamily="49" charset="0"/>
              </a:rPr>
              <a:t>FullElectionResults</a:t>
            </a:r>
            <a:r>
              <a:rPr lang="en-US" sz="1700" dirty="0">
                <a:latin typeface="Consolas" panose="020B0609020204030204" pitchFamily="49" charset="0"/>
              </a:rPr>
              <a:t> B on </a:t>
            </a:r>
            <a:r>
              <a:rPr lang="en-US" sz="1700" dirty="0" err="1">
                <a:latin typeface="Consolas" panose="020B0609020204030204" pitchFamily="49" charset="0"/>
              </a:rPr>
              <a:t>A.State</a:t>
            </a:r>
            <a:r>
              <a:rPr lang="en-US" sz="1700" dirty="0">
                <a:latin typeface="Consolas" panose="020B0609020204030204" pitchFamily="49" charset="0"/>
              </a:rPr>
              <a:t> = </a:t>
            </a:r>
            <a:r>
              <a:rPr lang="en-US" sz="1700" dirty="0" err="1">
                <a:latin typeface="Consolas" panose="020B0609020204030204" pitchFamily="49" charset="0"/>
              </a:rPr>
              <a:t>B.State</a:t>
            </a:r>
            <a:r>
              <a:rPr lang="en-US" sz="1700" dirty="0">
                <a:latin typeface="Consolas" panose="020B0609020204030204" pitchFamily="49" charset="0"/>
              </a:rPr>
              <a:t> </a:t>
            </a:r>
          </a:p>
          <a:p>
            <a:r>
              <a:rPr lang="en-US" sz="1700" dirty="0">
                <a:latin typeface="Consolas" panose="020B0609020204030204" pitchFamily="49" charset="0"/>
              </a:rPr>
              <a:t>Where </a:t>
            </a:r>
            <a:r>
              <a:rPr lang="en-US" sz="1700" dirty="0" err="1">
                <a:latin typeface="Consolas" panose="020B0609020204030204" pitchFamily="49" charset="0"/>
              </a:rPr>
              <a:t>A.Candidate</a:t>
            </a:r>
            <a:r>
              <a:rPr lang="en-US" sz="1700" dirty="0">
                <a:latin typeface="Consolas" panose="020B0609020204030204" pitchFamily="49" charset="0"/>
              </a:rPr>
              <a:t> &lt;&gt; </a:t>
            </a:r>
            <a:r>
              <a:rPr lang="en-US" sz="1700" dirty="0" err="1">
                <a:latin typeface="Consolas" panose="020B0609020204030204" pitchFamily="49" charset="0"/>
              </a:rPr>
              <a:t>b.Candidate</a:t>
            </a:r>
            <a:endParaRPr lang="en-US" sz="1700" dirty="0">
              <a:latin typeface="Consolas" panose="020B0609020204030204" pitchFamily="49" charset="0"/>
            </a:endParaRPr>
          </a:p>
          <a:p>
            <a:r>
              <a:rPr lang="en-US" sz="1700" dirty="0">
                <a:latin typeface="Consolas" panose="020B0609020204030204" pitchFamily="49" charset="0"/>
              </a:rPr>
              <a:t>and Abs(</a:t>
            </a:r>
            <a:r>
              <a:rPr lang="en-US" sz="1700" dirty="0" err="1">
                <a:latin typeface="Consolas" panose="020B0609020204030204" pitchFamily="49" charset="0"/>
              </a:rPr>
              <a:t>A.Percentage_of_Votes</a:t>
            </a:r>
            <a:r>
              <a:rPr lang="en-US" sz="1700" dirty="0">
                <a:latin typeface="Consolas" panose="020B0609020204030204" pitchFamily="49" charset="0"/>
              </a:rPr>
              <a:t> -</a:t>
            </a:r>
            <a:r>
              <a:rPr lang="en-US" sz="1700" dirty="0" err="1">
                <a:latin typeface="Consolas" panose="020B0609020204030204" pitchFamily="49" charset="0"/>
              </a:rPr>
              <a:t>B.Percentage_of_Votes</a:t>
            </a:r>
            <a:r>
              <a:rPr lang="en-US" sz="1700" dirty="0">
                <a:latin typeface="Consolas" panose="020B0609020204030204" pitchFamily="49" charset="0"/>
              </a:rPr>
              <a:t>) &lt;= 1;</a:t>
            </a:r>
          </a:p>
        </p:txBody>
      </p:sp>
      <p:pic>
        <p:nvPicPr>
          <p:cNvPr id="4" name="Picture 3">
            <a:extLst>
              <a:ext uri="{FF2B5EF4-FFF2-40B4-BE49-F238E27FC236}">
                <a16:creationId xmlns:a16="http://schemas.microsoft.com/office/drawing/2014/main" id="{9386189F-6E83-6AD3-3C4A-C2A13ABBF925}"/>
              </a:ext>
            </a:extLst>
          </p:cNvPr>
          <p:cNvPicPr>
            <a:picLocks noChangeAspect="1"/>
          </p:cNvPicPr>
          <p:nvPr/>
        </p:nvPicPr>
        <p:blipFill>
          <a:blip r:embed="rId2"/>
          <a:stretch>
            <a:fillRect/>
          </a:stretch>
        </p:blipFill>
        <p:spPr>
          <a:xfrm>
            <a:off x="6525717" y="1598600"/>
            <a:ext cx="5400000" cy="1067121"/>
          </a:xfrm>
          <a:prstGeom prst="rect">
            <a:avLst/>
          </a:prstGeom>
          <a:ln>
            <a:solidFill>
              <a:schemeClr val="tx1"/>
            </a:solidFill>
          </a:ln>
        </p:spPr>
      </p:pic>
      <p:pic>
        <p:nvPicPr>
          <p:cNvPr id="6" name="Picture 5">
            <a:extLst>
              <a:ext uri="{FF2B5EF4-FFF2-40B4-BE49-F238E27FC236}">
                <a16:creationId xmlns:a16="http://schemas.microsoft.com/office/drawing/2014/main" id="{77F9FE59-1184-ECF1-8092-950BBA549DCB}"/>
              </a:ext>
            </a:extLst>
          </p:cNvPr>
          <p:cNvPicPr>
            <a:picLocks noChangeAspect="1"/>
          </p:cNvPicPr>
          <p:nvPr/>
        </p:nvPicPr>
        <p:blipFill>
          <a:blip r:embed="rId3"/>
          <a:stretch>
            <a:fillRect/>
          </a:stretch>
        </p:blipFill>
        <p:spPr>
          <a:xfrm>
            <a:off x="6096000" y="4945655"/>
            <a:ext cx="5829717" cy="1225165"/>
          </a:xfrm>
          <a:prstGeom prst="rect">
            <a:avLst/>
          </a:prstGeom>
          <a:ln>
            <a:solidFill>
              <a:schemeClr val="tx1"/>
            </a:solidFill>
          </a:ln>
        </p:spPr>
      </p:pic>
    </p:spTree>
    <p:extLst>
      <p:ext uri="{BB962C8B-B14F-4D97-AF65-F5344CB8AC3E}">
        <p14:creationId xmlns:p14="http://schemas.microsoft.com/office/powerpoint/2010/main" val="181638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3F261-385F-1694-0CB1-8213D0850021}"/>
              </a:ext>
            </a:extLst>
          </p:cNvPr>
          <p:cNvSpPr>
            <a:spLocks noGrp="1"/>
          </p:cNvSpPr>
          <p:nvPr>
            <p:ph type="title"/>
          </p:nvPr>
        </p:nvSpPr>
        <p:spPr>
          <a:xfrm>
            <a:off x="545690" y="366982"/>
            <a:ext cx="11100619" cy="893605"/>
          </a:xfrm>
        </p:spPr>
        <p:txBody>
          <a:bodyPr>
            <a:noAutofit/>
          </a:bodyPr>
          <a:lstStyle/>
          <a:p>
            <a:pPr>
              <a:lnSpc>
                <a:spcPct val="150000"/>
              </a:lnSpc>
            </a:pPr>
            <a:r>
              <a:rPr lang="en-US" sz="1600" b="1" dirty="0">
                <a:latin typeface="Consolas" panose="020B0609020204030204" pitchFamily="49" charset="0"/>
              </a:rPr>
              <a:t>8. List pairs of candidates from the same party along with their constituencies and total votes.</a:t>
            </a:r>
          </a:p>
        </p:txBody>
      </p:sp>
      <p:sp>
        <p:nvSpPr>
          <p:cNvPr id="4" name="TextBox 3">
            <a:extLst>
              <a:ext uri="{FF2B5EF4-FFF2-40B4-BE49-F238E27FC236}">
                <a16:creationId xmlns:a16="http://schemas.microsoft.com/office/drawing/2014/main" id="{5AA3A1CE-93E7-0518-24E3-71FB1DBC0333}"/>
              </a:ext>
            </a:extLst>
          </p:cNvPr>
          <p:cNvSpPr txBox="1"/>
          <p:nvPr/>
        </p:nvSpPr>
        <p:spPr>
          <a:xfrm>
            <a:off x="1258529" y="1487362"/>
            <a:ext cx="10028903" cy="2540824"/>
          </a:xfrm>
          <a:prstGeom prst="rect">
            <a:avLst/>
          </a:prstGeom>
          <a:noFill/>
        </p:spPr>
        <p:txBody>
          <a:bodyPr wrap="square">
            <a:spAutoFit/>
          </a:bodyPr>
          <a:lstStyle/>
          <a:p>
            <a:pPr>
              <a:lnSpc>
                <a:spcPct val="150000"/>
              </a:lnSpc>
            </a:pPr>
            <a:r>
              <a:rPr lang="en-US" sz="1800" dirty="0">
                <a:latin typeface="Consolas" panose="020B0609020204030204" pitchFamily="49" charset="0"/>
              </a:rPr>
              <a:t>Select </a:t>
            </a:r>
            <a:r>
              <a:rPr lang="en-US" sz="1800" dirty="0" err="1">
                <a:latin typeface="Consolas" panose="020B0609020204030204" pitchFamily="49" charset="0"/>
              </a:rPr>
              <a:t>A.Candidate</a:t>
            </a:r>
            <a:r>
              <a:rPr lang="en-US" sz="1800" dirty="0">
                <a:latin typeface="Consolas" panose="020B0609020204030204" pitchFamily="49" charset="0"/>
              </a:rPr>
              <a:t> as Candidate1,B.Candidate as Candidate2,</a:t>
            </a:r>
          </a:p>
          <a:p>
            <a:pPr>
              <a:lnSpc>
                <a:spcPct val="150000"/>
              </a:lnSpc>
            </a:pPr>
            <a:r>
              <a:rPr lang="en-US" sz="1800" dirty="0" err="1">
                <a:latin typeface="Consolas" panose="020B0609020204030204" pitchFamily="49" charset="0"/>
              </a:rPr>
              <a:t>A.Constituency,A.Total_Votes</a:t>
            </a:r>
            <a:r>
              <a:rPr lang="en-US" sz="1800" dirty="0">
                <a:latin typeface="Consolas" panose="020B0609020204030204" pitchFamily="49" charset="0"/>
              </a:rPr>
              <a:t> as Votes1,B.Total_Votes as Votes2,A.Party </a:t>
            </a:r>
          </a:p>
          <a:p>
            <a:pPr>
              <a:lnSpc>
                <a:spcPct val="150000"/>
              </a:lnSpc>
            </a:pPr>
            <a:r>
              <a:rPr lang="en-US" sz="1800" dirty="0">
                <a:latin typeface="Consolas" panose="020B0609020204030204" pitchFamily="49" charset="0"/>
              </a:rPr>
              <a:t>from </a:t>
            </a:r>
            <a:r>
              <a:rPr lang="en-US" sz="1800" dirty="0" err="1">
                <a:latin typeface="Consolas" panose="020B0609020204030204" pitchFamily="49" charset="0"/>
              </a:rPr>
              <a:t>FullElectionResults</a:t>
            </a:r>
            <a:r>
              <a:rPr lang="en-US" sz="1800" dirty="0">
                <a:latin typeface="Consolas" panose="020B0609020204030204" pitchFamily="49" charset="0"/>
              </a:rPr>
              <a:t> A</a:t>
            </a:r>
          </a:p>
          <a:p>
            <a:pPr>
              <a:lnSpc>
                <a:spcPct val="150000"/>
              </a:lnSpc>
            </a:pPr>
            <a:r>
              <a:rPr lang="en-IN" sz="1800" dirty="0">
                <a:latin typeface="Consolas" panose="020B0609020204030204" pitchFamily="49" charset="0"/>
              </a:rPr>
              <a:t>Join </a:t>
            </a:r>
          </a:p>
          <a:p>
            <a:pPr>
              <a:lnSpc>
                <a:spcPct val="150000"/>
              </a:lnSpc>
            </a:pPr>
            <a:r>
              <a:rPr lang="en-US" sz="1800" dirty="0" err="1">
                <a:latin typeface="Consolas" panose="020B0609020204030204" pitchFamily="49" charset="0"/>
              </a:rPr>
              <a:t>FullElectionResults</a:t>
            </a:r>
            <a:r>
              <a:rPr lang="en-US" sz="1800" dirty="0">
                <a:latin typeface="Consolas" panose="020B0609020204030204" pitchFamily="49" charset="0"/>
              </a:rPr>
              <a:t> B on </a:t>
            </a:r>
            <a:r>
              <a:rPr lang="en-US" sz="1800" dirty="0" err="1">
                <a:latin typeface="Consolas" panose="020B0609020204030204" pitchFamily="49" charset="0"/>
              </a:rPr>
              <a:t>A.Party</a:t>
            </a:r>
            <a:r>
              <a:rPr lang="en-US" sz="1800" dirty="0">
                <a:latin typeface="Consolas" panose="020B0609020204030204" pitchFamily="49" charset="0"/>
              </a:rPr>
              <a:t> = </a:t>
            </a:r>
            <a:r>
              <a:rPr lang="en-US" sz="1800" dirty="0" err="1">
                <a:latin typeface="Consolas" panose="020B0609020204030204" pitchFamily="49" charset="0"/>
              </a:rPr>
              <a:t>B.Party</a:t>
            </a:r>
            <a:r>
              <a:rPr lang="en-US" sz="1800" dirty="0">
                <a:latin typeface="Consolas" panose="020B0609020204030204" pitchFamily="49" charset="0"/>
              </a:rPr>
              <a:t> </a:t>
            </a:r>
          </a:p>
          <a:p>
            <a:pPr>
              <a:lnSpc>
                <a:spcPct val="150000"/>
              </a:lnSpc>
            </a:pPr>
            <a:r>
              <a:rPr lang="en-US" sz="1800" dirty="0">
                <a:latin typeface="Consolas" panose="020B0609020204030204" pitchFamily="49" charset="0"/>
              </a:rPr>
              <a:t>Where </a:t>
            </a:r>
            <a:r>
              <a:rPr lang="en-US" sz="1800" dirty="0" err="1">
                <a:latin typeface="Consolas" panose="020B0609020204030204" pitchFamily="49" charset="0"/>
              </a:rPr>
              <a:t>A.Candidate</a:t>
            </a:r>
            <a:r>
              <a:rPr lang="en-US" sz="1800" dirty="0">
                <a:latin typeface="Consolas" panose="020B0609020204030204" pitchFamily="49" charset="0"/>
              </a:rPr>
              <a:t> &lt;&gt; </a:t>
            </a:r>
            <a:r>
              <a:rPr lang="en-US" sz="1800" dirty="0" err="1">
                <a:latin typeface="Consolas" panose="020B0609020204030204" pitchFamily="49" charset="0"/>
              </a:rPr>
              <a:t>B.Candidate</a:t>
            </a:r>
            <a:r>
              <a:rPr lang="en-US" sz="1800" dirty="0">
                <a:latin typeface="Consolas" panose="020B0609020204030204" pitchFamily="49" charset="0"/>
              </a:rPr>
              <a:t> and </a:t>
            </a:r>
            <a:r>
              <a:rPr lang="en-US" sz="1800" dirty="0" err="1">
                <a:latin typeface="Consolas" panose="020B0609020204030204" pitchFamily="49" charset="0"/>
              </a:rPr>
              <a:t>A.Constituency</a:t>
            </a:r>
            <a:r>
              <a:rPr lang="en-US" sz="1800" dirty="0">
                <a:latin typeface="Consolas" panose="020B0609020204030204" pitchFamily="49" charset="0"/>
              </a:rPr>
              <a:t> = </a:t>
            </a:r>
            <a:r>
              <a:rPr lang="en-US" sz="1800" dirty="0" err="1">
                <a:latin typeface="Consolas" panose="020B0609020204030204" pitchFamily="49" charset="0"/>
              </a:rPr>
              <a:t>B.Constituency</a:t>
            </a:r>
            <a:r>
              <a:rPr lang="en-US" sz="1800" dirty="0">
                <a:latin typeface="Consolas" panose="020B0609020204030204" pitchFamily="49" charset="0"/>
              </a:rPr>
              <a:t>;</a:t>
            </a:r>
          </a:p>
        </p:txBody>
      </p:sp>
      <p:pic>
        <p:nvPicPr>
          <p:cNvPr id="3" name="Picture 2">
            <a:extLst>
              <a:ext uri="{FF2B5EF4-FFF2-40B4-BE49-F238E27FC236}">
                <a16:creationId xmlns:a16="http://schemas.microsoft.com/office/drawing/2014/main" id="{4BD2CF2A-1220-05F0-7BD0-7CDF41666249}"/>
              </a:ext>
            </a:extLst>
          </p:cNvPr>
          <p:cNvPicPr>
            <a:picLocks noChangeAspect="1"/>
          </p:cNvPicPr>
          <p:nvPr/>
        </p:nvPicPr>
        <p:blipFill>
          <a:blip r:embed="rId2"/>
          <a:stretch>
            <a:fillRect/>
          </a:stretch>
        </p:blipFill>
        <p:spPr>
          <a:xfrm>
            <a:off x="1370626" y="4254961"/>
            <a:ext cx="9450747" cy="2349338"/>
          </a:xfrm>
          <a:prstGeom prst="rect">
            <a:avLst/>
          </a:prstGeom>
          <a:ln>
            <a:solidFill>
              <a:schemeClr val="tx1"/>
            </a:solidFill>
          </a:ln>
        </p:spPr>
      </p:pic>
    </p:spTree>
    <p:extLst>
      <p:ext uri="{BB962C8B-B14F-4D97-AF65-F5344CB8AC3E}">
        <p14:creationId xmlns:p14="http://schemas.microsoft.com/office/powerpoint/2010/main" val="3310921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3F261-385F-1694-0CB1-8213D0850021}"/>
              </a:ext>
            </a:extLst>
          </p:cNvPr>
          <p:cNvSpPr>
            <a:spLocks noGrp="1"/>
          </p:cNvSpPr>
          <p:nvPr>
            <p:ph type="title"/>
          </p:nvPr>
        </p:nvSpPr>
        <p:spPr>
          <a:xfrm>
            <a:off x="545689" y="281886"/>
            <a:ext cx="11100619" cy="706792"/>
          </a:xfrm>
        </p:spPr>
        <p:txBody>
          <a:bodyPr>
            <a:normAutofit fontScale="90000"/>
          </a:bodyPr>
          <a:lstStyle/>
          <a:p>
            <a:r>
              <a:rPr lang="en-US" sz="2000" b="1" dirty="0">
                <a:solidFill>
                  <a:srgbClr val="000000"/>
                </a:solidFill>
                <a:latin typeface="Calibri" panose="020F0502020204030204" pitchFamily="34" charset="0"/>
                <a:ea typeface="Calibri" panose="020F0502020204030204" pitchFamily="34" charset="0"/>
                <a:cs typeface="Calibri" panose="020F0502020204030204" pitchFamily="34" charset="0"/>
              </a:rPr>
              <a:t>9. Find the candidates within the same party who have the maximum and minimum Total votes in each state. </a:t>
            </a:r>
            <a:endParaRPr lang="en-IN" sz="2000" dirty="0"/>
          </a:p>
        </p:txBody>
      </p:sp>
      <p:sp>
        <p:nvSpPr>
          <p:cNvPr id="4" name="TextBox 3">
            <a:extLst>
              <a:ext uri="{FF2B5EF4-FFF2-40B4-BE49-F238E27FC236}">
                <a16:creationId xmlns:a16="http://schemas.microsoft.com/office/drawing/2014/main" id="{5AA3A1CE-93E7-0518-24E3-71FB1DBC0333}"/>
              </a:ext>
            </a:extLst>
          </p:cNvPr>
          <p:cNvSpPr txBox="1"/>
          <p:nvPr/>
        </p:nvSpPr>
        <p:spPr>
          <a:xfrm>
            <a:off x="314632" y="1232545"/>
            <a:ext cx="8042788" cy="2585323"/>
          </a:xfrm>
          <a:prstGeom prst="rect">
            <a:avLst/>
          </a:prstGeom>
          <a:noFill/>
        </p:spPr>
        <p:txBody>
          <a:bodyPr wrap="square">
            <a:spAutoFit/>
          </a:bodyPr>
          <a:lstStyle/>
          <a:p>
            <a:r>
              <a:rPr lang="en-IN" sz="1800" dirty="0">
                <a:latin typeface="Consolas" panose="020B0609020204030204" pitchFamily="49" charset="0"/>
              </a:rPr>
              <a:t>Select e1.State, e1.Party, e1.Candidate as </a:t>
            </a:r>
            <a:r>
              <a:rPr lang="en-IN" sz="1800" dirty="0" err="1">
                <a:latin typeface="Consolas" panose="020B0609020204030204" pitchFamily="49" charset="0"/>
              </a:rPr>
              <a:t>MaxVotesCandidate</a:t>
            </a:r>
            <a:r>
              <a:rPr lang="en-IN" sz="1800" dirty="0">
                <a:latin typeface="Consolas" panose="020B0609020204030204" pitchFamily="49" charset="0"/>
              </a:rPr>
              <a:t>, </a:t>
            </a:r>
          </a:p>
          <a:p>
            <a:r>
              <a:rPr lang="en-IN" sz="1800" dirty="0">
                <a:latin typeface="Consolas" panose="020B0609020204030204" pitchFamily="49" charset="0"/>
              </a:rPr>
              <a:t>e1.Total_Votes as </a:t>
            </a:r>
            <a:r>
              <a:rPr lang="en-IN" sz="1800" dirty="0" err="1">
                <a:latin typeface="Consolas" panose="020B0609020204030204" pitchFamily="49" charset="0"/>
              </a:rPr>
              <a:t>MaxTotalVotes</a:t>
            </a:r>
            <a:r>
              <a:rPr lang="en-IN" sz="1800" dirty="0">
                <a:latin typeface="Consolas" panose="020B0609020204030204" pitchFamily="49" charset="0"/>
              </a:rPr>
              <a:t> from FullElectionResults e1</a:t>
            </a:r>
          </a:p>
          <a:p>
            <a:r>
              <a:rPr lang="en-IN" sz="1800" dirty="0">
                <a:latin typeface="Consolas" panose="020B0609020204030204" pitchFamily="49" charset="0"/>
              </a:rPr>
              <a:t>Join (</a:t>
            </a:r>
          </a:p>
          <a:p>
            <a:r>
              <a:rPr lang="en-US" sz="1800" dirty="0">
                <a:latin typeface="Consolas" panose="020B0609020204030204" pitchFamily="49" charset="0"/>
              </a:rPr>
              <a:t>Select State, Party, Max(</a:t>
            </a:r>
            <a:r>
              <a:rPr lang="en-US" sz="1800" dirty="0" err="1">
                <a:latin typeface="Consolas" panose="020B0609020204030204" pitchFamily="49" charset="0"/>
              </a:rPr>
              <a:t>Total_Votes</a:t>
            </a:r>
            <a:r>
              <a:rPr lang="en-US" sz="1800" dirty="0">
                <a:latin typeface="Consolas" panose="020B0609020204030204" pitchFamily="49" charset="0"/>
              </a:rPr>
              <a:t>) as </a:t>
            </a:r>
            <a:r>
              <a:rPr lang="en-US" sz="1800" dirty="0" err="1">
                <a:latin typeface="Consolas" panose="020B0609020204030204" pitchFamily="49" charset="0"/>
              </a:rPr>
              <a:t>MaxTotalVotes</a:t>
            </a:r>
            <a:r>
              <a:rPr lang="en-US" sz="1800" dirty="0">
                <a:latin typeface="Consolas" panose="020B0609020204030204" pitchFamily="49" charset="0"/>
              </a:rPr>
              <a:t> </a:t>
            </a:r>
          </a:p>
          <a:p>
            <a:r>
              <a:rPr lang="en-US" sz="1800" dirty="0">
                <a:latin typeface="Consolas" panose="020B0609020204030204" pitchFamily="49" charset="0"/>
              </a:rPr>
              <a:t>from </a:t>
            </a:r>
            <a:r>
              <a:rPr lang="en-US" sz="1800" dirty="0" err="1">
                <a:latin typeface="Consolas" panose="020B0609020204030204" pitchFamily="49" charset="0"/>
              </a:rPr>
              <a:t>FullElectionResults</a:t>
            </a:r>
            <a:endParaRPr lang="en-US" sz="1800" dirty="0">
              <a:latin typeface="Consolas" panose="020B0609020204030204" pitchFamily="49" charset="0"/>
            </a:endParaRPr>
          </a:p>
          <a:p>
            <a:r>
              <a:rPr lang="en-IN" sz="1800" dirty="0">
                <a:latin typeface="Consolas" panose="020B0609020204030204" pitchFamily="49" charset="0"/>
              </a:rPr>
              <a:t>Group by State, Party</a:t>
            </a:r>
          </a:p>
          <a:p>
            <a:r>
              <a:rPr lang="en-US" sz="1800" dirty="0">
                <a:latin typeface="Consolas" panose="020B0609020204030204" pitchFamily="49" charset="0"/>
              </a:rPr>
              <a:t>) e2 on e1.State = e2.State and e1.Party = e2.Party </a:t>
            </a:r>
          </a:p>
          <a:p>
            <a:r>
              <a:rPr lang="en-US" sz="1800" dirty="0">
                <a:latin typeface="Consolas" panose="020B0609020204030204" pitchFamily="49" charset="0"/>
              </a:rPr>
              <a:t>and e1.Total_Votes = e2.MaxTotalVotes</a:t>
            </a:r>
          </a:p>
          <a:p>
            <a:r>
              <a:rPr lang="en-US" sz="1800" dirty="0">
                <a:latin typeface="Consolas" panose="020B0609020204030204" pitchFamily="49" charset="0"/>
              </a:rPr>
              <a:t>Order by e1.State, e1.Party;</a:t>
            </a:r>
          </a:p>
        </p:txBody>
      </p:sp>
      <p:sp>
        <p:nvSpPr>
          <p:cNvPr id="6" name="TextBox 5">
            <a:extLst>
              <a:ext uri="{FF2B5EF4-FFF2-40B4-BE49-F238E27FC236}">
                <a16:creationId xmlns:a16="http://schemas.microsoft.com/office/drawing/2014/main" id="{C3B1673A-ECE0-5055-4D19-B5BAAD0AC54D}"/>
              </a:ext>
            </a:extLst>
          </p:cNvPr>
          <p:cNvSpPr txBox="1"/>
          <p:nvPr/>
        </p:nvSpPr>
        <p:spPr>
          <a:xfrm>
            <a:off x="314632" y="4061735"/>
            <a:ext cx="8042788" cy="2585323"/>
          </a:xfrm>
          <a:prstGeom prst="rect">
            <a:avLst/>
          </a:prstGeom>
          <a:noFill/>
        </p:spPr>
        <p:txBody>
          <a:bodyPr wrap="square">
            <a:spAutoFit/>
          </a:bodyPr>
          <a:lstStyle/>
          <a:p>
            <a:r>
              <a:rPr lang="en-IN" sz="1800" dirty="0">
                <a:latin typeface="Consolas" panose="020B0609020204030204" pitchFamily="49" charset="0"/>
              </a:rPr>
              <a:t>Select e1.State, e1.Party, e1.Candidate as </a:t>
            </a:r>
            <a:r>
              <a:rPr lang="en-IN" sz="1800" dirty="0" err="1">
                <a:latin typeface="Consolas" panose="020B0609020204030204" pitchFamily="49" charset="0"/>
              </a:rPr>
              <a:t>MinVotesCandidate</a:t>
            </a:r>
            <a:r>
              <a:rPr lang="en-IN" sz="1800" dirty="0">
                <a:latin typeface="Consolas" panose="020B0609020204030204" pitchFamily="49" charset="0"/>
              </a:rPr>
              <a:t>, </a:t>
            </a:r>
          </a:p>
          <a:p>
            <a:r>
              <a:rPr lang="en-IN" sz="1800" dirty="0">
                <a:latin typeface="Consolas" panose="020B0609020204030204" pitchFamily="49" charset="0"/>
              </a:rPr>
              <a:t>e1.Total_Votes as </a:t>
            </a:r>
            <a:r>
              <a:rPr lang="en-IN" sz="1800" dirty="0" err="1">
                <a:latin typeface="Consolas" panose="020B0609020204030204" pitchFamily="49" charset="0"/>
              </a:rPr>
              <a:t>MinTotalVotes</a:t>
            </a:r>
            <a:r>
              <a:rPr lang="en-IN" sz="1800" dirty="0">
                <a:latin typeface="Consolas" panose="020B0609020204030204" pitchFamily="49" charset="0"/>
              </a:rPr>
              <a:t> from </a:t>
            </a:r>
            <a:r>
              <a:rPr lang="en-IN" sz="1800" dirty="0" err="1">
                <a:latin typeface="Consolas" panose="020B0609020204030204" pitchFamily="49" charset="0"/>
              </a:rPr>
              <a:t>ElectionResults</a:t>
            </a:r>
            <a:r>
              <a:rPr lang="en-IN" sz="1800" dirty="0">
                <a:latin typeface="Consolas" panose="020B0609020204030204" pitchFamily="49" charset="0"/>
              </a:rPr>
              <a:t> e1</a:t>
            </a:r>
          </a:p>
          <a:p>
            <a:r>
              <a:rPr lang="en-IN" sz="1800" dirty="0">
                <a:latin typeface="Consolas" panose="020B0609020204030204" pitchFamily="49" charset="0"/>
              </a:rPr>
              <a:t>Join (</a:t>
            </a:r>
          </a:p>
          <a:p>
            <a:r>
              <a:rPr lang="en-US" sz="1800" dirty="0">
                <a:latin typeface="Consolas" panose="020B0609020204030204" pitchFamily="49" charset="0"/>
              </a:rPr>
              <a:t>Select </a:t>
            </a:r>
            <a:r>
              <a:rPr lang="en-US" sz="1800" dirty="0" err="1">
                <a:latin typeface="Consolas" panose="020B0609020204030204" pitchFamily="49" charset="0"/>
              </a:rPr>
              <a:t>State,Party</a:t>
            </a:r>
            <a:r>
              <a:rPr lang="en-US" sz="1800" dirty="0">
                <a:latin typeface="Consolas" panose="020B0609020204030204" pitchFamily="49" charset="0"/>
              </a:rPr>
              <a:t>, Min(</a:t>
            </a:r>
            <a:r>
              <a:rPr lang="en-US" sz="1800" dirty="0" err="1">
                <a:latin typeface="Consolas" panose="020B0609020204030204" pitchFamily="49" charset="0"/>
              </a:rPr>
              <a:t>Total_Votes</a:t>
            </a:r>
            <a:r>
              <a:rPr lang="en-US" sz="1800" dirty="0">
                <a:latin typeface="Consolas" panose="020B0609020204030204" pitchFamily="49" charset="0"/>
              </a:rPr>
              <a:t>) as </a:t>
            </a:r>
            <a:r>
              <a:rPr lang="en-US" sz="1800" dirty="0" err="1">
                <a:latin typeface="Consolas" panose="020B0609020204030204" pitchFamily="49" charset="0"/>
              </a:rPr>
              <a:t>MinTotalVotes</a:t>
            </a:r>
            <a:r>
              <a:rPr lang="en-US" sz="1800" dirty="0">
                <a:latin typeface="Consolas" panose="020B0609020204030204" pitchFamily="49" charset="0"/>
              </a:rPr>
              <a:t> </a:t>
            </a:r>
          </a:p>
          <a:p>
            <a:r>
              <a:rPr lang="en-US" sz="1800" dirty="0">
                <a:latin typeface="Consolas" panose="020B0609020204030204" pitchFamily="49" charset="0"/>
              </a:rPr>
              <a:t>from </a:t>
            </a:r>
            <a:r>
              <a:rPr lang="en-US" sz="1800" dirty="0" err="1">
                <a:latin typeface="Consolas" panose="020B0609020204030204" pitchFamily="49" charset="0"/>
              </a:rPr>
              <a:t>ElectionResults</a:t>
            </a:r>
            <a:endParaRPr lang="en-US" sz="1800" dirty="0">
              <a:latin typeface="Consolas" panose="020B0609020204030204" pitchFamily="49" charset="0"/>
            </a:endParaRPr>
          </a:p>
          <a:p>
            <a:r>
              <a:rPr lang="en-IN" sz="1800" dirty="0">
                <a:latin typeface="Consolas" panose="020B0609020204030204" pitchFamily="49" charset="0"/>
              </a:rPr>
              <a:t>Group by State, Party</a:t>
            </a:r>
          </a:p>
          <a:p>
            <a:r>
              <a:rPr lang="en-US" sz="1800" dirty="0">
                <a:latin typeface="Consolas" panose="020B0609020204030204" pitchFamily="49" charset="0"/>
              </a:rPr>
              <a:t>) e2 on e1.State = e2.State and e1.Party = e2.Party </a:t>
            </a:r>
          </a:p>
          <a:p>
            <a:r>
              <a:rPr lang="en-US" sz="1800" dirty="0">
                <a:latin typeface="Consolas" panose="020B0609020204030204" pitchFamily="49" charset="0"/>
              </a:rPr>
              <a:t>and e1.Total_Votes = e2.MinTotalVotes</a:t>
            </a:r>
          </a:p>
          <a:p>
            <a:r>
              <a:rPr lang="en-US" sz="1800" dirty="0">
                <a:latin typeface="Consolas" panose="020B0609020204030204" pitchFamily="49" charset="0"/>
              </a:rPr>
              <a:t>Order by e1.State, e1.Party;</a:t>
            </a:r>
          </a:p>
        </p:txBody>
      </p:sp>
      <p:pic>
        <p:nvPicPr>
          <p:cNvPr id="7" name="Picture 6">
            <a:extLst>
              <a:ext uri="{FF2B5EF4-FFF2-40B4-BE49-F238E27FC236}">
                <a16:creationId xmlns:a16="http://schemas.microsoft.com/office/drawing/2014/main" id="{7388F259-438F-F6ED-EA23-C5DFAD472812}"/>
              </a:ext>
            </a:extLst>
          </p:cNvPr>
          <p:cNvPicPr>
            <a:picLocks noChangeAspect="1"/>
          </p:cNvPicPr>
          <p:nvPr/>
        </p:nvPicPr>
        <p:blipFill>
          <a:blip r:embed="rId2"/>
          <a:stretch>
            <a:fillRect/>
          </a:stretch>
        </p:blipFill>
        <p:spPr>
          <a:xfrm>
            <a:off x="7325031" y="1865544"/>
            <a:ext cx="4689987" cy="1477424"/>
          </a:xfrm>
          <a:prstGeom prst="rect">
            <a:avLst/>
          </a:prstGeom>
          <a:ln>
            <a:solidFill>
              <a:schemeClr val="tx1"/>
            </a:solidFill>
          </a:ln>
        </p:spPr>
      </p:pic>
      <p:pic>
        <p:nvPicPr>
          <p:cNvPr id="8" name="Picture 7">
            <a:extLst>
              <a:ext uri="{FF2B5EF4-FFF2-40B4-BE49-F238E27FC236}">
                <a16:creationId xmlns:a16="http://schemas.microsoft.com/office/drawing/2014/main" id="{AD47DEA1-A25D-87FC-1B0B-BB76EC8B88ED}"/>
              </a:ext>
            </a:extLst>
          </p:cNvPr>
          <p:cNvPicPr>
            <a:picLocks noChangeAspect="1"/>
          </p:cNvPicPr>
          <p:nvPr/>
        </p:nvPicPr>
        <p:blipFill>
          <a:blip r:embed="rId3"/>
          <a:stretch>
            <a:fillRect/>
          </a:stretch>
        </p:blipFill>
        <p:spPr>
          <a:xfrm>
            <a:off x="7325032" y="4694734"/>
            <a:ext cx="4689986" cy="1477424"/>
          </a:xfrm>
          <a:prstGeom prst="rect">
            <a:avLst/>
          </a:prstGeom>
          <a:ln>
            <a:solidFill>
              <a:schemeClr val="tx1"/>
            </a:solidFill>
          </a:ln>
        </p:spPr>
      </p:pic>
    </p:spTree>
    <p:extLst>
      <p:ext uri="{BB962C8B-B14F-4D97-AF65-F5344CB8AC3E}">
        <p14:creationId xmlns:p14="http://schemas.microsoft.com/office/powerpoint/2010/main" val="4150028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C2550-5937-3EA0-349F-E265D6251E02}"/>
              </a:ext>
            </a:extLst>
          </p:cNvPr>
          <p:cNvSpPr>
            <a:spLocks noGrp="1"/>
          </p:cNvSpPr>
          <p:nvPr>
            <p:ph type="title"/>
          </p:nvPr>
        </p:nvSpPr>
        <p:spPr>
          <a:xfrm>
            <a:off x="216310" y="114207"/>
            <a:ext cx="11759380" cy="527316"/>
          </a:xfrm>
        </p:spPr>
        <p:txBody>
          <a:bodyPr>
            <a:noAutofit/>
          </a:bodyPr>
          <a:lstStyle/>
          <a:p>
            <a:r>
              <a:rPr lang="en-US" sz="1600" b="1" dirty="0">
                <a:solidFill>
                  <a:srgbClr val="000000"/>
                </a:solidFill>
                <a:latin typeface="Calibri" panose="020F0502020204030204" pitchFamily="34" charset="0"/>
                <a:ea typeface="Calibri" panose="020F0502020204030204" pitchFamily="34" charset="0"/>
                <a:cs typeface="Calibri" panose="020F0502020204030204" pitchFamily="34" charset="0"/>
              </a:rPr>
              <a:t>10. Find the difference in ranks between the total votes and the percentage of votes for </a:t>
            </a:r>
            <a:br>
              <a:rPr lang="en-US" sz="1600" b="1" dirty="0">
                <a:solidFill>
                  <a:srgbClr val="000000"/>
                </a:solidFill>
                <a:latin typeface="Calibri" panose="020F0502020204030204" pitchFamily="34" charset="0"/>
                <a:ea typeface="Calibri" panose="020F0502020204030204" pitchFamily="34" charset="0"/>
                <a:cs typeface="Calibri" panose="020F0502020204030204" pitchFamily="34" charset="0"/>
              </a:rPr>
            </a:br>
            <a:r>
              <a:rPr lang="en-US" sz="1600" b="1" dirty="0">
                <a:solidFill>
                  <a:srgbClr val="000000"/>
                </a:solidFill>
                <a:latin typeface="Calibri" panose="020F0502020204030204" pitchFamily="34" charset="0"/>
                <a:ea typeface="Calibri" panose="020F0502020204030204" pitchFamily="34" charset="0"/>
                <a:cs typeface="Calibri" panose="020F0502020204030204" pitchFamily="34" charset="0"/>
              </a:rPr>
              <a:t>    each candidate within their constituency.</a:t>
            </a:r>
          </a:p>
        </p:txBody>
      </p:sp>
      <p:sp>
        <p:nvSpPr>
          <p:cNvPr id="5" name="TextBox 4">
            <a:extLst>
              <a:ext uri="{FF2B5EF4-FFF2-40B4-BE49-F238E27FC236}">
                <a16:creationId xmlns:a16="http://schemas.microsoft.com/office/drawing/2014/main" id="{9FCCE3FF-F44F-1BE9-14E8-4C55DBDE94D3}"/>
              </a:ext>
            </a:extLst>
          </p:cNvPr>
          <p:cNvSpPr txBox="1"/>
          <p:nvPr/>
        </p:nvSpPr>
        <p:spPr>
          <a:xfrm>
            <a:off x="535857" y="987585"/>
            <a:ext cx="11262853" cy="3371820"/>
          </a:xfrm>
          <a:prstGeom prst="rect">
            <a:avLst/>
          </a:prstGeom>
          <a:noFill/>
        </p:spPr>
        <p:txBody>
          <a:bodyPr wrap="square">
            <a:spAutoFit/>
          </a:bodyPr>
          <a:lstStyle/>
          <a:p>
            <a:pPr>
              <a:lnSpc>
                <a:spcPct val="150000"/>
              </a:lnSpc>
            </a:pPr>
            <a:r>
              <a:rPr lang="en-US" sz="1800" dirty="0">
                <a:latin typeface="Consolas" panose="020B0609020204030204" pitchFamily="49" charset="0"/>
              </a:rPr>
              <a:t>Select ID,State,Constituency,Candidate,Party,Total_Votes,Percentage_of_Votes,</a:t>
            </a:r>
          </a:p>
          <a:p>
            <a:pPr>
              <a:lnSpc>
                <a:spcPct val="150000"/>
              </a:lnSpc>
            </a:pPr>
            <a:r>
              <a:rPr lang="en-US" sz="1800" dirty="0">
                <a:latin typeface="Consolas" panose="020B0609020204030204" pitchFamily="49" charset="0"/>
              </a:rPr>
              <a:t>Rank() over (Partition by Constituency Order by </a:t>
            </a:r>
            <a:r>
              <a:rPr lang="en-US" sz="1800" dirty="0" err="1">
                <a:latin typeface="Consolas" panose="020B0609020204030204" pitchFamily="49" charset="0"/>
              </a:rPr>
              <a:t>Total_Votes</a:t>
            </a:r>
            <a:r>
              <a:rPr lang="en-US" sz="1800" dirty="0">
                <a:latin typeface="Consolas" panose="020B0609020204030204" pitchFamily="49" charset="0"/>
              </a:rPr>
              <a:t> desc) as </a:t>
            </a:r>
            <a:r>
              <a:rPr lang="en-US" sz="1800" dirty="0" err="1">
                <a:latin typeface="Consolas" panose="020B0609020204030204" pitchFamily="49" charset="0"/>
              </a:rPr>
              <a:t>Rank_Total_Votes</a:t>
            </a:r>
            <a:r>
              <a:rPr lang="en-US" sz="1800" dirty="0">
                <a:latin typeface="Consolas" panose="020B0609020204030204" pitchFamily="49" charset="0"/>
              </a:rPr>
              <a:t>,</a:t>
            </a:r>
          </a:p>
          <a:p>
            <a:pPr>
              <a:lnSpc>
                <a:spcPct val="150000"/>
              </a:lnSpc>
            </a:pPr>
            <a:r>
              <a:rPr lang="en-US" sz="1800" dirty="0">
                <a:latin typeface="Consolas" panose="020B0609020204030204" pitchFamily="49" charset="0"/>
              </a:rPr>
              <a:t>Rank() over (Partition by Constituency Order by </a:t>
            </a:r>
            <a:r>
              <a:rPr lang="en-US" sz="1800" dirty="0" err="1">
                <a:latin typeface="Consolas" panose="020B0609020204030204" pitchFamily="49" charset="0"/>
              </a:rPr>
              <a:t>Percentage_of_Votes</a:t>
            </a:r>
            <a:r>
              <a:rPr lang="en-US" sz="1800" dirty="0">
                <a:latin typeface="Consolas" panose="020B0609020204030204" pitchFamily="49" charset="0"/>
              </a:rPr>
              <a:t> desc) as </a:t>
            </a:r>
            <a:r>
              <a:rPr lang="en-US" sz="1800" dirty="0" err="1">
                <a:latin typeface="Consolas" panose="020B0609020204030204" pitchFamily="49" charset="0"/>
              </a:rPr>
              <a:t>Rank_Percentage_of_Votes</a:t>
            </a:r>
            <a:r>
              <a:rPr lang="en-US" sz="1800" dirty="0">
                <a:latin typeface="Consolas" panose="020B0609020204030204" pitchFamily="49" charset="0"/>
              </a:rPr>
              <a:t>,</a:t>
            </a:r>
          </a:p>
          <a:p>
            <a:pPr>
              <a:lnSpc>
                <a:spcPct val="150000"/>
              </a:lnSpc>
            </a:pPr>
            <a:r>
              <a:rPr lang="en-US" sz="1800" dirty="0">
                <a:latin typeface="Consolas" panose="020B0609020204030204" pitchFamily="49" charset="0"/>
              </a:rPr>
              <a:t>Rank() over (Partition by Constituency Order by </a:t>
            </a:r>
            <a:r>
              <a:rPr lang="en-US" sz="1800" dirty="0" err="1">
                <a:latin typeface="Consolas" panose="020B0609020204030204" pitchFamily="49" charset="0"/>
              </a:rPr>
              <a:t>Total_Votes</a:t>
            </a:r>
            <a:r>
              <a:rPr lang="en-US" sz="1800" dirty="0">
                <a:latin typeface="Consolas" panose="020B0609020204030204" pitchFamily="49" charset="0"/>
              </a:rPr>
              <a:t> desc) - </a:t>
            </a:r>
          </a:p>
          <a:p>
            <a:pPr>
              <a:lnSpc>
                <a:spcPct val="150000"/>
              </a:lnSpc>
            </a:pPr>
            <a:r>
              <a:rPr lang="en-US" sz="1800" dirty="0">
                <a:latin typeface="Consolas" panose="020B0609020204030204" pitchFamily="49" charset="0"/>
              </a:rPr>
              <a:t>Rank() over (Partition by Constituency Order by </a:t>
            </a:r>
            <a:r>
              <a:rPr lang="en-US" sz="1800" dirty="0" err="1">
                <a:latin typeface="Consolas" panose="020B0609020204030204" pitchFamily="49" charset="0"/>
              </a:rPr>
              <a:t>Percentage_of_Votes</a:t>
            </a:r>
            <a:r>
              <a:rPr lang="en-US" sz="1800" dirty="0">
                <a:latin typeface="Consolas" panose="020B0609020204030204" pitchFamily="49" charset="0"/>
              </a:rPr>
              <a:t> desc) as </a:t>
            </a:r>
            <a:r>
              <a:rPr lang="en-US" sz="1800" dirty="0" err="1">
                <a:latin typeface="Consolas" panose="020B0609020204030204" pitchFamily="49" charset="0"/>
              </a:rPr>
              <a:t>Rank_Difference</a:t>
            </a:r>
            <a:endParaRPr lang="en-US" sz="1800" dirty="0">
              <a:latin typeface="Consolas" panose="020B0609020204030204" pitchFamily="49" charset="0"/>
            </a:endParaRPr>
          </a:p>
          <a:p>
            <a:pPr>
              <a:lnSpc>
                <a:spcPct val="150000"/>
              </a:lnSpc>
            </a:pPr>
            <a:r>
              <a:rPr lang="en-IN" sz="1800" dirty="0">
                <a:latin typeface="Consolas" panose="020B0609020204030204" pitchFamily="49" charset="0"/>
              </a:rPr>
              <a:t>from FullElectionResults</a:t>
            </a:r>
            <a:endParaRPr lang="en-US" sz="1800" dirty="0">
              <a:latin typeface="Consolas" panose="020B0609020204030204" pitchFamily="49" charset="0"/>
            </a:endParaRPr>
          </a:p>
        </p:txBody>
      </p:sp>
      <p:pic>
        <p:nvPicPr>
          <p:cNvPr id="9" name="Picture 8">
            <a:extLst>
              <a:ext uri="{FF2B5EF4-FFF2-40B4-BE49-F238E27FC236}">
                <a16:creationId xmlns:a16="http://schemas.microsoft.com/office/drawing/2014/main" id="{0542F23E-0B1A-3CC6-0EE7-AB9DC3D6E694}"/>
              </a:ext>
            </a:extLst>
          </p:cNvPr>
          <p:cNvPicPr>
            <a:picLocks noChangeAspect="1"/>
          </p:cNvPicPr>
          <p:nvPr/>
        </p:nvPicPr>
        <p:blipFill>
          <a:blip r:embed="rId2"/>
          <a:stretch>
            <a:fillRect/>
          </a:stretch>
        </p:blipFill>
        <p:spPr>
          <a:xfrm>
            <a:off x="658732" y="4705467"/>
            <a:ext cx="10874535" cy="1891978"/>
          </a:xfrm>
          <a:prstGeom prst="rect">
            <a:avLst/>
          </a:prstGeom>
          <a:ln>
            <a:solidFill>
              <a:schemeClr val="tx1"/>
            </a:solidFill>
          </a:ln>
        </p:spPr>
      </p:pic>
    </p:spTree>
    <p:extLst>
      <p:ext uri="{BB962C8B-B14F-4D97-AF65-F5344CB8AC3E}">
        <p14:creationId xmlns:p14="http://schemas.microsoft.com/office/powerpoint/2010/main" val="3164196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DBAA2C4-D37D-2C40-C8DF-4A567F506198}"/>
              </a:ext>
            </a:extLst>
          </p:cNvPr>
          <p:cNvSpPr txBox="1">
            <a:spLocks/>
          </p:cNvSpPr>
          <p:nvPr/>
        </p:nvSpPr>
        <p:spPr bwMode="black">
          <a:xfrm>
            <a:off x="282676" y="612156"/>
            <a:ext cx="11626645" cy="648431"/>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1600" b="1" dirty="0">
                <a:solidFill>
                  <a:srgbClr val="000000"/>
                </a:solidFill>
                <a:latin typeface="Calibri" panose="020F0502020204030204" pitchFamily="34" charset="0"/>
                <a:ea typeface="Calibri" panose="020F0502020204030204" pitchFamily="34" charset="0"/>
                <a:cs typeface="Calibri" panose="020F0502020204030204" pitchFamily="34" charset="0"/>
              </a:rPr>
              <a:t>11. Find the total votes of the previous candidate within each constituency based on the total votes.</a:t>
            </a:r>
          </a:p>
        </p:txBody>
      </p:sp>
      <p:pic>
        <p:nvPicPr>
          <p:cNvPr id="8" name="Picture 7">
            <a:extLst>
              <a:ext uri="{FF2B5EF4-FFF2-40B4-BE49-F238E27FC236}">
                <a16:creationId xmlns:a16="http://schemas.microsoft.com/office/drawing/2014/main" id="{A73192FC-366A-8E9F-A36E-A6C1E050AA2B}"/>
              </a:ext>
            </a:extLst>
          </p:cNvPr>
          <p:cNvPicPr>
            <a:picLocks noChangeAspect="1"/>
          </p:cNvPicPr>
          <p:nvPr/>
        </p:nvPicPr>
        <p:blipFill>
          <a:blip r:embed="rId2"/>
          <a:stretch>
            <a:fillRect/>
          </a:stretch>
        </p:blipFill>
        <p:spPr>
          <a:xfrm>
            <a:off x="164546" y="4395019"/>
            <a:ext cx="11744775" cy="1543663"/>
          </a:xfrm>
          <a:prstGeom prst="rect">
            <a:avLst/>
          </a:prstGeom>
          <a:ln>
            <a:solidFill>
              <a:schemeClr val="tx1"/>
            </a:solidFill>
          </a:ln>
        </p:spPr>
      </p:pic>
      <p:sp>
        <p:nvSpPr>
          <p:cNvPr id="10" name="TextBox 9">
            <a:extLst>
              <a:ext uri="{FF2B5EF4-FFF2-40B4-BE49-F238E27FC236}">
                <a16:creationId xmlns:a16="http://schemas.microsoft.com/office/drawing/2014/main" id="{C104F920-9519-BEEF-080F-4C4705D2FECF}"/>
              </a:ext>
            </a:extLst>
          </p:cNvPr>
          <p:cNvSpPr txBox="1"/>
          <p:nvPr/>
        </p:nvSpPr>
        <p:spPr>
          <a:xfrm>
            <a:off x="1750142" y="1668545"/>
            <a:ext cx="7914968" cy="2125325"/>
          </a:xfrm>
          <a:prstGeom prst="rect">
            <a:avLst/>
          </a:prstGeom>
          <a:noFill/>
        </p:spPr>
        <p:txBody>
          <a:bodyPr wrap="square">
            <a:spAutoFit/>
          </a:bodyPr>
          <a:lstStyle/>
          <a:p>
            <a:pPr>
              <a:lnSpc>
                <a:spcPct val="150000"/>
              </a:lnSpc>
            </a:pPr>
            <a:r>
              <a:rPr lang="en-US" sz="1800" dirty="0">
                <a:latin typeface="Consolas" panose="020B0609020204030204" pitchFamily="49" charset="0"/>
              </a:rPr>
              <a:t>Select </a:t>
            </a:r>
            <a:r>
              <a:rPr lang="en-US" sz="1800" dirty="0" err="1">
                <a:latin typeface="Consolas" panose="020B0609020204030204" pitchFamily="49" charset="0"/>
              </a:rPr>
              <a:t>ID,State,Constituency,Candidate,Party,Total_Votes</a:t>
            </a:r>
            <a:r>
              <a:rPr lang="en-US" sz="1800" dirty="0">
                <a:latin typeface="Consolas" panose="020B0609020204030204" pitchFamily="49" charset="0"/>
              </a:rPr>
              <a:t>,</a:t>
            </a:r>
          </a:p>
          <a:p>
            <a:pPr>
              <a:lnSpc>
                <a:spcPct val="150000"/>
              </a:lnSpc>
            </a:pPr>
            <a:r>
              <a:rPr lang="en-US" sz="1800" dirty="0">
                <a:latin typeface="Consolas" panose="020B0609020204030204" pitchFamily="49" charset="0"/>
              </a:rPr>
              <a:t>Lag(</a:t>
            </a:r>
            <a:r>
              <a:rPr lang="en-US" sz="1800" dirty="0" err="1">
                <a:latin typeface="Consolas" panose="020B0609020204030204" pitchFamily="49" charset="0"/>
              </a:rPr>
              <a:t>Total_Votes</a:t>
            </a:r>
            <a:r>
              <a:rPr lang="en-US" sz="1800" dirty="0">
                <a:latin typeface="Consolas" panose="020B0609020204030204" pitchFamily="49" charset="0"/>
              </a:rPr>
              <a:t>) over (Partition by Constituency Order by </a:t>
            </a:r>
            <a:r>
              <a:rPr lang="en-US" sz="1800" dirty="0" err="1">
                <a:latin typeface="Consolas" panose="020B0609020204030204" pitchFamily="49" charset="0"/>
              </a:rPr>
              <a:t>Total_Votes</a:t>
            </a:r>
            <a:r>
              <a:rPr lang="en-US" sz="1800" dirty="0">
                <a:latin typeface="Consolas" panose="020B0609020204030204" pitchFamily="49" charset="0"/>
              </a:rPr>
              <a:t> desc) </a:t>
            </a:r>
          </a:p>
          <a:p>
            <a:pPr>
              <a:lnSpc>
                <a:spcPct val="150000"/>
              </a:lnSpc>
            </a:pPr>
            <a:r>
              <a:rPr lang="en-US" sz="1800" dirty="0">
                <a:latin typeface="Consolas" panose="020B0609020204030204" pitchFamily="49" charset="0"/>
              </a:rPr>
              <a:t>as </a:t>
            </a:r>
            <a:r>
              <a:rPr lang="en-US" sz="1800" dirty="0" err="1">
                <a:latin typeface="Consolas" panose="020B0609020204030204" pitchFamily="49" charset="0"/>
              </a:rPr>
              <a:t>Previous_Total_Votes</a:t>
            </a:r>
            <a:endParaRPr lang="en-US" sz="1800" dirty="0">
              <a:latin typeface="Consolas" panose="020B0609020204030204" pitchFamily="49" charset="0"/>
            </a:endParaRPr>
          </a:p>
          <a:p>
            <a:pPr>
              <a:lnSpc>
                <a:spcPct val="150000"/>
              </a:lnSpc>
            </a:pPr>
            <a:r>
              <a:rPr lang="en-IN" sz="1800" dirty="0">
                <a:latin typeface="Consolas" panose="020B0609020204030204" pitchFamily="49" charset="0"/>
              </a:rPr>
              <a:t>from FullElectionResults;</a:t>
            </a:r>
            <a:endParaRPr lang="en-US" sz="1800" dirty="0">
              <a:latin typeface="Consolas" panose="020B0609020204030204" pitchFamily="49" charset="0"/>
            </a:endParaRPr>
          </a:p>
        </p:txBody>
      </p:sp>
    </p:spTree>
    <p:extLst>
      <p:ext uri="{BB962C8B-B14F-4D97-AF65-F5344CB8AC3E}">
        <p14:creationId xmlns:p14="http://schemas.microsoft.com/office/powerpoint/2010/main" val="31830700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3F261-385F-1694-0CB1-8213D0850021}"/>
              </a:ext>
            </a:extLst>
          </p:cNvPr>
          <p:cNvSpPr>
            <a:spLocks noGrp="1"/>
          </p:cNvSpPr>
          <p:nvPr>
            <p:ph type="title"/>
          </p:nvPr>
        </p:nvSpPr>
        <p:spPr>
          <a:xfrm>
            <a:off x="545690" y="366982"/>
            <a:ext cx="11100619" cy="893605"/>
          </a:xfrm>
        </p:spPr>
        <p:txBody>
          <a:bodyPr>
            <a:noAutofit/>
          </a:bodyPr>
          <a:lstStyle/>
          <a:p>
            <a:pPr>
              <a:lnSpc>
                <a:spcPct val="150000"/>
              </a:lnSpc>
            </a:pPr>
            <a:r>
              <a:rPr lang="en-US" sz="1600" b="1" dirty="0">
                <a:latin typeface="Consolas" panose="020B0609020204030204" pitchFamily="49" charset="0"/>
              </a:rPr>
              <a:t>12. Find the winning margin (difference in total votes) between the top</a:t>
            </a:r>
            <a:br>
              <a:rPr lang="en-US" sz="1600" b="1" dirty="0">
                <a:latin typeface="Consolas" panose="020B0609020204030204" pitchFamily="49" charset="0"/>
              </a:rPr>
            </a:br>
            <a:r>
              <a:rPr lang="en-US" sz="1600" b="1" dirty="0">
                <a:latin typeface="Consolas" panose="020B0609020204030204" pitchFamily="49" charset="0"/>
              </a:rPr>
              <a:t>    two candidates in each constituency.</a:t>
            </a:r>
          </a:p>
        </p:txBody>
      </p:sp>
      <p:sp>
        <p:nvSpPr>
          <p:cNvPr id="4" name="TextBox 3">
            <a:extLst>
              <a:ext uri="{FF2B5EF4-FFF2-40B4-BE49-F238E27FC236}">
                <a16:creationId xmlns:a16="http://schemas.microsoft.com/office/drawing/2014/main" id="{5AA3A1CE-93E7-0518-24E3-71FB1DBC0333}"/>
              </a:ext>
            </a:extLst>
          </p:cNvPr>
          <p:cNvSpPr txBox="1"/>
          <p:nvPr/>
        </p:nvSpPr>
        <p:spPr>
          <a:xfrm>
            <a:off x="285138" y="1689704"/>
            <a:ext cx="10844981" cy="4524315"/>
          </a:xfrm>
          <a:prstGeom prst="rect">
            <a:avLst/>
          </a:prstGeom>
          <a:noFill/>
        </p:spPr>
        <p:txBody>
          <a:bodyPr wrap="square">
            <a:spAutoFit/>
          </a:bodyPr>
          <a:lstStyle/>
          <a:p>
            <a:r>
              <a:rPr lang="en-US" sz="1800" dirty="0">
                <a:latin typeface="Consolas" panose="020B0609020204030204" pitchFamily="49" charset="0"/>
              </a:rPr>
              <a:t>With </a:t>
            </a:r>
            <a:r>
              <a:rPr lang="en-US" sz="1800" dirty="0" err="1">
                <a:latin typeface="Consolas" panose="020B0609020204030204" pitchFamily="49" charset="0"/>
              </a:rPr>
              <a:t>RankedCandidates</a:t>
            </a:r>
            <a:r>
              <a:rPr lang="en-US" sz="1800" dirty="0">
                <a:latin typeface="Consolas" panose="020B0609020204030204" pitchFamily="49" charset="0"/>
              </a:rPr>
              <a:t> as (</a:t>
            </a:r>
          </a:p>
          <a:p>
            <a:r>
              <a:rPr lang="en-US" sz="1800" dirty="0">
                <a:latin typeface="Consolas" panose="020B0609020204030204" pitchFamily="49" charset="0"/>
              </a:rPr>
              <a:t>Select </a:t>
            </a:r>
            <a:r>
              <a:rPr lang="en-US" sz="1800" dirty="0" err="1">
                <a:latin typeface="Consolas" panose="020B0609020204030204" pitchFamily="49" charset="0"/>
              </a:rPr>
              <a:t>p.ID,p.State,p.Constituency,p.Candidate,p.Party,v.Total_Votes</a:t>
            </a:r>
            <a:r>
              <a:rPr lang="en-US" sz="1800" dirty="0">
                <a:latin typeface="Consolas" panose="020B0609020204030204" pitchFamily="49" charset="0"/>
              </a:rPr>
              <a:t>,</a:t>
            </a:r>
          </a:p>
          <a:p>
            <a:r>
              <a:rPr lang="en-US" sz="1800" dirty="0">
                <a:latin typeface="Consolas" panose="020B0609020204030204" pitchFamily="49" charset="0"/>
              </a:rPr>
              <a:t>Rank() over (Partition by </a:t>
            </a:r>
            <a:r>
              <a:rPr lang="en-US" sz="1800" dirty="0" err="1">
                <a:latin typeface="Consolas" panose="020B0609020204030204" pitchFamily="49" charset="0"/>
              </a:rPr>
              <a:t>p.Constituency</a:t>
            </a:r>
            <a:r>
              <a:rPr lang="en-US" sz="1800" dirty="0">
                <a:latin typeface="Consolas" panose="020B0609020204030204" pitchFamily="49" charset="0"/>
              </a:rPr>
              <a:t> Order by </a:t>
            </a:r>
            <a:r>
              <a:rPr lang="en-US" sz="1800" dirty="0" err="1">
                <a:latin typeface="Consolas" panose="020B0609020204030204" pitchFamily="49" charset="0"/>
              </a:rPr>
              <a:t>v.Total_Votes</a:t>
            </a:r>
            <a:r>
              <a:rPr lang="en-US" sz="1800" dirty="0">
                <a:latin typeface="Consolas" panose="020B0609020204030204" pitchFamily="49" charset="0"/>
              </a:rPr>
              <a:t> desc) as Rank</a:t>
            </a:r>
          </a:p>
          <a:p>
            <a:r>
              <a:rPr lang="en-US" sz="1800" dirty="0">
                <a:latin typeface="Consolas" panose="020B0609020204030204" pitchFamily="49" charset="0"/>
              </a:rPr>
              <a:t>from Party_Data p</a:t>
            </a:r>
          </a:p>
          <a:p>
            <a:r>
              <a:rPr lang="en-US" sz="1800" dirty="0">
                <a:latin typeface="Consolas" panose="020B0609020204030204" pitchFamily="49" charset="0"/>
              </a:rPr>
              <a:t>Join Votes_Info v on p.ID = v.ID</a:t>
            </a:r>
          </a:p>
          <a:p>
            <a:r>
              <a:rPr lang="en-US" sz="1800" dirty="0">
                <a:latin typeface="Consolas" panose="020B0609020204030204" pitchFamily="49" charset="0"/>
              </a:rPr>
              <a:t>)</a:t>
            </a:r>
          </a:p>
          <a:p>
            <a:r>
              <a:rPr lang="en-US" sz="1800" dirty="0">
                <a:latin typeface="Consolas" panose="020B0609020204030204" pitchFamily="49" charset="0"/>
              </a:rPr>
              <a:t>Select </a:t>
            </a:r>
          </a:p>
          <a:p>
            <a:r>
              <a:rPr lang="en-US" sz="1800" dirty="0">
                <a:latin typeface="Consolas" panose="020B0609020204030204" pitchFamily="49" charset="0"/>
              </a:rPr>
              <a:t>rc1.Constituency,</a:t>
            </a:r>
          </a:p>
          <a:p>
            <a:r>
              <a:rPr lang="en-US" sz="1800" dirty="0">
                <a:latin typeface="Consolas" panose="020B0609020204030204" pitchFamily="49" charset="0"/>
              </a:rPr>
              <a:t>rc1.Candidate as Winner,</a:t>
            </a:r>
          </a:p>
          <a:p>
            <a:r>
              <a:rPr lang="en-US" sz="1800" dirty="0">
                <a:latin typeface="Consolas" panose="020B0609020204030204" pitchFamily="49" charset="0"/>
              </a:rPr>
              <a:t>rc1.Total_Votes as </a:t>
            </a:r>
            <a:r>
              <a:rPr lang="en-US" sz="1800" dirty="0" err="1">
                <a:latin typeface="Consolas" panose="020B0609020204030204" pitchFamily="49" charset="0"/>
              </a:rPr>
              <a:t>Winner_Total_Votes</a:t>
            </a:r>
            <a:r>
              <a:rPr lang="en-US" sz="1800" dirty="0">
                <a:latin typeface="Consolas" panose="020B0609020204030204" pitchFamily="49" charset="0"/>
              </a:rPr>
              <a:t>,</a:t>
            </a:r>
          </a:p>
          <a:p>
            <a:r>
              <a:rPr lang="en-US" sz="1800" dirty="0">
                <a:latin typeface="Consolas" panose="020B0609020204030204" pitchFamily="49" charset="0"/>
              </a:rPr>
              <a:t>rc2.Candidate as </a:t>
            </a:r>
            <a:r>
              <a:rPr lang="en-US" sz="1800" dirty="0" err="1">
                <a:latin typeface="Consolas" panose="020B0609020204030204" pitchFamily="49" charset="0"/>
              </a:rPr>
              <a:t>Runner_Up</a:t>
            </a:r>
            <a:r>
              <a:rPr lang="en-US" sz="1800" dirty="0">
                <a:latin typeface="Consolas" panose="020B0609020204030204" pitchFamily="49" charset="0"/>
              </a:rPr>
              <a:t>,</a:t>
            </a:r>
          </a:p>
          <a:p>
            <a:r>
              <a:rPr lang="en-US" sz="1800" dirty="0">
                <a:latin typeface="Consolas" panose="020B0609020204030204" pitchFamily="49" charset="0"/>
              </a:rPr>
              <a:t>rc2.Total_Votes as </a:t>
            </a:r>
            <a:r>
              <a:rPr lang="en-US" sz="1800" dirty="0" err="1">
                <a:latin typeface="Consolas" panose="020B0609020204030204" pitchFamily="49" charset="0"/>
              </a:rPr>
              <a:t>Runner_Up_Total_Votes</a:t>
            </a:r>
            <a:r>
              <a:rPr lang="en-US" sz="1800" dirty="0">
                <a:latin typeface="Consolas" panose="020B0609020204030204" pitchFamily="49" charset="0"/>
              </a:rPr>
              <a:t>,</a:t>
            </a:r>
          </a:p>
          <a:p>
            <a:r>
              <a:rPr lang="en-US" sz="1800" dirty="0">
                <a:latin typeface="Consolas" panose="020B0609020204030204" pitchFamily="49" charset="0"/>
              </a:rPr>
              <a:t>(rc1.Total_Votes - rc2.Total_Votes) as </a:t>
            </a:r>
            <a:r>
              <a:rPr lang="en-US" sz="1800" dirty="0" err="1">
                <a:latin typeface="Consolas" panose="020B0609020204030204" pitchFamily="49" charset="0"/>
              </a:rPr>
              <a:t>Winning_Margin</a:t>
            </a:r>
            <a:endParaRPr lang="en-US" sz="1800" dirty="0">
              <a:latin typeface="Consolas" panose="020B0609020204030204" pitchFamily="49" charset="0"/>
            </a:endParaRPr>
          </a:p>
          <a:p>
            <a:r>
              <a:rPr lang="en-US" sz="1800" dirty="0">
                <a:latin typeface="Consolas" panose="020B0609020204030204" pitchFamily="49" charset="0"/>
              </a:rPr>
              <a:t> from </a:t>
            </a:r>
            <a:r>
              <a:rPr lang="en-US" sz="1800" dirty="0" err="1">
                <a:latin typeface="Consolas" panose="020B0609020204030204" pitchFamily="49" charset="0"/>
              </a:rPr>
              <a:t>RankedCandidates</a:t>
            </a:r>
            <a:r>
              <a:rPr lang="en-US" sz="1800" dirty="0">
                <a:latin typeface="Consolas" panose="020B0609020204030204" pitchFamily="49" charset="0"/>
              </a:rPr>
              <a:t> rc1</a:t>
            </a:r>
          </a:p>
          <a:p>
            <a:r>
              <a:rPr lang="en-US" sz="1800" dirty="0">
                <a:latin typeface="Consolas" panose="020B0609020204030204" pitchFamily="49" charset="0"/>
              </a:rPr>
              <a:t> Join </a:t>
            </a:r>
            <a:r>
              <a:rPr lang="en-US" sz="1800" dirty="0" err="1">
                <a:latin typeface="Consolas" panose="020B0609020204030204" pitchFamily="49" charset="0"/>
              </a:rPr>
              <a:t>RankedCandidates</a:t>
            </a:r>
            <a:r>
              <a:rPr lang="en-US" sz="1800" dirty="0">
                <a:latin typeface="Consolas" panose="020B0609020204030204" pitchFamily="49" charset="0"/>
              </a:rPr>
              <a:t> rc2 on rc1.Constituency = rc2.Constituency and rc2.Rank = 2</a:t>
            </a:r>
          </a:p>
          <a:p>
            <a:r>
              <a:rPr lang="en-US" sz="1800" dirty="0">
                <a:latin typeface="Consolas" panose="020B0609020204030204" pitchFamily="49" charset="0"/>
              </a:rPr>
              <a:t> where rc1.Rank = 1;</a:t>
            </a:r>
          </a:p>
        </p:txBody>
      </p:sp>
      <p:pic>
        <p:nvPicPr>
          <p:cNvPr id="5" name="Picture 4">
            <a:extLst>
              <a:ext uri="{FF2B5EF4-FFF2-40B4-BE49-F238E27FC236}">
                <a16:creationId xmlns:a16="http://schemas.microsoft.com/office/drawing/2014/main" id="{0002FFBC-B369-B4F1-8CE4-6155B674C392}"/>
              </a:ext>
            </a:extLst>
          </p:cNvPr>
          <p:cNvPicPr>
            <a:picLocks noChangeAspect="1"/>
          </p:cNvPicPr>
          <p:nvPr/>
        </p:nvPicPr>
        <p:blipFill>
          <a:blip r:embed="rId2"/>
          <a:stretch>
            <a:fillRect/>
          </a:stretch>
        </p:blipFill>
        <p:spPr>
          <a:xfrm>
            <a:off x="5289755" y="2892110"/>
            <a:ext cx="6794090" cy="1453748"/>
          </a:xfrm>
          <a:prstGeom prst="rect">
            <a:avLst/>
          </a:prstGeom>
          <a:ln>
            <a:solidFill>
              <a:schemeClr val="tx1"/>
            </a:solidFill>
          </a:ln>
        </p:spPr>
      </p:pic>
    </p:spTree>
    <p:extLst>
      <p:ext uri="{BB962C8B-B14F-4D97-AF65-F5344CB8AC3E}">
        <p14:creationId xmlns:p14="http://schemas.microsoft.com/office/powerpoint/2010/main" val="3412215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3F261-385F-1694-0CB1-8213D0850021}"/>
              </a:ext>
            </a:extLst>
          </p:cNvPr>
          <p:cNvSpPr>
            <a:spLocks noGrp="1"/>
          </p:cNvSpPr>
          <p:nvPr>
            <p:ph type="title"/>
          </p:nvPr>
        </p:nvSpPr>
        <p:spPr>
          <a:xfrm>
            <a:off x="167148" y="366982"/>
            <a:ext cx="11857704" cy="893605"/>
          </a:xfrm>
        </p:spPr>
        <p:txBody>
          <a:bodyPr>
            <a:noAutofit/>
          </a:bodyPr>
          <a:lstStyle/>
          <a:p>
            <a:pPr>
              <a:lnSpc>
                <a:spcPct val="150000"/>
              </a:lnSpc>
            </a:pPr>
            <a:r>
              <a:rPr lang="en-US" sz="1500" b="1" dirty="0">
                <a:latin typeface="Consolas" panose="020B0609020204030204" pitchFamily="49" charset="0"/>
              </a:rPr>
              <a:t>13. Calculate the percentage of total votes each candidate received out of the total votes in their state and list the candidates along with their calculated percentage..</a:t>
            </a:r>
          </a:p>
        </p:txBody>
      </p:sp>
      <p:sp>
        <p:nvSpPr>
          <p:cNvPr id="4" name="TextBox 3">
            <a:extLst>
              <a:ext uri="{FF2B5EF4-FFF2-40B4-BE49-F238E27FC236}">
                <a16:creationId xmlns:a16="http://schemas.microsoft.com/office/drawing/2014/main" id="{5AA3A1CE-93E7-0518-24E3-71FB1DBC0333}"/>
              </a:ext>
            </a:extLst>
          </p:cNvPr>
          <p:cNvSpPr txBox="1"/>
          <p:nvPr/>
        </p:nvSpPr>
        <p:spPr>
          <a:xfrm>
            <a:off x="655769" y="1654070"/>
            <a:ext cx="10028903" cy="2862322"/>
          </a:xfrm>
          <a:prstGeom prst="rect">
            <a:avLst/>
          </a:prstGeom>
          <a:noFill/>
        </p:spPr>
        <p:txBody>
          <a:bodyPr wrap="square">
            <a:spAutoFit/>
          </a:bodyPr>
          <a:lstStyle/>
          <a:p>
            <a:r>
              <a:rPr lang="en-IN" sz="1800" dirty="0">
                <a:latin typeface="Consolas" panose="020B0609020204030204" pitchFamily="49" charset="0"/>
              </a:rPr>
              <a:t>With </a:t>
            </a:r>
            <a:r>
              <a:rPr lang="en-IN" sz="1800" dirty="0" err="1">
                <a:latin typeface="Consolas" panose="020B0609020204030204" pitchFamily="49" charset="0"/>
              </a:rPr>
              <a:t>StateTotalVotes</a:t>
            </a:r>
            <a:r>
              <a:rPr lang="en-IN" sz="1800" dirty="0">
                <a:latin typeface="Consolas" panose="020B0609020204030204" pitchFamily="49" charset="0"/>
              </a:rPr>
              <a:t> as (</a:t>
            </a:r>
          </a:p>
          <a:p>
            <a:r>
              <a:rPr lang="en-US" sz="1800" dirty="0">
                <a:latin typeface="Consolas" panose="020B0609020204030204" pitchFamily="49" charset="0"/>
              </a:rPr>
              <a:t>Select </a:t>
            </a:r>
            <a:r>
              <a:rPr lang="en-US" sz="1800" dirty="0" err="1">
                <a:latin typeface="Consolas" panose="020B0609020204030204" pitchFamily="49" charset="0"/>
              </a:rPr>
              <a:t>p.State,SUM</a:t>
            </a:r>
            <a:r>
              <a:rPr lang="en-US" sz="1800" dirty="0">
                <a:latin typeface="Consolas" panose="020B0609020204030204" pitchFamily="49" charset="0"/>
              </a:rPr>
              <a:t>(</a:t>
            </a:r>
            <a:r>
              <a:rPr lang="en-US" sz="1800" dirty="0" err="1">
                <a:latin typeface="Consolas" panose="020B0609020204030204" pitchFamily="49" charset="0"/>
              </a:rPr>
              <a:t>v.Total_Votes</a:t>
            </a:r>
            <a:r>
              <a:rPr lang="en-US" sz="1800" dirty="0">
                <a:latin typeface="Consolas" panose="020B0609020204030204" pitchFamily="49" charset="0"/>
              </a:rPr>
              <a:t>) AS </a:t>
            </a:r>
            <a:r>
              <a:rPr lang="en-US" sz="1800" dirty="0" err="1">
                <a:latin typeface="Consolas" panose="020B0609020204030204" pitchFamily="49" charset="0"/>
              </a:rPr>
              <a:t>Total_State_Votes</a:t>
            </a:r>
            <a:r>
              <a:rPr lang="en-US" sz="1800" dirty="0">
                <a:latin typeface="Consolas" panose="020B0609020204030204" pitchFamily="49" charset="0"/>
              </a:rPr>
              <a:t> from Party_Data p</a:t>
            </a:r>
          </a:p>
          <a:p>
            <a:r>
              <a:rPr lang="en-US" sz="1800" dirty="0">
                <a:latin typeface="Consolas" panose="020B0609020204030204" pitchFamily="49" charset="0"/>
              </a:rPr>
              <a:t>Join </a:t>
            </a:r>
            <a:r>
              <a:rPr lang="en-US" sz="1800" dirty="0" err="1">
                <a:latin typeface="Consolas" panose="020B0609020204030204" pitchFamily="49" charset="0"/>
              </a:rPr>
              <a:t>Votes_info</a:t>
            </a:r>
            <a:r>
              <a:rPr lang="en-US" sz="1800" dirty="0">
                <a:latin typeface="Consolas" panose="020B0609020204030204" pitchFamily="49" charset="0"/>
              </a:rPr>
              <a:t> v on p.ID = v.ID</a:t>
            </a:r>
          </a:p>
          <a:p>
            <a:r>
              <a:rPr lang="en-IN" sz="1800" dirty="0">
                <a:latin typeface="Consolas" panose="020B0609020204030204" pitchFamily="49" charset="0"/>
              </a:rPr>
              <a:t>Group by p.State)</a:t>
            </a:r>
          </a:p>
          <a:p>
            <a:r>
              <a:rPr lang="en-IN" sz="1800" dirty="0">
                <a:latin typeface="Consolas" panose="020B0609020204030204" pitchFamily="49" charset="0"/>
              </a:rPr>
              <a:t>Select p.State,p.Constituency,p.Candidate,p.Party,v.Total_Votes,stv.Total_State_Votes,(v.Total_Votes * 100.0 / </a:t>
            </a:r>
            <a:r>
              <a:rPr lang="en-IN" sz="1800" dirty="0" err="1">
                <a:latin typeface="Consolas" panose="020B0609020204030204" pitchFamily="49" charset="0"/>
              </a:rPr>
              <a:t>stv.Total_State_Votes</a:t>
            </a:r>
            <a:r>
              <a:rPr lang="en-IN" sz="1800" dirty="0">
                <a:latin typeface="Consolas" panose="020B0609020204030204" pitchFamily="49" charset="0"/>
              </a:rPr>
              <a:t>) AS </a:t>
            </a:r>
            <a:r>
              <a:rPr lang="en-IN" sz="1800" dirty="0" err="1">
                <a:latin typeface="Consolas" panose="020B0609020204030204" pitchFamily="49" charset="0"/>
              </a:rPr>
              <a:t>Percentage_of_State_Votes</a:t>
            </a:r>
            <a:endParaRPr lang="en-IN" sz="1800" dirty="0">
              <a:latin typeface="Consolas" panose="020B0609020204030204" pitchFamily="49" charset="0"/>
            </a:endParaRPr>
          </a:p>
          <a:p>
            <a:r>
              <a:rPr lang="en-IN" sz="1800" dirty="0">
                <a:latin typeface="Consolas" panose="020B0609020204030204" pitchFamily="49" charset="0"/>
              </a:rPr>
              <a:t>from Party_Data p</a:t>
            </a:r>
          </a:p>
          <a:p>
            <a:r>
              <a:rPr lang="en-US" sz="1800" dirty="0">
                <a:latin typeface="Consolas" panose="020B0609020204030204" pitchFamily="49" charset="0"/>
              </a:rPr>
              <a:t>Join </a:t>
            </a:r>
            <a:r>
              <a:rPr lang="en-US" sz="1800" dirty="0" err="1">
                <a:latin typeface="Consolas" panose="020B0609020204030204" pitchFamily="49" charset="0"/>
              </a:rPr>
              <a:t>Votes_info</a:t>
            </a:r>
            <a:r>
              <a:rPr lang="en-US" sz="1800" dirty="0">
                <a:latin typeface="Consolas" panose="020B0609020204030204" pitchFamily="49" charset="0"/>
              </a:rPr>
              <a:t> v on p.ID = v.ID</a:t>
            </a:r>
          </a:p>
          <a:p>
            <a:r>
              <a:rPr lang="en-US" sz="1800" dirty="0">
                <a:latin typeface="Consolas" panose="020B0609020204030204" pitchFamily="49" charset="0"/>
              </a:rPr>
              <a:t>Join </a:t>
            </a:r>
            <a:r>
              <a:rPr lang="en-US" sz="1800" dirty="0" err="1">
                <a:latin typeface="Consolas" panose="020B0609020204030204" pitchFamily="49" charset="0"/>
              </a:rPr>
              <a:t>StateTotalVotes</a:t>
            </a:r>
            <a:r>
              <a:rPr lang="en-US" sz="1800" dirty="0">
                <a:latin typeface="Consolas" panose="020B0609020204030204" pitchFamily="49" charset="0"/>
              </a:rPr>
              <a:t> </a:t>
            </a:r>
            <a:r>
              <a:rPr lang="en-US" sz="1800" dirty="0" err="1">
                <a:latin typeface="Consolas" panose="020B0609020204030204" pitchFamily="49" charset="0"/>
              </a:rPr>
              <a:t>stv</a:t>
            </a:r>
            <a:r>
              <a:rPr lang="en-US" sz="1800" dirty="0">
                <a:latin typeface="Consolas" panose="020B0609020204030204" pitchFamily="49" charset="0"/>
              </a:rPr>
              <a:t> on </a:t>
            </a:r>
            <a:r>
              <a:rPr lang="en-US" sz="1800" dirty="0" err="1">
                <a:latin typeface="Consolas" panose="020B0609020204030204" pitchFamily="49" charset="0"/>
              </a:rPr>
              <a:t>p.State</a:t>
            </a:r>
            <a:r>
              <a:rPr lang="en-US" sz="1800" dirty="0">
                <a:latin typeface="Consolas" panose="020B0609020204030204" pitchFamily="49" charset="0"/>
              </a:rPr>
              <a:t> = </a:t>
            </a:r>
            <a:r>
              <a:rPr lang="en-US" sz="1800" dirty="0" err="1">
                <a:latin typeface="Consolas" panose="020B0609020204030204" pitchFamily="49" charset="0"/>
              </a:rPr>
              <a:t>stv.State</a:t>
            </a:r>
            <a:r>
              <a:rPr lang="en-US" sz="1800" dirty="0">
                <a:latin typeface="Consolas" panose="020B0609020204030204" pitchFamily="49" charset="0"/>
              </a:rPr>
              <a:t>;</a:t>
            </a:r>
          </a:p>
        </p:txBody>
      </p:sp>
      <p:pic>
        <p:nvPicPr>
          <p:cNvPr id="6" name="Picture 5">
            <a:extLst>
              <a:ext uri="{FF2B5EF4-FFF2-40B4-BE49-F238E27FC236}">
                <a16:creationId xmlns:a16="http://schemas.microsoft.com/office/drawing/2014/main" id="{47B7AB9A-9C0E-282A-870A-BDF9CA864E32}"/>
              </a:ext>
            </a:extLst>
          </p:cNvPr>
          <p:cNvPicPr>
            <a:picLocks noChangeAspect="1"/>
          </p:cNvPicPr>
          <p:nvPr/>
        </p:nvPicPr>
        <p:blipFill>
          <a:blip r:embed="rId2"/>
          <a:stretch>
            <a:fillRect/>
          </a:stretch>
        </p:blipFill>
        <p:spPr>
          <a:xfrm>
            <a:off x="380466" y="4868295"/>
            <a:ext cx="11431067" cy="1564967"/>
          </a:xfrm>
          <a:prstGeom prst="rect">
            <a:avLst/>
          </a:prstGeom>
          <a:ln>
            <a:solidFill>
              <a:schemeClr val="tx1"/>
            </a:solidFill>
          </a:ln>
        </p:spPr>
      </p:pic>
    </p:spTree>
    <p:extLst>
      <p:ext uri="{BB962C8B-B14F-4D97-AF65-F5344CB8AC3E}">
        <p14:creationId xmlns:p14="http://schemas.microsoft.com/office/powerpoint/2010/main" val="3201551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3F261-385F-1694-0CB1-8213D0850021}"/>
              </a:ext>
            </a:extLst>
          </p:cNvPr>
          <p:cNvSpPr>
            <a:spLocks noGrp="1"/>
          </p:cNvSpPr>
          <p:nvPr>
            <p:ph type="title"/>
          </p:nvPr>
        </p:nvSpPr>
        <p:spPr>
          <a:xfrm>
            <a:off x="545690" y="366982"/>
            <a:ext cx="11100619" cy="893605"/>
          </a:xfrm>
        </p:spPr>
        <p:txBody>
          <a:bodyPr>
            <a:noAutofit/>
          </a:bodyPr>
          <a:lstStyle/>
          <a:p>
            <a:pPr>
              <a:lnSpc>
                <a:spcPct val="150000"/>
              </a:lnSpc>
            </a:pPr>
            <a:r>
              <a:rPr lang="en-US" sz="1600" b="1" dirty="0">
                <a:latin typeface="Consolas" panose="020B0609020204030204" pitchFamily="49" charset="0"/>
              </a:rPr>
              <a:t>14. Calculate the share of total votes each candidate received out of the total votes in their state.</a:t>
            </a:r>
          </a:p>
        </p:txBody>
      </p:sp>
      <p:sp>
        <p:nvSpPr>
          <p:cNvPr id="4" name="TextBox 3">
            <a:extLst>
              <a:ext uri="{FF2B5EF4-FFF2-40B4-BE49-F238E27FC236}">
                <a16:creationId xmlns:a16="http://schemas.microsoft.com/office/drawing/2014/main" id="{5AA3A1CE-93E7-0518-24E3-71FB1DBC0333}"/>
              </a:ext>
            </a:extLst>
          </p:cNvPr>
          <p:cNvSpPr txBox="1"/>
          <p:nvPr/>
        </p:nvSpPr>
        <p:spPr>
          <a:xfrm>
            <a:off x="1258529" y="1487362"/>
            <a:ext cx="10028903" cy="2166555"/>
          </a:xfrm>
          <a:prstGeom prst="rect">
            <a:avLst/>
          </a:prstGeom>
          <a:noFill/>
        </p:spPr>
        <p:txBody>
          <a:bodyPr wrap="square">
            <a:spAutoFit/>
          </a:bodyPr>
          <a:lstStyle/>
          <a:p>
            <a:pPr>
              <a:lnSpc>
                <a:spcPct val="150000"/>
              </a:lnSpc>
            </a:pPr>
            <a:r>
              <a:rPr lang="en-US" sz="1800" dirty="0">
                <a:latin typeface="Consolas" panose="020B0609020204030204" pitchFamily="49" charset="0"/>
              </a:rPr>
              <a:t>Select State, Candidate, </a:t>
            </a:r>
            <a:r>
              <a:rPr lang="en-US" sz="1800" dirty="0" err="1">
                <a:latin typeface="Consolas" panose="020B0609020204030204" pitchFamily="49" charset="0"/>
              </a:rPr>
              <a:t>Total_Votes,Sum</a:t>
            </a:r>
            <a:r>
              <a:rPr lang="en-US" sz="1800" dirty="0">
                <a:latin typeface="Consolas" panose="020B0609020204030204" pitchFamily="49" charset="0"/>
              </a:rPr>
              <a:t>(</a:t>
            </a:r>
            <a:r>
              <a:rPr lang="en-US" sz="1800" dirty="0" err="1">
                <a:latin typeface="Consolas" panose="020B0609020204030204" pitchFamily="49" charset="0"/>
              </a:rPr>
              <a:t>Total_Votes</a:t>
            </a:r>
            <a:r>
              <a:rPr lang="en-US" sz="1800" dirty="0">
                <a:latin typeface="Consolas" panose="020B0609020204030204" pitchFamily="49" charset="0"/>
              </a:rPr>
              <a:t>) </a:t>
            </a:r>
          </a:p>
          <a:p>
            <a:pPr>
              <a:lnSpc>
                <a:spcPct val="150000"/>
              </a:lnSpc>
            </a:pPr>
            <a:r>
              <a:rPr lang="en-US" sz="1800" dirty="0">
                <a:latin typeface="Consolas" panose="020B0609020204030204" pitchFamily="49" charset="0"/>
              </a:rPr>
              <a:t>over (Partition by State) as </a:t>
            </a:r>
            <a:r>
              <a:rPr lang="en-US" sz="1800" dirty="0" err="1">
                <a:latin typeface="Consolas" panose="020B0609020204030204" pitchFamily="49" charset="0"/>
              </a:rPr>
              <a:t>State_Total_Votes</a:t>
            </a:r>
            <a:r>
              <a:rPr lang="en-US" sz="1800" dirty="0">
                <a:latin typeface="Consolas" panose="020B0609020204030204" pitchFamily="49" charset="0"/>
              </a:rPr>
              <a:t>,</a:t>
            </a:r>
          </a:p>
          <a:p>
            <a:pPr>
              <a:lnSpc>
                <a:spcPct val="150000"/>
              </a:lnSpc>
            </a:pPr>
            <a:r>
              <a:rPr lang="en-US" sz="1800" dirty="0">
                <a:latin typeface="Consolas" panose="020B0609020204030204" pitchFamily="49" charset="0"/>
              </a:rPr>
              <a:t>Round((</a:t>
            </a:r>
            <a:r>
              <a:rPr lang="en-US" sz="1800" dirty="0" err="1">
                <a:latin typeface="Consolas" panose="020B0609020204030204" pitchFamily="49" charset="0"/>
              </a:rPr>
              <a:t>Total_Votes</a:t>
            </a:r>
            <a:r>
              <a:rPr lang="en-US" sz="1800" dirty="0">
                <a:latin typeface="Consolas" panose="020B0609020204030204" pitchFamily="49" charset="0"/>
              </a:rPr>
              <a:t> * 100.0 / (Select Sum (</a:t>
            </a:r>
            <a:r>
              <a:rPr lang="en-US" sz="1800" dirty="0" err="1">
                <a:latin typeface="Consolas" panose="020B0609020204030204" pitchFamily="49" charset="0"/>
              </a:rPr>
              <a:t>Total_Votes</a:t>
            </a:r>
            <a:r>
              <a:rPr lang="en-US" sz="1800" dirty="0">
                <a:latin typeface="Consolas" panose="020B0609020204030204" pitchFamily="49" charset="0"/>
              </a:rPr>
              <a:t>)</a:t>
            </a:r>
          </a:p>
          <a:p>
            <a:pPr>
              <a:lnSpc>
                <a:spcPct val="150000"/>
              </a:lnSpc>
            </a:pPr>
            <a:r>
              <a:rPr lang="en-US" sz="1800" dirty="0">
                <a:latin typeface="Consolas" panose="020B0609020204030204" pitchFamily="49" charset="0"/>
              </a:rPr>
              <a:t>from </a:t>
            </a:r>
            <a:r>
              <a:rPr lang="en-US" sz="1800" dirty="0" err="1">
                <a:latin typeface="Consolas" panose="020B0609020204030204" pitchFamily="49" charset="0"/>
              </a:rPr>
              <a:t>FullElectionResults</a:t>
            </a:r>
            <a:r>
              <a:rPr lang="en-US" sz="1800" dirty="0">
                <a:latin typeface="Consolas" panose="020B0609020204030204" pitchFamily="49" charset="0"/>
              </a:rPr>
              <a:t> B Where </a:t>
            </a:r>
            <a:r>
              <a:rPr lang="en-US" sz="1800" dirty="0" err="1">
                <a:latin typeface="Consolas" panose="020B0609020204030204" pitchFamily="49" charset="0"/>
              </a:rPr>
              <a:t>B.State</a:t>
            </a:r>
            <a:r>
              <a:rPr lang="en-US" sz="1800" dirty="0">
                <a:latin typeface="Consolas" panose="020B0609020204030204" pitchFamily="49" charset="0"/>
              </a:rPr>
              <a:t> = </a:t>
            </a:r>
            <a:r>
              <a:rPr lang="en-US" sz="1800" dirty="0" err="1">
                <a:latin typeface="Consolas" panose="020B0609020204030204" pitchFamily="49" charset="0"/>
              </a:rPr>
              <a:t>A.State</a:t>
            </a:r>
            <a:r>
              <a:rPr lang="en-US" sz="1800" dirty="0">
                <a:latin typeface="Consolas" panose="020B0609020204030204" pitchFamily="49" charset="0"/>
              </a:rPr>
              <a:t>)),2)) </a:t>
            </a:r>
          </a:p>
          <a:p>
            <a:pPr>
              <a:lnSpc>
                <a:spcPct val="150000"/>
              </a:lnSpc>
            </a:pPr>
            <a:r>
              <a:rPr lang="en-US" sz="1800" dirty="0">
                <a:latin typeface="Consolas" panose="020B0609020204030204" pitchFamily="49" charset="0"/>
              </a:rPr>
              <a:t>as </a:t>
            </a:r>
            <a:r>
              <a:rPr lang="en-US" sz="1800" dirty="0" err="1">
                <a:latin typeface="Consolas" panose="020B0609020204030204" pitchFamily="49" charset="0"/>
              </a:rPr>
              <a:t>Vote_Share</a:t>
            </a:r>
            <a:r>
              <a:rPr lang="en-US" sz="1800" dirty="0">
                <a:latin typeface="Consolas" panose="020B0609020204030204" pitchFamily="49" charset="0"/>
              </a:rPr>
              <a:t> from </a:t>
            </a:r>
            <a:r>
              <a:rPr lang="en-US" sz="1800" dirty="0" err="1">
                <a:latin typeface="Consolas" panose="020B0609020204030204" pitchFamily="49" charset="0"/>
              </a:rPr>
              <a:t>FullElectionResults</a:t>
            </a:r>
            <a:r>
              <a:rPr lang="en-US" sz="1800" dirty="0">
                <a:latin typeface="Consolas" panose="020B0609020204030204" pitchFamily="49" charset="0"/>
              </a:rPr>
              <a:t> </a:t>
            </a:r>
            <a:r>
              <a:rPr lang="en-US" sz="2000" dirty="0">
                <a:latin typeface="Consolas" panose="020B0609020204030204" pitchFamily="49" charset="0"/>
              </a:rPr>
              <a:t>A</a:t>
            </a:r>
            <a:endParaRPr lang="en-US" sz="1800" dirty="0">
              <a:latin typeface="Consolas" panose="020B0609020204030204" pitchFamily="49" charset="0"/>
            </a:endParaRPr>
          </a:p>
        </p:txBody>
      </p:sp>
      <p:pic>
        <p:nvPicPr>
          <p:cNvPr id="5" name="Picture 4">
            <a:extLst>
              <a:ext uri="{FF2B5EF4-FFF2-40B4-BE49-F238E27FC236}">
                <a16:creationId xmlns:a16="http://schemas.microsoft.com/office/drawing/2014/main" id="{B2A3E129-698B-ADB5-44E1-F8BF59E02C83}"/>
              </a:ext>
            </a:extLst>
          </p:cNvPr>
          <p:cNvPicPr>
            <a:picLocks noChangeAspect="1"/>
          </p:cNvPicPr>
          <p:nvPr/>
        </p:nvPicPr>
        <p:blipFill>
          <a:blip r:embed="rId2"/>
          <a:stretch>
            <a:fillRect/>
          </a:stretch>
        </p:blipFill>
        <p:spPr>
          <a:xfrm>
            <a:off x="1258529" y="4470638"/>
            <a:ext cx="9642857" cy="1800000"/>
          </a:xfrm>
          <a:prstGeom prst="rect">
            <a:avLst/>
          </a:prstGeom>
          <a:ln>
            <a:solidFill>
              <a:schemeClr val="tx1"/>
            </a:solidFill>
          </a:ln>
        </p:spPr>
      </p:pic>
    </p:spTree>
    <p:extLst>
      <p:ext uri="{BB962C8B-B14F-4D97-AF65-F5344CB8AC3E}">
        <p14:creationId xmlns:p14="http://schemas.microsoft.com/office/powerpoint/2010/main" val="13794617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3F261-385F-1694-0CB1-8213D0850021}"/>
              </a:ext>
            </a:extLst>
          </p:cNvPr>
          <p:cNvSpPr>
            <a:spLocks noGrp="1"/>
          </p:cNvSpPr>
          <p:nvPr>
            <p:ph type="title"/>
          </p:nvPr>
        </p:nvSpPr>
        <p:spPr>
          <a:xfrm>
            <a:off x="545690" y="199833"/>
            <a:ext cx="11100619" cy="704735"/>
          </a:xfrm>
        </p:spPr>
        <p:txBody>
          <a:bodyPr>
            <a:noAutofit/>
          </a:bodyPr>
          <a:lstStyle/>
          <a:p>
            <a:pPr>
              <a:lnSpc>
                <a:spcPct val="150000"/>
              </a:lnSpc>
            </a:pPr>
            <a:r>
              <a:rPr lang="en-US" sz="1400" b="1" dirty="0">
                <a:latin typeface="Consolas" panose="020B0609020204030204" pitchFamily="49" charset="0"/>
              </a:rPr>
              <a:t>15. List all constituencies where the difference in total votes between the winner and the runner-up is less than 5%.</a:t>
            </a:r>
          </a:p>
        </p:txBody>
      </p:sp>
      <p:sp>
        <p:nvSpPr>
          <p:cNvPr id="4" name="TextBox 3">
            <a:extLst>
              <a:ext uri="{FF2B5EF4-FFF2-40B4-BE49-F238E27FC236}">
                <a16:creationId xmlns:a16="http://schemas.microsoft.com/office/drawing/2014/main" id="{5AA3A1CE-93E7-0518-24E3-71FB1DBC0333}"/>
              </a:ext>
            </a:extLst>
          </p:cNvPr>
          <p:cNvSpPr txBox="1"/>
          <p:nvPr/>
        </p:nvSpPr>
        <p:spPr>
          <a:xfrm>
            <a:off x="545690" y="970993"/>
            <a:ext cx="11459497" cy="3693319"/>
          </a:xfrm>
          <a:prstGeom prst="rect">
            <a:avLst/>
          </a:prstGeom>
          <a:noFill/>
        </p:spPr>
        <p:txBody>
          <a:bodyPr wrap="square">
            <a:spAutoFit/>
          </a:bodyPr>
          <a:lstStyle/>
          <a:p>
            <a:r>
              <a:rPr lang="en-IN" sz="1800" dirty="0">
                <a:latin typeface="Consolas" panose="020B0609020204030204" pitchFamily="49" charset="0"/>
              </a:rPr>
              <a:t>Select e1.State, e1.Constituency, e1.Candidate as Winner, e1.Total_Votes as </a:t>
            </a:r>
            <a:r>
              <a:rPr lang="en-IN" sz="1800" dirty="0" err="1">
                <a:latin typeface="Consolas" panose="020B0609020204030204" pitchFamily="49" charset="0"/>
              </a:rPr>
              <a:t>WinnerVotes</a:t>
            </a:r>
            <a:r>
              <a:rPr lang="en-IN" sz="1800" dirty="0">
                <a:latin typeface="Consolas" panose="020B0609020204030204" pitchFamily="49" charset="0"/>
              </a:rPr>
              <a:t>, </a:t>
            </a:r>
          </a:p>
          <a:p>
            <a:r>
              <a:rPr lang="en-IN" sz="1800" dirty="0">
                <a:latin typeface="Consolas" panose="020B0609020204030204" pitchFamily="49" charset="0"/>
              </a:rPr>
              <a:t>e2.Candidate as </a:t>
            </a:r>
            <a:r>
              <a:rPr lang="en-IN" sz="1800" dirty="0" err="1">
                <a:latin typeface="Consolas" panose="020B0609020204030204" pitchFamily="49" charset="0"/>
              </a:rPr>
              <a:t>RunnerUp</a:t>
            </a:r>
            <a:r>
              <a:rPr lang="en-IN" sz="1800" dirty="0">
                <a:latin typeface="Consolas" panose="020B0609020204030204" pitchFamily="49" charset="0"/>
              </a:rPr>
              <a:t>, e2.Total_Votes as </a:t>
            </a:r>
            <a:r>
              <a:rPr lang="en-IN" sz="1800" dirty="0" err="1">
                <a:latin typeface="Consolas" panose="020B0609020204030204" pitchFamily="49" charset="0"/>
              </a:rPr>
              <a:t>RunnerUpVotes</a:t>
            </a:r>
            <a:r>
              <a:rPr lang="en-IN" sz="1800" dirty="0">
                <a:latin typeface="Consolas" panose="020B0609020204030204" pitchFamily="49" charset="0"/>
              </a:rPr>
              <a:t>,</a:t>
            </a:r>
          </a:p>
          <a:p>
            <a:r>
              <a:rPr lang="pt-BR" sz="1800" dirty="0">
                <a:latin typeface="Consolas" panose="020B0609020204030204" pitchFamily="49" charset="0"/>
              </a:rPr>
              <a:t>((e1.Total_Votes - e2.Total_Votes) * 100.0 / e1.Total_Votes) as VoteDifferencePercentage </a:t>
            </a:r>
          </a:p>
          <a:p>
            <a:r>
              <a:rPr lang="en-IN" sz="1800" dirty="0">
                <a:latin typeface="Consolas" panose="020B0609020204030204" pitchFamily="49" charset="0"/>
              </a:rPr>
              <a:t>from ( </a:t>
            </a:r>
            <a:r>
              <a:rPr lang="en-US" sz="1800" dirty="0">
                <a:latin typeface="Consolas" panose="020B0609020204030204" pitchFamily="49" charset="0"/>
              </a:rPr>
              <a:t>Select State, Constituency, Candidate, </a:t>
            </a:r>
            <a:r>
              <a:rPr lang="en-US" sz="1800" dirty="0" err="1">
                <a:latin typeface="Consolas" panose="020B0609020204030204" pitchFamily="49" charset="0"/>
              </a:rPr>
              <a:t>Total_Votes</a:t>
            </a:r>
            <a:r>
              <a:rPr lang="en-US" sz="1800" dirty="0">
                <a:latin typeface="Consolas" panose="020B0609020204030204" pitchFamily="49" charset="0"/>
              </a:rPr>
              <a:t>,</a:t>
            </a:r>
          </a:p>
          <a:p>
            <a:r>
              <a:rPr lang="en-US" sz="1800" dirty="0">
                <a:latin typeface="Consolas" panose="020B0609020204030204" pitchFamily="49" charset="0"/>
              </a:rPr>
              <a:t>Rank() over (Partition by State, Constituency </a:t>
            </a:r>
            <a:r>
              <a:rPr lang="en-US" sz="1800" dirty="0" err="1">
                <a:latin typeface="Consolas" panose="020B0609020204030204" pitchFamily="49" charset="0"/>
              </a:rPr>
              <a:t>Orer</a:t>
            </a:r>
            <a:r>
              <a:rPr lang="en-US" sz="1800" dirty="0">
                <a:latin typeface="Consolas" panose="020B0609020204030204" pitchFamily="49" charset="0"/>
              </a:rPr>
              <a:t> by </a:t>
            </a:r>
            <a:r>
              <a:rPr lang="en-US" sz="1800" dirty="0" err="1">
                <a:latin typeface="Consolas" panose="020B0609020204030204" pitchFamily="49" charset="0"/>
              </a:rPr>
              <a:t>Total_Votes</a:t>
            </a:r>
            <a:r>
              <a:rPr lang="en-US" sz="1800" dirty="0">
                <a:latin typeface="Consolas" panose="020B0609020204030204" pitchFamily="49" charset="0"/>
              </a:rPr>
              <a:t> desc) as </a:t>
            </a:r>
            <a:r>
              <a:rPr lang="en-US" sz="1800" dirty="0" err="1">
                <a:latin typeface="Consolas" panose="020B0609020204030204" pitchFamily="49" charset="0"/>
              </a:rPr>
              <a:t>VoteRank</a:t>
            </a:r>
            <a:endParaRPr lang="en-US" sz="1800" dirty="0">
              <a:latin typeface="Consolas" panose="020B0609020204030204" pitchFamily="49" charset="0"/>
            </a:endParaRPr>
          </a:p>
          <a:p>
            <a:r>
              <a:rPr lang="en-IN" sz="1800" dirty="0">
                <a:latin typeface="Consolas" panose="020B0609020204030204" pitchFamily="49" charset="0"/>
              </a:rPr>
              <a:t>from </a:t>
            </a:r>
            <a:r>
              <a:rPr lang="en-IN" sz="1800" dirty="0" err="1">
                <a:latin typeface="Consolas" panose="020B0609020204030204" pitchFamily="49" charset="0"/>
              </a:rPr>
              <a:t>ElectionResults</a:t>
            </a:r>
            <a:r>
              <a:rPr lang="en-IN" sz="1800" dirty="0">
                <a:latin typeface="Consolas" panose="020B0609020204030204" pitchFamily="49" charset="0"/>
              </a:rPr>
              <a:t>) e1</a:t>
            </a:r>
          </a:p>
          <a:p>
            <a:r>
              <a:rPr lang="en-IN" sz="1800" dirty="0">
                <a:latin typeface="Consolas" panose="020B0609020204030204" pitchFamily="49" charset="0"/>
              </a:rPr>
              <a:t>Join </a:t>
            </a:r>
          </a:p>
          <a:p>
            <a:r>
              <a:rPr lang="en-IN" sz="1800" dirty="0">
                <a:latin typeface="Consolas" panose="020B0609020204030204" pitchFamily="49" charset="0"/>
              </a:rPr>
              <a:t>( </a:t>
            </a:r>
            <a:r>
              <a:rPr lang="en-US" sz="1800" dirty="0">
                <a:latin typeface="Consolas" panose="020B0609020204030204" pitchFamily="49" charset="0"/>
              </a:rPr>
              <a:t>Select State, Constituency, Candidate, </a:t>
            </a:r>
            <a:r>
              <a:rPr lang="en-US" sz="1800" dirty="0" err="1">
                <a:latin typeface="Consolas" panose="020B0609020204030204" pitchFamily="49" charset="0"/>
              </a:rPr>
              <a:t>Total_Votes</a:t>
            </a:r>
            <a:r>
              <a:rPr lang="en-US" sz="1800" dirty="0">
                <a:latin typeface="Consolas" panose="020B0609020204030204" pitchFamily="49" charset="0"/>
              </a:rPr>
              <a:t>,</a:t>
            </a:r>
          </a:p>
          <a:p>
            <a:r>
              <a:rPr lang="en-US" sz="1800" dirty="0">
                <a:latin typeface="Consolas" panose="020B0609020204030204" pitchFamily="49" charset="0"/>
              </a:rPr>
              <a:t>Rank() over (Partition by State, Constituency Order by </a:t>
            </a:r>
            <a:r>
              <a:rPr lang="en-US" sz="1800" dirty="0" err="1">
                <a:latin typeface="Consolas" panose="020B0609020204030204" pitchFamily="49" charset="0"/>
              </a:rPr>
              <a:t>Total_Votes</a:t>
            </a:r>
            <a:r>
              <a:rPr lang="en-US" sz="1800" dirty="0">
                <a:latin typeface="Consolas" panose="020B0609020204030204" pitchFamily="49" charset="0"/>
              </a:rPr>
              <a:t> desc) as </a:t>
            </a:r>
            <a:r>
              <a:rPr lang="en-US" sz="1800" dirty="0" err="1">
                <a:latin typeface="Consolas" panose="020B0609020204030204" pitchFamily="49" charset="0"/>
              </a:rPr>
              <a:t>VoteRank</a:t>
            </a:r>
            <a:endParaRPr lang="en-US" sz="1800" dirty="0">
              <a:latin typeface="Consolas" panose="020B0609020204030204" pitchFamily="49" charset="0"/>
            </a:endParaRPr>
          </a:p>
          <a:p>
            <a:r>
              <a:rPr lang="en-IN" sz="1800" dirty="0">
                <a:latin typeface="Consolas" panose="020B0609020204030204" pitchFamily="49" charset="0"/>
              </a:rPr>
              <a:t>from </a:t>
            </a:r>
            <a:r>
              <a:rPr lang="en-IN" sz="1800" dirty="0" err="1">
                <a:latin typeface="Consolas" panose="020B0609020204030204" pitchFamily="49" charset="0"/>
              </a:rPr>
              <a:t>ElectionResults</a:t>
            </a:r>
            <a:r>
              <a:rPr lang="en-US" sz="1800" dirty="0">
                <a:latin typeface="Consolas" panose="020B0609020204030204" pitchFamily="49" charset="0"/>
              </a:rPr>
              <a:t>) e2 on e1.State = e2.State and e1.Constituency = e2.Constituency and e1.VoteRank = 1 and e2.VoteRank = 2</a:t>
            </a:r>
          </a:p>
          <a:p>
            <a:r>
              <a:rPr lang="pt-BR" sz="1800" dirty="0">
                <a:latin typeface="Consolas" panose="020B0609020204030204" pitchFamily="49" charset="0"/>
              </a:rPr>
              <a:t>Where ((e1.Total_Votes - e2.Total_Votes) * 100.0 / e1.Total_Votes) &lt; 5</a:t>
            </a:r>
          </a:p>
          <a:p>
            <a:r>
              <a:rPr lang="en-US" sz="1800" dirty="0">
                <a:latin typeface="Consolas" panose="020B0609020204030204" pitchFamily="49" charset="0"/>
              </a:rPr>
              <a:t>Order by e1.State, e1.Constituency;</a:t>
            </a:r>
          </a:p>
        </p:txBody>
      </p:sp>
      <p:pic>
        <p:nvPicPr>
          <p:cNvPr id="6" name="Picture 5">
            <a:extLst>
              <a:ext uri="{FF2B5EF4-FFF2-40B4-BE49-F238E27FC236}">
                <a16:creationId xmlns:a16="http://schemas.microsoft.com/office/drawing/2014/main" id="{A4D816BF-C0D7-6796-5E65-1482D86776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756" y="4664312"/>
            <a:ext cx="10858485" cy="2053955"/>
          </a:xfrm>
          <a:prstGeom prst="rect">
            <a:avLst/>
          </a:prstGeom>
          <a:ln>
            <a:solidFill>
              <a:schemeClr val="tx1"/>
            </a:solidFill>
          </a:ln>
        </p:spPr>
      </p:pic>
    </p:spTree>
    <p:extLst>
      <p:ext uri="{BB962C8B-B14F-4D97-AF65-F5344CB8AC3E}">
        <p14:creationId xmlns:p14="http://schemas.microsoft.com/office/powerpoint/2010/main" val="16669984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2D83F-4F8C-5E48-778D-68F14BE83935}"/>
              </a:ext>
            </a:extLst>
          </p:cNvPr>
          <p:cNvSpPr>
            <a:spLocks noGrp="1"/>
          </p:cNvSpPr>
          <p:nvPr>
            <p:ph type="title"/>
          </p:nvPr>
        </p:nvSpPr>
        <p:spPr>
          <a:xfrm>
            <a:off x="1600200" y="1187245"/>
            <a:ext cx="8991600" cy="4483509"/>
          </a:xfrm>
        </p:spPr>
        <p:txBody>
          <a:bodyPr>
            <a:normAutofit/>
          </a:bodyPr>
          <a:lstStyle/>
          <a:p>
            <a:r>
              <a:rPr lang="en-IN" sz="6000" dirty="0">
                <a:latin typeface="Calibri" panose="020F0502020204030204" pitchFamily="34" charset="0"/>
                <a:ea typeface="Calibri" panose="020F0502020204030204" pitchFamily="34" charset="0"/>
                <a:cs typeface="Calibri" panose="020F0502020204030204" pitchFamily="34" charset="0"/>
              </a:rPr>
              <a:t>Exploratory</a:t>
            </a:r>
            <a:br>
              <a:rPr lang="en-IN" sz="6000" dirty="0">
                <a:latin typeface="Calibri" panose="020F0502020204030204" pitchFamily="34" charset="0"/>
                <a:ea typeface="Calibri" panose="020F0502020204030204" pitchFamily="34" charset="0"/>
                <a:cs typeface="Calibri" panose="020F0502020204030204" pitchFamily="34" charset="0"/>
              </a:rPr>
            </a:br>
            <a:r>
              <a:rPr lang="en-IN" sz="6000" dirty="0">
                <a:latin typeface="Calibri" panose="020F0502020204030204" pitchFamily="34" charset="0"/>
                <a:ea typeface="Calibri" panose="020F0502020204030204" pitchFamily="34" charset="0"/>
                <a:cs typeface="Calibri" panose="020F0502020204030204" pitchFamily="34" charset="0"/>
              </a:rPr>
              <a:t>data</a:t>
            </a:r>
            <a:br>
              <a:rPr lang="en-IN" sz="6000" dirty="0">
                <a:latin typeface="Calibri" panose="020F0502020204030204" pitchFamily="34" charset="0"/>
                <a:ea typeface="Calibri" panose="020F0502020204030204" pitchFamily="34" charset="0"/>
                <a:cs typeface="Calibri" panose="020F0502020204030204" pitchFamily="34" charset="0"/>
              </a:rPr>
            </a:br>
            <a:r>
              <a:rPr lang="en-IN" sz="6000" dirty="0">
                <a:latin typeface="Calibri" panose="020F0502020204030204" pitchFamily="34" charset="0"/>
                <a:ea typeface="Calibri" panose="020F0502020204030204" pitchFamily="34" charset="0"/>
                <a:cs typeface="Calibri" panose="020F0502020204030204" pitchFamily="34" charset="0"/>
              </a:rPr>
              <a:t>analysis</a:t>
            </a:r>
          </a:p>
        </p:txBody>
      </p:sp>
    </p:spTree>
    <p:extLst>
      <p:ext uri="{BB962C8B-B14F-4D97-AF65-F5344CB8AC3E}">
        <p14:creationId xmlns:p14="http://schemas.microsoft.com/office/powerpoint/2010/main" val="2257761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D6039-BAB8-A1A9-8B5C-518DC6A39CE4}"/>
              </a:ext>
            </a:extLst>
          </p:cNvPr>
          <p:cNvSpPr>
            <a:spLocks noGrp="1"/>
          </p:cNvSpPr>
          <p:nvPr>
            <p:ph type="ctrTitle"/>
          </p:nvPr>
        </p:nvSpPr>
        <p:spPr>
          <a:xfrm>
            <a:off x="1600200" y="351467"/>
            <a:ext cx="8991600" cy="1015217"/>
          </a:xfrm>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INTRODUCTION</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8E89B2E2-B62B-616B-B4EC-87B9B51F0602}"/>
              </a:ext>
            </a:extLst>
          </p:cNvPr>
          <p:cNvSpPr>
            <a:spLocks noGrp="1"/>
          </p:cNvSpPr>
          <p:nvPr>
            <p:ph type="subTitle" idx="1"/>
          </p:nvPr>
        </p:nvSpPr>
        <p:spPr>
          <a:xfrm>
            <a:off x="712839" y="1999871"/>
            <a:ext cx="10766322" cy="4506662"/>
          </a:xfrm>
        </p:spPr>
        <p:txBody>
          <a:bodyPr>
            <a:normAutofit fontScale="25000" lnSpcReduction="20000"/>
          </a:bodyPr>
          <a:lstStyle/>
          <a:p>
            <a:pPr>
              <a:lnSpc>
                <a:spcPct val="170000"/>
              </a:lnSpc>
            </a:pPr>
            <a:r>
              <a:rPr lang="en-US" sz="9600" dirty="0">
                <a:latin typeface="Calibri" panose="020F0502020204030204" pitchFamily="34" charset="0"/>
                <a:ea typeface="Calibri" panose="020F0502020204030204" pitchFamily="34" charset="0"/>
                <a:cs typeface="Calibri" panose="020F0502020204030204" pitchFamily="34" charset="0"/>
              </a:rPr>
              <a:t>Welcome to our presentation on the Election Results 2024. This dataset provides a comprehensive overview of the electoral outcomes across various states and constituencies in the country. It includes detailed information on the candidates, their parties, and the votes they received through different voting methods. This project uses machine learning, SQL, and Power BI to predict the Indian Election 2024 outcomes, providing data-driven insights and visualizations to enhance understanding and engagement in the electoral process.</a:t>
            </a:r>
          </a:p>
          <a:p>
            <a:endParaRPr lang="en-US" dirty="0"/>
          </a:p>
          <a:p>
            <a:endParaRPr lang="en-IN" dirty="0"/>
          </a:p>
        </p:txBody>
      </p:sp>
    </p:spTree>
    <p:extLst>
      <p:ext uri="{BB962C8B-B14F-4D97-AF65-F5344CB8AC3E}">
        <p14:creationId xmlns:p14="http://schemas.microsoft.com/office/powerpoint/2010/main" val="39046340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33DC6-641B-6264-58F9-FFB630D81DF8}"/>
              </a:ext>
            </a:extLst>
          </p:cNvPr>
          <p:cNvSpPr>
            <a:spLocks noGrp="1"/>
          </p:cNvSpPr>
          <p:nvPr>
            <p:ph type="title"/>
          </p:nvPr>
        </p:nvSpPr>
        <p:spPr>
          <a:xfrm>
            <a:off x="2231136" y="364925"/>
            <a:ext cx="7729728" cy="1188720"/>
          </a:xfrm>
        </p:spPr>
        <p:txBody>
          <a:bodyPr>
            <a:normAutofit/>
          </a:bodyPr>
          <a:lstStyle/>
          <a:p>
            <a:r>
              <a:rPr lang="en-IN" dirty="0">
                <a:latin typeface="Calibri" panose="020F0502020204030204" pitchFamily="34" charset="0"/>
                <a:ea typeface="Calibri" panose="020F0502020204030204" pitchFamily="34" charset="0"/>
                <a:cs typeface="Calibri" panose="020F0502020204030204" pitchFamily="34" charset="0"/>
              </a:rPr>
              <a:t>Insights from the Dataset</a:t>
            </a:r>
          </a:p>
        </p:txBody>
      </p:sp>
      <p:sp>
        <p:nvSpPr>
          <p:cNvPr id="4" name="TextBox 3">
            <a:extLst>
              <a:ext uri="{FF2B5EF4-FFF2-40B4-BE49-F238E27FC236}">
                <a16:creationId xmlns:a16="http://schemas.microsoft.com/office/drawing/2014/main" id="{8ECA7224-339E-1129-8585-2BA392ECCFF8}"/>
              </a:ext>
            </a:extLst>
          </p:cNvPr>
          <p:cNvSpPr txBox="1"/>
          <p:nvPr/>
        </p:nvSpPr>
        <p:spPr>
          <a:xfrm>
            <a:off x="353961" y="1705108"/>
            <a:ext cx="11484077" cy="2542363"/>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Data Loading:</a:t>
            </a:r>
          </a:p>
          <a:p>
            <a:pPr lvl="2">
              <a:lnSpc>
                <a:spcPct val="150000"/>
              </a:lnSpc>
            </a:pPr>
            <a:r>
              <a:rPr lang="en-US" dirty="0">
                <a:latin typeface="Calibri" panose="020F0502020204030204" pitchFamily="34" charset="0"/>
                <a:ea typeface="Calibri" panose="020F0502020204030204" pitchFamily="34" charset="0"/>
                <a:cs typeface="Calibri" panose="020F0502020204030204" pitchFamily="34" charset="0"/>
              </a:rPr>
              <a:t>Loading data from various sources such as CSV files, Excel sheets, or databases.</a:t>
            </a:r>
          </a:p>
          <a:p>
            <a:pPr marL="285750" indent="-285750">
              <a:lnSpc>
                <a:spcPct val="150000"/>
              </a:lnSpc>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Checking Structure of Data: </a:t>
            </a:r>
          </a:p>
          <a:p>
            <a:pPr lvl="2">
              <a:lnSpc>
                <a:spcPct val="150000"/>
              </a:lnSpc>
            </a:pPr>
            <a:r>
              <a:rPr lang="en-US" dirty="0">
                <a:latin typeface="Calibri" panose="020F0502020204030204" pitchFamily="34" charset="0"/>
                <a:ea typeface="Calibri" panose="020F0502020204030204" pitchFamily="34" charset="0"/>
                <a:cs typeface="Calibri" panose="020F0502020204030204" pitchFamily="34" charset="0"/>
              </a:rPr>
              <a:t>Examining the dimensions and structure of the dataset using methods like </a:t>
            </a:r>
            <a:r>
              <a:rPr lang="en-US" i="1" dirty="0">
                <a:latin typeface="Calibri" panose="020F0502020204030204" pitchFamily="34" charset="0"/>
                <a:ea typeface="Calibri" panose="020F0502020204030204" pitchFamily="34" charset="0"/>
                <a:cs typeface="Calibri" panose="020F0502020204030204" pitchFamily="34" charset="0"/>
              </a:rPr>
              <a:t>.head() </a:t>
            </a:r>
            <a:r>
              <a:rPr lang="en-US" dirty="0">
                <a:latin typeface="Calibri" panose="020F0502020204030204" pitchFamily="34" charset="0"/>
                <a:ea typeface="Calibri" panose="020F0502020204030204" pitchFamily="34" charset="0"/>
                <a:cs typeface="Calibri" panose="020F0502020204030204" pitchFamily="34" charset="0"/>
              </a:rPr>
              <a:t>which returns first few columns of the dataset or </a:t>
            </a:r>
            <a:r>
              <a:rPr lang="en-US" i="1" dirty="0">
                <a:latin typeface="Calibri" panose="020F0502020204030204" pitchFamily="34" charset="0"/>
                <a:ea typeface="Calibri" panose="020F0502020204030204" pitchFamily="34" charset="0"/>
                <a:cs typeface="Calibri" panose="020F0502020204030204" pitchFamily="34" charset="0"/>
              </a:rPr>
              <a:t>.info() </a:t>
            </a:r>
            <a:r>
              <a:rPr lang="en-US" dirty="0">
                <a:latin typeface="Calibri" panose="020F0502020204030204" pitchFamily="34" charset="0"/>
                <a:ea typeface="Calibri" panose="020F0502020204030204" pitchFamily="34" charset="0"/>
                <a:cs typeface="Calibri" panose="020F0502020204030204" pitchFamily="34" charset="0"/>
              </a:rPr>
              <a:t>which can show datatypes or </a:t>
            </a:r>
            <a:r>
              <a:rPr lang="en-US" i="1" dirty="0">
                <a:latin typeface="Calibri" panose="020F0502020204030204" pitchFamily="34" charset="0"/>
                <a:ea typeface="Calibri" panose="020F0502020204030204" pitchFamily="34" charset="0"/>
                <a:cs typeface="Calibri" panose="020F0502020204030204" pitchFamily="34" charset="0"/>
              </a:rPr>
              <a:t>.shape() </a:t>
            </a:r>
            <a:r>
              <a:rPr lang="en-US" dirty="0">
                <a:latin typeface="Calibri" panose="020F0502020204030204" pitchFamily="34" charset="0"/>
                <a:ea typeface="Calibri" panose="020F0502020204030204" pitchFamily="34" charset="0"/>
                <a:cs typeface="Calibri" panose="020F0502020204030204" pitchFamily="34" charset="0"/>
              </a:rPr>
              <a:t>to get the dimensions of the data or </a:t>
            </a:r>
            <a:r>
              <a:rPr lang="en-US" i="1" dirty="0">
                <a:latin typeface="Calibri" panose="020F0502020204030204" pitchFamily="34" charset="0"/>
                <a:ea typeface="Calibri" panose="020F0502020204030204" pitchFamily="34" charset="0"/>
                <a:cs typeface="Calibri" panose="020F0502020204030204" pitchFamily="34" charset="0"/>
              </a:rPr>
              <a:t>describe() </a:t>
            </a:r>
            <a:r>
              <a:rPr lang="en-US" dirty="0">
                <a:latin typeface="Calibri" panose="020F0502020204030204" pitchFamily="34" charset="0"/>
                <a:ea typeface="Calibri" panose="020F0502020204030204" pitchFamily="34" charset="0"/>
                <a:cs typeface="Calibri" panose="020F0502020204030204" pitchFamily="34" charset="0"/>
              </a:rPr>
              <a:t>which can generate descriptive statistics of the data.</a:t>
            </a:r>
          </a:p>
        </p:txBody>
      </p:sp>
      <p:pic>
        <p:nvPicPr>
          <p:cNvPr id="6" name="Picture 5">
            <a:extLst>
              <a:ext uri="{FF2B5EF4-FFF2-40B4-BE49-F238E27FC236}">
                <a16:creationId xmlns:a16="http://schemas.microsoft.com/office/drawing/2014/main" id="{58A51DE6-3239-DE66-1DCD-25EC99E7411E}"/>
              </a:ext>
            </a:extLst>
          </p:cNvPr>
          <p:cNvPicPr>
            <a:picLocks noChangeAspect="1"/>
          </p:cNvPicPr>
          <p:nvPr/>
        </p:nvPicPr>
        <p:blipFill>
          <a:blip r:embed="rId2"/>
          <a:stretch>
            <a:fillRect/>
          </a:stretch>
        </p:blipFill>
        <p:spPr>
          <a:xfrm>
            <a:off x="707921" y="4306463"/>
            <a:ext cx="10776155" cy="2371383"/>
          </a:xfrm>
          <a:prstGeom prst="rect">
            <a:avLst/>
          </a:prstGeom>
          <a:ln>
            <a:solidFill>
              <a:schemeClr val="tx1"/>
            </a:solidFill>
          </a:ln>
        </p:spPr>
      </p:pic>
    </p:spTree>
    <p:extLst>
      <p:ext uri="{BB962C8B-B14F-4D97-AF65-F5344CB8AC3E}">
        <p14:creationId xmlns:p14="http://schemas.microsoft.com/office/powerpoint/2010/main" val="14777344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596DB-77A6-70B8-0EC8-B3FC3D44AA4D}"/>
              </a:ext>
            </a:extLst>
          </p:cNvPr>
          <p:cNvSpPr>
            <a:spLocks noGrp="1"/>
          </p:cNvSpPr>
          <p:nvPr>
            <p:ph type="title"/>
          </p:nvPr>
        </p:nvSpPr>
        <p:spPr>
          <a:xfrm>
            <a:off x="2231136" y="335427"/>
            <a:ext cx="7729728" cy="1188720"/>
          </a:xfrm>
        </p:spPr>
        <p:txBody>
          <a:bodyPr>
            <a:normAutofit/>
          </a:bodyPr>
          <a:lstStyle/>
          <a:p>
            <a:r>
              <a:rPr lang="en-US" sz="3200" dirty="0">
                <a:latin typeface="Calibri" panose="020F0502020204030204" pitchFamily="34" charset="0"/>
                <a:ea typeface="Calibri" panose="020F0502020204030204" pitchFamily="34" charset="0"/>
                <a:cs typeface="Calibri" panose="020F0502020204030204" pitchFamily="34" charset="0"/>
              </a:rPr>
              <a:t>Pre Processing and Data Cleaning</a:t>
            </a:r>
            <a:endParaRPr lang="en-IN" sz="3200" dirty="0">
              <a:latin typeface="Calibri" panose="020F0502020204030204" pitchFamily="34" charset="0"/>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C235F4D6-3222-C34A-DC15-45A10C776559}"/>
              </a:ext>
            </a:extLst>
          </p:cNvPr>
          <p:cNvSpPr txBox="1"/>
          <p:nvPr/>
        </p:nvSpPr>
        <p:spPr>
          <a:xfrm>
            <a:off x="383458" y="2067427"/>
            <a:ext cx="11651226" cy="4199611"/>
          </a:xfrm>
          <a:prstGeom prst="rect">
            <a:avLst/>
          </a:prstGeom>
          <a:noFill/>
        </p:spPr>
        <p:txBody>
          <a:bodyPr wrap="square">
            <a:spAutoFit/>
          </a:bodyPr>
          <a:lstStyle/>
          <a:p>
            <a:pPr marL="457200" indent="-336550">
              <a:lnSpc>
                <a:spcPct val="150000"/>
              </a:lnSpc>
              <a:buSzPts val="1700"/>
              <a:buFontTx/>
              <a:buAutoNum type="arabicPeriod"/>
            </a:pPr>
            <a:r>
              <a:rPr lang="en-US" sz="2000" b="1" dirty="0">
                <a:latin typeface="Calibri" panose="020F0502020204030204" pitchFamily="34" charset="0"/>
                <a:ea typeface="Calibri" panose="020F0502020204030204" pitchFamily="34" charset="0"/>
                <a:cs typeface="Calibri" panose="020F0502020204030204" pitchFamily="34" charset="0"/>
              </a:rPr>
              <a:t>Renaming of variables: </a:t>
            </a:r>
            <a:r>
              <a:rPr lang="en-US" sz="2000" dirty="0">
                <a:latin typeface="Calibri" panose="020F0502020204030204" pitchFamily="34" charset="0"/>
                <a:ea typeface="Calibri" panose="020F0502020204030204" pitchFamily="34" charset="0"/>
                <a:cs typeface="Calibri" panose="020F0502020204030204" pitchFamily="34" charset="0"/>
              </a:rPr>
              <a:t>Renamed the variables as per naming convention.</a:t>
            </a:r>
            <a:endParaRPr lang="en-US" sz="2000" b="1" dirty="0">
              <a:solidFill>
                <a:srgbClr val="1E1E1E"/>
              </a:solidFill>
              <a:latin typeface="Calibri" panose="020F0502020204030204" pitchFamily="34" charset="0"/>
              <a:ea typeface="Calibri" panose="020F0502020204030204" pitchFamily="34" charset="0"/>
              <a:cs typeface="Calibri" panose="020F0502020204030204" pitchFamily="34" charset="0"/>
            </a:endParaRPr>
          </a:p>
          <a:p>
            <a:pPr marL="457200" lvl="0" indent="-336550" algn="l" rtl="0">
              <a:lnSpc>
                <a:spcPct val="150000"/>
              </a:lnSpc>
              <a:spcBef>
                <a:spcPts val="0"/>
              </a:spcBef>
              <a:spcAft>
                <a:spcPts val="0"/>
              </a:spcAft>
              <a:buSzPts val="1700"/>
              <a:buAutoNum type="arabicPeriod"/>
            </a:pPr>
            <a:r>
              <a:rPr lang="en-US" sz="2000" b="1" dirty="0">
                <a:solidFill>
                  <a:srgbClr val="1E1E1E"/>
                </a:solidFill>
                <a:latin typeface="Calibri" panose="020F0502020204030204" pitchFamily="34" charset="0"/>
                <a:ea typeface="Calibri" panose="020F0502020204030204" pitchFamily="34" charset="0"/>
                <a:cs typeface="Calibri" panose="020F0502020204030204" pitchFamily="34" charset="0"/>
              </a:rPr>
              <a:t>Duplicates Value: </a:t>
            </a:r>
            <a:r>
              <a:rPr lang="en-US" sz="2000" dirty="0">
                <a:latin typeface="Calibri" panose="020F0502020204030204" pitchFamily="34" charset="0"/>
                <a:ea typeface="Calibri" panose="020F0502020204030204" pitchFamily="34" charset="0"/>
                <a:cs typeface="Calibri" panose="020F0502020204030204" pitchFamily="34" charset="0"/>
              </a:rPr>
              <a:t>We searched for duplicates value but there were none duplicates in dataset.</a:t>
            </a:r>
          </a:p>
          <a:p>
            <a:pPr marL="457200" lvl="0" indent="-336550" algn="l" rtl="0">
              <a:lnSpc>
                <a:spcPct val="150000"/>
              </a:lnSpc>
              <a:spcBef>
                <a:spcPts val="0"/>
              </a:spcBef>
              <a:spcAft>
                <a:spcPts val="0"/>
              </a:spcAft>
              <a:buSzPts val="1700"/>
              <a:buAutoNum type="arabicPeriod"/>
            </a:pPr>
            <a:r>
              <a:rPr lang="en-US" sz="2000" b="1" dirty="0">
                <a:latin typeface="Calibri" panose="020F0502020204030204" pitchFamily="34" charset="0"/>
                <a:ea typeface="Calibri" panose="020F0502020204030204" pitchFamily="34" charset="0"/>
                <a:cs typeface="Calibri" panose="020F0502020204030204" pitchFamily="34" charset="0"/>
              </a:rPr>
              <a:t>Formatting values: </a:t>
            </a:r>
            <a:r>
              <a:rPr lang="en-US" sz="2000" dirty="0">
                <a:latin typeface="Calibri" panose="020F0502020204030204" pitchFamily="34" charset="0"/>
                <a:ea typeface="Calibri" panose="020F0502020204030204" pitchFamily="34" charset="0"/>
                <a:cs typeface="Calibri" panose="020F0502020204030204" pitchFamily="34" charset="0"/>
              </a:rPr>
              <a:t>Missing values were entered as – which replaced with NULLs using list comprehension.</a:t>
            </a:r>
          </a:p>
          <a:p>
            <a:pPr marL="457200" lvl="0" indent="-336550" algn="l" rtl="0">
              <a:lnSpc>
                <a:spcPct val="150000"/>
              </a:lnSpc>
              <a:spcBef>
                <a:spcPts val="0"/>
              </a:spcBef>
              <a:spcAft>
                <a:spcPts val="0"/>
              </a:spcAft>
              <a:buSzPts val="1700"/>
              <a:buAutoNum type="arabicPeriod"/>
            </a:pPr>
            <a:r>
              <a:rPr lang="en-US" sz="2000" b="1" dirty="0">
                <a:solidFill>
                  <a:srgbClr val="1E1E1E"/>
                </a:solidFill>
                <a:latin typeface="Calibri" panose="020F0502020204030204" pitchFamily="34" charset="0"/>
                <a:ea typeface="Calibri" panose="020F0502020204030204" pitchFamily="34" charset="0"/>
                <a:cs typeface="Calibri" panose="020F0502020204030204" pitchFamily="34" charset="0"/>
              </a:rPr>
              <a:t>Null Values: </a:t>
            </a:r>
            <a:r>
              <a:rPr lang="en-US" sz="2000" dirty="0">
                <a:solidFill>
                  <a:srgbClr val="383838"/>
                </a:solidFill>
                <a:latin typeface="Calibri" panose="020F0502020204030204" pitchFamily="34" charset="0"/>
                <a:ea typeface="Calibri" panose="020F0502020204030204" pitchFamily="34" charset="0"/>
                <a:cs typeface="Calibri" panose="020F0502020204030204" pitchFamily="34" charset="0"/>
              </a:rPr>
              <a:t>Null values were treated by filling with median of respective variables.</a:t>
            </a:r>
          </a:p>
          <a:p>
            <a:pPr marL="457200" lvl="0" indent="-336550" algn="l" rtl="0">
              <a:lnSpc>
                <a:spcPct val="150000"/>
              </a:lnSpc>
              <a:spcBef>
                <a:spcPts val="0"/>
              </a:spcBef>
              <a:spcAft>
                <a:spcPts val="0"/>
              </a:spcAft>
              <a:buSzPts val="1700"/>
              <a:buAutoNum type="arabicPeriod"/>
            </a:pPr>
            <a:r>
              <a:rPr lang="en-US" sz="2000" b="1" dirty="0">
                <a:solidFill>
                  <a:srgbClr val="1E1E1E"/>
                </a:solidFill>
                <a:latin typeface="Calibri" panose="020F0502020204030204" pitchFamily="34" charset="0"/>
                <a:ea typeface="Calibri" panose="020F0502020204030204" pitchFamily="34" charset="0"/>
                <a:cs typeface="Calibri" panose="020F0502020204030204" pitchFamily="34" charset="0"/>
              </a:rPr>
              <a:t>Convert column to appropriate data type: </a:t>
            </a:r>
            <a:r>
              <a:rPr lang="en-US" sz="2000" b="1"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US" sz="2000" dirty="0">
                <a:latin typeface="Calibri" panose="020F0502020204030204" pitchFamily="34" charset="0"/>
                <a:ea typeface="Calibri" panose="020F0502020204030204" pitchFamily="34" charset="0"/>
                <a:cs typeface="Calibri" panose="020F0502020204030204" pitchFamily="34" charset="0"/>
              </a:rPr>
              <a:t>Converted object variables to float object.</a:t>
            </a:r>
          </a:p>
          <a:p>
            <a:pPr marL="457200" lvl="0" indent="-336550" algn="l" rtl="0">
              <a:lnSpc>
                <a:spcPct val="150000"/>
              </a:lnSpc>
              <a:spcBef>
                <a:spcPts val="0"/>
              </a:spcBef>
              <a:spcAft>
                <a:spcPts val="0"/>
              </a:spcAft>
              <a:buSzPts val="1700"/>
              <a:buAutoNum type="arabicPeriod"/>
            </a:pPr>
            <a:r>
              <a:rPr lang="en-US" sz="2000" b="1" dirty="0">
                <a:solidFill>
                  <a:srgbClr val="1E1E1E"/>
                </a:solidFill>
                <a:latin typeface="Calibri" panose="020F0502020204030204" pitchFamily="34" charset="0"/>
                <a:ea typeface="Calibri" panose="020F0502020204030204" pitchFamily="34" charset="0"/>
                <a:cs typeface="Calibri" panose="020F0502020204030204" pitchFamily="34" charset="0"/>
              </a:rPr>
              <a:t>One hot encoding:</a:t>
            </a:r>
            <a:r>
              <a:rPr lang="en-US" sz="2000" dirty="0">
                <a:latin typeface="Calibri" panose="020F0502020204030204" pitchFamily="34" charset="0"/>
                <a:ea typeface="Calibri" panose="020F0502020204030204" pitchFamily="34" charset="0"/>
                <a:cs typeface="Calibri" panose="020F0502020204030204" pitchFamily="34" charset="0"/>
              </a:rPr>
              <a:t> Created dummy variables for Result variable, replace the object values into 0,1 in the columns Won, Lost resp.</a:t>
            </a:r>
          </a:p>
          <a:p>
            <a:pPr marL="457200" lvl="0" indent="-336550" algn="l" rtl="0">
              <a:lnSpc>
                <a:spcPct val="150000"/>
              </a:lnSpc>
              <a:spcBef>
                <a:spcPts val="0"/>
              </a:spcBef>
              <a:spcAft>
                <a:spcPts val="0"/>
              </a:spcAft>
              <a:buSzPts val="1700"/>
              <a:buAutoNum type="arabicPeriod"/>
            </a:pPr>
            <a:r>
              <a:rPr lang="en-US" sz="2000" b="1" dirty="0">
                <a:latin typeface="Calibri" panose="020F0502020204030204" pitchFamily="34" charset="0"/>
                <a:ea typeface="Calibri" panose="020F0502020204030204" pitchFamily="34" charset="0"/>
                <a:cs typeface="Calibri" panose="020F0502020204030204" pitchFamily="34" charset="0"/>
              </a:rPr>
              <a:t>Outlier Detection: </a:t>
            </a:r>
            <a:r>
              <a:rPr lang="en-US" sz="2000" dirty="0">
                <a:latin typeface="Calibri" panose="020F0502020204030204" pitchFamily="34" charset="0"/>
                <a:ea typeface="Calibri" panose="020F0502020204030204" pitchFamily="34" charset="0"/>
                <a:cs typeface="Calibri" panose="020F0502020204030204" pitchFamily="34" charset="0"/>
              </a:rPr>
              <a:t>Outliers are not treated because they are numerous and appear to be accurate as per manual observation. Removing the outliers will negatively impact the overall data analysis.</a:t>
            </a:r>
          </a:p>
        </p:txBody>
      </p:sp>
    </p:spTree>
    <p:extLst>
      <p:ext uri="{BB962C8B-B14F-4D97-AF65-F5344CB8AC3E}">
        <p14:creationId xmlns:p14="http://schemas.microsoft.com/office/powerpoint/2010/main" val="14684877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8340D-664B-FC16-94E4-BF83AC442342}"/>
              </a:ext>
            </a:extLst>
          </p:cNvPr>
          <p:cNvSpPr>
            <a:spLocks noGrp="1"/>
          </p:cNvSpPr>
          <p:nvPr>
            <p:ph type="title"/>
          </p:nvPr>
        </p:nvSpPr>
        <p:spPr>
          <a:xfrm>
            <a:off x="883330" y="444525"/>
            <a:ext cx="10925212" cy="1141497"/>
          </a:xfrm>
        </p:spPr>
        <p:txBody>
          <a:bodyPr>
            <a:norm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Distribution of number of Candidates per State</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
        <p:nvSpPr>
          <p:cNvPr id="4" name="Text Placeholder 3">
            <a:extLst>
              <a:ext uri="{FF2B5EF4-FFF2-40B4-BE49-F238E27FC236}">
                <a16:creationId xmlns:a16="http://schemas.microsoft.com/office/drawing/2014/main" id="{B9523040-69E8-A696-C707-C328BA0BE507}"/>
              </a:ext>
            </a:extLst>
          </p:cNvPr>
          <p:cNvSpPr>
            <a:spLocks noGrp="1"/>
          </p:cNvSpPr>
          <p:nvPr>
            <p:ph type="body" sz="half" idx="2"/>
          </p:nvPr>
        </p:nvSpPr>
        <p:spPr>
          <a:xfrm>
            <a:off x="127820" y="2007932"/>
            <a:ext cx="4286864" cy="4325720"/>
          </a:xfrm>
        </p:spPr>
        <p:txBody>
          <a:bodyPr>
            <a:noAutofit/>
          </a:bodyPr>
          <a:lstStyle/>
          <a:p>
            <a:pPr marL="342900" indent="-342900" algn="l">
              <a:buClr>
                <a:schemeClr val="bg1"/>
              </a:buClr>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Bar Charts are commonly used to compare and visualize discrete data making it easier to understand patterns, trends, relation with the data. </a:t>
            </a:r>
          </a:p>
          <a:p>
            <a:pPr marL="342900" indent="-342900" algn="l">
              <a:buClr>
                <a:schemeClr val="bg1"/>
              </a:buClr>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The bar chart displays the number of election candidates per state in India, with Maharashtra having the highest number of candidates, followed by Tamil Nadu and Uttar Pradesh. </a:t>
            </a:r>
          </a:p>
          <a:p>
            <a:pPr marL="342900" indent="-342900" algn="l">
              <a:buClr>
                <a:schemeClr val="bg1"/>
              </a:buClr>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States like Nagaland and Ladakh have the fewest candidates.</a:t>
            </a:r>
          </a:p>
          <a:p>
            <a:pPr marL="342900" indent="-342900" algn="l">
              <a:buClr>
                <a:schemeClr val="bg1"/>
              </a:buClr>
              <a:buFont typeface="Arial" panose="020B0604020202020204" pitchFamily="34" charset="0"/>
              <a:buChar char="•"/>
            </a:pPr>
            <a:endParaRPr lang="en-IN" sz="2000" dirty="0">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4A8A88DA-CF75-2381-5AA1-147A739937EF}"/>
              </a:ext>
            </a:extLst>
          </p:cNvPr>
          <p:cNvPicPr>
            <a:picLocks noChangeAspect="1"/>
          </p:cNvPicPr>
          <p:nvPr/>
        </p:nvPicPr>
        <p:blipFill>
          <a:blip r:embed="rId2"/>
          <a:stretch>
            <a:fillRect/>
          </a:stretch>
        </p:blipFill>
        <p:spPr>
          <a:xfrm>
            <a:off x="4414684" y="1759457"/>
            <a:ext cx="7649496" cy="4955975"/>
          </a:xfrm>
          <a:prstGeom prst="rect">
            <a:avLst/>
          </a:prstGeom>
        </p:spPr>
      </p:pic>
    </p:spTree>
    <p:extLst>
      <p:ext uri="{BB962C8B-B14F-4D97-AF65-F5344CB8AC3E}">
        <p14:creationId xmlns:p14="http://schemas.microsoft.com/office/powerpoint/2010/main" val="4806541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8340D-664B-FC16-94E4-BF83AC442342}"/>
              </a:ext>
            </a:extLst>
          </p:cNvPr>
          <p:cNvSpPr>
            <a:spLocks noGrp="1"/>
          </p:cNvSpPr>
          <p:nvPr>
            <p:ph type="title"/>
          </p:nvPr>
        </p:nvSpPr>
        <p:spPr>
          <a:xfrm>
            <a:off x="883330" y="444525"/>
            <a:ext cx="10925212" cy="1141497"/>
          </a:xfrm>
        </p:spPr>
        <p:txBody>
          <a:bodyPr>
            <a:norm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Distribution of Total Votes per State</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
        <p:nvSpPr>
          <p:cNvPr id="4" name="Text Placeholder 3">
            <a:extLst>
              <a:ext uri="{FF2B5EF4-FFF2-40B4-BE49-F238E27FC236}">
                <a16:creationId xmlns:a16="http://schemas.microsoft.com/office/drawing/2014/main" id="{B9523040-69E8-A696-C707-C328BA0BE507}"/>
              </a:ext>
            </a:extLst>
          </p:cNvPr>
          <p:cNvSpPr>
            <a:spLocks noGrp="1"/>
          </p:cNvSpPr>
          <p:nvPr>
            <p:ph type="body" sz="half" idx="2"/>
          </p:nvPr>
        </p:nvSpPr>
        <p:spPr>
          <a:xfrm>
            <a:off x="127820" y="1818965"/>
            <a:ext cx="3982064" cy="4325720"/>
          </a:xfrm>
        </p:spPr>
        <p:txBody>
          <a:bodyPr>
            <a:noAutofit/>
          </a:bodyPr>
          <a:lstStyle/>
          <a:p>
            <a:pPr marL="342900" indent="-342900" algn="l">
              <a:buClr>
                <a:schemeClr val="bg1"/>
              </a:buClr>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The bar chart displays the total votes per state in India. Uttar Pradesh has the highest number of votes, followed by West Bengal and Maharashtra. </a:t>
            </a:r>
          </a:p>
          <a:p>
            <a:pPr marL="342900" indent="-342900" algn="l">
              <a:buClr>
                <a:schemeClr val="bg1"/>
              </a:buClr>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The chart illustrates the significant variation in voter turnout across different states, with larger states like Uttar Pradesh and Maharashtra having substantially higher vote counts compared to smaller states and union territories like Lakshadweep and Ladakh, which have the fewest votes.</a:t>
            </a:r>
          </a:p>
        </p:txBody>
      </p:sp>
      <p:pic>
        <p:nvPicPr>
          <p:cNvPr id="5" name="Picture 4">
            <a:extLst>
              <a:ext uri="{FF2B5EF4-FFF2-40B4-BE49-F238E27FC236}">
                <a16:creationId xmlns:a16="http://schemas.microsoft.com/office/drawing/2014/main" id="{0970D639-39A4-5178-A719-4ACC9CC08F56}"/>
              </a:ext>
            </a:extLst>
          </p:cNvPr>
          <p:cNvPicPr>
            <a:picLocks noChangeAspect="1"/>
          </p:cNvPicPr>
          <p:nvPr/>
        </p:nvPicPr>
        <p:blipFill>
          <a:blip r:embed="rId2"/>
          <a:stretch>
            <a:fillRect/>
          </a:stretch>
        </p:blipFill>
        <p:spPr>
          <a:xfrm>
            <a:off x="4483510" y="1799302"/>
            <a:ext cx="7580670" cy="4896465"/>
          </a:xfrm>
          <a:prstGeom prst="rect">
            <a:avLst/>
          </a:prstGeom>
        </p:spPr>
      </p:pic>
    </p:spTree>
    <p:extLst>
      <p:ext uri="{BB962C8B-B14F-4D97-AF65-F5344CB8AC3E}">
        <p14:creationId xmlns:p14="http://schemas.microsoft.com/office/powerpoint/2010/main" val="28436223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8340D-664B-FC16-94E4-BF83AC442342}"/>
              </a:ext>
            </a:extLst>
          </p:cNvPr>
          <p:cNvSpPr>
            <a:spLocks noGrp="1"/>
          </p:cNvSpPr>
          <p:nvPr>
            <p:ph type="title"/>
          </p:nvPr>
        </p:nvSpPr>
        <p:spPr>
          <a:xfrm>
            <a:off x="883330" y="444525"/>
            <a:ext cx="10925212" cy="1141497"/>
          </a:xfrm>
        </p:spPr>
        <p:txBody>
          <a:bodyPr>
            <a:norm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Top 5 Parties by total votes</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
        <p:nvSpPr>
          <p:cNvPr id="4" name="Text Placeholder 3">
            <a:extLst>
              <a:ext uri="{FF2B5EF4-FFF2-40B4-BE49-F238E27FC236}">
                <a16:creationId xmlns:a16="http://schemas.microsoft.com/office/drawing/2014/main" id="{B9523040-69E8-A696-C707-C328BA0BE507}"/>
              </a:ext>
            </a:extLst>
          </p:cNvPr>
          <p:cNvSpPr>
            <a:spLocks noGrp="1"/>
          </p:cNvSpPr>
          <p:nvPr>
            <p:ph type="body" sz="half" idx="2"/>
          </p:nvPr>
        </p:nvSpPr>
        <p:spPr>
          <a:xfrm>
            <a:off x="167150" y="1831594"/>
            <a:ext cx="2163095" cy="2563425"/>
          </a:xfrm>
        </p:spPr>
        <p:txBody>
          <a:bodyPr>
            <a:noAutofit/>
          </a:bodyPr>
          <a:lstStyle/>
          <a:p>
            <a:pPr algn="l"/>
            <a:r>
              <a:rPr lang="en-US" sz="2000" b="0" i="0" dirty="0">
                <a:effectLst/>
                <a:latin typeface="Calibri" panose="020F0502020204030204" pitchFamily="34" charset="0"/>
                <a:ea typeface="Calibri" panose="020F0502020204030204" pitchFamily="34" charset="0"/>
                <a:cs typeface="Calibri" panose="020F0502020204030204" pitchFamily="34" charset="0"/>
              </a:rPr>
              <a:t>The </a:t>
            </a:r>
            <a:r>
              <a:rPr lang="en-US" sz="2000" b="0" i="0" u="none" strike="noStrike" dirty="0" err="1">
                <a:effectLst/>
                <a:latin typeface="Calibri" panose="020F0502020204030204" pitchFamily="34" charset="0"/>
                <a:ea typeface="Calibri" panose="020F0502020204030204" pitchFamily="34" charset="0"/>
                <a:cs typeface="Calibri" panose="020F0502020204030204" pitchFamily="34" charset="0"/>
              </a:rPr>
              <a:t>Bharatiya</a:t>
            </a:r>
            <a:r>
              <a:rPr lang="en-US" sz="2000" b="0" i="0" u="none" strike="noStrike" dirty="0">
                <a:effectLst/>
                <a:latin typeface="Calibri" panose="020F0502020204030204" pitchFamily="34" charset="0"/>
                <a:ea typeface="Calibri" panose="020F0502020204030204" pitchFamily="34" charset="0"/>
                <a:cs typeface="Calibri" panose="020F0502020204030204" pitchFamily="34" charset="0"/>
              </a:rPr>
              <a:t>- Janata Party</a:t>
            </a:r>
            <a:r>
              <a:rPr lang="en-US" sz="2000" b="0" i="0" dirty="0">
                <a:effectLst/>
                <a:latin typeface="Calibri" panose="020F0502020204030204" pitchFamily="34" charset="0"/>
                <a:ea typeface="Calibri" panose="020F0502020204030204" pitchFamily="34" charset="0"/>
                <a:cs typeface="Calibri" panose="020F0502020204030204" pitchFamily="34" charset="0"/>
              </a:rPr>
              <a:t> received the most votes, followed by the </a:t>
            </a:r>
            <a:r>
              <a:rPr lang="en-US" sz="2000" b="0" i="0" u="none" strike="noStrike" dirty="0">
                <a:effectLst/>
                <a:latin typeface="Calibri" panose="020F0502020204030204" pitchFamily="34" charset="0"/>
                <a:ea typeface="Calibri" panose="020F0502020204030204" pitchFamily="34" charset="0"/>
                <a:cs typeface="Calibri" panose="020F0502020204030204" pitchFamily="34" charset="0"/>
              </a:rPr>
              <a:t>Indian National Congress</a:t>
            </a:r>
            <a:r>
              <a:rPr lang="en-US" sz="2000" b="0" i="0" dirty="0">
                <a:effectLst/>
                <a:latin typeface="Calibri" panose="020F0502020204030204" pitchFamily="34" charset="0"/>
                <a:ea typeface="Calibri" panose="020F0502020204030204" pitchFamily="34" charset="0"/>
                <a:cs typeface="Calibri" panose="020F0502020204030204" pitchFamily="34" charset="0"/>
              </a:rPr>
              <a:t>, the </a:t>
            </a:r>
            <a:r>
              <a:rPr lang="en-US" sz="2000" b="0" i="0" u="none" strike="noStrike" dirty="0">
                <a:effectLst/>
                <a:latin typeface="Calibri" panose="020F0502020204030204" pitchFamily="34" charset="0"/>
                <a:ea typeface="Calibri" panose="020F0502020204030204" pitchFamily="34" charset="0"/>
                <a:cs typeface="Calibri" panose="020F0502020204030204" pitchFamily="34" charset="0"/>
              </a:rPr>
              <a:t>Samajwadi</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6A2DAABC-B8E8-30F9-7FEE-A6AAA6319A92}"/>
              </a:ext>
            </a:extLst>
          </p:cNvPr>
          <p:cNvPicPr>
            <a:picLocks noChangeAspect="1"/>
          </p:cNvPicPr>
          <p:nvPr/>
        </p:nvPicPr>
        <p:blipFill>
          <a:blip r:embed="rId2"/>
          <a:stretch>
            <a:fillRect/>
          </a:stretch>
        </p:blipFill>
        <p:spPr>
          <a:xfrm>
            <a:off x="2457992" y="1830197"/>
            <a:ext cx="9350550" cy="2461473"/>
          </a:xfrm>
          <a:prstGeom prst="rect">
            <a:avLst/>
          </a:prstGeom>
        </p:spPr>
      </p:pic>
      <p:sp>
        <p:nvSpPr>
          <p:cNvPr id="12" name="TextBox 11">
            <a:extLst>
              <a:ext uri="{FF2B5EF4-FFF2-40B4-BE49-F238E27FC236}">
                <a16:creationId xmlns:a16="http://schemas.microsoft.com/office/drawing/2014/main" id="{3FADC4CD-5C71-A24C-1A28-F191F3F7AF41}"/>
              </a:ext>
            </a:extLst>
          </p:cNvPr>
          <p:cNvSpPr txBox="1"/>
          <p:nvPr/>
        </p:nvSpPr>
        <p:spPr>
          <a:xfrm>
            <a:off x="167150" y="4395019"/>
            <a:ext cx="5820695" cy="2246769"/>
          </a:xfrm>
          <a:prstGeom prst="rect">
            <a:avLst/>
          </a:prstGeom>
          <a:noFill/>
        </p:spPr>
        <p:txBody>
          <a:bodyPr wrap="square">
            <a:spAutoFit/>
          </a:bodyPr>
          <a:lstStyle/>
          <a:p>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Party, the All India Trinamool Congress, and finally the Independent party. </a:t>
            </a:r>
          </a:p>
          <a:p>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This is likely a summary of votes for a particular election, although the election year is not provided. </a:t>
            </a:r>
          </a:p>
          <a:p>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It is worth noting that "Independent" in this context refers to candidates who are not affiliated with any political party, rather than the country of India itself.</a:t>
            </a:r>
          </a:p>
        </p:txBody>
      </p:sp>
    </p:spTree>
    <p:extLst>
      <p:ext uri="{BB962C8B-B14F-4D97-AF65-F5344CB8AC3E}">
        <p14:creationId xmlns:p14="http://schemas.microsoft.com/office/powerpoint/2010/main" val="14676901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8340D-664B-FC16-94E4-BF83AC442342}"/>
              </a:ext>
            </a:extLst>
          </p:cNvPr>
          <p:cNvSpPr>
            <a:spLocks noGrp="1"/>
          </p:cNvSpPr>
          <p:nvPr>
            <p:ph type="title"/>
          </p:nvPr>
        </p:nvSpPr>
        <p:spPr>
          <a:xfrm>
            <a:off x="883330" y="444525"/>
            <a:ext cx="10925212" cy="1141497"/>
          </a:xfrm>
        </p:spPr>
        <p:txBody>
          <a:bodyPr>
            <a:norm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Distribution of Election Results</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
        <p:nvSpPr>
          <p:cNvPr id="4" name="Text Placeholder 3">
            <a:extLst>
              <a:ext uri="{FF2B5EF4-FFF2-40B4-BE49-F238E27FC236}">
                <a16:creationId xmlns:a16="http://schemas.microsoft.com/office/drawing/2014/main" id="{B9523040-69E8-A696-C707-C328BA0BE507}"/>
              </a:ext>
            </a:extLst>
          </p:cNvPr>
          <p:cNvSpPr>
            <a:spLocks noGrp="1"/>
          </p:cNvSpPr>
          <p:nvPr>
            <p:ph type="body" sz="half" idx="2"/>
          </p:nvPr>
        </p:nvSpPr>
        <p:spPr>
          <a:xfrm>
            <a:off x="883330" y="2087233"/>
            <a:ext cx="4721057" cy="3762961"/>
          </a:xfrm>
        </p:spPr>
        <p:txBody>
          <a:bodyPr>
            <a:noAutofit/>
          </a:bodyPr>
          <a:lstStyle/>
          <a:p>
            <a:pPr marL="342900" indent="-342900" algn="l">
              <a:buClr>
                <a:schemeClr val="bg1"/>
              </a:buClr>
              <a:buFont typeface="Arial" panose="020B0604020202020204" pitchFamily="34" charset="0"/>
              <a:buChar char="•"/>
            </a:pPr>
            <a:r>
              <a:rPr lang="en-US" sz="2000" b="0" i="0" dirty="0">
                <a:effectLst/>
                <a:latin typeface="Calibri" panose="020F0502020204030204" pitchFamily="34" charset="0"/>
                <a:ea typeface="Calibri" panose="020F0502020204030204" pitchFamily="34" charset="0"/>
                <a:cs typeface="Calibri" panose="020F0502020204030204" pitchFamily="34" charset="0"/>
              </a:rPr>
              <a:t>Pie Charts are commonly used to compare and visualize categorical data where each slice represents a particular category / group.</a:t>
            </a:r>
          </a:p>
          <a:p>
            <a:pPr marL="342900" indent="-342900" algn="l">
              <a:buClr>
                <a:schemeClr val="bg1"/>
              </a:buClr>
              <a:buFont typeface="Arial" panose="020B0604020202020204" pitchFamily="34" charset="0"/>
              <a:buChar char="•"/>
            </a:pPr>
            <a:r>
              <a:rPr lang="en-US" sz="2000" b="0" i="0" dirty="0">
                <a:effectLst/>
                <a:latin typeface="Calibri" panose="020F0502020204030204" pitchFamily="34" charset="0"/>
                <a:ea typeface="Calibri" panose="020F0502020204030204" pitchFamily="34" charset="0"/>
                <a:cs typeface="Calibri" panose="020F0502020204030204" pitchFamily="34" charset="0"/>
              </a:rPr>
              <a:t>The entire pie represents 100% of the data.</a:t>
            </a:r>
          </a:p>
          <a:p>
            <a:pPr marL="342900" indent="-342900" algn="l">
              <a:buClr>
                <a:schemeClr val="bg1"/>
              </a:buClr>
              <a:buFont typeface="Arial" panose="020B0604020202020204" pitchFamily="34" charset="0"/>
              <a:buChar char="•"/>
            </a:pPr>
            <a:r>
              <a:rPr lang="en-US" sz="2000" b="0" i="0" dirty="0">
                <a:effectLst/>
                <a:latin typeface="Calibri" panose="020F0502020204030204" pitchFamily="34" charset="0"/>
                <a:ea typeface="Calibri" panose="020F0502020204030204" pitchFamily="34" charset="0"/>
                <a:cs typeface="Calibri" panose="020F0502020204030204" pitchFamily="34" charset="0"/>
              </a:rPr>
              <a:t>This pie chart shows the results of an election. The majority of the candidates lost, with only 6.1% winning. </a:t>
            </a:r>
          </a:p>
          <a:p>
            <a:pPr marL="342900" indent="-342900" algn="l">
              <a:buClr>
                <a:schemeClr val="bg1"/>
              </a:buClr>
              <a:buFont typeface="Arial" panose="020B0604020202020204" pitchFamily="34" charset="0"/>
              <a:buChar char="•"/>
            </a:pPr>
            <a:r>
              <a:rPr lang="en-US" sz="2000" b="0" i="0" dirty="0">
                <a:effectLst/>
                <a:latin typeface="Calibri" panose="020F0502020204030204" pitchFamily="34" charset="0"/>
                <a:ea typeface="Calibri" panose="020F0502020204030204" pitchFamily="34" charset="0"/>
                <a:cs typeface="Calibri" panose="020F0502020204030204" pitchFamily="34" charset="0"/>
              </a:rPr>
              <a:t>The chart visually demonstrates the overwhelming loss compared to the small number of wins</a:t>
            </a:r>
          </a:p>
        </p:txBody>
      </p:sp>
      <p:pic>
        <p:nvPicPr>
          <p:cNvPr id="6" name="Picture 5">
            <a:extLst>
              <a:ext uri="{FF2B5EF4-FFF2-40B4-BE49-F238E27FC236}">
                <a16:creationId xmlns:a16="http://schemas.microsoft.com/office/drawing/2014/main" id="{B31395D6-E653-25D8-7AD7-B0598B6AF722}"/>
              </a:ext>
            </a:extLst>
          </p:cNvPr>
          <p:cNvPicPr>
            <a:picLocks noChangeAspect="1"/>
          </p:cNvPicPr>
          <p:nvPr/>
        </p:nvPicPr>
        <p:blipFill>
          <a:blip r:embed="rId2"/>
          <a:stretch>
            <a:fillRect/>
          </a:stretch>
        </p:blipFill>
        <p:spPr>
          <a:xfrm>
            <a:off x="6982236" y="1754705"/>
            <a:ext cx="4403519" cy="4887083"/>
          </a:xfrm>
          <a:prstGeom prst="rect">
            <a:avLst/>
          </a:prstGeom>
          <a:ln>
            <a:solidFill>
              <a:schemeClr val="tx1"/>
            </a:solidFill>
          </a:ln>
        </p:spPr>
      </p:pic>
    </p:spTree>
    <p:extLst>
      <p:ext uri="{BB962C8B-B14F-4D97-AF65-F5344CB8AC3E}">
        <p14:creationId xmlns:p14="http://schemas.microsoft.com/office/powerpoint/2010/main" val="37389476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8340D-664B-FC16-94E4-BF83AC442342}"/>
              </a:ext>
            </a:extLst>
          </p:cNvPr>
          <p:cNvSpPr>
            <a:spLocks noGrp="1"/>
          </p:cNvSpPr>
          <p:nvPr>
            <p:ph type="title"/>
          </p:nvPr>
        </p:nvSpPr>
        <p:spPr>
          <a:xfrm>
            <a:off x="883330" y="444525"/>
            <a:ext cx="10925212" cy="1141497"/>
          </a:xfrm>
        </p:spPr>
        <p:txBody>
          <a:bodyPr>
            <a:norm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Distribution of Percentage of Votes</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
        <p:nvSpPr>
          <p:cNvPr id="4" name="Text Placeholder 3">
            <a:extLst>
              <a:ext uri="{FF2B5EF4-FFF2-40B4-BE49-F238E27FC236}">
                <a16:creationId xmlns:a16="http://schemas.microsoft.com/office/drawing/2014/main" id="{B9523040-69E8-A696-C707-C328BA0BE507}"/>
              </a:ext>
            </a:extLst>
          </p:cNvPr>
          <p:cNvSpPr>
            <a:spLocks noGrp="1"/>
          </p:cNvSpPr>
          <p:nvPr>
            <p:ph type="body" sz="half" idx="2"/>
          </p:nvPr>
        </p:nvSpPr>
        <p:spPr>
          <a:xfrm>
            <a:off x="58994" y="1834386"/>
            <a:ext cx="6037006" cy="4657696"/>
          </a:xfrm>
        </p:spPr>
        <p:txBody>
          <a:bodyPr>
            <a:noAutofit/>
          </a:bodyPr>
          <a:lstStyle/>
          <a:p>
            <a:pPr marL="342900" indent="-342900" algn="l">
              <a:lnSpc>
                <a:spcPct val="150000"/>
              </a:lnSpc>
              <a:buClr>
                <a:schemeClr val="bg1"/>
              </a:buClr>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Histograms are commonly used to visualize distribution and frequency of numerical continuous data.</a:t>
            </a:r>
          </a:p>
          <a:p>
            <a:pPr marL="342900" indent="-342900" algn="l">
              <a:lnSpc>
                <a:spcPct val="150000"/>
              </a:lnSpc>
              <a:buClr>
                <a:schemeClr val="bg1"/>
              </a:buClr>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In histogram, the shape of the distribution can provide insights into characteristics of data.</a:t>
            </a:r>
          </a:p>
          <a:p>
            <a:pPr marL="342900" indent="-342900" algn="l">
              <a:lnSpc>
                <a:spcPct val="150000"/>
              </a:lnSpc>
              <a:buClr>
                <a:schemeClr val="bg1"/>
              </a:buClr>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This histogram shows the distribution of a dataset where the majority of the data points are concentrated in the lower range of the x-axis (</a:t>
            </a:r>
            <a:r>
              <a:rPr lang="en-US" sz="1800" dirty="0" err="1">
                <a:latin typeface="Calibri" panose="020F0502020204030204" pitchFamily="34" charset="0"/>
                <a:ea typeface="Calibri" panose="020F0502020204030204" pitchFamily="34" charset="0"/>
                <a:cs typeface="Calibri" panose="020F0502020204030204" pitchFamily="34" charset="0"/>
              </a:rPr>
              <a:t>Percentage_of_Votes</a:t>
            </a:r>
            <a:r>
              <a:rPr lang="en-US" sz="1800" dirty="0">
                <a:latin typeface="Calibri" panose="020F0502020204030204" pitchFamily="34" charset="0"/>
                <a:ea typeface="Calibri" panose="020F0502020204030204" pitchFamily="34" charset="0"/>
                <a:cs typeface="Calibri" panose="020F0502020204030204" pitchFamily="34" charset="0"/>
              </a:rPr>
              <a:t>). This distribution is characterized by a long tail to the right, indicating a few data points with significantly higher values. This kind of distribution is often referred to as a right-skewed or positively skewed distribution.</a:t>
            </a:r>
          </a:p>
          <a:p>
            <a:pPr marL="342900" indent="-342900" algn="l">
              <a:lnSpc>
                <a:spcPct val="150000"/>
              </a:lnSpc>
              <a:buClr>
                <a:schemeClr val="bg1"/>
              </a:buClr>
              <a:buFont typeface="Arial" panose="020B0604020202020204" pitchFamily="34" charset="0"/>
              <a:buChar char="•"/>
            </a:pPr>
            <a:endParaRPr lang="en-US" sz="1800" dirty="0">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465E67CB-CED8-5A3B-C4BE-2040F8CD33D5}"/>
              </a:ext>
            </a:extLst>
          </p:cNvPr>
          <p:cNvPicPr>
            <a:picLocks noChangeAspect="1"/>
          </p:cNvPicPr>
          <p:nvPr/>
        </p:nvPicPr>
        <p:blipFill>
          <a:blip r:embed="rId2"/>
          <a:stretch>
            <a:fillRect/>
          </a:stretch>
        </p:blipFill>
        <p:spPr>
          <a:xfrm>
            <a:off x="6204156" y="1831593"/>
            <a:ext cx="5820693" cy="4581881"/>
          </a:xfrm>
          <a:prstGeom prst="rect">
            <a:avLst/>
          </a:prstGeom>
        </p:spPr>
      </p:pic>
    </p:spTree>
    <p:extLst>
      <p:ext uri="{BB962C8B-B14F-4D97-AF65-F5344CB8AC3E}">
        <p14:creationId xmlns:p14="http://schemas.microsoft.com/office/powerpoint/2010/main" val="25417158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8340D-664B-FC16-94E4-BF83AC442342}"/>
              </a:ext>
            </a:extLst>
          </p:cNvPr>
          <p:cNvSpPr>
            <a:spLocks noGrp="1"/>
          </p:cNvSpPr>
          <p:nvPr>
            <p:ph type="title"/>
          </p:nvPr>
        </p:nvSpPr>
        <p:spPr>
          <a:xfrm>
            <a:off x="883330" y="444525"/>
            <a:ext cx="10925212" cy="1141497"/>
          </a:xfrm>
        </p:spPr>
        <p:txBody>
          <a:bodyPr>
            <a:norm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Distribution of Number of Wins and Losses by State</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
        <p:nvSpPr>
          <p:cNvPr id="4" name="Text Placeholder 3">
            <a:extLst>
              <a:ext uri="{FF2B5EF4-FFF2-40B4-BE49-F238E27FC236}">
                <a16:creationId xmlns:a16="http://schemas.microsoft.com/office/drawing/2014/main" id="{B9523040-69E8-A696-C707-C328BA0BE507}"/>
              </a:ext>
            </a:extLst>
          </p:cNvPr>
          <p:cNvSpPr>
            <a:spLocks noGrp="1"/>
          </p:cNvSpPr>
          <p:nvPr>
            <p:ph type="body" sz="half" idx="2"/>
          </p:nvPr>
        </p:nvSpPr>
        <p:spPr>
          <a:xfrm>
            <a:off x="147484" y="1667238"/>
            <a:ext cx="4375355" cy="4657696"/>
          </a:xfrm>
        </p:spPr>
        <p:txBody>
          <a:bodyPr>
            <a:noAutofit/>
          </a:bodyPr>
          <a:lstStyle/>
          <a:p>
            <a:pPr marL="342900" indent="-342900" algn="l">
              <a:lnSpc>
                <a:spcPct val="150000"/>
              </a:lnSpc>
              <a:buClr>
                <a:schemeClr val="bg1"/>
              </a:buClr>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The bar chart shows the number of wins and losses by state in </a:t>
            </a:r>
            <a:r>
              <a:rPr lang="en-US" sz="1800">
                <a:latin typeface="Calibri" panose="020F0502020204030204" pitchFamily="34" charset="0"/>
                <a:ea typeface="Calibri" panose="020F0502020204030204" pitchFamily="34" charset="0"/>
                <a:cs typeface="Calibri" panose="020F0502020204030204" pitchFamily="34" charset="0"/>
              </a:rPr>
              <a:t>the election. </a:t>
            </a:r>
            <a:r>
              <a:rPr lang="en-US" sz="1800" dirty="0">
                <a:latin typeface="Calibri" panose="020F0502020204030204" pitchFamily="34" charset="0"/>
                <a:ea typeface="Calibri" panose="020F0502020204030204" pitchFamily="34" charset="0"/>
                <a:cs typeface="Calibri" panose="020F0502020204030204" pitchFamily="34" charset="0"/>
              </a:rPr>
              <a:t>Each bar represents a state, with the blue portion representing the number of losses and the orange portion representing the number of wins.</a:t>
            </a:r>
          </a:p>
          <a:p>
            <a:pPr marL="342900" indent="-342900" algn="l">
              <a:lnSpc>
                <a:spcPct val="150000"/>
              </a:lnSpc>
              <a:buClr>
                <a:schemeClr val="bg1"/>
              </a:buClr>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The states are ranked from highest to lowest in terms of total number of wins and losses, with the state with the most wins and losses at the top and the state with the least at the bottom.</a:t>
            </a:r>
          </a:p>
          <a:p>
            <a:pPr marL="342900" indent="-342900" algn="l">
              <a:lnSpc>
                <a:spcPct val="150000"/>
              </a:lnSpc>
              <a:buClr>
                <a:schemeClr val="bg1"/>
              </a:buClr>
              <a:buFont typeface="Arial" panose="020B0604020202020204" pitchFamily="34" charset="0"/>
              <a:buChar char="•"/>
            </a:pPr>
            <a:endParaRPr lang="en-US" sz="1800"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875CD401-7C21-D96F-6044-ECBA149982DF}"/>
              </a:ext>
            </a:extLst>
          </p:cNvPr>
          <p:cNvPicPr>
            <a:picLocks noChangeAspect="1"/>
          </p:cNvPicPr>
          <p:nvPr/>
        </p:nvPicPr>
        <p:blipFill>
          <a:blip r:embed="rId2"/>
          <a:stretch>
            <a:fillRect/>
          </a:stretch>
        </p:blipFill>
        <p:spPr>
          <a:xfrm>
            <a:off x="4735421" y="1995597"/>
            <a:ext cx="7309095" cy="4417878"/>
          </a:xfrm>
          <a:prstGeom prst="rect">
            <a:avLst/>
          </a:prstGeom>
        </p:spPr>
      </p:pic>
    </p:spTree>
    <p:extLst>
      <p:ext uri="{BB962C8B-B14F-4D97-AF65-F5344CB8AC3E}">
        <p14:creationId xmlns:p14="http://schemas.microsoft.com/office/powerpoint/2010/main" val="1555935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8340D-664B-FC16-94E4-BF83AC442342}"/>
              </a:ext>
            </a:extLst>
          </p:cNvPr>
          <p:cNvSpPr>
            <a:spLocks noGrp="1"/>
          </p:cNvSpPr>
          <p:nvPr>
            <p:ph type="title"/>
          </p:nvPr>
        </p:nvSpPr>
        <p:spPr>
          <a:xfrm>
            <a:off x="883330" y="444525"/>
            <a:ext cx="10925212" cy="1141497"/>
          </a:xfrm>
        </p:spPr>
        <p:txBody>
          <a:bodyPr>
            <a:norm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Scatter Plot of Percentage votes against Total votes with Result Correlation</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
        <p:nvSpPr>
          <p:cNvPr id="4" name="Text Placeholder 3">
            <a:extLst>
              <a:ext uri="{FF2B5EF4-FFF2-40B4-BE49-F238E27FC236}">
                <a16:creationId xmlns:a16="http://schemas.microsoft.com/office/drawing/2014/main" id="{B9523040-69E8-A696-C707-C328BA0BE507}"/>
              </a:ext>
            </a:extLst>
          </p:cNvPr>
          <p:cNvSpPr>
            <a:spLocks noGrp="1"/>
          </p:cNvSpPr>
          <p:nvPr>
            <p:ph type="body" sz="half" idx="2"/>
          </p:nvPr>
        </p:nvSpPr>
        <p:spPr>
          <a:xfrm>
            <a:off x="314632" y="1834386"/>
            <a:ext cx="5417574" cy="4657696"/>
          </a:xfrm>
        </p:spPr>
        <p:txBody>
          <a:bodyPr>
            <a:noAutofit/>
          </a:bodyPr>
          <a:lstStyle/>
          <a:p>
            <a:pPr marL="342900" indent="-342900" algn="l">
              <a:lnSpc>
                <a:spcPct val="150000"/>
              </a:lnSpc>
              <a:buClr>
                <a:schemeClr val="bg1"/>
              </a:buClr>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Scatter plots are commonly used to visualize the relationship or association between 2 variables.</a:t>
            </a:r>
          </a:p>
          <a:p>
            <a:pPr marL="342900" indent="-342900" algn="l">
              <a:lnSpc>
                <a:spcPct val="150000"/>
              </a:lnSpc>
              <a:buClr>
                <a:schemeClr val="bg1"/>
              </a:buClr>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The scatter plot shows the relationship between the percentage of votes a candidate received and the total number of votes they received, color-coded by whether the candidate won or lost.</a:t>
            </a:r>
          </a:p>
          <a:p>
            <a:pPr marL="342900" indent="-342900" algn="l">
              <a:lnSpc>
                <a:spcPct val="150000"/>
              </a:lnSpc>
              <a:buClr>
                <a:schemeClr val="bg1"/>
              </a:buClr>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The relationship of Total votes and Percentage votes is almost linear and we can see the Won and Lost as per the plots.</a:t>
            </a:r>
          </a:p>
        </p:txBody>
      </p:sp>
      <p:pic>
        <p:nvPicPr>
          <p:cNvPr id="5" name="Picture 4">
            <a:extLst>
              <a:ext uri="{FF2B5EF4-FFF2-40B4-BE49-F238E27FC236}">
                <a16:creationId xmlns:a16="http://schemas.microsoft.com/office/drawing/2014/main" id="{EEE9FDBC-764F-EDC3-79F5-5C160CA6B57B}"/>
              </a:ext>
            </a:extLst>
          </p:cNvPr>
          <p:cNvPicPr>
            <a:picLocks noChangeAspect="1"/>
          </p:cNvPicPr>
          <p:nvPr/>
        </p:nvPicPr>
        <p:blipFill>
          <a:blip r:embed="rId2"/>
          <a:stretch>
            <a:fillRect/>
          </a:stretch>
        </p:blipFill>
        <p:spPr>
          <a:xfrm>
            <a:off x="6233652" y="1763346"/>
            <a:ext cx="5825640" cy="4578460"/>
          </a:xfrm>
          <a:prstGeom prst="rect">
            <a:avLst/>
          </a:prstGeom>
        </p:spPr>
      </p:pic>
    </p:spTree>
    <p:extLst>
      <p:ext uri="{BB962C8B-B14F-4D97-AF65-F5344CB8AC3E}">
        <p14:creationId xmlns:p14="http://schemas.microsoft.com/office/powerpoint/2010/main" val="21098540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8340D-664B-FC16-94E4-BF83AC442342}"/>
              </a:ext>
            </a:extLst>
          </p:cNvPr>
          <p:cNvSpPr>
            <a:spLocks noGrp="1"/>
          </p:cNvSpPr>
          <p:nvPr>
            <p:ph type="title"/>
          </p:nvPr>
        </p:nvSpPr>
        <p:spPr>
          <a:xfrm>
            <a:off x="883330" y="444525"/>
            <a:ext cx="10925212" cy="1141497"/>
          </a:xfrm>
        </p:spPr>
        <p:txBody>
          <a:bodyPr>
            <a:norm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Correlation Heatmap of Voting Data</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
        <p:nvSpPr>
          <p:cNvPr id="4" name="Text Placeholder 3">
            <a:extLst>
              <a:ext uri="{FF2B5EF4-FFF2-40B4-BE49-F238E27FC236}">
                <a16:creationId xmlns:a16="http://schemas.microsoft.com/office/drawing/2014/main" id="{B9523040-69E8-A696-C707-C328BA0BE507}"/>
              </a:ext>
            </a:extLst>
          </p:cNvPr>
          <p:cNvSpPr>
            <a:spLocks noGrp="1"/>
          </p:cNvSpPr>
          <p:nvPr>
            <p:ph type="body" sz="half" idx="2"/>
          </p:nvPr>
        </p:nvSpPr>
        <p:spPr>
          <a:xfrm>
            <a:off x="0" y="1568914"/>
            <a:ext cx="6096000" cy="4657696"/>
          </a:xfrm>
        </p:spPr>
        <p:txBody>
          <a:bodyPr>
            <a:noAutofit/>
          </a:bodyPr>
          <a:lstStyle/>
          <a:p>
            <a:pPr marL="342900" indent="-342900" algn="l">
              <a:lnSpc>
                <a:spcPct val="150000"/>
              </a:lnSpc>
              <a:buClr>
                <a:schemeClr val="bg1"/>
              </a:buClr>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A heatmap visually represents data through color intensity, illustrating the magnitude of values across a matrix. This technique highlights patterns, correlations, and clusters within the data, making it easy to identify trends.</a:t>
            </a:r>
          </a:p>
          <a:p>
            <a:pPr marL="342900" indent="-342900" algn="l">
              <a:lnSpc>
                <a:spcPct val="150000"/>
              </a:lnSpc>
              <a:buClr>
                <a:schemeClr val="bg1"/>
              </a:buClr>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EVM Votes and Total Votes: There is a perfect correlation (correlation coefficient of 1) between EVM Votes and Total Votes, indicating that they vary in direct proportion with each other.</a:t>
            </a:r>
          </a:p>
          <a:p>
            <a:pPr marL="342900" indent="-342900" algn="l">
              <a:lnSpc>
                <a:spcPct val="150000"/>
              </a:lnSpc>
              <a:buClr>
                <a:schemeClr val="bg1"/>
              </a:buClr>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Percentage of Votes with EVM Votes: There is a very high correlation (correlation coefficient of 0.98) between Percentage of Votes and EVM Votes, suggesting that EVM Votes strongly influence the Percentage of Votes.</a:t>
            </a:r>
          </a:p>
        </p:txBody>
      </p:sp>
      <p:pic>
        <p:nvPicPr>
          <p:cNvPr id="5" name="Picture 4">
            <a:extLst>
              <a:ext uri="{FF2B5EF4-FFF2-40B4-BE49-F238E27FC236}">
                <a16:creationId xmlns:a16="http://schemas.microsoft.com/office/drawing/2014/main" id="{B34CAD0C-F802-37AB-E0B1-8DAD27737C57}"/>
              </a:ext>
            </a:extLst>
          </p:cNvPr>
          <p:cNvPicPr>
            <a:picLocks noChangeAspect="1"/>
          </p:cNvPicPr>
          <p:nvPr/>
        </p:nvPicPr>
        <p:blipFill>
          <a:blip r:embed="rId2"/>
          <a:stretch>
            <a:fillRect/>
          </a:stretch>
        </p:blipFill>
        <p:spPr>
          <a:xfrm>
            <a:off x="6365579" y="1726047"/>
            <a:ext cx="5639608" cy="5010040"/>
          </a:xfrm>
          <a:prstGeom prst="rect">
            <a:avLst/>
          </a:prstGeom>
        </p:spPr>
      </p:pic>
    </p:spTree>
    <p:extLst>
      <p:ext uri="{BB962C8B-B14F-4D97-AF65-F5344CB8AC3E}">
        <p14:creationId xmlns:p14="http://schemas.microsoft.com/office/powerpoint/2010/main" val="3533433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D6039-BAB8-A1A9-8B5C-518DC6A39CE4}"/>
              </a:ext>
            </a:extLst>
          </p:cNvPr>
          <p:cNvSpPr>
            <a:spLocks noGrp="1"/>
          </p:cNvSpPr>
          <p:nvPr>
            <p:ph type="ctrTitle"/>
          </p:nvPr>
        </p:nvSpPr>
        <p:spPr>
          <a:xfrm>
            <a:off x="1600200" y="351467"/>
            <a:ext cx="8991600" cy="1015217"/>
          </a:xfrm>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OBJECTIVES</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8E89B2E2-B62B-616B-B4EC-87B9B51F0602}"/>
              </a:ext>
            </a:extLst>
          </p:cNvPr>
          <p:cNvSpPr>
            <a:spLocks noGrp="1"/>
          </p:cNvSpPr>
          <p:nvPr>
            <p:ph type="subTitle" idx="1"/>
          </p:nvPr>
        </p:nvSpPr>
        <p:spPr>
          <a:xfrm>
            <a:off x="712839" y="1658165"/>
            <a:ext cx="10766322" cy="4506662"/>
          </a:xfrm>
        </p:spPr>
        <p:txBody>
          <a:bodyPr>
            <a:noAutofit/>
          </a:bodyPr>
          <a:lstStyle/>
          <a:p>
            <a:pPr marL="342900" indent="-342900" algn="l">
              <a:lnSpc>
                <a:spcPct val="170000"/>
              </a:lnSpc>
              <a:buClr>
                <a:schemeClr val="tx1"/>
              </a:buClr>
              <a:buFont typeface="Calibri" panose="020F0502020204030204" pitchFamily="34" charset="0"/>
              <a:buChar char="•"/>
            </a:pPr>
            <a:r>
              <a:rPr lang="en-US" sz="2200" dirty="0">
                <a:latin typeface="Calibri" panose="020F0502020204030204" pitchFamily="34" charset="0"/>
                <a:ea typeface="Calibri" panose="020F0502020204030204" pitchFamily="34" charset="0"/>
                <a:cs typeface="Calibri" panose="020F0502020204030204" pitchFamily="34" charset="0"/>
              </a:rPr>
              <a:t>The objective of analyzing the Election Results 2024 dataset is to understand voting patterns and trends across states and constituencies, evaluate the performance of candidates and political parties, and assess the impact of different voting methods. </a:t>
            </a:r>
          </a:p>
          <a:p>
            <a:pPr marL="342900" indent="-342900" algn="l">
              <a:lnSpc>
                <a:spcPct val="170000"/>
              </a:lnSpc>
              <a:buClr>
                <a:schemeClr val="tx1"/>
              </a:buClr>
              <a:buFont typeface="Calibri" panose="020F0502020204030204" pitchFamily="34" charset="0"/>
              <a:buChar char="•"/>
            </a:pPr>
            <a:r>
              <a:rPr lang="en-US" sz="2200" dirty="0">
                <a:latin typeface="Calibri" panose="020F0502020204030204" pitchFamily="34" charset="0"/>
                <a:ea typeface="Calibri" panose="020F0502020204030204" pitchFamily="34" charset="0"/>
                <a:cs typeface="Calibri" panose="020F0502020204030204" pitchFamily="34" charset="0"/>
              </a:rPr>
              <a:t>We aim to highlight key constituencies, explore demographic and socio-economic influences, and create visual representations to communicate our findings effectively. </a:t>
            </a:r>
          </a:p>
          <a:p>
            <a:pPr marL="342900" indent="-342900" algn="l">
              <a:lnSpc>
                <a:spcPct val="170000"/>
              </a:lnSpc>
              <a:buClr>
                <a:schemeClr val="tx1"/>
              </a:buClr>
              <a:buFont typeface="Calibri" panose="020F0502020204030204" pitchFamily="34" charset="0"/>
              <a:buChar char="•"/>
            </a:pPr>
            <a:r>
              <a:rPr lang="en-US" sz="2200" dirty="0">
                <a:latin typeface="Calibri" panose="020F0502020204030204" pitchFamily="34" charset="0"/>
                <a:ea typeface="Calibri" panose="020F0502020204030204" pitchFamily="34" charset="0"/>
                <a:cs typeface="Calibri" panose="020F0502020204030204" pitchFamily="34" charset="0"/>
              </a:rPr>
              <a:t>Additionally, we seek to forecast future electoral trends and provide actionable insights for political parties and candidates to enhance voter engagement and participation in future elections.</a:t>
            </a:r>
          </a:p>
          <a:p>
            <a:pPr algn="l"/>
            <a:endParaRPr lang="en-US" dirty="0">
              <a:latin typeface="Calibri" panose="020F0502020204030204" pitchFamily="34" charset="0"/>
              <a:ea typeface="Calibri" panose="020F0502020204030204" pitchFamily="34" charset="0"/>
              <a:cs typeface="Calibri" panose="020F0502020204030204" pitchFamily="34" charset="0"/>
            </a:endParaRPr>
          </a:p>
          <a:p>
            <a:pPr algn="l"/>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654712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2D83F-4F8C-5E48-778D-68F14BE83935}"/>
              </a:ext>
            </a:extLst>
          </p:cNvPr>
          <p:cNvSpPr>
            <a:spLocks noGrp="1"/>
          </p:cNvSpPr>
          <p:nvPr>
            <p:ph type="title"/>
          </p:nvPr>
        </p:nvSpPr>
        <p:spPr>
          <a:xfrm>
            <a:off x="1600200" y="1187245"/>
            <a:ext cx="8991600" cy="4483509"/>
          </a:xfrm>
        </p:spPr>
        <p:txBody>
          <a:bodyPr>
            <a:normAutofit/>
          </a:bodyPr>
          <a:lstStyle/>
          <a:p>
            <a:r>
              <a:rPr lang="en-IN" sz="6000" dirty="0">
                <a:latin typeface="Calibri" panose="020F0502020204030204" pitchFamily="34" charset="0"/>
                <a:ea typeface="Calibri" panose="020F0502020204030204" pitchFamily="34" charset="0"/>
                <a:cs typeface="Calibri" panose="020F0502020204030204" pitchFamily="34" charset="0"/>
              </a:rPr>
              <a:t>Machine learning </a:t>
            </a:r>
            <a:br>
              <a:rPr lang="en-IN" sz="6000" dirty="0">
                <a:latin typeface="Calibri" panose="020F0502020204030204" pitchFamily="34" charset="0"/>
                <a:ea typeface="Calibri" panose="020F0502020204030204" pitchFamily="34" charset="0"/>
                <a:cs typeface="Calibri" panose="020F0502020204030204" pitchFamily="34" charset="0"/>
              </a:rPr>
            </a:br>
            <a:r>
              <a:rPr lang="en-IN" sz="6000" dirty="0">
                <a:latin typeface="Calibri" panose="020F0502020204030204" pitchFamily="34" charset="0"/>
                <a:ea typeface="Calibri" panose="020F0502020204030204" pitchFamily="34" charset="0"/>
                <a:cs typeface="Calibri" panose="020F0502020204030204" pitchFamily="34" charset="0"/>
              </a:rPr>
              <a:t>modules</a:t>
            </a:r>
          </a:p>
        </p:txBody>
      </p:sp>
    </p:spTree>
    <p:extLst>
      <p:ext uri="{BB962C8B-B14F-4D97-AF65-F5344CB8AC3E}">
        <p14:creationId xmlns:p14="http://schemas.microsoft.com/office/powerpoint/2010/main" val="1753558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12643-85E4-1F00-CCE5-D11475C4658B}"/>
              </a:ext>
            </a:extLst>
          </p:cNvPr>
          <p:cNvSpPr>
            <a:spLocks noGrp="1"/>
          </p:cNvSpPr>
          <p:nvPr>
            <p:ph type="title"/>
          </p:nvPr>
        </p:nvSpPr>
        <p:spPr>
          <a:xfrm>
            <a:off x="639097" y="345260"/>
            <a:ext cx="10913806" cy="1188720"/>
          </a:xfrm>
        </p:spPr>
        <p:txBody>
          <a:bodyPr/>
          <a:lstStyle/>
          <a:p>
            <a:r>
              <a:rPr lang="en-IN" dirty="0"/>
              <a:t>Feature Engineering: Correlation Analysis:</a:t>
            </a:r>
          </a:p>
        </p:txBody>
      </p:sp>
      <p:sp>
        <p:nvSpPr>
          <p:cNvPr id="4" name="TextBox 3">
            <a:extLst>
              <a:ext uri="{FF2B5EF4-FFF2-40B4-BE49-F238E27FC236}">
                <a16:creationId xmlns:a16="http://schemas.microsoft.com/office/drawing/2014/main" id="{EFE29C37-5D71-EA9C-43EB-61B6C8104784}"/>
              </a:ext>
            </a:extLst>
          </p:cNvPr>
          <p:cNvSpPr txBox="1"/>
          <p:nvPr/>
        </p:nvSpPr>
        <p:spPr>
          <a:xfrm>
            <a:off x="855406" y="1771697"/>
            <a:ext cx="10697497" cy="4893647"/>
          </a:xfrm>
          <a:prstGeom prst="rect">
            <a:avLst/>
          </a:prstGeom>
          <a:noFill/>
        </p:spPr>
        <p:txBody>
          <a:bodyPr wrap="square">
            <a:spAutoFit/>
          </a:bodyPr>
          <a:lstStyle/>
          <a:p>
            <a:pPr>
              <a:lnSpc>
                <a:spcPct val="150000"/>
              </a:lnSpc>
            </a:pPr>
            <a:r>
              <a:rPr lang="en-US" sz="2400" b="1" dirty="0">
                <a:latin typeface="Calibri" panose="020F0502020204030204" pitchFamily="34" charset="0"/>
                <a:ea typeface="Calibri" panose="020F0502020204030204" pitchFamily="34" charset="0"/>
                <a:cs typeface="Calibri" panose="020F0502020204030204" pitchFamily="34" charset="0"/>
              </a:rPr>
              <a:t>Feature Engineering and Data Preparation</a:t>
            </a:r>
          </a:p>
          <a:p>
            <a:pPr>
              <a:lnSpc>
                <a:spcPct val="150000"/>
              </a:lnSpc>
            </a:pPr>
            <a:r>
              <a:rPr lang="en-US" sz="2000" b="1" dirty="0">
                <a:latin typeface="Calibri" panose="020F0502020204030204" pitchFamily="34" charset="0"/>
                <a:ea typeface="Calibri" panose="020F0502020204030204" pitchFamily="34" charset="0"/>
                <a:cs typeface="Calibri" panose="020F0502020204030204" pitchFamily="34" charset="0"/>
              </a:rPr>
              <a:t>Feature Selection: </a:t>
            </a: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Selecting </a:t>
            </a:r>
            <a:r>
              <a:rPr lang="en-US" sz="2000" dirty="0" err="1">
                <a:latin typeface="Calibri" panose="020F0502020204030204" pitchFamily="34" charset="0"/>
                <a:ea typeface="Calibri" panose="020F0502020204030204" pitchFamily="34" charset="0"/>
                <a:cs typeface="Calibri" panose="020F0502020204030204" pitchFamily="34" charset="0"/>
              </a:rPr>
              <a:t>EVM_Votes</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Postal_Votes</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Total_Votes</a:t>
            </a:r>
            <a:r>
              <a:rPr lang="en-US" sz="2000" dirty="0">
                <a:latin typeface="Calibri" panose="020F0502020204030204" pitchFamily="34" charset="0"/>
                <a:ea typeface="Calibri" panose="020F0502020204030204" pitchFamily="34" charset="0"/>
                <a:cs typeface="Calibri" panose="020F0502020204030204" pitchFamily="34" charset="0"/>
              </a:rPr>
              <a:t>, and </a:t>
            </a:r>
            <a:r>
              <a:rPr lang="en-US" sz="2000" dirty="0" err="1">
                <a:latin typeface="Calibri" panose="020F0502020204030204" pitchFamily="34" charset="0"/>
                <a:ea typeface="Calibri" panose="020F0502020204030204" pitchFamily="34" charset="0"/>
                <a:cs typeface="Calibri" panose="020F0502020204030204" pitchFamily="34" charset="0"/>
              </a:rPr>
              <a:t>Percentage_of_Votes</a:t>
            </a:r>
            <a:r>
              <a:rPr lang="en-US" sz="2000" dirty="0">
                <a:latin typeface="Calibri" panose="020F0502020204030204" pitchFamily="34" charset="0"/>
                <a:ea typeface="Calibri" panose="020F0502020204030204" pitchFamily="34" charset="0"/>
                <a:cs typeface="Calibri" panose="020F0502020204030204" pitchFamily="34" charset="0"/>
              </a:rPr>
              <a:t> as </a:t>
            </a:r>
            <a:r>
              <a:rPr lang="en-US" sz="2000" dirty="0" err="1">
                <a:latin typeface="Calibri" panose="020F0502020204030204" pitchFamily="34" charset="0"/>
                <a:ea typeface="Calibri" panose="020F0502020204030204" pitchFamily="34" charset="0"/>
                <a:cs typeface="Calibri" panose="020F0502020204030204" pitchFamily="34" charset="0"/>
              </a:rPr>
              <a:t>features.Selecting</a:t>
            </a:r>
            <a:r>
              <a:rPr lang="en-US" sz="2000" dirty="0">
                <a:latin typeface="Calibri" panose="020F0502020204030204" pitchFamily="34" charset="0"/>
                <a:ea typeface="Calibri" panose="020F0502020204030204" pitchFamily="34" charset="0"/>
                <a:cs typeface="Calibri" panose="020F0502020204030204" pitchFamily="34" charset="0"/>
              </a:rPr>
              <a:t> Result as the target variable.</a:t>
            </a:r>
          </a:p>
          <a:p>
            <a:r>
              <a:rPr lang="en-US" sz="2000" b="1" dirty="0">
                <a:latin typeface="Calibri" panose="020F0502020204030204" pitchFamily="34" charset="0"/>
                <a:ea typeface="Calibri" panose="020F0502020204030204" pitchFamily="34" charset="0"/>
                <a:cs typeface="Calibri" panose="020F0502020204030204" pitchFamily="34" charset="0"/>
              </a:rPr>
              <a:t>Train-Test Split: </a:t>
            </a: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Splitting the data into 70% training and 30% testing sets.</a:t>
            </a:r>
          </a:p>
          <a:p>
            <a:endParaRPr lang="en-US" sz="2000" dirty="0">
              <a:latin typeface="Calibri" panose="020F0502020204030204" pitchFamily="34" charset="0"/>
              <a:ea typeface="Calibri" panose="020F0502020204030204" pitchFamily="34" charset="0"/>
              <a:cs typeface="Calibri" panose="020F0502020204030204" pitchFamily="34" charset="0"/>
            </a:endParaRPr>
          </a:p>
          <a:p>
            <a:pPr>
              <a:lnSpc>
                <a:spcPct val="150000"/>
              </a:lnSpc>
            </a:pPr>
            <a:r>
              <a:rPr lang="en-US" sz="2400" b="1" dirty="0">
                <a:latin typeface="Calibri" panose="020F0502020204030204" pitchFamily="34" charset="0"/>
                <a:ea typeface="Calibri" panose="020F0502020204030204" pitchFamily="34" charset="0"/>
                <a:cs typeface="Calibri" panose="020F0502020204030204" pitchFamily="34" charset="0"/>
              </a:rPr>
              <a:t>Data Standardization</a:t>
            </a:r>
          </a:p>
          <a:p>
            <a:pPr>
              <a:lnSpc>
                <a:spcPct val="150000"/>
              </a:lnSpc>
            </a:pPr>
            <a:r>
              <a:rPr lang="en-US" sz="2000" b="1" dirty="0" err="1">
                <a:latin typeface="Calibri" panose="020F0502020204030204" pitchFamily="34" charset="0"/>
                <a:ea typeface="Calibri" panose="020F0502020204030204" pitchFamily="34" charset="0"/>
                <a:cs typeface="Calibri" panose="020F0502020204030204" pitchFamily="34" charset="0"/>
              </a:rPr>
              <a:t>StandardScaler</a:t>
            </a:r>
            <a:r>
              <a:rPr lang="en-US" sz="2000" b="1" dirty="0">
                <a:latin typeface="Calibri" panose="020F0502020204030204" pitchFamily="34" charset="0"/>
                <a:ea typeface="Calibri" panose="020F0502020204030204" pitchFamily="34" charset="0"/>
                <a:cs typeface="Calibri" panose="020F0502020204030204" pitchFamily="34" charset="0"/>
              </a:rPr>
              <a:t>: </a:t>
            </a: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Creating an instance of the </a:t>
            </a:r>
            <a:r>
              <a:rPr lang="en-US" sz="2000" dirty="0" err="1">
                <a:latin typeface="Calibri" panose="020F0502020204030204" pitchFamily="34" charset="0"/>
                <a:ea typeface="Calibri" panose="020F0502020204030204" pitchFamily="34" charset="0"/>
                <a:cs typeface="Calibri" panose="020F0502020204030204" pitchFamily="34" charset="0"/>
              </a:rPr>
              <a:t>StandardScaler</a:t>
            </a:r>
            <a:r>
              <a:rPr lang="en-US" sz="2000" dirty="0">
                <a:latin typeface="Calibri" panose="020F0502020204030204" pitchFamily="34" charset="0"/>
                <a:ea typeface="Calibri" panose="020F0502020204030204" pitchFamily="34" charset="0"/>
                <a:cs typeface="Calibri" panose="020F0502020204030204" pitchFamily="34" charset="0"/>
              </a:rPr>
              <a:t> to standardize features by removing the mean and scaling to unit variance.</a:t>
            </a: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Fitting the </a:t>
            </a:r>
            <a:r>
              <a:rPr lang="en-US" sz="2000" dirty="0" err="1">
                <a:latin typeface="Calibri" panose="020F0502020204030204" pitchFamily="34" charset="0"/>
                <a:ea typeface="Calibri" panose="020F0502020204030204" pitchFamily="34" charset="0"/>
                <a:cs typeface="Calibri" panose="020F0502020204030204" pitchFamily="34" charset="0"/>
              </a:rPr>
              <a:t>StandardScaler</a:t>
            </a:r>
            <a:r>
              <a:rPr lang="en-US" sz="2000" dirty="0">
                <a:latin typeface="Calibri" panose="020F0502020204030204" pitchFamily="34" charset="0"/>
                <a:ea typeface="Calibri" panose="020F0502020204030204" pitchFamily="34" charset="0"/>
                <a:cs typeface="Calibri" panose="020F0502020204030204" pitchFamily="34" charset="0"/>
              </a:rPr>
              <a:t> to the training data and transforming the training features.</a:t>
            </a: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Transforming the testing features using the fitted scaler.</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748705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12643-85E4-1F00-CCE5-D11475C4658B}"/>
              </a:ext>
            </a:extLst>
          </p:cNvPr>
          <p:cNvSpPr>
            <a:spLocks noGrp="1"/>
          </p:cNvSpPr>
          <p:nvPr>
            <p:ph type="title"/>
          </p:nvPr>
        </p:nvSpPr>
        <p:spPr>
          <a:xfrm>
            <a:off x="639097" y="345260"/>
            <a:ext cx="10913806" cy="785450"/>
          </a:xfrm>
        </p:spPr>
        <p:txBody>
          <a:bodyPr/>
          <a:lstStyle/>
          <a:p>
            <a:r>
              <a:rPr lang="en-IN" dirty="0"/>
              <a:t>Model training</a:t>
            </a:r>
          </a:p>
        </p:txBody>
      </p:sp>
      <p:sp>
        <p:nvSpPr>
          <p:cNvPr id="4" name="TextBox 3">
            <a:extLst>
              <a:ext uri="{FF2B5EF4-FFF2-40B4-BE49-F238E27FC236}">
                <a16:creationId xmlns:a16="http://schemas.microsoft.com/office/drawing/2014/main" id="{EFE29C37-5D71-EA9C-43EB-61B6C8104784}"/>
              </a:ext>
            </a:extLst>
          </p:cNvPr>
          <p:cNvSpPr txBox="1"/>
          <p:nvPr/>
        </p:nvSpPr>
        <p:spPr>
          <a:xfrm>
            <a:off x="314633" y="1388240"/>
            <a:ext cx="11877367" cy="503535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Algorithms and Models Used: </a:t>
            </a:r>
            <a:r>
              <a:rPr lang="en-US" dirty="0">
                <a:latin typeface="Calibri" panose="020F0502020204030204" pitchFamily="34" charset="0"/>
                <a:ea typeface="Calibri" panose="020F0502020204030204" pitchFamily="34" charset="0"/>
                <a:cs typeface="Calibri" panose="020F0502020204030204" pitchFamily="34" charset="0"/>
              </a:rPr>
              <a:t>Several machine learning models were explored, including linear regression, decision trees, random forests, and gradient boosting. These models were chosen for their ability to handle complex data and produce accurate predictions.</a:t>
            </a:r>
          </a:p>
          <a:p>
            <a:pPr marL="285750" indent="-285750">
              <a:lnSpc>
                <a:spcPct val="150000"/>
              </a:lnSpc>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Explanation of Why These Models Were Chosen: </a:t>
            </a:r>
            <a:r>
              <a:rPr lang="en-US" dirty="0">
                <a:latin typeface="Calibri" panose="020F0502020204030204" pitchFamily="34" charset="0"/>
                <a:ea typeface="Calibri" panose="020F0502020204030204" pitchFamily="34" charset="0"/>
                <a:cs typeface="Calibri" panose="020F0502020204030204" pitchFamily="34" charset="0"/>
              </a:rPr>
              <a:t>These models were selected based on their performance in similar predictive tasks, their ability to handle large datasets, and their interpretability. Each model offers different strengths, making them suitable for comparison.</a:t>
            </a:r>
          </a:p>
          <a:p>
            <a:pPr marL="285750" indent="-285750">
              <a:lnSpc>
                <a:spcPct val="150000"/>
              </a:lnSpc>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Steps in the Modeling Process: </a:t>
            </a:r>
            <a:r>
              <a:rPr lang="en-US" dirty="0">
                <a:latin typeface="Calibri" panose="020F0502020204030204" pitchFamily="34" charset="0"/>
                <a:ea typeface="Calibri" panose="020F0502020204030204" pitchFamily="34" charset="0"/>
                <a:cs typeface="Calibri" panose="020F0502020204030204" pitchFamily="34" charset="0"/>
              </a:rPr>
              <a:t>The process involved splitting the data into training and testing sets, training the models on the training data, tuning hyperparameters for optimal performance, and validating the models using the testing data.</a:t>
            </a:r>
            <a:endParaRPr lang="en-US" b="1" dirty="0">
              <a:latin typeface="Calibri" panose="020F0502020204030204" pitchFamily="34" charset="0"/>
              <a:ea typeface="Calibri" panose="020F0502020204030204" pitchFamily="34" charset="0"/>
              <a:cs typeface="Calibri" panose="020F0502020204030204" pitchFamily="34" charset="0"/>
            </a:endParaRPr>
          </a:p>
          <a:p>
            <a:pPr marL="285750" indent="-285750">
              <a:lnSpc>
                <a:spcPct val="150000"/>
              </a:lnSpc>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Details on the Training Process: </a:t>
            </a:r>
            <a:r>
              <a:rPr lang="en-US" dirty="0">
                <a:latin typeface="Calibri" panose="020F0502020204030204" pitchFamily="34" charset="0"/>
                <a:ea typeface="Calibri" panose="020F0502020204030204" pitchFamily="34" charset="0"/>
                <a:cs typeface="Calibri" panose="020F0502020204030204" pitchFamily="34" charset="0"/>
              </a:rPr>
              <a:t>Models were trained using historical election data and demographic features. Training involved iteratively refining model parameters and assessing performance through cross-validation techniques.</a:t>
            </a:r>
          </a:p>
          <a:p>
            <a:pPr marL="285750" indent="-285750">
              <a:lnSpc>
                <a:spcPct val="150000"/>
              </a:lnSpc>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Training and Validation Results: </a:t>
            </a:r>
            <a:r>
              <a:rPr lang="en-US" dirty="0">
                <a:latin typeface="Calibri" panose="020F0502020204030204" pitchFamily="34" charset="0"/>
                <a:ea typeface="Calibri" panose="020F0502020204030204" pitchFamily="34" charset="0"/>
                <a:cs typeface="Calibri" panose="020F0502020204030204" pitchFamily="34" charset="0"/>
              </a:rPr>
              <a:t>The results from training and validation phases indicated which models performed best on the training data. Metrics such as accuracy, precision, recall, and F1 score were used to evaluate performance.</a:t>
            </a:r>
          </a:p>
        </p:txBody>
      </p:sp>
    </p:spTree>
    <p:extLst>
      <p:ext uri="{BB962C8B-B14F-4D97-AF65-F5344CB8AC3E}">
        <p14:creationId xmlns:p14="http://schemas.microsoft.com/office/powerpoint/2010/main" val="16568335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8340D-664B-FC16-94E4-BF83AC442342}"/>
              </a:ext>
            </a:extLst>
          </p:cNvPr>
          <p:cNvSpPr>
            <a:spLocks noGrp="1"/>
          </p:cNvSpPr>
          <p:nvPr>
            <p:ph type="title"/>
          </p:nvPr>
        </p:nvSpPr>
        <p:spPr>
          <a:xfrm>
            <a:off x="883330" y="444525"/>
            <a:ext cx="10925212" cy="1141497"/>
          </a:xfrm>
        </p:spPr>
        <p:txBody>
          <a:bodyPr>
            <a:norm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Logistic Regression</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
        <p:nvSpPr>
          <p:cNvPr id="4" name="Text Placeholder 3">
            <a:extLst>
              <a:ext uri="{FF2B5EF4-FFF2-40B4-BE49-F238E27FC236}">
                <a16:creationId xmlns:a16="http://schemas.microsoft.com/office/drawing/2014/main" id="{B9523040-69E8-A696-C707-C328BA0BE507}"/>
              </a:ext>
            </a:extLst>
          </p:cNvPr>
          <p:cNvSpPr>
            <a:spLocks noGrp="1"/>
          </p:cNvSpPr>
          <p:nvPr>
            <p:ph type="body" sz="half" idx="2"/>
          </p:nvPr>
        </p:nvSpPr>
        <p:spPr>
          <a:xfrm>
            <a:off x="802630" y="1568914"/>
            <a:ext cx="4683770" cy="4657696"/>
          </a:xfrm>
        </p:spPr>
        <p:txBody>
          <a:bodyPr>
            <a:noAutofit/>
          </a:bodyPr>
          <a:lstStyle/>
          <a:p>
            <a:pPr marL="342900" indent="-342900" algn="l">
              <a:lnSpc>
                <a:spcPct val="150000"/>
              </a:lnSpc>
              <a:buClr>
                <a:schemeClr val="bg1"/>
              </a:buClr>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Logistic Regression is a statistical model used for binary classification tasks.</a:t>
            </a:r>
          </a:p>
          <a:p>
            <a:pPr marL="342900" indent="-342900" algn="l">
              <a:lnSpc>
                <a:spcPct val="150000"/>
              </a:lnSpc>
              <a:buClr>
                <a:schemeClr val="bg1"/>
              </a:buClr>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It predicts the probability of a target value based on input features, using a logistic function.</a:t>
            </a:r>
          </a:p>
          <a:p>
            <a:pPr marL="342900" indent="-342900" algn="l">
              <a:lnSpc>
                <a:spcPct val="150000"/>
              </a:lnSpc>
              <a:buClr>
                <a:schemeClr val="bg1"/>
              </a:buClr>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Operation: It estimates coefficients for each feature to maximize the likelihood of correctly classifying the target.</a:t>
            </a:r>
          </a:p>
          <a:p>
            <a:pPr marL="342900" indent="-342900" algn="l">
              <a:lnSpc>
                <a:spcPct val="150000"/>
              </a:lnSpc>
              <a:buClr>
                <a:schemeClr val="bg1"/>
              </a:buClr>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Usage: Widely used for its simplicity, efficiency, and effectiveness in binary classification problems.</a:t>
            </a:r>
          </a:p>
        </p:txBody>
      </p:sp>
      <p:pic>
        <p:nvPicPr>
          <p:cNvPr id="6" name="Picture 5">
            <a:extLst>
              <a:ext uri="{FF2B5EF4-FFF2-40B4-BE49-F238E27FC236}">
                <a16:creationId xmlns:a16="http://schemas.microsoft.com/office/drawing/2014/main" id="{F9E01093-FF13-00EF-E3FF-1C8EE2CE13F5}"/>
              </a:ext>
            </a:extLst>
          </p:cNvPr>
          <p:cNvPicPr>
            <a:picLocks noChangeAspect="1"/>
          </p:cNvPicPr>
          <p:nvPr/>
        </p:nvPicPr>
        <p:blipFill>
          <a:blip r:embed="rId2"/>
          <a:stretch>
            <a:fillRect/>
          </a:stretch>
        </p:blipFill>
        <p:spPr>
          <a:xfrm>
            <a:off x="6932467" y="1719488"/>
            <a:ext cx="4437964" cy="3258584"/>
          </a:xfrm>
          <a:prstGeom prst="rect">
            <a:avLst/>
          </a:prstGeom>
          <a:ln>
            <a:solidFill>
              <a:schemeClr val="tx1"/>
            </a:solidFill>
          </a:ln>
        </p:spPr>
      </p:pic>
      <p:pic>
        <p:nvPicPr>
          <p:cNvPr id="8" name="Picture 7">
            <a:extLst>
              <a:ext uri="{FF2B5EF4-FFF2-40B4-BE49-F238E27FC236}">
                <a16:creationId xmlns:a16="http://schemas.microsoft.com/office/drawing/2014/main" id="{DD7E21FE-E1EA-7279-1187-3ED71BE3FE72}"/>
              </a:ext>
            </a:extLst>
          </p:cNvPr>
          <p:cNvPicPr>
            <a:picLocks noChangeAspect="1"/>
          </p:cNvPicPr>
          <p:nvPr/>
        </p:nvPicPr>
        <p:blipFill>
          <a:blip r:embed="rId3"/>
          <a:stretch>
            <a:fillRect/>
          </a:stretch>
        </p:blipFill>
        <p:spPr>
          <a:xfrm>
            <a:off x="7237022" y="5111538"/>
            <a:ext cx="3828854" cy="1626082"/>
          </a:xfrm>
          <a:prstGeom prst="rect">
            <a:avLst/>
          </a:prstGeom>
          <a:ln>
            <a:solidFill>
              <a:schemeClr val="tx1"/>
            </a:solidFill>
          </a:ln>
        </p:spPr>
      </p:pic>
    </p:spTree>
    <p:extLst>
      <p:ext uri="{BB962C8B-B14F-4D97-AF65-F5344CB8AC3E}">
        <p14:creationId xmlns:p14="http://schemas.microsoft.com/office/powerpoint/2010/main" val="13304783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8340D-664B-FC16-94E4-BF83AC442342}"/>
              </a:ext>
            </a:extLst>
          </p:cNvPr>
          <p:cNvSpPr>
            <a:spLocks noGrp="1"/>
          </p:cNvSpPr>
          <p:nvPr>
            <p:ph type="title"/>
          </p:nvPr>
        </p:nvSpPr>
        <p:spPr>
          <a:xfrm>
            <a:off x="883330" y="444525"/>
            <a:ext cx="10925212" cy="1141497"/>
          </a:xfrm>
        </p:spPr>
        <p:txBody>
          <a:bodyPr>
            <a:norm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Decision Tree</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
        <p:nvSpPr>
          <p:cNvPr id="4" name="Text Placeholder 3">
            <a:extLst>
              <a:ext uri="{FF2B5EF4-FFF2-40B4-BE49-F238E27FC236}">
                <a16:creationId xmlns:a16="http://schemas.microsoft.com/office/drawing/2014/main" id="{B9523040-69E8-A696-C707-C328BA0BE507}"/>
              </a:ext>
            </a:extLst>
          </p:cNvPr>
          <p:cNvSpPr>
            <a:spLocks noGrp="1"/>
          </p:cNvSpPr>
          <p:nvPr>
            <p:ph type="body" sz="half" idx="2"/>
          </p:nvPr>
        </p:nvSpPr>
        <p:spPr>
          <a:xfrm>
            <a:off x="392811" y="1884019"/>
            <a:ext cx="5083756" cy="4657696"/>
          </a:xfrm>
        </p:spPr>
        <p:txBody>
          <a:bodyPr>
            <a:noAutofit/>
          </a:bodyPr>
          <a:lstStyle/>
          <a:p>
            <a:pPr marL="342900" indent="-342900" algn="l">
              <a:lnSpc>
                <a:spcPct val="150000"/>
              </a:lnSpc>
              <a:buClr>
                <a:schemeClr val="bg1"/>
              </a:buClr>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A decision tree is a predictive model  that maps features to conclusions about a target value . </a:t>
            </a:r>
          </a:p>
          <a:p>
            <a:pPr marL="342900" indent="-342900" algn="l">
              <a:lnSpc>
                <a:spcPct val="150000"/>
              </a:lnSpc>
              <a:buClr>
                <a:schemeClr val="bg1"/>
              </a:buClr>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It operates by recursively partitioning the data into subsets based on the most significant attribute at each node, forming  a tree-like structure where leaf nodes represent  the class labels or outcomes </a:t>
            </a:r>
          </a:p>
          <a:p>
            <a:pPr marL="342900" indent="-342900" algn="l">
              <a:lnSpc>
                <a:spcPct val="150000"/>
              </a:lnSpc>
              <a:buClr>
                <a:schemeClr val="bg1"/>
              </a:buClr>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It widely used in machine learning  for its interpretability and ability to handle both numerical and categorical data.</a:t>
            </a:r>
          </a:p>
        </p:txBody>
      </p:sp>
      <p:pic>
        <p:nvPicPr>
          <p:cNvPr id="10" name="Picture 9">
            <a:extLst>
              <a:ext uri="{FF2B5EF4-FFF2-40B4-BE49-F238E27FC236}">
                <a16:creationId xmlns:a16="http://schemas.microsoft.com/office/drawing/2014/main" id="{E5EE715B-4E7A-F141-185C-F1B77AD55C1F}"/>
              </a:ext>
            </a:extLst>
          </p:cNvPr>
          <p:cNvPicPr>
            <a:picLocks noChangeAspect="1"/>
          </p:cNvPicPr>
          <p:nvPr/>
        </p:nvPicPr>
        <p:blipFill>
          <a:blip r:embed="rId2"/>
          <a:stretch>
            <a:fillRect/>
          </a:stretch>
        </p:blipFill>
        <p:spPr>
          <a:xfrm>
            <a:off x="6919293" y="1714725"/>
            <a:ext cx="4609349" cy="3339056"/>
          </a:xfrm>
          <a:prstGeom prst="rect">
            <a:avLst/>
          </a:prstGeom>
          <a:ln>
            <a:solidFill>
              <a:schemeClr val="tx1"/>
            </a:solidFill>
          </a:ln>
        </p:spPr>
      </p:pic>
      <p:pic>
        <p:nvPicPr>
          <p:cNvPr id="12" name="Picture 11">
            <a:extLst>
              <a:ext uri="{FF2B5EF4-FFF2-40B4-BE49-F238E27FC236}">
                <a16:creationId xmlns:a16="http://schemas.microsoft.com/office/drawing/2014/main" id="{6FE4E85C-0954-963A-0324-5FC68D133252}"/>
              </a:ext>
            </a:extLst>
          </p:cNvPr>
          <p:cNvPicPr>
            <a:picLocks noChangeAspect="1"/>
          </p:cNvPicPr>
          <p:nvPr/>
        </p:nvPicPr>
        <p:blipFill>
          <a:blip r:embed="rId3"/>
          <a:stretch>
            <a:fillRect/>
          </a:stretch>
        </p:blipFill>
        <p:spPr>
          <a:xfrm>
            <a:off x="7581151" y="5202148"/>
            <a:ext cx="3496346" cy="1528033"/>
          </a:xfrm>
          <a:prstGeom prst="rect">
            <a:avLst/>
          </a:prstGeom>
          <a:ln>
            <a:solidFill>
              <a:schemeClr val="tx1"/>
            </a:solidFill>
          </a:ln>
        </p:spPr>
      </p:pic>
    </p:spTree>
    <p:extLst>
      <p:ext uri="{BB962C8B-B14F-4D97-AF65-F5344CB8AC3E}">
        <p14:creationId xmlns:p14="http://schemas.microsoft.com/office/powerpoint/2010/main" val="39107491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8340D-664B-FC16-94E4-BF83AC442342}"/>
              </a:ext>
            </a:extLst>
          </p:cNvPr>
          <p:cNvSpPr>
            <a:spLocks noGrp="1"/>
          </p:cNvSpPr>
          <p:nvPr>
            <p:ph type="title"/>
          </p:nvPr>
        </p:nvSpPr>
        <p:spPr>
          <a:xfrm>
            <a:off x="883330" y="444525"/>
            <a:ext cx="10925212" cy="1141497"/>
          </a:xfrm>
        </p:spPr>
        <p:txBody>
          <a:bodyPr>
            <a:normAutofit/>
          </a:bodyPr>
          <a:lstStyle/>
          <a:p>
            <a:r>
              <a:rPr lang="en-US" sz="2400" dirty="0" err="1">
                <a:latin typeface="Calibri" panose="020F0502020204030204" pitchFamily="34" charset="0"/>
                <a:ea typeface="Calibri" panose="020F0502020204030204" pitchFamily="34" charset="0"/>
                <a:cs typeface="Calibri" panose="020F0502020204030204" pitchFamily="34" charset="0"/>
              </a:rPr>
              <a:t>RANDOm</a:t>
            </a:r>
            <a:r>
              <a:rPr lang="en-US" sz="2400" dirty="0">
                <a:latin typeface="Calibri" panose="020F0502020204030204" pitchFamily="34" charset="0"/>
                <a:ea typeface="Calibri" panose="020F0502020204030204" pitchFamily="34" charset="0"/>
                <a:cs typeface="Calibri" panose="020F0502020204030204" pitchFamily="34" charset="0"/>
              </a:rPr>
              <a:t> forest</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
        <p:nvSpPr>
          <p:cNvPr id="4" name="Text Placeholder 3">
            <a:extLst>
              <a:ext uri="{FF2B5EF4-FFF2-40B4-BE49-F238E27FC236}">
                <a16:creationId xmlns:a16="http://schemas.microsoft.com/office/drawing/2014/main" id="{B9523040-69E8-A696-C707-C328BA0BE507}"/>
              </a:ext>
            </a:extLst>
          </p:cNvPr>
          <p:cNvSpPr>
            <a:spLocks noGrp="1"/>
          </p:cNvSpPr>
          <p:nvPr>
            <p:ph type="body" sz="half" idx="2"/>
          </p:nvPr>
        </p:nvSpPr>
        <p:spPr>
          <a:xfrm>
            <a:off x="501445" y="1568914"/>
            <a:ext cx="5309420" cy="4657696"/>
          </a:xfrm>
        </p:spPr>
        <p:txBody>
          <a:bodyPr>
            <a:noAutofit/>
          </a:bodyPr>
          <a:lstStyle/>
          <a:p>
            <a:pPr marL="342900" indent="-342900" algn="l">
              <a:lnSpc>
                <a:spcPct val="150000"/>
              </a:lnSpc>
              <a:buClr>
                <a:schemeClr val="bg1"/>
              </a:buClr>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Random Forest is an ensemble learning method that combines multiple decision trees to improve prediction accuracy.</a:t>
            </a:r>
          </a:p>
          <a:p>
            <a:pPr marL="342900" indent="-342900" algn="l">
              <a:lnSpc>
                <a:spcPct val="150000"/>
              </a:lnSpc>
              <a:buClr>
                <a:schemeClr val="bg1"/>
              </a:buClr>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It operates by creating many decision trees and averaging their predictions (for regression) or using majority voting (for classification).</a:t>
            </a:r>
          </a:p>
          <a:p>
            <a:pPr marL="342900" indent="-342900" algn="l">
              <a:lnSpc>
                <a:spcPct val="150000"/>
              </a:lnSpc>
              <a:buClr>
                <a:schemeClr val="bg1"/>
              </a:buClr>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Operation: Each tree is trained on a random subset of the data, enhancing robustness and reducing overfitting.</a:t>
            </a:r>
          </a:p>
          <a:p>
            <a:pPr marL="342900" indent="-342900" algn="l">
              <a:lnSpc>
                <a:spcPct val="150000"/>
              </a:lnSpc>
              <a:buClr>
                <a:schemeClr val="bg1"/>
              </a:buClr>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Usage: Popular for its high accuracy, ability to handle large datasets, and resilience to overfitting.</a:t>
            </a:r>
          </a:p>
        </p:txBody>
      </p:sp>
      <p:pic>
        <p:nvPicPr>
          <p:cNvPr id="8" name="Picture 7">
            <a:extLst>
              <a:ext uri="{FF2B5EF4-FFF2-40B4-BE49-F238E27FC236}">
                <a16:creationId xmlns:a16="http://schemas.microsoft.com/office/drawing/2014/main" id="{D7A92AA6-A91B-1842-BE02-6A9E37D7EB53}"/>
              </a:ext>
            </a:extLst>
          </p:cNvPr>
          <p:cNvPicPr>
            <a:picLocks noChangeAspect="1"/>
          </p:cNvPicPr>
          <p:nvPr/>
        </p:nvPicPr>
        <p:blipFill>
          <a:blip r:embed="rId2"/>
          <a:stretch>
            <a:fillRect/>
          </a:stretch>
        </p:blipFill>
        <p:spPr>
          <a:xfrm>
            <a:off x="6811037" y="1735383"/>
            <a:ext cx="4676264" cy="3387234"/>
          </a:xfrm>
          <a:prstGeom prst="rect">
            <a:avLst/>
          </a:prstGeom>
          <a:ln>
            <a:solidFill>
              <a:schemeClr val="tx1"/>
            </a:solidFill>
          </a:ln>
        </p:spPr>
      </p:pic>
      <p:pic>
        <p:nvPicPr>
          <p:cNvPr id="10" name="Picture 9">
            <a:extLst>
              <a:ext uri="{FF2B5EF4-FFF2-40B4-BE49-F238E27FC236}">
                <a16:creationId xmlns:a16="http://schemas.microsoft.com/office/drawing/2014/main" id="{E5D91FD0-C60E-071A-2D57-C3099B0B37CB}"/>
              </a:ext>
            </a:extLst>
          </p:cNvPr>
          <p:cNvPicPr>
            <a:picLocks noChangeAspect="1"/>
          </p:cNvPicPr>
          <p:nvPr/>
        </p:nvPicPr>
        <p:blipFill>
          <a:blip r:embed="rId3"/>
          <a:stretch>
            <a:fillRect/>
          </a:stretch>
        </p:blipFill>
        <p:spPr>
          <a:xfrm>
            <a:off x="7328826" y="5271978"/>
            <a:ext cx="3640685" cy="1514738"/>
          </a:xfrm>
          <a:prstGeom prst="rect">
            <a:avLst/>
          </a:prstGeom>
          <a:ln>
            <a:solidFill>
              <a:schemeClr val="tx1"/>
            </a:solidFill>
          </a:ln>
        </p:spPr>
      </p:pic>
    </p:spTree>
    <p:extLst>
      <p:ext uri="{BB962C8B-B14F-4D97-AF65-F5344CB8AC3E}">
        <p14:creationId xmlns:p14="http://schemas.microsoft.com/office/powerpoint/2010/main" val="26096047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8340D-664B-FC16-94E4-BF83AC442342}"/>
              </a:ext>
            </a:extLst>
          </p:cNvPr>
          <p:cNvSpPr>
            <a:spLocks noGrp="1"/>
          </p:cNvSpPr>
          <p:nvPr>
            <p:ph type="title"/>
          </p:nvPr>
        </p:nvSpPr>
        <p:spPr>
          <a:xfrm>
            <a:off x="883330" y="444525"/>
            <a:ext cx="10925212" cy="1141497"/>
          </a:xfrm>
        </p:spPr>
        <p:txBody>
          <a:bodyPr>
            <a:norm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K-Nearest </a:t>
            </a:r>
            <a:r>
              <a:rPr lang="en-US" sz="2400" dirty="0" err="1">
                <a:latin typeface="Calibri" panose="020F0502020204030204" pitchFamily="34" charset="0"/>
                <a:ea typeface="Calibri" panose="020F0502020204030204" pitchFamily="34" charset="0"/>
                <a:cs typeface="Calibri" panose="020F0502020204030204" pitchFamily="34" charset="0"/>
              </a:rPr>
              <a:t>Neighbour</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
        <p:nvSpPr>
          <p:cNvPr id="4" name="Text Placeholder 3">
            <a:extLst>
              <a:ext uri="{FF2B5EF4-FFF2-40B4-BE49-F238E27FC236}">
                <a16:creationId xmlns:a16="http://schemas.microsoft.com/office/drawing/2014/main" id="{B9523040-69E8-A696-C707-C328BA0BE507}"/>
              </a:ext>
            </a:extLst>
          </p:cNvPr>
          <p:cNvSpPr>
            <a:spLocks noGrp="1"/>
          </p:cNvSpPr>
          <p:nvPr>
            <p:ph type="body" sz="half" idx="2"/>
          </p:nvPr>
        </p:nvSpPr>
        <p:spPr>
          <a:xfrm>
            <a:off x="0" y="1568914"/>
            <a:ext cx="6096000" cy="4657696"/>
          </a:xfrm>
        </p:spPr>
        <p:txBody>
          <a:bodyPr>
            <a:noAutofit/>
          </a:bodyPr>
          <a:lstStyle/>
          <a:p>
            <a:pPr marL="342900" indent="-342900" algn="l">
              <a:lnSpc>
                <a:spcPct val="150000"/>
              </a:lnSpc>
              <a:buClr>
                <a:schemeClr val="bg1"/>
              </a:buClr>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K-Nearest Neighbors (KNN) is a simple, instance-based learning algorithm used for classification and regression.</a:t>
            </a:r>
          </a:p>
          <a:p>
            <a:pPr marL="342900" indent="-342900" algn="l">
              <a:lnSpc>
                <a:spcPct val="150000"/>
              </a:lnSpc>
              <a:buClr>
                <a:schemeClr val="bg1"/>
              </a:buClr>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It operates by finding the 'k' closest data points to the input and predicting the target based on the majority class (for classification) or average value (for regression) of these neighbors.</a:t>
            </a:r>
          </a:p>
          <a:p>
            <a:pPr marL="342900" indent="-342900" algn="l">
              <a:lnSpc>
                <a:spcPct val="150000"/>
              </a:lnSpc>
              <a:buClr>
                <a:schemeClr val="bg1"/>
              </a:buClr>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Operation: Calculates the distance between input features and training samples to find the nearest neighbors.</a:t>
            </a:r>
          </a:p>
          <a:p>
            <a:pPr marL="342900" indent="-342900" algn="l">
              <a:lnSpc>
                <a:spcPct val="150000"/>
              </a:lnSpc>
              <a:buClr>
                <a:schemeClr val="bg1"/>
              </a:buClr>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Usage: Known for its simplicity and effectiveness, especially in small datasets, but can be computationally intensive for large datasets.</a:t>
            </a:r>
          </a:p>
        </p:txBody>
      </p:sp>
      <p:pic>
        <p:nvPicPr>
          <p:cNvPr id="6" name="Picture 5">
            <a:extLst>
              <a:ext uri="{FF2B5EF4-FFF2-40B4-BE49-F238E27FC236}">
                <a16:creationId xmlns:a16="http://schemas.microsoft.com/office/drawing/2014/main" id="{35327B03-5B29-A4C6-5B6A-F01FD9D0730F}"/>
              </a:ext>
            </a:extLst>
          </p:cNvPr>
          <p:cNvPicPr>
            <a:picLocks noChangeAspect="1"/>
          </p:cNvPicPr>
          <p:nvPr/>
        </p:nvPicPr>
        <p:blipFill>
          <a:blip r:embed="rId2"/>
          <a:stretch>
            <a:fillRect/>
          </a:stretch>
        </p:blipFill>
        <p:spPr>
          <a:xfrm>
            <a:off x="6676184" y="1676696"/>
            <a:ext cx="4768564" cy="3504608"/>
          </a:xfrm>
          <a:prstGeom prst="rect">
            <a:avLst/>
          </a:prstGeom>
          <a:ln>
            <a:solidFill>
              <a:schemeClr val="tx1"/>
            </a:solidFill>
          </a:ln>
        </p:spPr>
      </p:pic>
      <p:pic>
        <p:nvPicPr>
          <p:cNvPr id="8" name="Picture 7">
            <a:extLst>
              <a:ext uri="{FF2B5EF4-FFF2-40B4-BE49-F238E27FC236}">
                <a16:creationId xmlns:a16="http://schemas.microsoft.com/office/drawing/2014/main" id="{C8D9EFF6-878A-D277-6EA3-8510117FB06B}"/>
              </a:ext>
            </a:extLst>
          </p:cNvPr>
          <p:cNvPicPr>
            <a:picLocks noChangeAspect="1"/>
          </p:cNvPicPr>
          <p:nvPr/>
        </p:nvPicPr>
        <p:blipFill>
          <a:blip r:embed="rId3"/>
          <a:stretch>
            <a:fillRect/>
          </a:stretch>
        </p:blipFill>
        <p:spPr>
          <a:xfrm>
            <a:off x="7343072" y="5271978"/>
            <a:ext cx="3434787" cy="1488972"/>
          </a:xfrm>
          <a:prstGeom prst="rect">
            <a:avLst/>
          </a:prstGeom>
          <a:ln>
            <a:solidFill>
              <a:schemeClr val="tx1"/>
            </a:solidFill>
          </a:ln>
        </p:spPr>
      </p:pic>
    </p:spTree>
    <p:extLst>
      <p:ext uri="{BB962C8B-B14F-4D97-AF65-F5344CB8AC3E}">
        <p14:creationId xmlns:p14="http://schemas.microsoft.com/office/powerpoint/2010/main" val="7772944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8340D-664B-FC16-94E4-BF83AC442342}"/>
              </a:ext>
            </a:extLst>
          </p:cNvPr>
          <p:cNvSpPr>
            <a:spLocks noGrp="1"/>
          </p:cNvSpPr>
          <p:nvPr>
            <p:ph type="title"/>
          </p:nvPr>
        </p:nvSpPr>
        <p:spPr>
          <a:xfrm>
            <a:off x="883330" y="444525"/>
            <a:ext cx="10925212" cy="1141497"/>
          </a:xfrm>
        </p:spPr>
        <p:txBody>
          <a:bodyPr>
            <a:norm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Naive Bayes</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
        <p:nvSpPr>
          <p:cNvPr id="4" name="Text Placeholder 3">
            <a:extLst>
              <a:ext uri="{FF2B5EF4-FFF2-40B4-BE49-F238E27FC236}">
                <a16:creationId xmlns:a16="http://schemas.microsoft.com/office/drawing/2014/main" id="{B9523040-69E8-A696-C707-C328BA0BE507}"/>
              </a:ext>
            </a:extLst>
          </p:cNvPr>
          <p:cNvSpPr>
            <a:spLocks noGrp="1"/>
          </p:cNvSpPr>
          <p:nvPr>
            <p:ph type="body" sz="half" idx="2"/>
          </p:nvPr>
        </p:nvSpPr>
        <p:spPr>
          <a:xfrm>
            <a:off x="235974" y="1568914"/>
            <a:ext cx="5614220" cy="4657696"/>
          </a:xfrm>
        </p:spPr>
        <p:txBody>
          <a:bodyPr>
            <a:noAutofit/>
          </a:bodyPr>
          <a:lstStyle/>
          <a:p>
            <a:pPr marL="342900" indent="-342900" algn="l">
              <a:lnSpc>
                <a:spcPct val="150000"/>
              </a:lnSpc>
              <a:buClr>
                <a:schemeClr val="bg1"/>
              </a:buClr>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Naive Bayes is a probabilistic model based on Bayes' Theorem, assuming independence between features.</a:t>
            </a:r>
          </a:p>
          <a:p>
            <a:pPr marL="342900" indent="-342900" algn="l">
              <a:lnSpc>
                <a:spcPct val="150000"/>
              </a:lnSpc>
              <a:buClr>
                <a:schemeClr val="bg1"/>
              </a:buClr>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It operates by calculating the probability of each class given the input features and selecting the class with the highest probability.</a:t>
            </a:r>
          </a:p>
          <a:p>
            <a:pPr marL="342900" indent="-342900" algn="l">
              <a:lnSpc>
                <a:spcPct val="150000"/>
              </a:lnSpc>
              <a:buClr>
                <a:schemeClr val="bg1"/>
              </a:buClr>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Operation: Uses the likelihood of each feature given a class and the prior probability of the class to make predictions.</a:t>
            </a:r>
          </a:p>
          <a:p>
            <a:pPr marL="342900" indent="-342900" algn="l">
              <a:lnSpc>
                <a:spcPct val="150000"/>
              </a:lnSpc>
              <a:buClr>
                <a:schemeClr val="bg1"/>
              </a:buClr>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Usage: Commonly used for text classification and spam detection due to its simplicity, efficiency, and good performance with high-dimensional data.</a:t>
            </a:r>
          </a:p>
        </p:txBody>
      </p:sp>
      <p:pic>
        <p:nvPicPr>
          <p:cNvPr id="6" name="Picture 5">
            <a:extLst>
              <a:ext uri="{FF2B5EF4-FFF2-40B4-BE49-F238E27FC236}">
                <a16:creationId xmlns:a16="http://schemas.microsoft.com/office/drawing/2014/main" id="{E0F8826F-70CA-A3EE-D2ED-3F034817D242}"/>
              </a:ext>
            </a:extLst>
          </p:cNvPr>
          <p:cNvPicPr>
            <a:picLocks noChangeAspect="1"/>
          </p:cNvPicPr>
          <p:nvPr/>
        </p:nvPicPr>
        <p:blipFill>
          <a:blip r:embed="rId2"/>
          <a:stretch>
            <a:fillRect/>
          </a:stretch>
        </p:blipFill>
        <p:spPr>
          <a:xfrm>
            <a:off x="6735178" y="1712826"/>
            <a:ext cx="4670242" cy="3432347"/>
          </a:xfrm>
          <a:prstGeom prst="rect">
            <a:avLst/>
          </a:prstGeom>
          <a:ln>
            <a:solidFill>
              <a:schemeClr val="tx1"/>
            </a:solidFill>
          </a:ln>
        </p:spPr>
      </p:pic>
      <p:pic>
        <p:nvPicPr>
          <p:cNvPr id="8" name="Picture 7">
            <a:extLst>
              <a:ext uri="{FF2B5EF4-FFF2-40B4-BE49-F238E27FC236}">
                <a16:creationId xmlns:a16="http://schemas.microsoft.com/office/drawing/2014/main" id="{61E9C1D2-A161-7FAE-6B94-16C1DDF51232}"/>
              </a:ext>
            </a:extLst>
          </p:cNvPr>
          <p:cNvPicPr>
            <a:picLocks noChangeAspect="1"/>
          </p:cNvPicPr>
          <p:nvPr/>
        </p:nvPicPr>
        <p:blipFill>
          <a:blip r:embed="rId3"/>
          <a:stretch>
            <a:fillRect/>
          </a:stretch>
        </p:blipFill>
        <p:spPr>
          <a:xfrm>
            <a:off x="7648991" y="5271978"/>
            <a:ext cx="3398883" cy="1456664"/>
          </a:xfrm>
          <a:prstGeom prst="rect">
            <a:avLst/>
          </a:prstGeom>
          <a:ln>
            <a:solidFill>
              <a:schemeClr val="tx1"/>
            </a:solidFill>
          </a:ln>
        </p:spPr>
      </p:pic>
    </p:spTree>
    <p:extLst>
      <p:ext uri="{BB962C8B-B14F-4D97-AF65-F5344CB8AC3E}">
        <p14:creationId xmlns:p14="http://schemas.microsoft.com/office/powerpoint/2010/main" val="23403044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8340D-664B-FC16-94E4-BF83AC442342}"/>
              </a:ext>
            </a:extLst>
          </p:cNvPr>
          <p:cNvSpPr>
            <a:spLocks noGrp="1"/>
          </p:cNvSpPr>
          <p:nvPr>
            <p:ph type="title"/>
          </p:nvPr>
        </p:nvSpPr>
        <p:spPr>
          <a:xfrm>
            <a:off x="883330" y="444525"/>
            <a:ext cx="10925212" cy="1141497"/>
          </a:xfrm>
        </p:spPr>
        <p:txBody>
          <a:bodyPr>
            <a:norm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Comparison of all Machine Learning Models</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
        <p:nvSpPr>
          <p:cNvPr id="4" name="Text Placeholder 3">
            <a:extLst>
              <a:ext uri="{FF2B5EF4-FFF2-40B4-BE49-F238E27FC236}">
                <a16:creationId xmlns:a16="http://schemas.microsoft.com/office/drawing/2014/main" id="{B9523040-69E8-A696-C707-C328BA0BE507}"/>
              </a:ext>
            </a:extLst>
          </p:cNvPr>
          <p:cNvSpPr>
            <a:spLocks noGrp="1"/>
          </p:cNvSpPr>
          <p:nvPr>
            <p:ph type="body" sz="half" idx="2"/>
          </p:nvPr>
        </p:nvSpPr>
        <p:spPr>
          <a:xfrm>
            <a:off x="0" y="1568914"/>
            <a:ext cx="4768645" cy="3258725"/>
          </a:xfrm>
        </p:spPr>
        <p:txBody>
          <a:bodyPr>
            <a:noAutofit/>
          </a:bodyPr>
          <a:lstStyle/>
          <a:p>
            <a:pPr marL="342900" indent="-342900" algn="l">
              <a:lnSpc>
                <a:spcPct val="150000"/>
              </a:lnSpc>
              <a:buClr>
                <a:schemeClr val="bg1"/>
              </a:buClr>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Logistic Regression, Random Forest, and Decision Tree models perform very similarly with high accuracy scores around 97.7% to 97.9%.</a:t>
            </a:r>
          </a:p>
          <a:p>
            <a:pPr marL="342900" indent="-342900" algn="l">
              <a:lnSpc>
                <a:spcPct val="150000"/>
              </a:lnSpc>
              <a:buClr>
                <a:schemeClr val="bg1"/>
              </a:buClr>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These models are well-suited for classification task, indicating robust performance in predicting election outcomes based on the given features and data.</a:t>
            </a:r>
          </a:p>
        </p:txBody>
      </p:sp>
      <p:pic>
        <p:nvPicPr>
          <p:cNvPr id="6" name="Picture 5">
            <a:extLst>
              <a:ext uri="{FF2B5EF4-FFF2-40B4-BE49-F238E27FC236}">
                <a16:creationId xmlns:a16="http://schemas.microsoft.com/office/drawing/2014/main" id="{D73BBE92-BE47-B3AA-766B-18B2CD77293A}"/>
              </a:ext>
            </a:extLst>
          </p:cNvPr>
          <p:cNvPicPr>
            <a:picLocks noChangeAspect="1"/>
          </p:cNvPicPr>
          <p:nvPr/>
        </p:nvPicPr>
        <p:blipFill>
          <a:blip r:embed="rId2"/>
          <a:stretch>
            <a:fillRect/>
          </a:stretch>
        </p:blipFill>
        <p:spPr>
          <a:xfrm>
            <a:off x="442451" y="5073445"/>
            <a:ext cx="3364205" cy="1695453"/>
          </a:xfrm>
          <a:prstGeom prst="rect">
            <a:avLst/>
          </a:prstGeom>
        </p:spPr>
      </p:pic>
      <p:pic>
        <p:nvPicPr>
          <p:cNvPr id="8" name="Picture 7">
            <a:extLst>
              <a:ext uri="{FF2B5EF4-FFF2-40B4-BE49-F238E27FC236}">
                <a16:creationId xmlns:a16="http://schemas.microsoft.com/office/drawing/2014/main" id="{B76AA41B-89C0-4829-64E2-CE5322B771B2}"/>
              </a:ext>
            </a:extLst>
          </p:cNvPr>
          <p:cNvPicPr>
            <a:picLocks noChangeAspect="1"/>
          </p:cNvPicPr>
          <p:nvPr/>
        </p:nvPicPr>
        <p:blipFill>
          <a:blip r:embed="rId3"/>
          <a:stretch>
            <a:fillRect/>
          </a:stretch>
        </p:blipFill>
        <p:spPr>
          <a:xfrm>
            <a:off x="4768644" y="1917860"/>
            <a:ext cx="7285703" cy="4309472"/>
          </a:xfrm>
          <a:prstGeom prst="rect">
            <a:avLst/>
          </a:prstGeom>
        </p:spPr>
      </p:pic>
    </p:spTree>
    <p:extLst>
      <p:ext uri="{BB962C8B-B14F-4D97-AF65-F5344CB8AC3E}">
        <p14:creationId xmlns:p14="http://schemas.microsoft.com/office/powerpoint/2010/main" val="12518002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2D83F-4F8C-5E48-778D-68F14BE83935}"/>
              </a:ext>
            </a:extLst>
          </p:cNvPr>
          <p:cNvSpPr>
            <a:spLocks noGrp="1"/>
          </p:cNvSpPr>
          <p:nvPr>
            <p:ph type="title"/>
          </p:nvPr>
        </p:nvSpPr>
        <p:spPr>
          <a:xfrm>
            <a:off x="1600200" y="1187245"/>
            <a:ext cx="8991600" cy="4483509"/>
          </a:xfrm>
        </p:spPr>
        <p:txBody>
          <a:bodyPr>
            <a:normAutofit/>
          </a:bodyPr>
          <a:lstStyle/>
          <a:p>
            <a:r>
              <a:rPr lang="en-IN" sz="6000" dirty="0">
                <a:latin typeface="Calibri" panose="020F0502020204030204" pitchFamily="34" charset="0"/>
                <a:ea typeface="Calibri" panose="020F0502020204030204" pitchFamily="34" charset="0"/>
                <a:cs typeface="Calibri" panose="020F0502020204030204" pitchFamily="34" charset="0"/>
              </a:rPr>
              <a:t>POWER BI</a:t>
            </a:r>
            <a:br>
              <a:rPr lang="en-IN" sz="6000" dirty="0">
                <a:latin typeface="Calibri" panose="020F0502020204030204" pitchFamily="34" charset="0"/>
                <a:ea typeface="Calibri" panose="020F0502020204030204" pitchFamily="34" charset="0"/>
                <a:cs typeface="Calibri" panose="020F0502020204030204" pitchFamily="34" charset="0"/>
              </a:rPr>
            </a:br>
            <a:r>
              <a:rPr lang="en-IN" sz="6000" dirty="0">
                <a:latin typeface="Calibri" panose="020F0502020204030204" pitchFamily="34" charset="0"/>
                <a:ea typeface="Calibri" panose="020F0502020204030204" pitchFamily="34" charset="0"/>
                <a:cs typeface="Calibri" panose="020F0502020204030204" pitchFamily="34" charset="0"/>
              </a:rPr>
              <a:t>Dashboard</a:t>
            </a:r>
          </a:p>
        </p:txBody>
      </p:sp>
    </p:spTree>
    <p:extLst>
      <p:ext uri="{BB962C8B-B14F-4D97-AF65-F5344CB8AC3E}">
        <p14:creationId xmlns:p14="http://schemas.microsoft.com/office/powerpoint/2010/main" val="641723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77D3F-E892-7238-212C-89EA4D43867E}"/>
              </a:ext>
            </a:extLst>
          </p:cNvPr>
          <p:cNvSpPr>
            <a:spLocks noGrp="1"/>
          </p:cNvSpPr>
          <p:nvPr>
            <p:ph type="title"/>
          </p:nvPr>
        </p:nvSpPr>
        <p:spPr>
          <a:xfrm>
            <a:off x="2231136" y="541904"/>
            <a:ext cx="7729728" cy="775619"/>
          </a:xfrm>
        </p:spPr>
        <p:txBody>
          <a:bodyPr/>
          <a:lstStyle/>
          <a:p>
            <a:r>
              <a:rPr lang="en-US" dirty="0"/>
              <a:t>DATASET</a:t>
            </a:r>
            <a:endParaRPr lang="en-IN" dirty="0"/>
          </a:p>
        </p:txBody>
      </p:sp>
      <p:pic>
        <p:nvPicPr>
          <p:cNvPr id="4" name="Picture 3">
            <a:extLst>
              <a:ext uri="{FF2B5EF4-FFF2-40B4-BE49-F238E27FC236}">
                <a16:creationId xmlns:a16="http://schemas.microsoft.com/office/drawing/2014/main" id="{578D220A-D047-CA54-BE35-3DDDB0F1D040}"/>
              </a:ext>
            </a:extLst>
          </p:cNvPr>
          <p:cNvPicPr>
            <a:picLocks noChangeAspect="1"/>
          </p:cNvPicPr>
          <p:nvPr/>
        </p:nvPicPr>
        <p:blipFill>
          <a:blip r:embed="rId2"/>
          <a:stretch>
            <a:fillRect/>
          </a:stretch>
        </p:blipFill>
        <p:spPr>
          <a:xfrm>
            <a:off x="1889793" y="1651784"/>
            <a:ext cx="8412413" cy="4739184"/>
          </a:xfrm>
          <a:prstGeom prst="rect">
            <a:avLst/>
          </a:prstGeom>
          <a:ln w="28575">
            <a:solidFill>
              <a:schemeClr val="tx1"/>
            </a:solidFill>
          </a:ln>
        </p:spPr>
      </p:pic>
    </p:spTree>
    <p:extLst>
      <p:ext uri="{BB962C8B-B14F-4D97-AF65-F5344CB8AC3E}">
        <p14:creationId xmlns:p14="http://schemas.microsoft.com/office/powerpoint/2010/main" val="17219617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C6CE8-33FE-7906-9D2E-8205BB938535}"/>
              </a:ext>
            </a:extLst>
          </p:cNvPr>
          <p:cNvSpPr>
            <a:spLocks noGrp="1"/>
          </p:cNvSpPr>
          <p:nvPr>
            <p:ph type="title"/>
          </p:nvPr>
        </p:nvSpPr>
        <p:spPr>
          <a:xfrm>
            <a:off x="2231136" y="355092"/>
            <a:ext cx="7729728" cy="1188720"/>
          </a:xfrm>
        </p:spPr>
        <p:txBody>
          <a:bodyPr>
            <a:normAutofit/>
          </a:bodyPr>
          <a:lstStyle/>
          <a:p>
            <a:r>
              <a:rPr lang="en-US" sz="3200" dirty="0">
                <a:latin typeface="Calibri" panose="020F0502020204030204" pitchFamily="34" charset="0"/>
                <a:ea typeface="Calibri" panose="020F0502020204030204" pitchFamily="34" charset="0"/>
                <a:cs typeface="Calibri" panose="020F0502020204030204" pitchFamily="34" charset="0"/>
              </a:rPr>
              <a:t>USES OF POWER BI DASHBOARD</a:t>
            </a:r>
            <a:endParaRPr lang="en-IN" sz="3200" dirty="0">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BE8AFEB9-D38B-7EC7-5644-58D636F43602}"/>
              </a:ext>
            </a:extLst>
          </p:cNvPr>
          <p:cNvSpPr txBox="1"/>
          <p:nvPr/>
        </p:nvSpPr>
        <p:spPr>
          <a:xfrm>
            <a:off x="366251" y="2062374"/>
            <a:ext cx="11459497" cy="4102533"/>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200" b="1" dirty="0">
                <a:latin typeface="Calibri" panose="020F0502020204030204" pitchFamily="34" charset="0"/>
                <a:ea typeface="Calibri" panose="020F0502020204030204" pitchFamily="34" charset="0"/>
                <a:cs typeface="Calibri" panose="020F0502020204030204" pitchFamily="34" charset="0"/>
              </a:rPr>
              <a:t>Visualizing Results: </a:t>
            </a:r>
            <a:r>
              <a:rPr lang="en-US" sz="2200" dirty="0">
                <a:latin typeface="Calibri" panose="020F0502020204030204" pitchFamily="34" charset="0"/>
                <a:ea typeface="Calibri" panose="020F0502020204030204" pitchFamily="34" charset="0"/>
                <a:cs typeface="Calibri" panose="020F0502020204030204" pitchFamily="34" charset="0"/>
              </a:rPr>
              <a:t>Display vote counts, seat distributions, and winning margins.</a:t>
            </a:r>
          </a:p>
          <a:p>
            <a:pPr marL="342900" indent="-342900">
              <a:lnSpc>
                <a:spcPct val="150000"/>
              </a:lnSpc>
              <a:buFont typeface="Arial" panose="020B0604020202020204" pitchFamily="34" charset="0"/>
              <a:buChar char="•"/>
            </a:pPr>
            <a:r>
              <a:rPr lang="en-US" sz="2200" dirty="0">
                <a:latin typeface="Calibri" panose="020F0502020204030204" pitchFamily="34" charset="0"/>
                <a:ea typeface="Calibri" panose="020F0502020204030204" pitchFamily="34" charset="0"/>
                <a:cs typeface="Calibri" panose="020F0502020204030204" pitchFamily="34" charset="0"/>
              </a:rPr>
              <a:t>Tracking Trends: Analyze voter turnout, party performance over time, and regional patterns.</a:t>
            </a:r>
          </a:p>
          <a:p>
            <a:pPr marL="342900" indent="-342900">
              <a:lnSpc>
                <a:spcPct val="150000"/>
              </a:lnSpc>
              <a:buFont typeface="Arial" panose="020B0604020202020204" pitchFamily="34" charset="0"/>
              <a:buChar char="•"/>
            </a:pPr>
            <a:r>
              <a:rPr lang="en-US" sz="2200" b="1" dirty="0">
                <a:latin typeface="Calibri" panose="020F0502020204030204" pitchFamily="34" charset="0"/>
                <a:ea typeface="Calibri" panose="020F0502020204030204" pitchFamily="34" charset="0"/>
                <a:cs typeface="Calibri" panose="020F0502020204030204" pitchFamily="34" charset="0"/>
              </a:rPr>
              <a:t>Demographic Insights: </a:t>
            </a:r>
            <a:r>
              <a:rPr lang="en-US" sz="2200" dirty="0">
                <a:latin typeface="Calibri" panose="020F0502020204030204" pitchFamily="34" charset="0"/>
                <a:ea typeface="Calibri" panose="020F0502020204030204" pitchFamily="34" charset="0"/>
                <a:cs typeface="Calibri" panose="020F0502020204030204" pitchFamily="34" charset="0"/>
              </a:rPr>
              <a:t>Understand voting behavior based on age, gender, and socioeconomic factors.</a:t>
            </a:r>
          </a:p>
          <a:p>
            <a:pPr marL="342900" indent="-342900">
              <a:lnSpc>
                <a:spcPct val="150000"/>
              </a:lnSpc>
              <a:buFont typeface="Arial" panose="020B0604020202020204" pitchFamily="34" charset="0"/>
              <a:buChar char="•"/>
            </a:pPr>
            <a:r>
              <a:rPr lang="en-US" sz="2200" b="1" dirty="0">
                <a:latin typeface="Calibri" panose="020F0502020204030204" pitchFamily="34" charset="0"/>
                <a:ea typeface="Calibri" panose="020F0502020204030204" pitchFamily="34" charset="0"/>
                <a:cs typeface="Calibri" panose="020F0502020204030204" pitchFamily="34" charset="0"/>
              </a:rPr>
              <a:t>Geographical Analysis: </a:t>
            </a:r>
            <a:r>
              <a:rPr lang="en-US" sz="2200" dirty="0">
                <a:latin typeface="Calibri" panose="020F0502020204030204" pitchFamily="34" charset="0"/>
                <a:ea typeface="Calibri" panose="020F0502020204030204" pitchFamily="34" charset="0"/>
                <a:cs typeface="Calibri" panose="020F0502020204030204" pitchFamily="34" charset="0"/>
              </a:rPr>
              <a:t>Map election results by state, constituency, and district.</a:t>
            </a:r>
          </a:p>
          <a:p>
            <a:pPr marL="342900" indent="-342900">
              <a:lnSpc>
                <a:spcPct val="150000"/>
              </a:lnSpc>
              <a:buFont typeface="Arial" panose="020B0604020202020204" pitchFamily="34" charset="0"/>
              <a:buChar char="•"/>
            </a:pPr>
            <a:r>
              <a:rPr lang="en-US" sz="2200" b="1" dirty="0">
                <a:latin typeface="Calibri" panose="020F0502020204030204" pitchFamily="34" charset="0"/>
                <a:ea typeface="Calibri" panose="020F0502020204030204" pitchFamily="34" charset="0"/>
                <a:cs typeface="Calibri" panose="020F0502020204030204" pitchFamily="34" charset="0"/>
              </a:rPr>
              <a:t>Comparative Analysis: </a:t>
            </a:r>
            <a:r>
              <a:rPr lang="en-US" sz="2200" dirty="0">
                <a:latin typeface="Calibri" panose="020F0502020204030204" pitchFamily="34" charset="0"/>
                <a:ea typeface="Calibri" panose="020F0502020204030204" pitchFamily="34" charset="0"/>
                <a:cs typeface="Calibri" panose="020F0502020204030204" pitchFamily="34" charset="0"/>
              </a:rPr>
              <a:t>Compare historical election data to identify shifts in voter preferences.</a:t>
            </a:r>
          </a:p>
          <a:p>
            <a:pPr marL="342900" indent="-342900">
              <a:lnSpc>
                <a:spcPct val="150000"/>
              </a:lnSpc>
              <a:buFont typeface="Arial" panose="020B0604020202020204" pitchFamily="34" charset="0"/>
              <a:buChar char="•"/>
            </a:pPr>
            <a:r>
              <a:rPr lang="en-US" sz="2200" b="1" dirty="0">
                <a:latin typeface="Calibri" panose="020F0502020204030204" pitchFamily="34" charset="0"/>
                <a:ea typeface="Calibri" panose="020F0502020204030204" pitchFamily="34" charset="0"/>
                <a:cs typeface="Calibri" panose="020F0502020204030204" pitchFamily="34" charset="0"/>
              </a:rPr>
              <a:t>Interactive Exploration: </a:t>
            </a:r>
            <a:r>
              <a:rPr lang="en-US" sz="2200" dirty="0">
                <a:latin typeface="Calibri" panose="020F0502020204030204" pitchFamily="34" charset="0"/>
                <a:ea typeface="Calibri" panose="020F0502020204030204" pitchFamily="34" charset="0"/>
                <a:cs typeface="Calibri" panose="020F0502020204030204" pitchFamily="34" charset="0"/>
              </a:rPr>
              <a:t>Allow users to filter and drill down into specific data points and regions.</a:t>
            </a:r>
          </a:p>
          <a:p>
            <a:pPr marL="342900" indent="-342900">
              <a:lnSpc>
                <a:spcPct val="150000"/>
              </a:lnSpc>
              <a:buFont typeface="Arial" panose="020B0604020202020204" pitchFamily="34" charset="0"/>
              <a:buChar char="•"/>
            </a:pPr>
            <a:r>
              <a:rPr lang="en-US" sz="2200" b="1" dirty="0">
                <a:latin typeface="Calibri" panose="020F0502020204030204" pitchFamily="34" charset="0"/>
                <a:ea typeface="Calibri" panose="020F0502020204030204" pitchFamily="34" charset="0"/>
                <a:cs typeface="Calibri" panose="020F0502020204030204" pitchFamily="34" charset="0"/>
              </a:rPr>
              <a:t>Performance Metrics: </a:t>
            </a:r>
            <a:r>
              <a:rPr lang="en-US" sz="2200" dirty="0">
                <a:latin typeface="Calibri" panose="020F0502020204030204" pitchFamily="34" charset="0"/>
                <a:ea typeface="Calibri" panose="020F0502020204030204" pitchFamily="34" charset="0"/>
                <a:cs typeface="Calibri" panose="020F0502020204030204" pitchFamily="34" charset="0"/>
              </a:rPr>
              <a:t>Evaluate the success of political campaigns and strategies.</a:t>
            </a:r>
          </a:p>
        </p:txBody>
      </p:sp>
    </p:spTree>
    <p:extLst>
      <p:ext uri="{BB962C8B-B14F-4D97-AF65-F5344CB8AC3E}">
        <p14:creationId xmlns:p14="http://schemas.microsoft.com/office/powerpoint/2010/main" val="26757074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2A03B87-5B89-CE04-2C56-54FC56E226F8}"/>
              </a:ext>
            </a:extLst>
          </p:cNvPr>
          <p:cNvPicPr>
            <a:picLocks noChangeAspect="1"/>
          </p:cNvPicPr>
          <p:nvPr/>
        </p:nvPicPr>
        <p:blipFill rotWithShape="1">
          <a:blip r:embed="rId2"/>
          <a:srcRect t="744"/>
          <a:stretch/>
        </p:blipFill>
        <p:spPr>
          <a:xfrm>
            <a:off x="137652" y="98323"/>
            <a:ext cx="11906864" cy="6607277"/>
          </a:xfrm>
          <a:prstGeom prst="rect">
            <a:avLst/>
          </a:prstGeom>
          <a:ln>
            <a:solidFill>
              <a:schemeClr val="tx1"/>
            </a:solidFill>
          </a:ln>
        </p:spPr>
      </p:pic>
    </p:spTree>
    <p:extLst>
      <p:ext uri="{BB962C8B-B14F-4D97-AF65-F5344CB8AC3E}">
        <p14:creationId xmlns:p14="http://schemas.microsoft.com/office/powerpoint/2010/main" val="18593093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8FB93-A130-1210-C837-6D55E6E20E66}"/>
              </a:ext>
            </a:extLst>
          </p:cNvPr>
          <p:cNvSpPr>
            <a:spLocks noGrp="1"/>
          </p:cNvSpPr>
          <p:nvPr>
            <p:ph type="ctrTitle"/>
          </p:nvPr>
        </p:nvSpPr>
        <p:spPr>
          <a:xfrm>
            <a:off x="1600200" y="442602"/>
            <a:ext cx="8991600" cy="1645920"/>
          </a:xfrm>
        </p:spPr>
        <p:txBody>
          <a:bodyPr>
            <a:normAutofit/>
          </a:bodyPr>
          <a:lstStyle/>
          <a:p>
            <a:r>
              <a:rPr lang="en-US" sz="4400" dirty="0">
                <a:latin typeface="Calibri" panose="020F0502020204030204" pitchFamily="34" charset="0"/>
                <a:ea typeface="Calibri" panose="020F0502020204030204" pitchFamily="34" charset="0"/>
                <a:cs typeface="Calibri" panose="020F0502020204030204" pitchFamily="34" charset="0"/>
              </a:rPr>
              <a:t>Conclusion</a:t>
            </a:r>
            <a:endParaRPr lang="en-IN" sz="4400" dirty="0">
              <a:latin typeface="Calibri" panose="020F0502020204030204" pitchFamily="34" charset="0"/>
              <a:ea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0092F4A7-F6E6-580C-FB7E-C644A1264DE3}"/>
              </a:ext>
            </a:extLst>
          </p:cNvPr>
          <p:cNvSpPr>
            <a:spLocks noGrp="1"/>
          </p:cNvSpPr>
          <p:nvPr>
            <p:ph type="subTitle" idx="1"/>
          </p:nvPr>
        </p:nvSpPr>
        <p:spPr>
          <a:xfrm>
            <a:off x="1514168" y="2809052"/>
            <a:ext cx="8991600" cy="4048947"/>
          </a:xfrm>
        </p:spPr>
        <p:txBody>
          <a:bodyPr>
            <a:noAutofit/>
          </a:bodyPr>
          <a:lstStyle/>
          <a:p>
            <a:pPr marL="342900" indent="-342900" algn="l">
              <a:buClr>
                <a:schemeClr val="tx1"/>
              </a:buClr>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Based on our analysis of the election data, we noticed clear voting trends across different areas, particularly regarding EVM and postal votes.</a:t>
            </a:r>
          </a:p>
          <a:p>
            <a:pPr marL="342900" indent="-342900" algn="l">
              <a:buClr>
                <a:schemeClr val="tx1"/>
              </a:buClr>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This analysis highlighted that total votes play a crucial role in determining election outcomes.</a:t>
            </a:r>
          </a:p>
          <a:p>
            <a:pPr marL="342900" indent="-342900" algn="l">
              <a:buClr>
                <a:schemeClr val="tx1"/>
              </a:buClr>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Among the models evaluated, the Logistic Regression and Random Forest Model demonstrated superior predictive accuracy in forecasting election results based on available data.</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24054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2D83F-4F8C-5E48-778D-68F14BE83935}"/>
              </a:ext>
            </a:extLst>
          </p:cNvPr>
          <p:cNvSpPr>
            <a:spLocks noGrp="1"/>
          </p:cNvSpPr>
          <p:nvPr>
            <p:ph type="title"/>
          </p:nvPr>
        </p:nvSpPr>
        <p:spPr>
          <a:xfrm>
            <a:off x="1600200" y="1187245"/>
            <a:ext cx="8991600" cy="4483509"/>
          </a:xfrm>
        </p:spPr>
        <p:txBody>
          <a:bodyPr>
            <a:normAutofit/>
          </a:bodyPr>
          <a:lstStyle/>
          <a:p>
            <a:r>
              <a:rPr lang="en-IN" sz="6000" dirty="0">
                <a:latin typeface="Calibri" panose="020F0502020204030204" pitchFamily="34" charset="0"/>
                <a:ea typeface="Calibri" panose="020F0502020204030204" pitchFamily="34" charset="0"/>
                <a:cs typeface="Calibri" panose="020F0502020204030204" pitchFamily="34" charset="0"/>
              </a:rPr>
              <a:t>SQL Objectives</a:t>
            </a:r>
            <a:br>
              <a:rPr lang="en-IN" sz="6000" dirty="0">
                <a:latin typeface="Calibri" panose="020F0502020204030204" pitchFamily="34" charset="0"/>
                <a:ea typeface="Calibri" panose="020F0502020204030204" pitchFamily="34" charset="0"/>
                <a:cs typeface="Calibri" panose="020F0502020204030204" pitchFamily="34" charset="0"/>
              </a:rPr>
            </a:br>
            <a:r>
              <a:rPr lang="en-IN" sz="6000" dirty="0">
                <a:latin typeface="Calibri" panose="020F0502020204030204" pitchFamily="34" charset="0"/>
                <a:ea typeface="Calibri" panose="020F0502020204030204" pitchFamily="34" charset="0"/>
                <a:cs typeface="Calibri" panose="020F0502020204030204" pitchFamily="34" charset="0"/>
              </a:rPr>
              <a:t>and </a:t>
            </a:r>
            <a:br>
              <a:rPr lang="en-IN" sz="6000" dirty="0">
                <a:latin typeface="Calibri" panose="020F0502020204030204" pitchFamily="34" charset="0"/>
                <a:ea typeface="Calibri" panose="020F0502020204030204" pitchFamily="34" charset="0"/>
                <a:cs typeface="Calibri" panose="020F0502020204030204" pitchFamily="34" charset="0"/>
              </a:rPr>
            </a:br>
            <a:r>
              <a:rPr lang="en-IN" sz="6000" dirty="0">
                <a:latin typeface="Calibri" panose="020F0502020204030204" pitchFamily="34" charset="0"/>
                <a:ea typeface="Calibri" panose="020F0502020204030204" pitchFamily="34" charset="0"/>
                <a:cs typeface="Calibri" panose="020F0502020204030204" pitchFamily="34" charset="0"/>
              </a:rPr>
              <a:t>Solutions</a:t>
            </a:r>
          </a:p>
        </p:txBody>
      </p:sp>
    </p:spTree>
    <p:extLst>
      <p:ext uri="{BB962C8B-B14F-4D97-AF65-F5344CB8AC3E}">
        <p14:creationId xmlns:p14="http://schemas.microsoft.com/office/powerpoint/2010/main" val="2051381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ADBB8-7EC9-0C85-D365-DFA12D2D0A10}"/>
              </a:ext>
            </a:extLst>
          </p:cNvPr>
          <p:cNvSpPr>
            <a:spLocks noGrp="1"/>
          </p:cNvSpPr>
          <p:nvPr>
            <p:ph type="title"/>
          </p:nvPr>
        </p:nvSpPr>
        <p:spPr>
          <a:xfrm>
            <a:off x="914400" y="492744"/>
            <a:ext cx="10363200" cy="657631"/>
          </a:xfrm>
        </p:spPr>
        <p:txBody>
          <a:bodyPr>
            <a:normAutofit/>
          </a:bodyPr>
          <a:lstStyle/>
          <a:p>
            <a:r>
              <a:rPr lang="en-US" sz="2000" b="1" dirty="0">
                <a:solidFill>
                  <a:srgbClr val="000000"/>
                </a:solidFill>
                <a:latin typeface="Calibri" panose="020F0502020204030204" pitchFamily="34" charset="0"/>
                <a:ea typeface="Calibri" panose="020F0502020204030204" pitchFamily="34" charset="0"/>
                <a:cs typeface="Calibri" panose="020F0502020204030204" pitchFamily="34" charset="0"/>
              </a:rPr>
              <a:t>1. </a:t>
            </a:r>
            <a:r>
              <a:rPr lang="en-US" sz="2000" b="1" dirty="0">
                <a:latin typeface="Calibri" panose="020F0502020204030204" pitchFamily="34" charset="0"/>
                <a:ea typeface="Calibri" panose="020F0502020204030204" pitchFamily="34" charset="0"/>
                <a:cs typeface="Calibri" panose="020F0502020204030204" pitchFamily="34" charset="0"/>
              </a:rPr>
              <a:t>Create a view to join both tables to display all results(columns).</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19BA4974-F2BA-B220-7290-FC34282071FC}"/>
              </a:ext>
            </a:extLst>
          </p:cNvPr>
          <p:cNvSpPr txBox="1"/>
          <p:nvPr/>
        </p:nvSpPr>
        <p:spPr>
          <a:xfrm>
            <a:off x="1278193" y="1723298"/>
            <a:ext cx="9566787" cy="2308324"/>
          </a:xfrm>
          <a:prstGeom prst="rect">
            <a:avLst/>
          </a:prstGeom>
          <a:noFill/>
        </p:spPr>
        <p:txBody>
          <a:bodyPr wrap="square">
            <a:spAutoFit/>
          </a:bodyPr>
          <a:lstStyle/>
          <a:p>
            <a:pPr>
              <a:lnSpc>
                <a:spcPct val="150000"/>
              </a:lnSpc>
            </a:pPr>
            <a:r>
              <a:rPr lang="en-IN" sz="1800" dirty="0">
                <a:latin typeface="Consolas" panose="020B0609020204030204" pitchFamily="49" charset="0"/>
              </a:rPr>
              <a:t>Create View FullElectionResults as</a:t>
            </a:r>
          </a:p>
          <a:p>
            <a:pPr>
              <a:lnSpc>
                <a:spcPct val="150000"/>
              </a:lnSpc>
            </a:pPr>
            <a:r>
              <a:rPr lang="en-IN" sz="1800" dirty="0">
                <a:latin typeface="Consolas" panose="020B0609020204030204" pitchFamily="49" charset="0"/>
              </a:rPr>
              <a:t>Select p.ID, p.State, p.Constituency, p.Candidate, p.Party, p.Result,</a:t>
            </a:r>
          </a:p>
          <a:p>
            <a:pPr>
              <a:lnSpc>
                <a:spcPct val="150000"/>
              </a:lnSpc>
            </a:pPr>
            <a:r>
              <a:rPr lang="en-IN" sz="1800" dirty="0">
                <a:latin typeface="Consolas" panose="020B0609020204030204" pitchFamily="49" charset="0"/>
              </a:rPr>
              <a:t>v.EVM_Votes, v.Postal_Votes, v.Total_Votes, v.Percentage_of_Votes</a:t>
            </a:r>
          </a:p>
          <a:p>
            <a:pPr>
              <a:lnSpc>
                <a:spcPct val="150000"/>
              </a:lnSpc>
            </a:pPr>
            <a:r>
              <a:rPr lang="en-IN" sz="1800" dirty="0">
                <a:latin typeface="Consolas" panose="020B0609020204030204" pitchFamily="49" charset="0"/>
              </a:rPr>
              <a:t>from Party_Data p</a:t>
            </a:r>
          </a:p>
          <a:p>
            <a:endParaRPr lang="en-US" sz="1800" dirty="0">
              <a:latin typeface="Consolas" panose="020B0609020204030204" pitchFamily="49" charset="0"/>
            </a:endParaRPr>
          </a:p>
          <a:p>
            <a:r>
              <a:rPr lang="en-US" sz="1800" dirty="0">
                <a:latin typeface="Consolas" panose="020B0609020204030204" pitchFamily="49" charset="0"/>
              </a:rPr>
              <a:t>Join Votes_Info v ON p.ID = v.ID;</a:t>
            </a:r>
            <a:endParaRPr lang="en-US" sz="2800" dirty="0"/>
          </a:p>
        </p:txBody>
      </p:sp>
      <p:pic>
        <p:nvPicPr>
          <p:cNvPr id="5" name="Picture 4">
            <a:extLst>
              <a:ext uri="{FF2B5EF4-FFF2-40B4-BE49-F238E27FC236}">
                <a16:creationId xmlns:a16="http://schemas.microsoft.com/office/drawing/2014/main" id="{2A5D9027-6DCD-AC24-CEB8-76D6575F7CE0}"/>
              </a:ext>
            </a:extLst>
          </p:cNvPr>
          <p:cNvPicPr>
            <a:picLocks noChangeAspect="1"/>
          </p:cNvPicPr>
          <p:nvPr/>
        </p:nvPicPr>
        <p:blipFill>
          <a:blip r:embed="rId2"/>
          <a:stretch>
            <a:fillRect/>
          </a:stretch>
        </p:blipFill>
        <p:spPr>
          <a:xfrm>
            <a:off x="291000" y="4675066"/>
            <a:ext cx="11610000" cy="1615262"/>
          </a:xfrm>
          <a:prstGeom prst="rect">
            <a:avLst/>
          </a:prstGeom>
          <a:ln>
            <a:solidFill>
              <a:schemeClr val="tx1"/>
            </a:solidFill>
          </a:ln>
        </p:spPr>
      </p:pic>
    </p:spTree>
    <p:extLst>
      <p:ext uri="{BB962C8B-B14F-4D97-AF65-F5344CB8AC3E}">
        <p14:creationId xmlns:p14="http://schemas.microsoft.com/office/powerpoint/2010/main" val="3061318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F99E9-CDBD-F039-BF94-5798835AE4B0}"/>
              </a:ext>
            </a:extLst>
          </p:cNvPr>
          <p:cNvSpPr>
            <a:spLocks noGrp="1"/>
          </p:cNvSpPr>
          <p:nvPr>
            <p:ph type="title"/>
          </p:nvPr>
        </p:nvSpPr>
        <p:spPr>
          <a:xfrm>
            <a:off x="601577" y="286784"/>
            <a:ext cx="10988842" cy="1188720"/>
          </a:xfrm>
        </p:spPr>
        <p:txBody>
          <a:bodyPr>
            <a:normAutofit fontScale="90000"/>
          </a:bodyPr>
          <a:lstStyle/>
          <a:p>
            <a:pPr>
              <a:lnSpc>
                <a:spcPct val="150000"/>
              </a:lnSpc>
            </a:pPr>
            <a:r>
              <a:rPr lang="en-US" sz="2200" b="1" dirty="0">
                <a:solidFill>
                  <a:srgbClr val="000000"/>
                </a:solidFill>
                <a:latin typeface="Calibri" panose="020F0502020204030204" pitchFamily="34" charset="0"/>
                <a:ea typeface="Calibri" panose="020F0502020204030204" pitchFamily="34" charset="0"/>
                <a:cs typeface="Calibri" panose="020F0502020204030204" pitchFamily="34" charset="0"/>
              </a:rPr>
              <a:t>2. Create a view, where the candidate won the election in their Constituency (value should be 'Yes' or 'No') along with all columns.</a:t>
            </a:r>
            <a:endParaRPr lang="en-IN" dirty="0"/>
          </a:p>
        </p:txBody>
      </p:sp>
      <p:sp>
        <p:nvSpPr>
          <p:cNvPr id="5" name="TextBox 4">
            <a:extLst>
              <a:ext uri="{FF2B5EF4-FFF2-40B4-BE49-F238E27FC236}">
                <a16:creationId xmlns:a16="http://schemas.microsoft.com/office/drawing/2014/main" id="{A8777668-84DE-B10A-C49A-F9285DD2DB3D}"/>
              </a:ext>
            </a:extLst>
          </p:cNvPr>
          <p:cNvSpPr txBox="1"/>
          <p:nvPr/>
        </p:nvSpPr>
        <p:spPr>
          <a:xfrm>
            <a:off x="914398" y="1716540"/>
            <a:ext cx="10363199" cy="3139321"/>
          </a:xfrm>
          <a:prstGeom prst="rect">
            <a:avLst/>
          </a:prstGeom>
          <a:noFill/>
        </p:spPr>
        <p:txBody>
          <a:bodyPr wrap="square">
            <a:spAutoFit/>
          </a:bodyPr>
          <a:lstStyle/>
          <a:p>
            <a:r>
              <a:rPr lang="en-US" sz="1800" dirty="0">
                <a:latin typeface="Consolas" panose="020B0609020204030204" pitchFamily="49" charset="0"/>
              </a:rPr>
              <a:t>Create View </a:t>
            </a:r>
            <a:r>
              <a:rPr lang="en-US" sz="1800" dirty="0" err="1">
                <a:latin typeface="Consolas" panose="020B0609020204030204" pitchFamily="49" charset="0"/>
              </a:rPr>
              <a:t>Election_Results</a:t>
            </a:r>
            <a:r>
              <a:rPr lang="en-US" sz="1800" dirty="0">
                <a:latin typeface="Consolas" panose="020B0609020204030204" pitchFamily="49" charset="0"/>
              </a:rPr>
              <a:t> as</a:t>
            </a:r>
          </a:p>
          <a:p>
            <a:r>
              <a:rPr lang="en-IN" sz="1800" dirty="0">
                <a:latin typeface="Consolas" panose="020B0609020204030204" pitchFamily="49" charset="0"/>
              </a:rPr>
              <a:t>Select </a:t>
            </a:r>
            <a:r>
              <a:rPr lang="en-IN" sz="1800" dirty="0" err="1">
                <a:latin typeface="Consolas" panose="020B0609020204030204" pitchFamily="49" charset="0"/>
              </a:rPr>
              <a:t>p.ID,p.State</a:t>
            </a:r>
            <a:r>
              <a:rPr lang="en-IN" sz="1800" dirty="0">
                <a:latin typeface="Consolas" panose="020B0609020204030204" pitchFamily="49" charset="0"/>
              </a:rPr>
              <a:t>, </a:t>
            </a:r>
            <a:r>
              <a:rPr lang="en-IN" sz="1800" dirty="0" err="1">
                <a:latin typeface="Consolas" panose="020B0609020204030204" pitchFamily="49" charset="0"/>
              </a:rPr>
              <a:t>p.Constituency,p.Candidate</a:t>
            </a:r>
            <a:r>
              <a:rPr lang="en-IN" sz="1800" dirty="0">
                <a:latin typeface="Consolas" panose="020B0609020204030204" pitchFamily="49" charset="0"/>
              </a:rPr>
              <a:t>, p.Party, p.Result, v.EVM_Votes, </a:t>
            </a:r>
            <a:r>
              <a:rPr lang="en-IN" sz="1800" dirty="0" err="1">
                <a:latin typeface="Consolas" panose="020B0609020204030204" pitchFamily="49" charset="0"/>
              </a:rPr>
              <a:t>v.Postal_Votes,v.Total_Votes</a:t>
            </a:r>
            <a:r>
              <a:rPr lang="en-IN" sz="1800" dirty="0">
                <a:latin typeface="Consolas" panose="020B0609020204030204" pitchFamily="49" charset="0"/>
              </a:rPr>
              <a:t>, v.Percentage_of_Votes,</a:t>
            </a:r>
          </a:p>
          <a:p>
            <a:r>
              <a:rPr lang="en-IN" sz="1800" dirty="0">
                <a:latin typeface="Consolas" panose="020B0609020204030204" pitchFamily="49" charset="0"/>
              </a:rPr>
              <a:t>Case</a:t>
            </a:r>
          </a:p>
          <a:p>
            <a:r>
              <a:rPr lang="en-US" sz="1800" dirty="0">
                <a:latin typeface="Consolas" panose="020B0609020204030204" pitchFamily="49" charset="0"/>
              </a:rPr>
              <a:t>     When Result = 'Won' then 'Yes'</a:t>
            </a:r>
          </a:p>
          <a:p>
            <a:r>
              <a:rPr lang="en-IN" sz="1800" dirty="0">
                <a:latin typeface="Consolas" panose="020B0609020204030204" pitchFamily="49" charset="0"/>
              </a:rPr>
              <a:t>     Else 'No'</a:t>
            </a:r>
          </a:p>
          <a:p>
            <a:r>
              <a:rPr lang="en-IN" sz="1800" dirty="0">
                <a:latin typeface="Consolas" panose="020B0609020204030204" pitchFamily="49" charset="0"/>
              </a:rPr>
              <a:t>     End as </a:t>
            </a:r>
            <a:r>
              <a:rPr lang="en-IN" sz="1800" dirty="0" err="1">
                <a:latin typeface="Consolas" panose="020B0609020204030204" pitchFamily="49" charset="0"/>
              </a:rPr>
              <a:t>Winning_Candidate</a:t>
            </a:r>
            <a:endParaRPr lang="en-IN" sz="1800" dirty="0">
              <a:latin typeface="Consolas" panose="020B0609020204030204" pitchFamily="49" charset="0"/>
            </a:endParaRPr>
          </a:p>
          <a:p>
            <a:r>
              <a:rPr lang="en-IN" sz="1800" dirty="0">
                <a:latin typeface="Consolas" panose="020B0609020204030204" pitchFamily="49" charset="0"/>
              </a:rPr>
              <a:t>     from Party_Data p</a:t>
            </a:r>
          </a:p>
          <a:p>
            <a:r>
              <a:rPr lang="en-US" sz="1800" dirty="0">
                <a:latin typeface="Consolas" panose="020B0609020204030204" pitchFamily="49" charset="0"/>
              </a:rPr>
              <a:t>     Join Votes_Info v ON p.ID = v.ID;</a:t>
            </a:r>
          </a:p>
          <a:p>
            <a:endParaRPr lang="en-IN" sz="1800" dirty="0">
              <a:latin typeface="Consolas" panose="020B0609020204030204" pitchFamily="49" charset="0"/>
            </a:endParaRPr>
          </a:p>
          <a:p>
            <a:r>
              <a:rPr lang="en-IN" sz="1800" dirty="0">
                <a:latin typeface="Consolas" panose="020B0609020204030204" pitchFamily="49" charset="0"/>
              </a:rPr>
              <a:t>     Select * from </a:t>
            </a:r>
            <a:r>
              <a:rPr lang="en-IN" sz="1800" dirty="0" err="1">
                <a:latin typeface="Consolas" panose="020B0609020204030204" pitchFamily="49" charset="0"/>
              </a:rPr>
              <a:t>Election_Results</a:t>
            </a:r>
            <a:r>
              <a:rPr lang="en-IN" sz="1800" dirty="0">
                <a:latin typeface="Consolas" panose="020B0609020204030204" pitchFamily="49" charset="0"/>
              </a:rPr>
              <a:t>;</a:t>
            </a:r>
            <a:endParaRPr lang="en-US" sz="1800" dirty="0">
              <a:latin typeface="Consolas" panose="020B0609020204030204" pitchFamily="49" charset="0"/>
            </a:endParaRPr>
          </a:p>
        </p:txBody>
      </p:sp>
      <p:pic>
        <p:nvPicPr>
          <p:cNvPr id="6" name="Picture 5">
            <a:extLst>
              <a:ext uri="{FF2B5EF4-FFF2-40B4-BE49-F238E27FC236}">
                <a16:creationId xmlns:a16="http://schemas.microsoft.com/office/drawing/2014/main" id="{1624F160-398B-73E3-0B4A-7FE8160FD2EA}"/>
              </a:ext>
            </a:extLst>
          </p:cNvPr>
          <p:cNvPicPr>
            <a:picLocks noChangeAspect="1"/>
          </p:cNvPicPr>
          <p:nvPr/>
        </p:nvPicPr>
        <p:blipFill>
          <a:blip r:embed="rId2"/>
          <a:stretch>
            <a:fillRect/>
          </a:stretch>
        </p:blipFill>
        <p:spPr>
          <a:xfrm>
            <a:off x="290999" y="4969082"/>
            <a:ext cx="11610000" cy="1412054"/>
          </a:xfrm>
          <a:prstGeom prst="rect">
            <a:avLst/>
          </a:prstGeom>
          <a:ln>
            <a:solidFill>
              <a:schemeClr val="tx1"/>
            </a:solidFill>
          </a:ln>
        </p:spPr>
      </p:pic>
    </p:spTree>
    <p:extLst>
      <p:ext uri="{BB962C8B-B14F-4D97-AF65-F5344CB8AC3E}">
        <p14:creationId xmlns:p14="http://schemas.microsoft.com/office/powerpoint/2010/main" val="640241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3F261-385F-1694-0CB1-8213D0850021}"/>
              </a:ext>
            </a:extLst>
          </p:cNvPr>
          <p:cNvSpPr>
            <a:spLocks noGrp="1"/>
          </p:cNvSpPr>
          <p:nvPr>
            <p:ph type="title"/>
          </p:nvPr>
        </p:nvSpPr>
        <p:spPr>
          <a:xfrm>
            <a:off x="545690" y="512408"/>
            <a:ext cx="11100619" cy="706792"/>
          </a:xfrm>
        </p:spPr>
        <p:txBody>
          <a:bodyPr>
            <a:normAutofit/>
          </a:bodyPr>
          <a:lstStyle/>
          <a:p>
            <a:r>
              <a:rPr lang="en-US" sz="2000" b="1" dirty="0">
                <a:solidFill>
                  <a:srgbClr val="000000"/>
                </a:solidFill>
                <a:latin typeface="Calibri" panose="020F0502020204030204" pitchFamily="34" charset="0"/>
                <a:ea typeface="Calibri" panose="020F0502020204030204" pitchFamily="34" charset="0"/>
                <a:cs typeface="Calibri" panose="020F0502020204030204" pitchFamily="34" charset="0"/>
              </a:rPr>
              <a:t>3. Find the candidate with the highest percentage of votes in each state.</a:t>
            </a:r>
            <a:endParaRPr lang="en-IN" sz="2000" dirty="0"/>
          </a:p>
        </p:txBody>
      </p:sp>
      <p:sp>
        <p:nvSpPr>
          <p:cNvPr id="4" name="TextBox 3">
            <a:extLst>
              <a:ext uri="{FF2B5EF4-FFF2-40B4-BE49-F238E27FC236}">
                <a16:creationId xmlns:a16="http://schemas.microsoft.com/office/drawing/2014/main" id="{5AA3A1CE-93E7-0518-24E3-71FB1DBC0333}"/>
              </a:ext>
            </a:extLst>
          </p:cNvPr>
          <p:cNvSpPr txBox="1"/>
          <p:nvPr/>
        </p:nvSpPr>
        <p:spPr>
          <a:xfrm>
            <a:off x="1258529" y="1428370"/>
            <a:ext cx="10028903" cy="3371820"/>
          </a:xfrm>
          <a:prstGeom prst="rect">
            <a:avLst/>
          </a:prstGeom>
          <a:noFill/>
        </p:spPr>
        <p:txBody>
          <a:bodyPr wrap="square">
            <a:spAutoFit/>
          </a:bodyPr>
          <a:lstStyle/>
          <a:p>
            <a:pPr>
              <a:lnSpc>
                <a:spcPct val="150000"/>
              </a:lnSpc>
            </a:pPr>
            <a:r>
              <a:rPr lang="en-US" sz="1800" dirty="0">
                <a:latin typeface="Consolas" panose="020B0609020204030204" pitchFamily="49" charset="0"/>
              </a:rPr>
              <a:t>Select e1.State, e1.Candidate, e1.Party, e1.Percentage_of_Votes from </a:t>
            </a:r>
            <a:r>
              <a:rPr lang="en-US" sz="1800" dirty="0" err="1">
                <a:latin typeface="Consolas" panose="020B0609020204030204" pitchFamily="49" charset="0"/>
              </a:rPr>
              <a:t>FullElectionResults</a:t>
            </a:r>
            <a:r>
              <a:rPr lang="en-US" sz="1800" dirty="0">
                <a:latin typeface="Consolas" panose="020B0609020204030204" pitchFamily="49" charset="0"/>
              </a:rPr>
              <a:t> e1</a:t>
            </a:r>
          </a:p>
          <a:p>
            <a:pPr>
              <a:lnSpc>
                <a:spcPct val="150000"/>
              </a:lnSpc>
            </a:pPr>
            <a:r>
              <a:rPr lang="en-IN" sz="1800" dirty="0">
                <a:latin typeface="Consolas" panose="020B0609020204030204" pitchFamily="49" charset="0"/>
              </a:rPr>
              <a:t>Join (</a:t>
            </a:r>
          </a:p>
          <a:p>
            <a:pPr>
              <a:lnSpc>
                <a:spcPct val="150000"/>
              </a:lnSpc>
            </a:pPr>
            <a:r>
              <a:rPr lang="en-US" sz="1800" dirty="0">
                <a:latin typeface="Consolas" panose="020B0609020204030204" pitchFamily="49" charset="0"/>
              </a:rPr>
              <a:t>Select State, Max(</a:t>
            </a:r>
            <a:r>
              <a:rPr lang="en-US" sz="1800" dirty="0" err="1">
                <a:latin typeface="Consolas" panose="020B0609020204030204" pitchFamily="49" charset="0"/>
              </a:rPr>
              <a:t>Percentage_of_Votes</a:t>
            </a:r>
            <a:r>
              <a:rPr lang="en-US" sz="1800" dirty="0">
                <a:latin typeface="Consolas" panose="020B0609020204030204" pitchFamily="49" charset="0"/>
              </a:rPr>
              <a:t>) as </a:t>
            </a:r>
            <a:r>
              <a:rPr lang="en-US" sz="1800" dirty="0" err="1">
                <a:latin typeface="Consolas" panose="020B0609020204030204" pitchFamily="49" charset="0"/>
              </a:rPr>
              <a:t>MaxPercentage</a:t>
            </a:r>
            <a:r>
              <a:rPr lang="en-US" sz="1800" dirty="0">
                <a:latin typeface="Consolas" panose="020B0609020204030204" pitchFamily="49" charset="0"/>
              </a:rPr>
              <a:t> from </a:t>
            </a:r>
            <a:r>
              <a:rPr lang="en-US" sz="1800" dirty="0" err="1">
                <a:latin typeface="Consolas" panose="020B0609020204030204" pitchFamily="49" charset="0"/>
              </a:rPr>
              <a:t>FullElectionResults</a:t>
            </a:r>
            <a:endParaRPr lang="en-US" sz="1800" dirty="0">
              <a:latin typeface="Consolas" panose="020B0609020204030204" pitchFamily="49" charset="0"/>
            </a:endParaRPr>
          </a:p>
          <a:p>
            <a:pPr>
              <a:lnSpc>
                <a:spcPct val="150000"/>
              </a:lnSpc>
            </a:pPr>
            <a:r>
              <a:rPr lang="en-IN" sz="1800" dirty="0">
                <a:latin typeface="Consolas" panose="020B0609020204030204" pitchFamily="49" charset="0"/>
              </a:rPr>
              <a:t>Group by State</a:t>
            </a:r>
          </a:p>
          <a:p>
            <a:pPr>
              <a:lnSpc>
                <a:spcPct val="150000"/>
              </a:lnSpc>
            </a:pPr>
            <a:r>
              <a:rPr lang="en-US" sz="1800" dirty="0">
                <a:latin typeface="Consolas" panose="020B0609020204030204" pitchFamily="49" charset="0"/>
              </a:rPr>
              <a:t>) e2 on e1.State = e2.State and e1.Percentage_of_Votes = e2.MaxPercentage</a:t>
            </a:r>
          </a:p>
          <a:p>
            <a:pPr>
              <a:lnSpc>
                <a:spcPct val="150000"/>
              </a:lnSpc>
            </a:pPr>
            <a:r>
              <a:rPr lang="en-IN" sz="1800" dirty="0">
                <a:latin typeface="Consolas" panose="020B0609020204030204" pitchFamily="49" charset="0"/>
              </a:rPr>
              <a:t>Order by e1.State;</a:t>
            </a:r>
            <a:endParaRPr lang="en-US" sz="1800" dirty="0">
              <a:latin typeface="Consolas" panose="020B0609020204030204" pitchFamily="49" charset="0"/>
            </a:endParaRPr>
          </a:p>
        </p:txBody>
      </p:sp>
      <p:pic>
        <p:nvPicPr>
          <p:cNvPr id="5" name="Picture 4">
            <a:extLst>
              <a:ext uri="{FF2B5EF4-FFF2-40B4-BE49-F238E27FC236}">
                <a16:creationId xmlns:a16="http://schemas.microsoft.com/office/drawing/2014/main" id="{FB418BAA-1006-5AB7-2DB7-4A410512FA11}"/>
              </a:ext>
            </a:extLst>
          </p:cNvPr>
          <p:cNvPicPr>
            <a:picLocks noChangeAspect="1"/>
          </p:cNvPicPr>
          <p:nvPr/>
        </p:nvPicPr>
        <p:blipFill>
          <a:blip r:embed="rId2"/>
          <a:stretch>
            <a:fillRect/>
          </a:stretch>
        </p:blipFill>
        <p:spPr>
          <a:xfrm>
            <a:off x="290999" y="4913585"/>
            <a:ext cx="11610000" cy="1662529"/>
          </a:xfrm>
          <a:prstGeom prst="rect">
            <a:avLst/>
          </a:prstGeom>
          <a:ln>
            <a:solidFill>
              <a:schemeClr val="tx1"/>
            </a:solidFill>
          </a:ln>
        </p:spPr>
      </p:pic>
    </p:spTree>
    <p:extLst>
      <p:ext uri="{BB962C8B-B14F-4D97-AF65-F5344CB8AC3E}">
        <p14:creationId xmlns:p14="http://schemas.microsoft.com/office/powerpoint/2010/main" val="2832740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C2550-5937-3EA0-349F-E265D6251E02}"/>
              </a:ext>
            </a:extLst>
          </p:cNvPr>
          <p:cNvSpPr>
            <a:spLocks noGrp="1"/>
          </p:cNvSpPr>
          <p:nvPr>
            <p:ph type="title"/>
          </p:nvPr>
        </p:nvSpPr>
        <p:spPr>
          <a:xfrm>
            <a:off x="349045" y="452287"/>
            <a:ext cx="11493910" cy="589935"/>
          </a:xfrm>
        </p:spPr>
        <p:txBody>
          <a:bodyPr>
            <a:normAutofit fontScale="90000"/>
          </a:bodyPr>
          <a:lstStyle/>
          <a:p>
            <a:r>
              <a:rPr lang="en-US" sz="2200" b="1" dirty="0">
                <a:solidFill>
                  <a:srgbClr val="000000"/>
                </a:solidFill>
                <a:latin typeface="Calibri" panose="020F0502020204030204" pitchFamily="34" charset="0"/>
                <a:ea typeface="Calibri" panose="020F0502020204030204" pitchFamily="34" charset="0"/>
                <a:cs typeface="Calibri" panose="020F0502020204030204" pitchFamily="34" charset="0"/>
              </a:rPr>
              <a:t>4. List all candidates who received more than the average total votes.</a:t>
            </a:r>
            <a:endParaRPr lang="en-IN" dirty="0"/>
          </a:p>
        </p:txBody>
      </p:sp>
      <p:sp>
        <p:nvSpPr>
          <p:cNvPr id="3" name="Title 1">
            <a:extLst>
              <a:ext uri="{FF2B5EF4-FFF2-40B4-BE49-F238E27FC236}">
                <a16:creationId xmlns:a16="http://schemas.microsoft.com/office/drawing/2014/main" id="{F112A5BA-AA09-48DF-429D-59B0A5196072}"/>
              </a:ext>
            </a:extLst>
          </p:cNvPr>
          <p:cNvSpPr txBox="1">
            <a:spLocks/>
          </p:cNvSpPr>
          <p:nvPr/>
        </p:nvSpPr>
        <p:spPr bwMode="black">
          <a:xfrm>
            <a:off x="349045" y="3151807"/>
            <a:ext cx="11626645" cy="790365"/>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2000" b="1" dirty="0">
                <a:solidFill>
                  <a:srgbClr val="000000"/>
                </a:solidFill>
                <a:latin typeface="Calibri" panose="020F0502020204030204" pitchFamily="34" charset="0"/>
                <a:ea typeface="Calibri" panose="020F0502020204030204" pitchFamily="34" charset="0"/>
                <a:cs typeface="Calibri" panose="020F0502020204030204" pitchFamily="34" charset="0"/>
              </a:rPr>
              <a:t>5. Find the average EVM votes per state and then list all candidates who </a:t>
            </a:r>
          </a:p>
          <a:p>
            <a:r>
              <a:rPr lang="en-US" sz="2000" b="1" dirty="0">
                <a:solidFill>
                  <a:srgbClr val="000000"/>
                </a:solidFill>
                <a:latin typeface="Calibri" panose="020F0502020204030204" pitchFamily="34" charset="0"/>
                <a:ea typeface="Calibri" panose="020F0502020204030204" pitchFamily="34" charset="0"/>
                <a:cs typeface="Calibri" panose="020F0502020204030204" pitchFamily="34" charset="0"/>
              </a:rPr>
              <a:t>   received higher than the average EVM votes in their state.</a:t>
            </a:r>
            <a:endParaRPr lang="en-IN" sz="2000" dirty="0"/>
          </a:p>
        </p:txBody>
      </p:sp>
      <p:sp>
        <p:nvSpPr>
          <p:cNvPr id="5" name="TextBox 4">
            <a:extLst>
              <a:ext uri="{FF2B5EF4-FFF2-40B4-BE49-F238E27FC236}">
                <a16:creationId xmlns:a16="http://schemas.microsoft.com/office/drawing/2014/main" id="{9FCCE3FF-F44F-1BE9-14E8-4C55DBDE94D3}"/>
              </a:ext>
            </a:extLst>
          </p:cNvPr>
          <p:cNvSpPr txBox="1"/>
          <p:nvPr/>
        </p:nvSpPr>
        <p:spPr>
          <a:xfrm>
            <a:off x="349045" y="1327212"/>
            <a:ext cx="6096000" cy="1200329"/>
          </a:xfrm>
          <a:prstGeom prst="rect">
            <a:avLst/>
          </a:prstGeom>
          <a:noFill/>
        </p:spPr>
        <p:txBody>
          <a:bodyPr wrap="square">
            <a:spAutoFit/>
          </a:bodyPr>
          <a:lstStyle/>
          <a:p>
            <a:r>
              <a:rPr lang="en-US" sz="1800" dirty="0">
                <a:latin typeface="Consolas" panose="020B0609020204030204" pitchFamily="49" charset="0"/>
              </a:rPr>
              <a:t>Select CANDIDATE, </a:t>
            </a:r>
            <a:r>
              <a:rPr lang="en-US" sz="1800" dirty="0" err="1">
                <a:latin typeface="Consolas" panose="020B0609020204030204" pitchFamily="49" charset="0"/>
              </a:rPr>
              <a:t>Total_Votes</a:t>
            </a:r>
            <a:r>
              <a:rPr lang="en-US" sz="1800" dirty="0">
                <a:latin typeface="Consolas" panose="020B0609020204030204" pitchFamily="49" charset="0"/>
              </a:rPr>
              <a:t> from </a:t>
            </a:r>
            <a:r>
              <a:rPr lang="en-US" sz="1800" dirty="0" err="1">
                <a:latin typeface="Consolas" panose="020B0609020204030204" pitchFamily="49" charset="0"/>
              </a:rPr>
              <a:t>FullElectionResults</a:t>
            </a:r>
            <a:endParaRPr lang="en-US" sz="1800" dirty="0">
              <a:latin typeface="Consolas" panose="020B0609020204030204" pitchFamily="49" charset="0"/>
            </a:endParaRPr>
          </a:p>
          <a:p>
            <a:r>
              <a:rPr lang="en-US" sz="1800" dirty="0">
                <a:latin typeface="Consolas" panose="020B0609020204030204" pitchFamily="49" charset="0"/>
              </a:rPr>
              <a:t>Where </a:t>
            </a:r>
            <a:r>
              <a:rPr lang="en-US" sz="1800" dirty="0" err="1">
                <a:latin typeface="Consolas" panose="020B0609020204030204" pitchFamily="49" charset="0"/>
              </a:rPr>
              <a:t>Total_Votes</a:t>
            </a:r>
            <a:r>
              <a:rPr lang="en-US" sz="1800" dirty="0">
                <a:latin typeface="Consolas" panose="020B0609020204030204" pitchFamily="49" charset="0"/>
              </a:rPr>
              <a:t> &gt; (Select Avg( </a:t>
            </a:r>
            <a:r>
              <a:rPr lang="en-US" sz="1800" dirty="0" err="1">
                <a:latin typeface="Consolas" panose="020B0609020204030204" pitchFamily="49" charset="0"/>
              </a:rPr>
              <a:t>Total_Votes</a:t>
            </a:r>
            <a:r>
              <a:rPr lang="en-US" sz="1800" dirty="0">
                <a:latin typeface="Consolas" panose="020B0609020204030204" pitchFamily="49" charset="0"/>
              </a:rPr>
              <a:t> ) from </a:t>
            </a:r>
            <a:r>
              <a:rPr lang="en-US" sz="1800" dirty="0" err="1">
                <a:latin typeface="Consolas" panose="020B0609020204030204" pitchFamily="49" charset="0"/>
              </a:rPr>
              <a:t>FullElectionResults</a:t>
            </a:r>
            <a:r>
              <a:rPr lang="en-US" sz="1800" dirty="0">
                <a:latin typeface="Consolas" panose="020B0609020204030204" pitchFamily="49" charset="0"/>
              </a:rPr>
              <a:t>);</a:t>
            </a:r>
          </a:p>
        </p:txBody>
      </p:sp>
      <p:sp>
        <p:nvSpPr>
          <p:cNvPr id="7" name="TextBox 6">
            <a:extLst>
              <a:ext uri="{FF2B5EF4-FFF2-40B4-BE49-F238E27FC236}">
                <a16:creationId xmlns:a16="http://schemas.microsoft.com/office/drawing/2014/main" id="{B7AF9F3D-974B-4E26-56EB-ED5419ED3801}"/>
              </a:ext>
            </a:extLst>
          </p:cNvPr>
          <p:cNvSpPr txBox="1"/>
          <p:nvPr/>
        </p:nvSpPr>
        <p:spPr>
          <a:xfrm>
            <a:off x="349045" y="4293377"/>
            <a:ext cx="6096000" cy="2031325"/>
          </a:xfrm>
          <a:prstGeom prst="rect">
            <a:avLst/>
          </a:prstGeom>
          <a:noFill/>
        </p:spPr>
        <p:txBody>
          <a:bodyPr wrap="square">
            <a:spAutoFit/>
          </a:bodyPr>
          <a:lstStyle/>
          <a:p>
            <a:r>
              <a:rPr lang="en-US" sz="1800" dirty="0">
                <a:latin typeface="Consolas" panose="020B0609020204030204" pitchFamily="49" charset="0"/>
              </a:rPr>
              <a:t>Select Distinct(STATE), CANDIDATE, EVM_VOTES </a:t>
            </a:r>
          </a:p>
          <a:p>
            <a:r>
              <a:rPr lang="en-US" sz="1800" dirty="0">
                <a:latin typeface="Consolas" panose="020B0609020204030204" pitchFamily="49" charset="0"/>
              </a:rPr>
              <a:t>from </a:t>
            </a:r>
            <a:r>
              <a:rPr lang="en-US" sz="1800" dirty="0" err="1">
                <a:latin typeface="Consolas" panose="020B0609020204030204" pitchFamily="49" charset="0"/>
              </a:rPr>
              <a:t>FullElectionResults</a:t>
            </a:r>
            <a:r>
              <a:rPr lang="en-US" sz="1800" dirty="0">
                <a:latin typeface="Consolas" panose="020B0609020204030204" pitchFamily="49" charset="0"/>
              </a:rPr>
              <a:t> A</a:t>
            </a:r>
          </a:p>
          <a:p>
            <a:r>
              <a:rPr lang="en-IN" sz="1800" dirty="0">
                <a:latin typeface="Consolas" panose="020B0609020204030204" pitchFamily="49" charset="0"/>
              </a:rPr>
              <a:t>Where EVM_VOTES &gt;</a:t>
            </a:r>
          </a:p>
          <a:p>
            <a:r>
              <a:rPr lang="en-US" sz="1800" dirty="0">
                <a:latin typeface="Consolas" panose="020B0609020204030204" pitchFamily="49" charset="0"/>
              </a:rPr>
              <a:t>(Select Avg(EVM_VOTES) as AVG_OF_EVM_VOTES </a:t>
            </a:r>
          </a:p>
          <a:p>
            <a:r>
              <a:rPr lang="en-US" sz="1800" dirty="0">
                <a:latin typeface="Consolas" panose="020B0609020204030204" pitchFamily="49" charset="0"/>
              </a:rPr>
              <a:t>from </a:t>
            </a:r>
            <a:r>
              <a:rPr lang="en-US" sz="1800" dirty="0" err="1">
                <a:latin typeface="Consolas" panose="020B0609020204030204" pitchFamily="49" charset="0"/>
              </a:rPr>
              <a:t>FullElectionResults</a:t>
            </a:r>
            <a:r>
              <a:rPr lang="en-US" sz="1800" dirty="0">
                <a:latin typeface="Consolas" panose="020B0609020204030204" pitchFamily="49" charset="0"/>
              </a:rPr>
              <a:t> B</a:t>
            </a:r>
          </a:p>
          <a:p>
            <a:r>
              <a:rPr lang="en-US" sz="1800" dirty="0">
                <a:latin typeface="Consolas" panose="020B0609020204030204" pitchFamily="49" charset="0"/>
              </a:rPr>
              <a:t>Where A.STATE = B.STATE)</a:t>
            </a:r>
          </a:p>
          <a:p>
            <a:r>
              <a:rPr lang="en-IN" sz="1800" dirty="0">
                <a:latin typeface="Consolas" panose="020B0609020204030204" pitchFamily="49" charset="0"/>
              </a:rPr>
              <a:t>Order by STATE;</a:t>
            </a:r>
            <a:endParaRPr lang="en-US" sz="1800" dirty="0">
              <a:latin typeface="Consolas" panose="020B0609020204030204" pitchFamily="49" charset="0"/>
            </a:endParaRPr>
          </a:p>
        </p:txBody>
      </p:sp>
      <p:pic>
        <p:nvPicPr>
          <p:cNvPr id="8" name="Picture 7">
            <a:extLst>
              <a:ext uri="{FF2B5EF4-FFF2-40B4-BE49-F238E27FC236}">
                <a16:creationId xmlns:a16="http://schemas.microsoft.com/office/drawing/2014/main" id="{4271B430-C71C-37B6-284B-B1004A4EFF47}"/>
              </a:ext>
            </a:extLst>
          </p:cNvPr>
          <p:cNvPicPr>
            <a:picLocks noChangeAspect="1"/>
          </p:cNvPicPr>
          <p:nvPr/>
        </p:nvPicPr>
        <p:blipFill>
          <a:blip r:embed="rId2"/>
          <a:stretch>
            <a:fillRect/>
          </a:stretch>
        </p:blipFill>
        <p:spPr>
          <a:xfrm>
            <a:off x="8022521" y="1352380"/>
            <a:ext cx="3600000" cy="1401136"/>
          </a:xfrm>
          <a:prstGeom prst="rect">
            <a:avLst/>
          </a:prstGeom>
          <a:ln>
            <a:solidFill>
              <a:schemeClr val="tx1"/>
            </a:solidFill>
          </a:ln>
        </p:spPr>
      </p:pic>
      <p:pic>
        <p:nvPicPr>
          <p:cNvPr id="9" name="Picture 8">
            <a:extLst>
              <a:ext uri="{FF2B5EF4-FFF2-40B4-BE49-F238E27FC236}">
                <a16:creationId xmlns:a16="http://schemas.microsoft.com/office/drawing/2014/main" id="{2B9DF580-2E64-9DAE-ACDB-995BF9E8D6F2}"/>
              </a:ext>
            </a:extLst>
          </p:cNvPr>
          <p:cNvPicPr>
            <a:picLocks noChangeAspect="1"/>
          </p:cNvPicPr>
          <p:nvPr/>
        </p:nvPicPr>
        <p:blipFill>
          <a:blip r:embed="rId3"/>
          <a:stretch>
            <a:fillRect/>
          </a:stretch>
        </p:blipFill>
        <p:spPr>
          <a:xfrm>
            <a:off x="6132521" y="4653030"/>
            <a:ext cx="5490000" cy="1312017"/>
          </a:xfrm>
          <a:prstGeom prst="rect">
            <a:avLst/>
          </a:prstGeom>
          <a:ln>
            <a:solidFill>
              <a:schemeClr val="tx1"/>
            </a:solidFill>
          </a:ln>
        </p:spPr>
      </p:pic>
    </p:spTree>
    <p:extLst>
      <p:ext uri="{BB962C8B-B14F-4D97-AF65-F5344CB8AC3E}">
        <p14:creationId xmlns:p14="http://schemas.microsoft.com/office/powerpoint/2010/main" val="3872012106"/>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181</TotalTime>
  <Words>3784</Words>
  <Application>Microsoft Office PowerPoint</Application>
  <PresentationFormat>Widescreen</PresentationFormat>
  <Paragraphs>256</Paragraphs>
  <Slides>42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Calibri</vt:lpstr>
      <vt:lpstr>Consolas</vt:lpstr>
      <vt:lpstr>Gill Sans MT</vt:lpstr>
      <vt:lpstr>Parcel</vt:lpstr>
      <vt:lpstr>Election Results 2024</vt:lpstr>
      <vt:lpstr>INTRODUCTION</vt:lpstr>
      <vt:lpstr>OBJECTIVES</vt:lpstr>
      <vt:lpstr>DATASET</vt:lpstr>
      <vt:lpstr>SQL Objectives and  Solutions</vt:lpstr>
      <vt:lpstr>1. Create a view to join both tables to display all results(columns).</vt:lpstr>
      <vt:lpstr>2. Create a view, where the candidate won the election in their Constituency (value should be 'Yes' or 'No') along with all columns.</vt:lpstr>
      <vt:lpstr>3. Find the candidate with the highest percentage of votes in each state.</vt:lpstr>
      <vt:lpstr>4. List all candidates who received more than the average total votes.</vt:lpstr>
      <vt:lpstr>6. List pairs of candidates in the same constituency and the difference in their total votes.</vt:lpstr>
      <vt:lpstr>8. List pairs of candidates from the same party along with their constituencies and total votes.</vt:lpstr>
      <vt:lpstr>9. Find the candidates within the same party who have the maximum and minimum Total votes in each state. </vt:lpstr>
      <vt:lpstr>10. Find the difference in ranks between the total votes and the percentage of votes for      each candidate within their constituency.</vt:lpstr>
      <vt:lpstr>PowerPoint Presentation</vt:lpstr>
      <vt:lpstr>12. Find the winning margin (difference in total votes) between the top     two candidates in each constituency.</vt:lpstr>
      <vt:lpstr>13. Calculate the percentage of total votes each candidate received out of the total votes in their state and list the candidates along with their calculated percentage..</vt:lpstr>
      <vt:lpstr>14. Calculate the share of total votes each candidate received out of the total votes in their state.</vt:lpstr>
      <vt:lpstr>15. List all constituencies where the difference in total votes between the winner and the runner-up is less than 5%.</vt:lpstr>
      <vt:lpstr>Exploratory data analysis</vt:lpstr>
      <vt:lpstr>Insights from the Dataset</vt:lpstr>
      <vt:lpstr>Pre Processing and Data Cleaning</vt:lpstr>
      <vt:lpstr>Distribution of number of Candidates per State</vt:lpstr>
      <vt:lpstr>Distribution of Total Votes per State</vt:lpstr>
      <vt:lpstr>Top 5 Parties by total votes</vt:lpstr>
      <vt:lpstr>Distribution of Election Results</vt:lpstr>
      <vt:lpstr>Distribution of Percentage of Votes</vt:lpstr>
      <vt:lpstr>Distribution of Number of Wins and Losses by State</vt:lpstr>
      <vt:lpstr>Scatter Plot of Percentage votes against Total votes with Result Correlation</vt:lpstr>
      <vt:lpstr>Correlation Heatmap of Voting Data</vt:lpstr>
      <vt:lpstr>Machine learning  modules</vt:lpstr>
      <vt:lpstr>Feature Engineering: Correlation Analysis:</vt:lpstr>
      <vt:lpstr>Model training</vt:lpstr>
      <vt:lpstr>Logistic Regression</vt:lpstr>
      <vt:lpstr>Decision Tree</vt:lpstr>
      <vt:lpstr>RANDOm forest</vt:lpstr>
      <vt:lpstr>K-Nearest Neighbour</vt:lpstr>
      <vt:lpstr>Naive Bayes</vt:lpstr>
      <vt:lpstr>Comparison of all Machine Learning Models</vt:lpstr>
      <vt:lpstr>POWER BI Dashboard</vt:lpstr>
      <vt:lpstr>USES OF POWER BI DASHBOARD</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rasika.sarode@outlook.com</dc:creator>
  <cp:lastModifiedBy>rasika.sarode@outlook.com</cp:lastModifiedBy>
  <cp:revision>1</cp:revision>
  <dcterms:created xsi:type="dcterms:W3CDTF">2024-07-18T17:55:41Z</dcterms:created>
  <dcterms:modified xsi:type="dcterms:W3CDTF">2024-07-19T01:16:43Z</dcterms:modified>
</cp:coreProperties>
</file>