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Default Extension="gif" ContentType="image/gif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16.xml" Type="http://schemas.openxmlformats.org/officeDocument/2006/relationships/slide" Id="rId21"/><Relationship Target="slides/slide7.xml" Type="http://schemas.openxmlformats.org/officeDocument/2006/relationships/slide" Id="rId12"/><Relationship Target="presProps.xml" Type="http://schemas.openxmlformats.org/officeDocument/2006/relationships/presProps" Id="rId2"/><Relationship Target="slides/slide17.xml" Type="http://schemas.openxmlformats.org/officeDocument/2006/relationships/slide" Id="rId22"/><Relationship Target="slides/slide8.xml" Type="http://schemas.openxmlformats.org/officeDocument/2006/relationships/slide" Id="rId13"/><Relationship Target="theme/theme2.xml" Type="http://schemas.openxmlformats.org/officeDocument/2006/relationships/theme" Id="rId1"/><Relationship Target="slides/slide18.xml" Type="http://schemas.openxmlformats.org/officeDocument/2006/relationships/slide" Id="rId23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6.xml" Type="http://schemas.openxmlformats.org/officeDocument/2006/relationships/slide" Id="rId11"/><Relationship Target="tableStyles.xml" Type="http://schemas.openxmlformats.org/officeDocument/2006/relationships/tableStyles" Id="rId3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8" name="Shape 1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4" name="Shape 1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2" name="Shape 1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8" name="Shape 1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4" name="Shape 1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1" name="Shape 1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7" name="Shape 1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3" name="Shape 1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4" name="Shape 2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6" name="Shape 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2" name="Shape 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Diapositive de titre">
    <p:spTree>
      <p:nvGrpSpPr>
        <p:cNvPr id="6" name="Shape 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" name="Shape 7"/>
          <p:cNvSpPr txBox="1"/>
          <p:nvPr>
            <p:ph type="ctrTitle"/>
          </p:nvPr>
        </p:nvSpPr>
        <p:spPr>
          <a:xfrm>
            <a:off y="1597818" x="685800"/>
            <a:ext cy="11025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8" name="Shape 8"/>
          <p:cNvSpPr txBox="1"/>
          <p:nvPr>
            <p:ph idx="1" type="subTitle"/>
          </p:nvPr>
        </p:nvSpPr>
        <p:spPr>
          <a:xfrm>
            <a:off y="2914650" x="1371600"/>
            <a:ext cy="1314599" cx="6400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640"/>
              </a:spcBef>
              <a:buClr>
                <a:srgbClr val="888888"/>
              </a:buClr>
              <a:buFont typeface="Calibri"/>
              <a:buNone/>
              <a:defRPr/>
            </a:lvl1pPr>
            <a:lvl2pPr algn="ctr" rtl="0" marR="0" indent="0" marL="457200">
              <a:spcBef>
                <a:spcPts val="560"/>
              </a:spcBef>
              <a:buClr>
                <a:srgbClr val="888888"/>
              </a:buClr>
              <a:buFont typeface="Calibri"/>
              <a:buNone/>
              <a:defRPr/>
            </a:lvl2pPr>
            <a:lvl3pPr algn="ctr" rtl="0" marR="0" indent="0" marL="914400">
              <a:spcBef>
                <a:spcPts val="480"/>
              </a:spcBef>
              <a:buClr>
                <a:srgbClr val="888888"/>
              </a:buClr>
              <a:buFont typeface="Calibri"/>
              <a:buNone/>
              <a:defRPr/>
            </a:lvl3pPr>
            <a:lvl4pPr algn="ctr" rtl="0" marR="0" indent="0" marL="137160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4pPr>
            <a:lvl5pPr algn="ctr" rtl="0" marR="0" indent="0" marL="182880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5pPr>
            <a:lvl6pPr algn="ctr" rtl="0" marR="0" indent="0" marL="228600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6pPr>
            <a:lvl7pPr algn="ctr" rtl="0" marR="0" indent="0" marL="274320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7pPr>
            <a:lvl8pPr algn="ctr" rtl="0" marR="0" indent="0" marL="320040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8pPr>
            <a:lvl9pPr algn="ctr" rtl="0" marR="0" indent="0" marL="365760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9" name="Shape 9"/>
          <p:cNvSpPr txBox="1"/>
          <p:nvPr>
            <p:ph idx="10" type="dt"/>
          </p:nvPr>
        </p:nvSpPr>
        <p:spPr>
          <a:xfrm>
            <a:off y="4767262" x="457200"/>
            <a:ext cy="273900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1" type="ftr"/>
          </p:nvPr>
        </p:nvSpPr>
        <p:spPr>
          <a:xfrm>
            <a:off y="4767262" x="3124200"/>
            <a:ext cy="273900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y="4767262" x="6553200"/>
            <a:ext cy="273900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re et texte vertical"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 txBox="1"/>
          <p:nvPr>
            <p:ph idx="1" type="body"/>
          </p:nvPr>
        </p:nvSpPr>
        <p:spPr>
          <a:xfrm rot="5400000">
            <a:off y="-1073214" x="3086393"/>
            <a:ext cy="8229600" cx="299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39700" marL="342900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/>
            </a:lvl1pPr>
            <a:lvl2pPr algn="l" rtl="0" indent="-107950" marL="742950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/>
            </a:lvl2pPr>
            <a:lvl3pPr algn="l" rtl="0" indent="-76200" marL="1143000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/>
            </a:lvl3pPr>
            <a:lvl4pPr algn="l" rtl="0" indent="-101600" marL="1600200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/>
            </a:lvl4pPr>
            <a:lvl5pPr algn="l" rtl="0" indent="-101600" marL="2057400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/>
            </a:lvl5pPr>
            <a:lvl6pPr algn="l" rtl="0" indent="-101600" marL="25146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algn="l" rtl="0" indent="-101600" marL="29718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algn="l" rtl="0" indent="-101600" marL="34290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algn="l" rtl="0" indent="-101600" marL="38862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/>
        </p:txBody>
      </p:sp>
      <p:sp>
        <p:nvSpPr>
          <p:cNvPr id="65" name="Shape 65"/>
          <p:cNvSpPr txBox="1"/>
          <p:nvPr>
            <p:ph type="title"/>
          </p:nvPr>
        </p:nvSpPr>
        <p:spPr>
          <a:xfrm>
            <a:off y="897563" x="467543"/>
            <a:ext cy="5330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y="4767262" x="457200"/>
            <a:ext cy="273900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y="4767262" x="3124200"/>
            <a:ext cy="273900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y="4767262" x="6553200"/>
            <a:ext cy="273900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itre vertical et texte"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 rot="5400000">
            <a:off y="1371628" x="5463749"/>
            <a:ext cy="2057400" cx="4388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 rot="5400000">
            <a:off y="-609571" x="1272750"/>
            <a:ext cy="6019799" cx="4388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39700" marL="342900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/>
            </a:lvl1pPr>
            <a:lvl2pPr algn="l" rtl="0" indent="-107950" marL="742950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/>
            </a:lvl2pPr>
            <a:lvl3pPr algn="l" rtl="0" indent="-76200" marL="1143000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/>
            </a:lvl3pPr>
            <a:lvl4pPr algn="l" rtl="0" indent="-101600" marL="1600200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/>
            </a:lvl4pPr>
            <a:lvl5pPr algn="l" rtl="0" indent="-101600" marL="2057400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/>
            </a:lvl5pPr>
            <a:lvl6pPr algn="l" rtl="0" indent="-101600" marL="25146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algn="l" rtl="0" indent="-101600" marL="29718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algn="l" rtl="0" indent="-101600" marL="34290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algn="l" rtl="0" indent="-101600" marL="38862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y="4767262" x="457200"/>
            <a:ext cy="273900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y="4767262" x="3124200"/>
            <a:ext cy="273900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y="4767262" x="6553200"/>
            <a:ext cy="273900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re et contenu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y="1070946" x="467545"/>
            <a:ext cy="359700" cx="1479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545636" x="467543"/>
            <a:ext cy="29919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39700" marL="342900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/>
            </a:lvl1pPr>
            <a:lvl2pPr algn="l" rtl="0" indent="-107950" marL="742950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/>
            </a:lvl2pPr>
            <a:lvl3pPr algn="l" rtl="0" indent="-76200" marL="1143000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/>
            </a:lvl3pPr>
            <a:lvl4pPr algn="l" rtl="0" indent="-101600" marL="1600200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/>
            </a:lvl4pPr>
            <a:lvl5pPr algn="l" rtl="0" indent="-101600" marL="2057400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/>
            </a:lvl5pPr>
            <a:lvl6pPr algn="l" rtl="0" indent="-101600" marL="25146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algn="l" rtl="0" indent="-101600" marL="29718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algn="l" rtl="0" indent="-101600" marL="34290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algn="l" rtl="0" indent="-101600" marL="38862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0" type="dt"/>
          </p:nvPr>
        </p:nvSpPr>
        <p:spPr>
          <a:xfrm>
            <a:off y="4767262" x="457200"/>
            <a:ext cy="273900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y="4767262" x="3124200"/>
            <a:ext cy="273900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y="4767262" x="6553200"/>
            <a:ext cy="273900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Titre de section">
    <p:spTree>
      <p:nvGrpSpPr>
        <p:cNvPr id="18" name="Shape 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y="3305175" x="722312"/>
            <a:ext cy="10214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y="2180034" x="722312"/>
            <a:ext cy="11250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rtl="0" indent="0" marL="4572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rtl="0" indent="0" marL="9144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rtl="0" indent="0" marL="13716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rtl="0" indent="0" marL="18288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rtl="0" indent="0" marL="22860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0" type="dt"/>
          </p:nvPr>
        </p:nvSpPr>
        <p:spPr>
          <a:xfrm>
            <a:off y="4767262" x="457200"/>
            <a:ext cy="273900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1" type="ftr"/>
          </p:nvPr>
        </p:nvSpPr>
        <p:spPr>
          <a:xfrm>
            <a:off y="4767262" x="3124200"/>
            <a:ext cy="273900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y="4767262" x="6553200"/>
            <a:ext cy="273900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eux contenus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y="897563" x="467543"/>
            <a:ext cy="5330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y="1200150" x="457200"/>
            <a:ext cy="3394500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y="1200150" x="4648200"/>
            <a:ext cy="3394500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y="4767262" x="457200"/>
            <a:ext cy="273900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y="4767262" x="3124200"/>
            <a:ext cy="273900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y="4767262" x="6553200"/>
            <a:ext cy="273900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ison"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y="897563" x="467543"/>
            <a:ext cy="5330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1151334" x="457200"/>
            <a:ext cy="479699" cx="4040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libri"/>
              <a:buNone/>
              <a:defRPr/>
            </a:lvl1pPr>
            <a:lvl2pPr rtl="0" indent="0" marL="457200">
              <a:spcBef>
                <a:spcPts val="0"/>
              </a:spcBef>
              <a:buFont typeface="Calibri"/>
              <a:buNone/>
              <a:defRPr/>
            </a:lvl2pPr>
            <a:lvl3pPr rtl="0" indent="0" marL="914400">
              <a:spcBef>
                <a:spcPts val="0"/>
              </a:spcBef>
              <a:buFont typeface="Calibri"/>
              <a:buNone/>
              <a:defRPr/>
            </a:lvl3pPr>
            <a:lvl4pPr rtl="0" indent="0" marL="1371600">
              <a:spcBef>
                <a:spcPts val="0"/>
              </a:spcBef>
              <a:buFont typeface="Calibri"/>
              <a:buNone/>
              <a:defRPr/>
            </a:lvl4pPr>
            <a:lvl5pPr rtl="0" indent="0" marL="1828800">
              <a:spcBef>
                <a:spcPts val="0"/>
              </a:spcBef>
              <a:buFont typeface="Calibri"/>
              <a:buNone/>
              <a:defRPr/>
            </a:lvl5pPr>
            <a:lvl6pPr rtl="0" indent="0" marL="2286000">
              <a:spcBef>
                <a:spcPts val="0"/>
              </a:spcBef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y="1631156" x="457200"/>
            <a:ext cy="2963400" cx="4040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3" type="body"/>
          </p:nvPr>
        </p:nvSpPr>
        <p:spPr>
          <a:xfrm>
            <a:off y="1151334" x="4645025"/>
            <a:ext cy="479699" cx="404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libri"/>
              <a:buNone/>
              <a:defRPr/>
            </a:lvl1pPr>
            <a:lvl2pPr rtl="0" indent="0" marL="457200">
              <a:spcBef>
                <a:spcPts val="0"/>
              </a:spcBef>
              <a:buFont typeface="Calibri"/>
              <a:buNone/>
              <a:defRPr/>
            </a:lvl2pPr>
            <a:lvl3pPr rtl="0" indent="0" marL="914400">
              <a:spcBef>
                <a:spcPts val="0"/>
              </a:spcBef>
              <a:buFont typeface="Calibri"/>
              <a:buNone/>
              <a:defRPr/>
            </a:lvl3pPr>
            <a:lvl4pPr rtl="0" indent="0" marL="1371600">
              <a:spcBef>
                <a:spcPts val="0"/>
              </a:spcBef>
              <a:buFont typeface="Calibri"/>
              <a:buNone/>
              <a:defRPr/>
            </a:lvl4pPr>
            <a:lvl5pPr rtl="0" indent="0" marL="1828800">
              <a:spcBef>
                <a:spcPts val="0"/>
              </a:spcBef>
              <a:buFont typeface="Calibri"/>
              <a:buNone/>
              <a:defRPr/>
            </a:lvl5pPr>
            <a:lvl6pPr rtl="0" indent="0" marL="2286000">
              <a:spcBef>
                <a:spcPts val="0"/>
              </a:spcBef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4" type="body"/>
          </p:nvPr>
        </p:nvSpPr>
        <p:spPr>
          <a:xfrm>
            <a:off y="1631156" x="4645025"/>
            <a:ext cy="2963400" cx="404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y="4767262" x="457200"/>
            <a:ext cy="273900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y="4767262" x="3124200"/>
            <a:ext cy="273900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y="4767262" x="6553200"/>
            <a:ext cy="273900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re seul"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897563" x="467543"/>
            <a:ext cy="5330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y="4767262" x="457200"/>
            <a:ext cy="273900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y="4767262" x="3124200"/>
            <a:ext cy="273900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y="4767262" x="6553200"/>
            <a:ext cy="273900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Vide"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 txBox="1"/>
          <p:nvPr>
            <p:ph idx="10" type="dt"/>
          </p:nvPr>
        </p:nvSpPr>
        <p:spPr>
          <a:xfrm>
            <a:off y="4767262" x="457200"/>
            <a:ext cy="273900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y="4767262" x="3124200"/>
            <a:ext cy="273900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y="4767262" x="6553200"/>
            <a:ext cy="273900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u avec légende"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y="204787" x="457200"/>
            <a:ext cy="871499" cx="3008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204787" x="3575050"/>
            <a:ext cy="4389899" cx="5111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2" type="body"/>
          </p:nvPr>
        </p:nvSpPr>
        <p:spPr>
          <a:xfrm>
            <a:off y="1076325" x="457200"/>
            <a:ext cy="3518399" cx="3008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libri"/>
              <a:buNone/>
              <a:defRPr/>
            </a:lvl1pPr>
            <a:lvl2pPr rtl="0" indent="0" marL="457200">
              <a:spcBef>
                <a:spcPts val="0"/>
              </a:spcBef>
              <a:buFont typeface="Calibri"/>
              <a:buNone/>
              <a:defRPr/>
            </a:lvl2pPr>
            <a:lvl3pPr rtl="0" indent="0" marL="914400">
              <a:spcBef>
                <a:spcPts val="0"/>
              </a:spcBef>
              <a:buFont typeface="Calibri"/>
              <a:buNone/>
              <a:defRPr/>
            </a:lvl3pPr>
            <a:lvl4pPr rtl="0" indent="0" marL="1371600">
              <a:spcBef>
                <a:spcPts val="0"/>
              </a:spcBef>
              <a:buFont typeface="Calibri"/>
              <a:buNone/>
              <a:defRPr/>
            </a:lvl4pPr>
            <a:lvl5pPr rtl="0" indent="0" marL="1828800">
              <a:spcBef>
                <a:spcPts val="0"/>
              </a:spcBef>
              <a:buFont typeface="Calibri"/>
              <a:buNone/>
              <a:defRPr/>
            </a:lvl5pPr>
            <a:lvl6pPr rtl="0" indent="0" marL="2286000">
              <a:spcBef>
                <a:spcPts val="0"/>
              </a:spcBef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y="4767262" x="457200"/>
            <a:ext cy="273900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y="4767262" x="3124200"/>
            <a:ext cy="273900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y="4767262" x="6553200"/>
            <a:ext cy="273900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 avec légende"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y="3600450" x="1792288"/>
            <a:ext cy="425099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/>
          <p:nvPr>
            <p:ph idx="2" type="pic"/>
          </p:nvPr>
        </p:nvSpPr>
        <p:spPr>
          <a:xfrm>
            <a:off y="459581" x="1792288"/>
            <a:ext cy="3086099" cx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025503" x="1792288"/>
            <a:ext cy="603599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libri"/>
              <a:buNone/>
              <a:defRPr/>
            </a:lvl1pPr>
            <a:lvl2pPr rtl="0" indent="0" marL="457200">
              <a:spcBef>
                <a:spcPts val="0"/>
              </a:spcBef>
              <a:buFont typeface="Calibri"/>
              <a:buNone/>
              <a:defRPr/>
            </a:lvl2pPr>
            <a:lvl3pPr rtl="0" indent="0" marL="914400">
              <a:spcBef>
                <a:spcPts val="0"/>
              </a:spcBef>
              <a:buFont typeface="Calibri"/>
              <a:buNone/>
              <a:defRPr/>
            </a:lvl3pPr>
            <a:lvl4pPr rtl="0" indent="0" marL="1371600">
              <a:spcBef>
                <a:spcPts val="0"/>
              </a:spcBef>
              <a:buFont typeface="Calibri"/>
              <a:buNone/>
              <a:defRPr/>
            </a:lvl4pPr>
            <a:lvl5pPr rtl="0" indent="0" marL="1828800">
              <a:spcBef>
                <a:spcPts val="0"/>
              </a:spcBef>
              <a:buFont typeface="Calibri"/>
              <a:buNone/>
              <a:defRPr/>
            </a:lvl5pPr>
            <a:lvl6pPr rtl="0" indent="0" marL="2286000">
              <a:spcBef>
                <a:spcPts val="0"/>
              </a:spcBef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y="4767262" x="457200"/>
            <a:ext cy="273900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y="4767262" x="3124200"/>
            <a:ext cy="273900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y="4767262" x="6553200"/>
            <a:ext cy="273900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1.xml" Type="http://schemas.openxmlformats.org/officeDocument/2006/relationships/slideLayout" Id="rId2"/><Relationship Target="../slideLayouts/slideLayout11.xml" Type="http://schemas.openxmlformats.org/officeDocument/2006/relationships/slideLayout" Id="rId12"/><Relationship Target="../theme/theme1.xml" Type="http://schemas.openxmlformats.org/officeDocument/2006/relationships/theme" Id="rId13"/><Relationship Target="../media/image02.jpg" Type="http://schemas.openxmlformats.org/officeDocument/2006/relationships/image" Id="rId1"/><Relationship Target="../slideLayouts/slideLayout3.xml" Type="http://schemas.openxmlformats.org/officeDocument/2006/relationships/slideLayout" Id="rId4"/><Relationship Target="../slideLayouts/slideLayout9.xml" Type="http://schemas.openxmlformats.org/officeDocument/2006/relationships/slideLayout" Id="rId10"/><Relationship Target="../slideLayouts/slideLayout2.xml" Type="http://schemas.openxmlformats.org/officeDocument/2006/relationships/slideLayout" Id="rId3"/><Relationship Target="../slideLayouts/slideLayout10.xml" Type="http://schemas.openxmlformats.org/officeDocument/2006/relationships/slideLayout" Id="rId11"/><Relationship Target="../slideLayouts/slideLayout8.xml" Type="http://schemas.openxmlformats.org/officeDocument/2006/relationships/slideLayout" Id="rId9"/><Relationship Target="../slideLayouts/slideLayout5.xml" Type="http://schemas.openxmlformats.org/officeDocument/2006/relationships/slideLayout" Id="rId6"/><Relationship Target="../slideLayouts/slideLayout4.xml" Type="http://schemas.openxmlformats.org/officeDocument/2006/relationships/slideLayout" Id="rId5"/><Relationship Target="../slideLayouts/slideLayout7.xml" Type="http://schemas.openxmlformats.org/officeDocument/2006/relationships/slideLayout" Id="rId8"/><Relationship Target="../slideLayouts/slideLayout6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5" name="Shape 5"/>
          <p:cNvPicPr preferRelativeResize="0"/>
          <p:nvPr/>
        </p:nvPicPr>
        <p:blipFill rotWithShape="1">
          <a:blip r:embed="rId1">
            <a:alphaModFix/>
          </a:blip>
          <a:srcRect t="0" b="0" r="3034" l="26999"/>
          <a:stretch/>
        </p:blipFill>
        <p:spPr>
          <a:xfrm>
            <a:off y="0" x="0"/>
            <a:ext cy="5143499" cx="9144000"/>
          </a:xfrm>
          <a:prstGeom prst="rect">
            <a:avLst/>
          </a:prstGeom>
          <a:noFill/>
          <a:ln>
            <a:noFill/>
          </a:ln>
        </p:spPr>
      </p:pic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11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10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13.png" Type="http://schemas.openxmlformats.org/officeDocument/2006/relationships/image" Id="rId4"/><Relationship Target="../media/image12.png" Type="http://schemas.openxmlformats.org/officeDocument/2006/relationships/image" Id="rId3"/><Relationship Target="../media/image28.gif" Type="http://schemas.openxmlformats.org/officeDocument/2006/relationships/image" Id="rId5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16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27.pn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20.gif" Type="http://schemas.openxmlformats.org/officeDocument/2006/relationships/image" Id="rId4"/><Relationship Target="../media/image15.pn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23.png" Type="http://schemas.openxmlformats.org/officeDocument/2006/relationships/image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19.gif" Type="http://schemas.openxmlformats.org/officeDocument/2006/relationships/image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21.gif" Type="http://schemas.openxmlformats.org/officeDocument/2006/relationships/image" Id="rId4"/><Relationship Target="../media/image17.gif" Type="http://schemas.openxmlformats.org/officeDocument/2006/relationships/image" Id="rId3"/><Relationship Target="../media/image26.jpg" Type="http://schemas.openxmlformats.org/officeDocument/2006/relationships/image" Id="rId9"/><Relationship Target="../media/image18.gif" Type="http://schemas.openxmlformats.org/officeDocument/2006/relationships/image" Id="rId6"/><Relationship Target="../media/image25.jpg" Type="http://schemas.openxmlformats.org/officeDocument/2006/relationships/image" Id="rId5"/><Relationship Target="../media/image22.jpg" Type="http://schemas.openxmlformats.org/officeDocument/2006/relationships/image" Id="rId8"/><Relationship Target="../media/image24.gif" Type="http://schemas.openxmlformats.org/officeDocument/2006/relationships/image" Id="rId7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gif" Type="http://schemas.openxmlformats.org/officeDocument/2006/relationships/image" Id="rId4"/><Relationship Target="../media/image04.gif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00.gif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07.gif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7.xml" Type="http://schemas.openxmlformats.org/officeDocument/2006/relationships/slideLayout" Id="rId1"/><Relationship Target="http://underscorejs.org/" Type="http://schemas.openxmlformats.org/officeDocument/2006/relationships/hyperlink" TargetMode="External" Id="rId4"/><Relationship Target="http://backbonejs.org/" Type="http://schemas.openxmlformats.org/officeDocument/2006/relationships/hyperlink" TargetMode="External" Id="rId3"/><Relationship Target="http://requirejs.org/" Type="http://schemas.openxmlformats.org/officeDocument/2006/relationships/hyperlink" TargetMode="External" Id="rId6"/><Relationship Target="http://jquery.com/" Type="http://schemas.openxmlformats.org/officeDocument/2006/relationships/hyperlink" TargetMode="External" Id="rId5"/><Relationship Target="../media/image14.gif" Type="http://schemas.openxmlformats.org/officeDocument/2006/relationships/image" Id="rId8"/><Relationship Target="http://requirejs.org/docs/download.html" Type="http://schemas.openxmlformats.org/officeDocument/2006/relationships/hyperlink" TargetMode="External" Id="rId7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03.gif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 txBox="1"/>
          <p:nvPr>
            <p:ph type="ctrTitle"/>
          </p:nvPr>
        </p:nvSpPr>
        <p:spPr>
          <a:xfrm>
            <a:off y="2020493" x="685800"/>
            <a:ext cy="11025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u="sng" b="1" sz="4000" lang="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Bases et initialisation d'un projet</a:t>
            </a:r>
          </a:p>
        </p:txBody>
      </p:sp>
      <p:sp>
        <p:nvSpPr>
          <p:cNvPr id="77" name="Shape 77"/>
          <p:cNvSpPr txBox="1"/>
          <p:nvPr>
            <p:ph idx="1" type="subTitle"/>
          </p:nvPr>
        </p:nvSpPr>
        <p:spPr>
          <a:xfrm>
            <a:off y="3636575" x="6311575"/>
            <a:ext cy="592800" cx="1460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r>
              <a:rPr sz="1800" lang="fr">
                <a:latin typeface="Calibri"/>
                <a:ea typeface="Calibri"/>
                <a:cs typeface="Calibri"/>
                <a:sym typeface="Calibri"/>
              </a:rPr>
              <a:t>27 mars 2014</a:t>
            </a:r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90575" x="290512"/>
            <a:ext cy="1524000" cx="85629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/>
          <p:nvPr>
            <p:ph idx="2" type="subTitle"/>
          </p:nvPr>
        </p:nvSpPr>
        <p:spPr>
          <a:xfrm>
            <a:off y="3681475" x="685800"/>
            <a:ext cy="592800" cx="2129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>
              <a:spcBef>
                <a:spcPts val="0"/>
              </a:spcBef>
              <a:buNone/>
            </a:pPr>
            <a:r>
              <a:rPr sz="1800" lang="fr">
                <a:latin typeface="Calibri"/>
                <a:ea typeface="Calibri"/>
                <a:cs typeface="Calibri"/>
                <a:sym typeface="Calibri"/>
              </a:rPr>
              <a:t>Jonathan Jalouzot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y="256150" x="457200"/>
            <a:ext cy="509700" cx="18378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2400" lang="fr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Collection</a:t>
            </a:r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33487" x="2514600"/>
            <a:ext cy="2676525" cx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y="256150" x="457200"/>
            <a:ext cy="509700" cx="18378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2400" lang="fr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View</a:t>
            </a:r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852350" x="2295000"/>
            <a:ext cy="4191000" cx="478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y="256150" x="457200"/>
            <a:ext cy="509700" cx="18378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2400" lang="fr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Les tests</a:t>
            </a:r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374212" x="959475"/>
            <a:ext cy="714375" cx="26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782512" x="959462"/>
            <a:ext cy="638175" cx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2136075" x="4563200"/>
            <a:ext cy="1466850" cx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y="256150" x="457200"/>
            <a:ext cy="509700" cx="18378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2400" lang="fr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Les tests</a:t>
            </a:r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765837" x="2647950"/>
            <a:ext cy="3952875" cx="3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y="256150" x="457200"/>
            <a:ext cy="509700" cx="18378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2400" lang="fr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Les tests</a:t>
            </a:r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485900" x="2719387"/>
            <a:ext cy="2171700" cx="37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y="256150" x="457200"/>
            <a:ext cy="509700" cx="219029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2400" lang="fr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 déploiement</a:t>
            </a:r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861099" x="1180000"/>
            <a:ext cy="4014924" cx="178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587177" x="3914402"/>
            <a:ext cy="2562775" cx="471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y="256150" x="457200"/>
            <a:ext cy="509700" cx="219029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2400" lang="fr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 déploiement</a:t>
            </a:r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85875" x="3000375"/>
            <a:ext cy="2571750" cx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y="256150" x="457200"/>
            <a:ext cy="509700" cx="219029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2400" lang="fr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Questions ?</a:t>
            </a:r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46812" x="1861000"/>
            <a:ext cy="3049875" cx="542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-12" x="152400"/>
            <a:ext cy="2676525" cx="476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Shape 1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0" x="4914900"/>
            <a:ext cy="3162300" cx="422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Shape 1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0" x="197150"/>
            <a:ext cy="4286250" cx="571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Shape 2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1518600" x="1149650"/>
            <a:ext cy="2286000" cx="476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Shape 20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y="1987400" x="483725"/>
            <a:ext cy="2686050" cx="476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Shape 20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y="1702025" x="3755100"/>
            <a:ext cy="2857500" cx="38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Shape 20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y="0" x="1343575"/>
            <a:ext cy="5143499" cx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y="256150" x="457200"/>
            <a:ext cy="509700" cx="1771199"/>
          </a:xfrm>
          <a:prstGeom prst="rect">
            <a:avLst/>
          </a:prstGeom>
          <a:solidFill>
            <a:srgbClr val="FFC000"/>
          </a:solidFill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sz="2400" lang="fr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Qui suis-je ?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y="1024000" x="467550"/>
            <a:ext cy="3513600" cx="4240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fr">
                <a:latin typeface="Calibri"/>
                <a:ea typeface="Calibri"/>
                <a:cs typeface="Calibri"/>
                <a:sym typeface="Calibri"/>
              </a:rPr>
              <a:t>Consultant @ElevenLabs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rtl="0" lvl="0">
              <a:spcBef>
                <a:spcPts val="0"/>
              </a:spcBef>
              <a:buNone/>
            </a:pPr>
            <a:r>
              <a:rPr sz="1800" lang="fr">
                <a:latin typeface="Calibri"/>
                <a:ea typeface="Calibri"/>
                <a:cs typeface="Calibri"/>
                <a:sym typeface="Calibri"/>
              </a:rPr>
              <a:t>Développeur backend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fr">
                <a:latin typeface="Calibri"/>
                <a:ea typeface="Calibri"/>
                <a:cs typeface="Calibri"/>
                <a:sym typeface="Calibri"/>
              </a:rPr>
              <a:t>   - PHP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fr">
                <a:latin typeface="Calibri"/>
                <a:ea typeface="Calibri"/>
                <a:cs typeface="Calibri"/>
                <a:sym typeface="Calibri"/>
              </a:rPr>
              <a:t>   - Symfony 1 &amp; 2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fr">
                <a:latin typeface="Calibri"/>
                <a:ea typeface="Calibri"/>
                <a:cs typeface="Calibri"/>
                <a:sym typeface="Calibri"/>
              </a:rPr>
              <a:t>   - MongoDb &amp; MySql &amp; SqlServer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rtl="0" lvl="0" indent="0" marL="0">
              <a:spcBef>
                <a:spcPts val="0"/>
              </a:spcBef>
              <a:buNone/>
            </a:pPr>
            <a:r>
              <a:rPr sz="1800" lang="fr">
                <a:latin typeface="Calibri"/>
                <a:ea typeface="Calibri"/>
                <a:cs typeface="Calibri"/>
                <a:sym typeface="Calibri"/>
              </a:rPr>
              <a:t>   Twitter &amp; Github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sz="1800" lang="fr">
                <a:latin typeface="Calibri"/>
                <a:ea typeface="Calibri"/>
                <a:cs typeface="Calibri"/>
                <a:sym typeface="Calibri"/>
              </a:rPr>
              <a:t>     @jonathanj33</a:t>
            </a:r>
          </a:p>
          <a:p>
            <a:pPr indent="0" marL="0">
              <a:spcBef>
                <a:spcPts val="0"/>
              </a:spcBef>
              <a:buNone/>
            </a:pPr>
            <a:r>
              <a:rPr sz="1800" lang="fr"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24000" x="3422162"/>
            <a:ext cy="571500" cx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971300" x="5221225"/>
            <a:ext cy="3618500" cx="364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y="256150" x="457200"/>
            <a:ext cy="509700" cx="152879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2400" lang="fr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Sommaire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y="1063150" x="457200"/>
            <a:ext cy="3856200" cx="2855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fr">
                <a:latin typeface="Calibri"/>
                <a:ea typeface="Calibri"/>
                <a:cs typeface="Calibri"/>
                <a:sym typeface="Calibri"/>
              </a:rPr>
              <a:t>- Backbone ?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rtl="0" lvl="0">
              <a:spcBef>
                <a:spcPts val="0"/>
              </a:spcBef>
              <a:buNone/>
            </a:pPr>
            <a:r>
              <a:rPr sz="1800" lang="fr">
                <a:latin typeface="Calibri"/>
                <a:ea typeface="Calibri"/>
                <a:cs typeface="Calibri"/>
                <a:sym typeface="Calibri"/>
              </a:rPr>
              <a:t>- Les bases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fr">
                <a:latin typeface="Calibri"/>
                <a:ea typeface="Calibri"/>
                <a:cs typeface="Calibri"/>
                <a:sym typeface="Calibri"/>
              </a:rPr>
              <a:t>	- L’application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fr">
                <a:latin typeface="Calibri"/>
                <a:ea typeface="Calibri"/>
                <a:cs typeface="Calibri"/>
                <a:sym typeface="Calibri"/>
              </a:rPr>
              <a:t>          - Le routing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fr">
                <a:latin typeface="Calibri"/>
                <a:ea typeface="Calibri"/>
                <a:cs typeface="Calibri"/>
                <a:sym typeface="Calibri"/>
              </a:rPr>
              <a:t>          - MVC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rtl="0" lvl="0">
              <a:spcBef>
                <a:spcPts val="0"/>
              </a:spcBef>
              <a:buNone/>
            </a:pPr>
            <a:r>
              <a:rPr sz="1800" lang="fr">
                <a:latin typeface="Calibri"/>
                <a:ea typeface="Calibri"/>
                <a:cs typeface="Calibri"/>
                <a:sym typeface="Calibri"/>
              </a:rPr>
              <a:t>- Les tests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fr">
                <a:latin typeface="Calibri"/>
                <a:ea typeface="Calibri"/>
                <a:cs typeface="Calibri"/>
                <a:sym typeface="Calibri"/>
              </a:rPr>
              <a:t>         - Karma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fr">
                <a:latin typeface="Calibri"/>
                <a:ea typeface="Calibri"/>
                <a:cs typeface="Calibri"/>
                <a:sym typeface="Calibri"/>
              </a:rPr>
              <a:t>         - Jasmine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rtl="0" lvl="0">
              <a:spcBef>
                <a:spcPts val="0"/>
              </a:spcBef>
              <a:buNone/>
            </a:pPr>
            <a:r>
              <a:rPr sz="1800" lang="fr">
                <a:latin typeface="Calibri"/>
                <a:ea typeface="Calibri"/>
                <a:cs typeface="Calibri"/>
                <a:sym typeface="Calibri"/>
              </a:rPr>
              <a:t>- Le déploiement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fr">
                <a:latin typeface="Calibri"/>
                <a:ea typeface="Calibri"/>
                <a:cs typeface="Calibri"/>
                <a:sym typeface="Calibri"/>
              </a:rPr>
              <a:t>         - Gulp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64037" x="3924225"/>
            <a:ext cy="3015425" cx="489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y="256150" x="457200"/>
            <a:ext cy="509700" cx="164609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2400" lang="fr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Backbone ?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y="1156975" x="457200"/>
            <a:ext cy="3512099" cx="3339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Un framework JS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rtl="0" lvl="0">
              <a:spcBef>
                <a:spcPts val="0"/>
              </a:spcBef>
              <a:buNone/>
            </a:pPr>
            <a:r>
              <a:rPr sz="2400" lang="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La puissance du JS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Du client-serveur ?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/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921925" x="3797100"/>
            <a:ext cy="2743200" cx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y="256150" x="457200"/>
            <a:ext cy="509700" cx="18378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2400" lang="fr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L’application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y="1082375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fr">
                <a:latin typeface="Calibri"/>
                <a:ea typeface="Calibri"/>
                <a:cs typeface="Calibri"/>
                <a:sym typeface="Calibri"/>
              </a:rPr>
              <a:t>- Backbone </a:t>
            </a:r>
            <a:r>
              <a:rPr u="sng" sz="1800" lang="fr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http://backbonejs.org/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rtl="0" lvl="0">
              <a:spcBef>
                <a:spcPts val="0"/>
              </a:spcBef>
              <a:buNone/>
            </a:pPr>
            <a:r>
              <a:rPr sz="1800" lang="fr">
                <a:latin typeface="Calibri"/>
                <a:ea typeface="Calibri"/>
                <a:cs typeface="Calibri"/>
                <a:sym typeface="Calibri"/>
              </a:rPr>
              <a:t>- Underscore </a:t>
            </a:r>
            <a:r>
              <a:rPr u="sng" sz="1800" lang="fr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http://underscorejs.org/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rtl="0" lvl="0">
              <a:spcBef>
                <a:spcPts val="0"/>
              </a:spcBef>
              <a:buNone/>
            </a:pPr>
            <a:r>
              <a:rPr sz="1800" lang="fr">
                <a:latin typeface="Calibri"/>
                <a:ea typeface="Calibri"/>
                <a:cs typeface="Calibri"/>
                <a:sym typeface="Calibri"/>
              </a:rPr>
              <a:t>- Jquery </a:t>
            </a:r>
            <a:r>
              <a:rPr u="sng" sz="1800" lang="fr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http://jquery.com/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rtl="0" lvl="0">
              <a:spcBef>
                <a:spcPts val="0"/>
              </a:spcBef>
              <a:buNone/>
            </a:pPr>
            <a:r>
              <a:rPr sz="1800" lang="fr">
                <a:latin typeface="Calibri"/>
                <a:ea typeface="Calibri"/>
                <a:cs typeface="Calibri"/>
                <a:sym typeface="Calibri"/>
              </a:rPr>
              <a:t>- Require </a:t>
            </a:r>
            <a:r>
              <a:rPr u="sng" sz="1800" lang="fr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http://requirejs.org/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rtl="0" lvl="0">
              <a:spcBef>
                <a:spcPts val="0"/>
              </a:spcBef>
              <a:buNone/>
            </a:pPr>
            <a:r>
              <a:rPr sz="1800" lang="fr">
                <a:latin typeface="Calibri"/>
                <a:ea typeface="Calibri"/>
                <a:cs typeface="Calibri"/>
                <a:sym typeface="Calibri"/>
              </a:rPr>
              <a:t>- Text </a:t>
            </a:r>
            <a:r>
              <a:rPr u="sng" sz="1800" lang="fr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http://requirejs.org/docs/download.html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y="624375" x="4218100"/>
            <a:ext cy="3221375" cx="48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y="256150" x="457200"/>
            <a:ext cy="509700" cx="18378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2400" lang="fr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L’application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85850" x="2519362"/>
            <a:ext cy="2971800" cx="41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y="256150" x="457200"/>
            <a:ext cy="509700" cx="18378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2400" lang="fr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 routing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700087" x="2614612"/>
            <a:ext cy="3743325" cx="39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y="256150" x="457200"/>
            <a:ext cy="509700" cx="18378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2400" lang="fr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MVC</a:t>
            </a:r>
          </a:p>
        </p:txBody>
      </p:sp>
      <p:sp>
        <p:nvSpPr>
          <p:cNvPr id="126" name="Shape 126"/>
          <p:cNvSpPr/>
          <p:nvPr/>
        </p:nvSpPr>
        <p:spPr>
          <a:xfrm>
            <a:off y="1339075" x="1378200"/>
            <a:ext cy="3079499" cx="3102899"/>
          </a:xfrm>
          <a:prstGeom prst="ellipse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/>
        </p:nvSpPr>
        <p:spPr>
          <a:xfrm>
            <a:off y="1679550" x="1687325"/>
            <a:ext cy="1076999" cx="1124700"/>
          </a:xfrm>
          <a:prstGeom prst="ellipse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fr"/>
              <a:t>Model</a:t>
            </a:r>
          </a:p>
        </p:txBody>
      </p:sp>
      <p:sp>
        <p:nvSpPr>
          <p:cNvPr id="128" name="Shape 128"/>
          <p:cNvSpPr/>
          <p:nvPr/>
        </p:nvSpPr>
        <p:spPr>
          <a:xfrm>
            <a:off y="1339075" x="5342175"/>
            <a:ext cy="3048000" cx="3040199"/>
          </a:xfrm>
          <a:prstGeom prst="ellipse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 txBox="1"/>
          <p:nvPr/>
        </p:nvSpPr>
        <p:spPr>
          <a:xfrm>
            <a:off y="2756550" x="1918800"/>
            <a:ext cy="415200" cx="1958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fr"/>
              <a:t>Collection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y="2655475" x="5882775"/>
            <a:ext cy="415200" cx="1958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fr"/>
              <a:t>View</a:t>
            </a:r>
          </a:p>
        </p:txBody>
      </p:sp>
      <p:sp>
        <p:nvSpPr>
          <p:cNvPr id="131" name="Shape 131"/>
          <p:cNvSpPr/>
          <p:nvPr/>
        </p:nvSpPr>
        <p:spPr>
          <a:xfrm>
            <a:off y="1679550" x="2968000"/>
            <a:ext cy="1076999" cx="1124700"/>
          </a:xfrm>
          <a:prstGeom prst="ellipse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fr"/>
              <a:t>Model</a:t>
            </a:r>
          </a:p>
        </p:txBody>
      </p:sp>
      <p:sp>
        <p:nvSpPr>
          <p:cNvPr id="132" name="Shape 132"/>
          <p:cNvSpPr/>
          <p:nvPr/>
        </p:nvSpPr>
        <p:spPr>
          <a:xfrm>
            <a:off y="3070675" x="1792725"/>
            <a:ext cy="1076999" cx="1124700"/>
          </a:xfrm>
          <a:prstGeom prst="ellipse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fr"/>
              <a:t>Model</a:t>
            </a:r>
          </a:p>
        </p:txBody>
      </p:sp>
      <p:sp>
        <p:nvSpPr>
          <p:cNvPr id="133" name="Shape 133"/>
          <p:cNvSpPr/>
          <p:nvPr/>
        </p:nvSpPr>
        <p:spPr>
          <a:xfrm>
            <a:off y="3070675" x="2968000"/>
            <a:ext cy="1076999" cx="1124700"/>
          </a:xfrm>
          <a:prstGeom prst="ellipse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fr"/>
              <a:t>Model</a:t>
            </a:r>
          </a:p>
        </p:txBody>
      </p:sp>
      <p:sp>
        <p:nvSpPr>
          <p:cNvPr id="134" name="Shape 134"/>
          <p:cNvSpPr/>
          <p:nvPr/>
        </p:nvSpPr>
        <p:spPr>
          <a:xfrm>
            <a:off y="2600600" x="4535900"/>
            <a:ext cy="571200" cx="806399"/>
          </a:xfrm>
          <a:prstGeom prst="rightArrow">
            <a:avLst>
              <a:gd fmla="val 50000" name="adj1"/>
              <a:gd fmla="val 50000" name="adj2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264250" x="281762"/>
            <a:ext cy="1733550" cx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y="256150" x="457200"/>
            <a:ext cy="509700" cx="18378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2400" lang="fr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95375" x="2647950"/>
            <a:ext cy="2952750" cx="3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