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1597818" x="685800"/>
            <a:ext cy="1102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2914650" x="1371600"/>
            <a:ext cy="1314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y="-1073214" x="3086393"/>
            <a:ext cy="8229600" cx="299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 rot="5400000">
            <a:off y="1371628" x="5463749"/>
            <a:ext cy="2057400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y="-609571" x="1272750"/>
            <a:ext cy="6019799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545636" x="467543"/>
            <a:ext cy="2991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3305175" x="722312"/>
            <a:ext cy="1021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2180034" x="722312"/>
            <a:ext cy="1125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00150" x="457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00150" x="4648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151334" x="457200"/>
            <a:ext cy="479699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631156" x="457200"/>
            <a:ext cy="2963400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y="1151334" x="4645025"/>
            <a:ext cy="479699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y="1631156" x="4645025"/>
            <a:ext cy="2963400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4787" x="457200"/>
            <a:ext cy="8714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204787" x="3575050"/>
            <a:ext cy="4389899" cx="511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076325" x="457200"/>
            <a:ext cy="35183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00450" x="1792288"/>
            <a:ext cy="4250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y="459581" x="1792288"/>
            <a:ext cy="3086099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4"/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slideLayouts/slideLayout12.xml" Type="http://schemas.openxmlformats.org/officeDocument/2006/relationships/slideLayout" Id="rId13"/><Relationship Target="../media/image03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t="0" b="0" r="3034" l="26999"/>
          <a:stretch/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5.gif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http://underscorejs.org/" Type="http://schemas.openxmlformats.org/officeDocument/2006/relationships/hyperlink" TargetMode="External" Id="rId4"/><Relationship Target="http://backbonejs.org/" Type="http://schemas.openxmlformats.org/officeDocument/2006/relationships/hyperlink" TargetMode="External" Id="rId3"/><Relationship Target="http://requirejs.org/" Type="http://schemas.openxmlformats.org/officeDocument/2006/relationships/hyperlink" TargetMode="External" Id="rId6"/><Relationship Target="http://jquery.com/" Type="http://schemas.openxmlformats.org/officeDocument/2006/relationships/hyperlink" TargetMode="External" Id="rId5"/><Relationship Target="../media/image08.gif" Type="http://schemas.openxmlformats.org/officeDocument/2006/relationships/image" Id="rId8"/><Relationship Target="http://requirejs.org/docs/download.html" Type="http://schemas.openxmlformats.org/officeDocument/2006/relationships/hyperlink" TargetMode="External" Id="rId7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gif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4.gif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gif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6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://youtube.com/v/hUxRkuL_LMU" Type="http://schemas.openxmlformats.org/officeDocument/2006/relationships/hyperlink" TargetMode="External" Id="rId4"/><Relationship Target="../media/image12.jpg" Type="http://schemas.openxmlformats.org/officeDocument/2006/relationships/image" Id="rId5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gif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8.gif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6.gif" Type="http://schemas.openxmlformats.org/officeDocument/2006/relationships/image" Id="rId4"/><Relationship Target="../media/image20.gif" Type="http://schemas.openxmlformats.org/officeDocument/2006/relationships/image" Id="rId3"/><Relationship Target="../media/image24.jpg" Type="http://schemas.openxmlformats.org/officeDocument/2006/relationships/image" Id="rId9"/><Relationship Target="../media/image22.gif" Type="http://schemas.openxmlformats.org/officeDocument/2006/relationships/image" Id="rId6"/><Relationship Target="../media/image21.jpg" Type="http://schemas.openxmlformats.org/officeDocument/2006/relationships/image" Id="rId5"/><Relationship Target="../media/image27.jpg" Type="http://schemas.openxmlformats.org/officeDocument/2006/relationships/image" Id="rId8"/><Relationship Target="../media/image25.gif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897563" x="467543"/>
            <a:ext cy="533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499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y="3940775" x="1522025"/>
            <a:ext cy="755100" cx="606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30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Silex et Backbone - 20 mars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5" x="457200"/>
            <a:ext cy="395699" cx="22341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providers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812825" x="457200"/>
            <a:ext cy="4114500" cx="49704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ScrumMastorProvider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implements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ServiceProviderInterface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register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(Application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	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'task.controller'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share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TaskController(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'mongo'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'request'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'tag.controller'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share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TagController(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'mongo'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'request'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boot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(Application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$app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Nothin todo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5" x="457200"/>
            <a:ext cy="403499" cx="20762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controllers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4180499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TaskController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$mongo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$request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__construct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$mongo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Request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$request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mongo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$mongo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$request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y="1197175" x="4739625"/>
            <a:ext cy="3714000" cx="43250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saveAction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$title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'title'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r>
              <a:rPr sz="900" lang="fr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isset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$title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JsonResponse(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'false'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mongo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tasks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insert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'title'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$title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'description'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'description'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JsonResponse(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'true'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5" x="457200"/>
            <a:ext cy="395699" cx="13332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tests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102225" x="457200"/>
            <a:ext cy="3823500" cx="82296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/>
              <a:t>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solidFill>
                  <a:srgbClr val="445588"/>
                </a:solidFill>
                <a:latin typeface="Courier New"/>
                <a:ea typeface="Courier New"/>
                <a:cs typeface="Courier New"/>
                <a:sym typeface="Courier New"/>
              </a:rPr>
              <a:t>ScrumMastorTestCase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WebTestCase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createApplication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$app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ScrumMastorApplication(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'env'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$app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'debug'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$app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'exception_handler'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]-&gt;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disable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mock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$app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mailling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getMockBuilder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'ScrumMastor\Service\MaillingService'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-&gt;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disableOriginalConstructor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-&gt;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getMock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$app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190350" x="457200"/>
            <a:ext cy="395699" cx="13332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tests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965575" x="457200"/>
            <a:ext cy="3960299" cx="82296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solidFill>
                  <a:srgbClr val="445588"/>
                </a:solidFill>
                <a:latin typeface="Courier New"/>
                <a:ea typeface="Courier New"/>
                <a:cs typeface="Courier New"/>
                <a:sym typeface="Courier New"/>
              </a:rPr>
              <a:t>TaskTest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ScrumMastorTestCase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dataGetTasks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task/1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'/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task/2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DD2200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DD2200"/>
                </a:solidFill>
                <a:latin typeface="Courier New"/>
                <a:ea typeface="Courier New"/>
                <a:cs typeface="Courier New"/>
                <a:sym typeface="Courier New"/>
              </a:rPr>
              <a:t>    * @dataProvider dataGetHomes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DD2200"/>
                </a:solidFill>
                <a:latin typeface="Courier New"/>
                <a:ea typeface="Courier New"/>
                <a:cs typeface="Courier New"/>
                <a:sym typeface="Courier New"/>
              </a:rPr>
              <a:t>    */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100" lang="fr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testGetHomes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$url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$client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createClient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$crawler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$client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$url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$response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$client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getResponse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fr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$response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1100" lang="fr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getStatusCode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4" x="457200"/>
            <a:ext cy="395699" cx="16695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 code !!!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- L’application Backbone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	- Les libs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- L’application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- Le router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- Le src</a:t>
            </a:r>
          </a:p>
          <a:p>
            <a:pPr indent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28637" x="4442853"/>
            <a:ext cy="2486224" cx="44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5" x="457200"/>
            <a:ext cy="380099" cx="12942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libs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Backbone </a:t>
            </a:r>
            <a:r>
              <a:rPr u="sng" sz="1800" lang="fr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http://backbonejs.org/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Underscore </a:t>
            </a:r>
            <a:r>
              <a:rPr u="sng" sz="1800" lang="fr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http://underscorejs.org/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Jquery </a:t>
            </a:r>
            <a:r>
              <a:rPr u="sng" sz="1800" lang="fr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http://jquery.com/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Require </a:t>
            </a:r>
            <a:r>
              <a:rPr u="sng" sz="1800" lang="fr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http://requirejs.org/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fr">
                <a:latin typeface="Calibri"/>
                <a:ea typeface="Calibri"/>
                <a:cs typeface="Calibri"/>
                <a:sym typeface="Calibri"/>
              </a:rPr>
              <a:t>- Text </a:t>
            </a:r>
            <a:r>
              <a:rPr u="sng" sz="1800" lang="fr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http://requirejs.org/docs/download.html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828100" x="4202425"/>
            <a:ext cy="3221375" cx="4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05975" x="457200"/>
            <a:ext cy="423899" cx="15254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Main.js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200150" x="457200"/>
            <a:ext cy="3725699" cx="3749699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requirejs.config({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paths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jquery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'../lib/jquery/jquery.min'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underscore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'../lib/underscore/underscore.min'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backbone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'../lib/backbone/backbone.min'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localstore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'../lib/backbone/backbone.localStorage'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templates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'../templates'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taskModel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'../src/models/tasks/index'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taskCollection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'../src/collections/tasks/index'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config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'../config/config_dev'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y="1200650" x="4418375"/>
            <a:ext cy="3714000" cx="462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requirejs([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Load our app module and pass it to our definition function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'app'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(App){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The "app" dependency is passed in as "App"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Again, the other dependencies passed in are not "AMD" therefore don't pass a parameter to this function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App.initialize();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5975" x="457200"/>
            <a:ext cy="353699" cx="12455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define([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'jquery'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'underscore'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'backbone'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'router'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Request router.js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($, _, Backbone, Router)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initialize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Pass in our Router module and call it's initialize function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Router.initialize();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initialize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initialize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5" x="457200"/>
            <a:ext cy="388800" cx="14790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Router.js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200150" x="457200"/>
            <a:ext cy="3725699" cx="37575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define([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'jquery'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'underscore'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'backbone'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'routes/userroutes'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'routes/taskroutes'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($, _, Backbone, UserRoutes, TaskRoutes)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AppRouter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Backbone.Router.extend({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routes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'' : 'home' =&gt; TODO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y="1182375" x="4387025"/>
            <a:ext cy="3714000" cx="462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initialize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._subRouters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'users'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UserRoutes(),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'tasks'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TaskRoutes()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Backbone.history.start();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initialize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initialize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5" x="457200"/>
            <a:ext cy="482099" cx="14673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router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012100" x="457200"/>
            <a:ext cy="3725699" cx="42981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define([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'backbone'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(Backbone)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TaskRoutes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Backbone.Router.extend({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routes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''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'listTasks'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'addTask'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'addTask'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listTasks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requirejs([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'views/tasks/index'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(TasksView)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.currentView)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.currentView.close();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tasksView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TasksView();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.currentView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tasksView;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.currentView.render();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1027350" x="4919825"/>
            <a:ext cy="3753299" cx="41291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addTask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requirejs([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'views/tasks/form'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(TasksFormView)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.currentView)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.currentView.close();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tasksFormView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TasksFormView({el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'#content'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.currentView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tasksFormView;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.currentView.render();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TaskRoutes;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3761625" x="0"/>
            <a:ext cy="13817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FFFFFF"/>
                </a:solidFill>
              </a:rPr>
              <a:t>Silex et Backbone - 20 mars 2014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47625" x="1515025"/>
            <a:ext cy="3448250" cx="61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17650" x="457200"/>
            <a:ext cy="365399" cx="9774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189800" x="457200"/>
            <a:ext cy="3792899" cx="4047299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define([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'jquery'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'underscore'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'backbone'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'localstore'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'taskModel'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'config'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($, _, Backbone, localstore, TaskModel, config){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TasksCollection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Backbone.Collection.extend({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model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TaskModel,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1182375" x="4692600"/>
            <a:ext cy="3761100" cx="434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initialize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	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(config.store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'local'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.localStorage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Store(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"tasks"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    }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.url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config.store_url;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    console.log(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'Tasks collection Constructor'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TasksCollection;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2" type="title"/>
          </p:nvPr>
        </p:nvSpPr>
        <p:spPr>
          <a:xfrm>
            <a:off y="217650" x="1752600"/>
            <a:ext cy="365399" cx="15015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17650" x="457200"/>
            <a:ext cy="377099" cx="10356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200150" x="457200"/>
            <a:ext cy="3725699" cx="40005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define([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'underscore'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'backbone'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(_, Backbone)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TaskModel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Backbone.Model.extend({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defaults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title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"Nouvelle tache"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description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"Ce que j'ai a faire"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initialize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Doc()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console.log(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 Constructor'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.bind(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"invalid"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(model, error)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console.log(error);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y="1190200" x="4575075"/>
            <a:ext cy="3784500" cx="445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validate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(attributes)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(attributes.title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===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"Le titre du document ne peut pas être vide !!!"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getId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.get(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'id'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setId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(value)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.set({id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value});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TaskModel;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</p:txBody>
      </p:sp>
      <p:sp>
        <p:nvSpPr>
          <p:cNvPr id="217" name="Shape 217"/>
          <p:cNvSpPr txBox="1"/>
          <p:nvPr>
            <p:ph idx="2" type="title"/>
          </p:nvPr>
        </p:nvSpPr>
        <p:spPr>
          <a:xfrm>
            <a:off y="217650" x="1939650"/>
            <a:ext cy="377099" cx="11628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 indent="0" mar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05976" x="457200"/>
            <a:ext cy="423899" cx="9890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200150" x="457200"/>
            <a:ext cy="3725699" cx="4400099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define([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'jquery'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'underscore'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'backbone'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'taskModel'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'taskCollection'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'text!templates/tasks/form.html'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($, _, Backbone, TaskModel, TasksCollection, TasksFormTemplate){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TasksFormView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Backbone.View.extend({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events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'submit form'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'addPost'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y="1174525" x="4974675"/>
            <a:ext cy="3729599" cx="407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addPost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(e)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e.preventDefault();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tasksCollection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TasksCollection();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tasksCollection.fetch();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console.log(tasksCollection);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taskModel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TaskModel();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taskModel.setTitle(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'#title'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).val());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taskModel.setDescription(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'#description'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).val());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tasksCollection.add(taskModel, {error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_.bind(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.error,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'input[type="text"]'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).val(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//on vide le form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taskModel.save();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</p:txBody>
      </p:sp>
      <p:sp>
        <p:nvSpPr>
          <p:cNvPr id="225" name="Shape 225"/>
          <p:cNvSpPr txBox="1"/>
          <p:nvPr>
            <p:ph idx="2" type="title"/>
          </p:nvPr>
        </p:nvSpPr>
        <p:spPr>
          <a:xfrm>
            <a:off y="205975" x="1729275"/>
            <a:ext cy="423899" cx="8601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05976" x="457200"/>
            <a:ext cy="400499" cx="8607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200150" x="457200"/>
            <a:ext cy="3725699" cx="33450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error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(model, error)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console.log(model, error);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render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.$el.html(TasksFormTemplate);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close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.undelegateEvents();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TasksFormView;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2" type="title"/>
          </p:nvPr>
        </p:nvSpPr>
        <p:spPr>
          <a:xfrm>
            <a:off y="205976" x="1589325"/>
            <a:ext cy="400499" cx="8607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05976" x="457200"/>
            <a:ext cy="423899" cx="12690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tests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Les tests en Backbone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  - Karma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  - Jasmine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29875" x="5368525"/>
            <a:ext cy="4167925" cx="308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05974" x="457200"/>
            <a:ext cy="470400" cx="19919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Karma.conf.js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970800" x="457200"/>
            <a:ext cy="4083899" cx="82296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(config)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config.set({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base path, that will be used to resolve files and exclude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basePath: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frameworks: 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'jasmine'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'requirejs'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list of files / patterns to load in the browser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files: [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'test/test-main.js'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'lib/mock-ajax.js'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'lib/jquery-min.js'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'lib/jasmine-jquery.js'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all the sources, tests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{pattern: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'src/**/*.js'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included: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{pattern: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'test/**/*.js'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included: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{pattern: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'config/**/*.js'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included: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{pattern: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'lib/**/*.js'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included: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{pattern: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'templates/**/*.html'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included: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],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y="205975" x="457200"/>
            <a:ext cy="435599" cx="20013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Karma.conf.js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774450" x="457200"/>
            <a:ext cy="4183200" cx="82296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   // test results reporter to use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possible values: dots || progress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reporters: 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'dots'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'coverage'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web server port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port: </a:t>
            </a:r>
            <a:r>
              <a:rPr sz="1100" lang="fr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9876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enable / disable colors in the output (reporters and logs)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colors: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level of logging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possible values: LOG_DISABLE || LOG_ERROR || LOG_WARN || LOG_INFO || LOG_DEBUG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logLevel: config.LOG_INFO,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enable / disable watching file and executing tests whenever any file changes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autoWatch: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Start these browsers, currently available: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- Chrome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- ChromeCanary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- Firefox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- Opera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- Safari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- PhantomJS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browsers: 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'PhantomJS'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05974" x="457200"/>
            <a:ext cy="412200" cx="19802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Karma.conf.js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933750" x="418025"/>
            <a:ext cy="4081499" cx="82296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preprocessors: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"templates/**/*.html"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[],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'src/models/*.js'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'coverage'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'src/views/*.js'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'coverage'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},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Continuous Integration mode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if true, it capture browsers, run tests and exit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singleRun: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coverageReporter: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type 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'html'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dir 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'coverage/'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plugins: [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'karma-requirejs'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'karma-jasmine'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'karma-phantomjs-launcher'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'karma-html2js-preprocessor'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'karma-coverage'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],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05975" x="375550"/>
            <a:ext cy="423899" cx="17354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test-main.js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200150" x="457200"/>
            <a:ext cy="3725699" cx="3600599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tests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[];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file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window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.__karma__.files)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sz="900" lang="fr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window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.__karma__.files.hasOwnProperty(file))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sz="900" lang="fr">
                <a:solidFill>
                  <a:srgbClr val="009926"/>
                </a:solidFill>
                <a:latin typeface="Verdana"/>
                <a:ea typeface="Verdana"/>
                <a:cs typeface="Verdana"/>
                <a:sym typeface="Verdana"/>
              </a:rPr>
              <a:t>/Spec\.js$/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.test(file))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tests.push(file);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requirejs.config({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baseUrl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'/base'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1174525" x="4300825"/>
            <a:ext cy="3690600" cx="459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paths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text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'src/text'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config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'config/config_dev'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jquery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'lib/jquery/jquery.min'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underscore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'lib/underscore/underscore.min'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backbone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'lib/backbone/backbone.min'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localstore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'lib/backbone/backbone.localStorage'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taskModel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'src/models/tasks/index'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tasksFormView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'src/views/tasks/form'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taskCollection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'src/collections/tasks/index'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05976" x="457200"/>
            <a:ext cy="388800" cx="17354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test-main.js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1172800" x="457200"/>
            <a:ext cy="3753000" cx="4078799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shim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'underscore'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exports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'_'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'jquery'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exports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'$'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'backbone'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deps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'underscore'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'jquery'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exports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'Backbone'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'text'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exports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'text'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y="1164075" x="4739625"/>
            <a:ext cy="3714000" cx="42233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ask Require.js to load these files (all our tests)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deps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tests,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start test run, once Require.js is done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callback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window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.__karma__.start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y="172674" x="685800"/>
            <a:ext cy="513899" cx="17369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 suis-je ?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y="971250" x="685800"/>
            <a:ext cy="3618600" cx="400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Développeur Sf1 et Sf2</a:t>
            </a:r>
          </a:p>
          <a:p>
            <a:pPr algn="l"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Novice JS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algn="l"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@jonathanj33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1300" x="5221225"/>
            <a:ext cy="3618500" cx="36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05977" x="457200"/>
            <a:ext cy="365399" cx="17003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ViewSpec.js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200150" x="457200"/>
            <a:ext cy="3725699" cx="45411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define([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'tasksFormView'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(TasksFormView) 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describe(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'Tasks Form View'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beforeEach(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el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'&lt;div&gt;&lt;/div&gt;'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tasksFormView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TasksFormView(el);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tasksFormView.render();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it(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'Initiate view'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	expect(tasksFormView.$(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'#title'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).attr(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'type'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)).toBe(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'text'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expect(tasksFormView.$(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'#description'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).attr(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'type'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)).toBe(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'text'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1199850" x="5170575"/>
            <a:ext cy="3745499" cx="39020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it(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'Add post'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	tasksFormView.$(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'#title'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).val(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'Nouveau post'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tasksFormView.$(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"#addTaskForm"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).trigger(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'submit'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expect(tasksFormView.$(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'#title'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).val()).toBe(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expect(tasksFormView.$(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'#description'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).val()).toBe(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});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05976" x="457200"/>
            <a:ext cy="402899" cx="13565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Mockup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790300" x="457200"/>
            <a:ext cy="4135499" cx="82296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it(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'When not connect facebook datawall'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spyOn(memberFormView.router,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'navigate'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spyOn(memberFormView,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'redirect'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memberFormView.state = Constants.DATAWALL;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response = </a:t>
            </a:r>
            <a:r>
              <a:rPr b="1" sz="1100"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fr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response[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'authResponse'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sz="1100"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fr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response[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'authResponse'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'accessToken'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memberFormView.callbackFacebooLogin(memberFormView, response);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expect(doneFn).not.toHaveBeenCalled();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expect(jasmine.Ajax.requests.mostRecent().url).toBe(Config.url_api +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'/api/auth/facebook'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jasmine.Ajax.requests.mostRecent().response(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'status'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1100" lang="fr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'responseText'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'{"meta":{"status":200,"msg":"Ok"}}'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});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expect(memberFormView.redirect).toHaveBeenCalled();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expect(memberFormView.router.navigate).not.toHaveBeenCalled();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});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y="205976" x="457200"/>
            <a:ext cy="429000" cx="1693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Karma start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44603" x="930250"/>
            <a:ext cy="1080374" cx="75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05325" x="930250"/>
            <a:ext cy="2638425" cx="7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205975" x="457200"/>
            <a:ext cy="402899" cx="212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Code-Coverage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1837" x="457212"/>
            <a:ext cy="1959825" cx="85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74000" x="928100"/>
            <a:ext cy="3989275" cx="766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type="title"/>
          </p:nvPr>
        </p:nvSpPr>
        <p:spPr>
          <a:xfrm>
            <a:off y="205975" x="457200"/>
            <a:ext cy="402899" cx="212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Code-Coverage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>
            <a:hlinkClick r:id="rId4"/>
          </p:cNvPr>
          <p:cNvSpPr/>
          <p:nvPr/>
        </p:nvSpPr>
        <p:spPr>
          <a:xfrm>
            <a:off y="459250" x="1755325"/>
            <a:ext cy="4224999" cx="563334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205976" x="457200"/>
            <a:ext cy="412200" cx="1210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Déploie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80874" x="1881350"/>
            <a:ext cy="4014924" cx="17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07902" x="3914402"/>
            <a:ext cy="2562775" cx="47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y="205976" x="457200"/>
            <a:ext cy="423899" cx="15489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gulpFile.js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898075" x="457200"/>
            <a:ext cy="4128899" cx="44940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gulp = require(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'gulp'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jshint = require(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'gulp-jshint'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uglify = require(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'gulp-uglify'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concat = require(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'gulp-concat'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minifyHTML = require(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'gulp-minify-html'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rjs = require(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'gulp-requirejs'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jscs = require(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'gulp-jscs'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y="898075" x="5186250"/>
            <a:ext cy="4128899" cx="378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gulp.task(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'html-prod'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gulp.src(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'./templates/**/*.html'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.pipe(minifyHTML())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.pipe(gulp.dest(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'./build/templates'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gulp.task(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'js-prod'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gulp.src(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'./src/**/*.js'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.pipe(uglify())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.pipe(jshint())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.pipe(gulp.dest(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'./build/src'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gulp.src(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'./lib/**/*.js'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.pipe(uglify())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.pipe(gulp.dest(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'./build/lib'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gulp.src(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'./config/**/*.js'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.pipe(uglify())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.pipe(gulp.dest(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'./build/config'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205975" x="457200"/>
            <a:ext cy="4809299" cx="82296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gulp.task(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'requirejs-prod'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rjs({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baseUrl: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'./build/src'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out: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'deploy.js'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name: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paths: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jquery: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'./../lib/jquery-min'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backbone: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'./../lib/backbone-min'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underscore: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'../lib/underscore-min'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text: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'./../lib/text'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utils: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'./../src/utils/utils'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config: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'./../config/config'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constants: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'./../src/utils/constants'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templates: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'./../templates'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member: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'./../src/models/member'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templating: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'./../src/utils/templating'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facebook: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'./../lib/facebook'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.pipe(uglify())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.pipe(gulp.dest(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'./deploy/'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sz="1100" lang="fr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pipe it to the output DIR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gulp.src(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'./build/lib/require.js'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.pipe(gulp.dest(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'./deploy'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205976" x="457200"/>
            <a:ext cy="412200" cx="15254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gulpFile.js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gulp.task(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'js-cs-fixer'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gulp.src(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'./src/**/*.js'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.pipe(jscs());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gulp.src(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'./config/**/*.js'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.pipe(jscs());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gulp.src(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'./test/**/*.js'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.pipe(jscs());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gulp.task(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'default'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'js-prod'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100" lang="fr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'html-prod'</a:t>
            </a:r>
            <a:r>
              <a:rPr sz="1100" lang="fr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5" x="457200"/>
            <a:ext cy="459299" cx="16575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Silex, qu’est-ce que 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c’est?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Qui est Backbone 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Du code !!!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Et on déploie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4037" x="3924225"/>
            <a:ext cy="3015425" cx="48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205975" x="457200"/>
            <a:ext cy="350999" cx="13565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1175" x="1887500"/>
            <a:ext cy="4139075" cx="58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205977" x="457200"/>
            <a:ext cy="365399" cx="1467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6812" x="1861000"/>
            <a:ext cy="3049875" cx="54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12" x="152400"/>
            <a:ext cy="2676525" cx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4914900"/>
            <a:ext cy="3162300" cx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0" x="197150"/>
            <a:ext cy="4286250" cx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18600" x="1149650"/>
            <a:ext cy="2286000" cx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987400" x="483725"/>
            <a:ext cy="2686050" cx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702025" x="3755100"/>
            <a:ext cy="2857500" cx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89850" x="1143000"/>
            <a:ext cy="5143499" cx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5" x="457200"/>
            <a:ext cy="837900" cx="2303100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Silex qu’est-ce que c’est?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79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Le petit frère de Symfony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Plus flexible, plus simple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Du PHP et des Services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7725" x="5753687"/>
            <a:ext cy="2590800" cx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5" x="457200"/>
            <a:ext cy="463799" cx="27725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 est backbone 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836275" x="457200"/>
            <a:ext cy="4089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Un nouveau framework JS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Du client-serveur 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La puissance du JS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69712" x="4540468"/>
            <a:ext cy="780175" cx="43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5" x="457200"/>
            <a:ext cy="419099" cx="17711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 code !!!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789350" x="457200"/>
            <a:ext cy="4136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- L’application Silex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    - L’application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    - Les providers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    - Les controllers</a:t>
            </a:r>
          </a:p>
          <a:p>
            <a:pPr>
              <a:spcBef>
                <a:spcPts val="0"/>
              </a:spcBef>
              <a:buNone/>
            </a:pPr>
            <a:r>
              <a:rPr sz="3000" lang="fr">
                <a:latin typeface="Calibri"/>
                <a:ea typeface="Calibri"/>
                <a:cs typeface="Calibri"/>
                <a:sym typeface="Calibri"/>
              </a:rPr>
              <a:t>    - Les tests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3755925"/>
            <a:ext cy="3033625" cx="50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5" x="457200"/>
            <a:ext cy="387899" cx="18338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L’application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4876499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__construct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$config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…………………… etc …………………………...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register twig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register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Provider\TwigServiceProvider());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register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Silex\Provider\ServiceControllerServiceProvider());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register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MongoDBServiceProvider(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'mongo'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register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ScrumMastorProvider());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loadConfig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loadRoute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…………………… etc …………………………...    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5" x="457200"/>
            <a:ext cy="380099" cx="1810199"/>
          </a:xfrm>
          <a:prstGeom prst="rect">
            <a:avLst/>
          </a:prstGeom>
          <a:solidFill>
            <a:srgbClr val="FFC000"/>
          </a:solidFill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L’application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4133700"/>
          </a:xfrm>
          <a:prstGeom prst="rect">
            <a:avLst/>
          </a:prstGeom>
          <a:solidFill>
            <a:srgbClr val="F3F3F3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loadConfig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$config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array_replace_recursive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'path.config'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'/default.php'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require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'path.config'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'env'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'.php'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$config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$key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$value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$key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$value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y="1205875" x="4716125"/>
            <a:ext cy="3714000" cx="4332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fr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loadRoute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Url for save the task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'/task'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'task.controller:saveAction'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Url for update task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'/task/{id}'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'task.controller:updateAction'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Url for see one task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'/task/{id}'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'task.controller:getAction'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Url for delete task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delete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'/task/{id}'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'task.controller:deleteAction'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 i="1">
                <a:solidFill>
                  <a:srgbClr val="999988"/>
                </a:solidFill>
                <a:latin typeface="Verdana"/>
                <a:ea typeface="Verdana"/>
                <a:cs typeface="Verdana"/>
                <a:sym typeface="Verdana"/>
              </a:rPr>
              <a:t>// Url for list of tasks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$this</a:t>
            </a:r>
            <a:r>
              <a:rPr b="1"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-&gt;</a:t>
            </a:r>
            <a:r>
              <a:rPr sz="900" lang="fr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'/tasks'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sz="900" lang="fr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'task.controller:listAction'</a:t>
            </a: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fr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