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7" r:id="rId7"/>
    <p:sldId id="261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as Evil" initials="AE" lastIdx="1" clrIdx="0">
    <p:extLst>
      <p:ext uri="{19B8F6BF-5375-455C-9EA6-DF929625EA0E}">
        <p15:presenceInfo xmlns="" xmlns:p15="http://schemas.microsoft.com/office/powerpoint/2012/main" userId="5a831ed73aa6d0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5:25:59.179" idx="1">
    <p:pos x="10" y="10"/>
    <p:text/>
    <p:extLst>
      <p:ext uri="{C676402C-5697-4E1C-873F-D02D1690AC5C}">
        <p15:threadingInfo xmlns=""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6E22-0CEA-437E-BD39-50455CC36644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ABAB-10AB-49D3-822A-23C8862BAD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713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BABAB-10AB-49D3-822A-23C8862BAD4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467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9D92FC3-A8AD-4CD7-B2D5-BD1EC4FB12F3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A7BDDB3-EBDB-4624-8901-D3E81CAE2D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8753" y="-977270"/>
            <a:ext cx="9662747" cy="3905416"/>
          </a:xfrm>
        </p:spPr>
        <p:txBody>
          <a:bodyPr>
            <a:normAutofit/>
          </a:bodyPr>
          <a:lstStyle/>
          <a:p>
            <a:r>
              <a:rPr lang="ru-RU" b="1" dirty="0" smtClean="0"/>
              <a:t>Сервис определения </a:t>
            </a:r>
            <a:r>
              <a:rPr lang="ru-RU" b="1" dirty="0"/>
              <a:t>тональности отзывов в интернет-магазинах - </a:t>
            </a:r>
            <a:r>
              <a:rPr lang="ru-RU" b="1" dirty="0" smtClean="0"/>
              <a:t>“</a:t>
            </a:r>
            <a:r>
              <a:rPr lang="en-US" b="1" dirty="0" err="1" smtClean="0"/>
              <a:t>Analystreview</a:t>
            </a:r>
            <a:r>
              <a:rPr lang="ru-RU" b="1" dirty="0" smtClean="0"/>
              <a:t>”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70126" y="4504990"/>
            <a:ext cx="6049818" cy="18689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Романько Евгений Сергеевич</a:t>
            </a:r>
          </a:p>
          <a:p>
            <a:pPr algn="l"/>
            <a:r>
              <a:rPr lang="ru-RU" dirty="0" smtClean="0"/>
              <a:t>Расулов </a:t>
            </a:r>
            <a:r>
              <a:rPr lang="ru-RU" dirty="0" err="1" smtClean="0"/>
              <a:t>Шахбоз</a:t>
            </a:r>
            <a:r>
              <a:rPr lang="ru-RU" dirty="0" smtClean="0"/>
              <a:t> </a:t>
            </a:r>
            <a:r>
              <a:rPr lang="ru-RU" dirty="0" err="1" smtClean="0"/>
              <a:t>Шухоратович</a:t>
            </a:r>
            <a:endParaRPr lang="ru-RU" dirty="0"/>
          </a:p>
          <a:p>
            <a:pPr algn="l"/>
            <a:r>
              <a:rPr lang="ru-RU" dirty="0"/>
              <a:t>10 класс </a:t>
            </a:r>
            <a:r>
              <a:rPr lang="ru-RU" dirty="0" smtClean="0"/>
              <a:t>«Б» </a:t>
            </a:r>
            <a:r>
              <a:rPr lang="ru-RU" dirty="0"/>
              <a:t>школы </a:t>
            </a:r>
            <a:r>
              <a:rPr lang="ru-RU" dirty="0" smtClean="0"/>
              <a:t>№1492. </a:t>
            </a:r>
            <a:endParaRPr lang="ru-RU" dirty="0"/>
          </a:p>
          <a:p>
            <a:pPr algn="l"/>
            <a:r>
              <a:rPr lang="ru-RU" dirty="0"/>
              <a:t>Руководитель: Русаков Алексей Михайлович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143000" y="61607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2021 г.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36691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565" y="0"/>
            <a:ext cx="9905998" cy="1478570"/>
          </a:xfrm>
        </p:spPr>
        <p:txBody>
          <a:bodyPr/>
          <a:lstStyle/>
          <a:p>
            <a:r>
              <a:rPr lang="ru-RU" b="1" dirty="0"/>
              <a:t>Перспективы проекта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565" y="957370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 smtClean="0"/>
              <a:t>Локализация </a:t>
            </a:r>
            <a:r>
              <a:rPr lang="ru-RU" dirty="0"/>
              <a:t>программного обеспечения на любом языке мира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dirty="0"/>
              <a:t>Разработка мобильной версии программного решения.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73" y="3102818"/>
            <a:ext cx="7737372" cy="2916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146581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453" y="269925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7628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824" y="0"/>
            <a:ext cx="9905998" cy="1478570"/>
          </a:xfrm>
        </p:spPr>
        <p:txBody>
          <a:bodyPr/>
          <a:lstStyle/>
          <a:p>
            <a:r>
              <a:rPr lang="ru-RU" b="1" dirty="0"/>
              <a:t>Цель работы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8824" y="1080110"/>
            <a:ext cx="10640280" cy="405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сервис, </a:t>
            </a:r>
            <a:r>
              <a:rPr lang="ru-RU" dirty="0"/>
              <a:t>предназначенный для определения эмоциональной окраски </a:t>
            </a:r>
            <a:r>
              <a:rPr lang="ru-RU" dirty="0" smtClean="0"/>
              <a:t>текста.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44" y="2912495"/>
            <a:ext cx="5141151" cy="342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862156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ru-RU" b="1" dirty="0"/>
              <a:t>Задачи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58" y="1097695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/>
              <a:t>Описать предметную область и функционал разрабатываемого </a:t>
            </a:r>
            <a:r>
              <a:rPr lang="ru-RU" dirty="0" smtClean="0"/>
              <a:t>сервиса</a:t>
            </a:r>
            <a:r>
              <a:rPr lang="ru-RU" dirty="0"/>
              <a:t>.</a:t>
            </a:r>
          </a:p>
          <a:p>
            <a:r>
              <a:rPr lang="ru-RU" dirty="0"/>
              <a:t>Провести обзор и анализ современных технологий для реализации </a:t>
            </a:r>
            <a:r>
              <a:rPr lang="ru-RU" dirty="0" smtClean="0"/>
              <a:t>проекта.</a:t>
            </a:r>
            <a:endParaRPr lang="ru-RU" dirty="0"/>
          </a:p>
          <a:p>
            <a:r>
              <a:rPr lang="ru-RU" smtClean="0"/>
              <a:t>Разработка сервиса.</a:t>
            </a:r>
            <a:endParaRPr lang="ru-RU" dirty="0"/>
          </a:p>
          <a:p>
            <a:r>
              <a:rPr lang="ru-RU" dirty="0"/>
              <a:t>Определить перспективы развития проекта.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68133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254" y="0"/>
            <a:ext cx="9905998" cy="1478570"/>
          </a:xfrm>
        </p:spPr>
        <p:txBody>
          <a:bodyPr/>
          <a:lstStyle/>
          <a:p>
            <a:r>
              <a:rPr lang="ru-RU" b="1" dirty="0"/>
              <a:t>Этапы исследования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254" y="1014931"/>
            <a:ext cx="9905999" cy="4277335"/>
          </a:xfrm>
        </p:spPr>
        <p:txBody>
          <a:bodyPr>
            <a:noAutofit/>
          </a:bodyPr>
          <a:lstStyle/>
          <a:p>
            <a:r>
              <a:rPr lang="ru-RU" dirty="0" smtClean="0"/>
              <a:t>Определение функционала </a:t>
            </a:r>
            <a:r>
              <a:rPr lang="ru-RU" dirty="0"/>
              <a:t>программного </a:t>
            </a:r>
            <a:r>
              <a:rPr lang="ru-RU" dirty="0" smtClean="0"/>
              <a:t>средства (Анализ характера текста и отображение основных достоинств продукта).</a:t>
            </a:r>
            <a:endParaRPr lang="ru-RU" dirty="0"/>
          </a:p>
          <a:p>
            <a:r>
              <a:rPr lang="ru-RU" dirty="0" smtClean="0"/>
              <a:t>Определение выбора </a:t>
            </a:r>
            <a:r>
              <a:rPr lang="ru-RU" dirty="0"/>
              <a:t>информационных </a:t>
            </a:r>
            <a:r>
              <a:rPr lang="ru-RU" dirty="0" smtClean="0"/>
              <a:t>технологий, языка программирования, среды разработки,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библиотек.</a:t>
            </a:r>
            <a:endParaRPr lang="ru-RU" dirty="0"/>
          </a:p>
          <a:p>
            <a:r>
              <a:rPr lang="ru-RU" dirty="0" smtClean="0"/>
              <a:t>Разработка графического интерфейса. Пользователь записывает текст в окно ввода, нажимает кнопку </a:t>
            </a:r>
            <a:r>
              <a:rPr lang="en-US" dirty="0" smtClean="0"/>
              <a:t>“</a:t>
            </a:r>
            <a:r>
              <a:rPr lang="ru-RU" dirty="0" smtClean="0"/>
              <a:t>Определить тональность</a:t>
            </a:r>
            <a:r>
              <a:rPr lang="en-US" dirty="0" smtClean="0"/>
              <a:t>”</a:t>
            </a:r>
            <a:r>
              <a:rPr lang="ru-RU" dirty="0" smtClean="0"/>
              <a:t> – программа исследовать текст, анализированный текст отобразится в окне вывода. Остальные функции будут доступны в разделе </a:t>
            </a:r>
            <a:r>
              <a:rPr lang="en-US" dirty="0" smtClean="0"/>
              <a:t>“</a:t>
            </a:r>
            <a:r>
              <a:rPr lang="ru-RU" dirty="0" smtClean="0"/>
              <a:t>Настройки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63933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843" y="226328"/>
            <a:ext cx="9905998" cy="1478570"/>
          </a:xfrm>
        </p:spPr>
        <p:txBody>
          <a:bodyPr>
            <a:normAutofit/>
          </a:bodyPr>
          <a:lstStyle/>
          <a:p>
            <a:r>
              <a:rPr lang="ru-RU" b="1" dirty="0"/>
              <a:t>Методы исследования и оборудование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8843" y="1409177"/>
            <a:ext cx="10132285" cy="4717303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В качестве языка программирования использовался </a:t>
            </a:r>
            <a:r>
              <a:rPr lang="en-US" dirty="0"/>
              <a:t>Python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Проект выполнялся на персональном компьютере под управлением системы </a:t>
            </a:r>
            <a:r>
              <a:rPr lang="en-US" dirty="0"/>
              <a:t>Windows</a:t>
            </a:r>
            <a:r>
              <a:rPr lang="ru-RU" dirty="0"/>
              <a:t> 10.</a:t>
            </a:r>
          </a:p>
          <a:p>
            <a:r>
              <a:rPr lang="ru-RU" dirty="0" smtClean="0"/>
              <a:t>Метод обработки естественного языка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“</a:t>
            </a:r>
            <a:r>
              <a:rPr lang="en-US" dirty="0" err="1" smtClean="0"/>
              <a:t>Scikit</a:t>
            </a:r>
            <a:r>
              <a:rPr lang="en-US" dirty="0" smtClean="0"/>
              <a:t>-learn” </a:t>
            </a:r>
            <a:r>
              <a:rPr lang="ru-RU" dirty="0" smtClean="0"/>
              <a:t>позволяет использовать готовые алгоритмы машинного обучения.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385" b="100000" l="5000" r="95385">
                        <a14:foregroundMark x1="37308" y1="15000" x2="37308" y2="15000"/>
                        <a14:foregroundMark x1="63846" y1="79231" x2="63846" y2="79231"/>
                        <a14:backgroundMark x1="21538" y1="13077" x2="21538" y2="13077"/>
                        <a14:backgroundMark x1="24231" y1="80769" x2="25769" y2="82308"/>
                        <a14:backgroundMark x1="70000" y1="93077" x2="70000" y2="9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14" y="5408853"/>
            <a:ext cx="1383600" cy="137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7" y="5456977"/>
            <a:ext cx="1646410" cy="1234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439283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989" y="227544"/>
            <a:ext cx="8477372" cy="1478570"/>
          </a:xfrm>
        </p:spPr>
        <p:txBody>
          <a:bodyPr>
            <a:normAutofit/>
          </a:bodyPr>
          <a:lstStyle/>
          <a:p>
            <a:r>
              <a:rPr lang="ru-RU" b="1" dirty="0"/>
              <a:t>Методы исследования и оборудование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989" y="1437231"/>
            <a:ext cx="9905999" cy="3541714"/>
          </a:xfrm>
        </p:spPr>
        <p:txBody>
          <a:bodyPr/>
          <a:lstStyle/>
          <a:p>
            <a:pPr lvl="0"/>
            <a:r>
              <a:rPr lang="ru-RU" dirty="0"/>
              <a:t>В качестве среды разработки </a:t>
            </a:r>
            <a:r>
              <a:rPr lang="ru-RU" dirty="0" smtClean="0"/>
              <a:t>использовался </a:t>
            </a:r>
            <a:r>
              <a:rPr lang="en-US" dirty="0" smtClean="0"/>
              <a:t>Visual Studio Code.</a:t>
            </a:r>
            <a:endParaRPr lang="ru-RU" dirty="0"/>
          </a:p>
          <a:p>
            <a:pPr lvl="0"/>
            <a:r>
              <a:rPr lang="ru-RU" dirty="0"/>
              <a:t>Библиотека “</a:t>
            </a:r>
            <a:r>
              <a:rPr lang="en-US" dirty="0"/>
              <a:t>NLTK</a:t>
            </a:r>
            <a:r>
              <a:rPr lang="ru-RU" dirty="0" smtClean="0"/>
              <a:t>”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en-US" dirty="0" err="1" smtClean="0"/>
              <a:t>Sklearn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для символьной и статистической обработки естественного языка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 smtClean="0"/>
              <a:t>Алгоритм: “</a:t>
            </a:r>
            <a:r>
              <a:rPr lang="en-US" dirty="0" smtClean="0"/>
              <a:t>Random forest</a:t>
            </a:r>
            <a:r>
              <a:rPr lang="ru-RU" dirty="0" smtClean="0"/>
              <a:t>”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43" y="4682630"/>
            <a:ext cx="1702012" cy="1851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6" name="Picture 8" descr="https://icon-library.com/images/visual-studio-icon/visual-studio-icon-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9978" y="4652682"/>
            <a:ext cx="2617694" cy="1963271"/>
          </a:xfrm>
          <a:prstGeom prst="rect">
            <a:avLst/>
          </a:prstGeom>
          <a:noFill/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2" y="4697610"/>
            <a:ext cx="3149415" cy="1695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60846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565" y="-18288"/>
            <a:ext cx="9905998" cy="1478570"/>
          </a:xfrm>
        </p:spPr>
        <p:txBody>
          <a:bodyPr/>
          <a:lstStyle/>
          <a:p>
            <a:r>
              <a:rPr lang="ru-RU" b="1" dirty="0" smtClean="0"/>
              <a:t>Функционал программного средства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564" y="1138139"/>
            <a:ext cx="9905999" cy="3541714"/>
          </a:xfrm>
        </p:spPr>
        <p:txBody>
          <a:bodyPr>
            <a:noAutofit/>
          </a:bodyPr>
          <a:lstStyle/>
          <a:p>
            <a:r>
              <a:rPr lang="ru-RU" dirty="0" smtClean="0"/>
              <a:t>Данное программное средство предназначено для обычных пользователей интернета, которые хотят узнать информацию о продукте, не читая огромное количество отзывов вручную.</a:t>
            </a:r>
          </a:p>
          <a:p>
            <a:r>
              <a:rPr lang="ru-RU" dirty="0" smtClean="0"/>
              <a:t>Сервис анализирует отзыв на эмоциональный окрас, а также отображает главные особенности и недостатки товара.</a:t>
            </a:r>
          </a:p>
          <a:p>
            <a:r>
              <a:rPr lang="ru-RU" dirty="0" smtClean="0"/>
              <a:t>Этот сервис уменьшит трату времени на прочтение и разбор текста, а также вычленение качеств товара.</a:t>
            </a:r>
          </a:p>
        </p:txBody>
      </p:sp>
    </p:spTree>
    <p:extLst>
      <p:ext uri="{BB962C8B-B14F-4D97-AF65-F5344CB8AC3E}">
        <p14:creationId xmlns="" xmlns:p14="http://schemas.microsoft.com/office/powerpoint/2010/main" val="2696406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564" y="41543"/>
            <a:ext cx="10515600" cy="1325563"/>
          </a:xfrm>
        </p:spPr>
        <p:txBody>
          <a:bodyPr/>
          <a:lstStyle/>
          <a:p>
            <a:r>
              <a:rPr lang="ru-RU" b="1" dirty="0" smtClean="0"/>
              <a:t>Прототип программного средства</a:t>
            </a:r>
            <a:r>
              <a:rPr lang="en-US" b="1" dirty="0" smtClean="0"/>
              <a:t>: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6718" y="1256190"/>
            <a:ext cx="6030614" cy="51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52714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421" y="212313"/>
            <a:ext cx="9905998" cy="1478570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Результаты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5421" y="105703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был создан сервис целью которого является определение тональности текста.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55372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857</TotalTime>
  <Words>318</Words>
  <Application>Microsoft Office PowerPoint</Application>
  <PresentationFormat>Произвольный</PresentationFormat>
  <Paragraphs>38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Сервис определения тональности отзывов в интернет-магазинах - “Analystreview”</vt:lpstr>
      <vt:lpstr>Цель работы: </vt:lpstr>
      <vt:lpstr>Задачи: </vt:lpstr>
      <vt:lpstr>Этапы исследования: </vt:lpstr>
      <vt:lpstr>Методы исследования и оборудование: </vt:lpstr>
      <vt:lpstr>Методы исследования и оборудование: </vt:lpstr>
      <vt:lpstr>Функционал программного средства</vt:lpstr>
      <vt:lpstr>Прототип программного средства:</vt:lpstr>
      <vt:lpstr>Результаты </vt:lpstr>
      <vt:lpstr>Перспективы проекта: 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user</dc:creator>
  <cp:lastModifiedBy>c400</cp:lastModifiedBy>
  <cp:revision>70</cp:revision>
  <dcterms:created xsi:type="dcterms:W3CDTF">2021-11-14T16:51:19Z</dcterms:created>
  <dcterms:modified xsi:type="dcterms:W3CDTF">2022-02-13T17:00:11Z</dcterms:modified>
</cp:coreProperties>
</file>