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theme/theme23.xml" ContentType="application/vnd.openxmlformats-officedocument.theme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24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5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theme/theme26.xml" ContentType="application/vnd.openxmlformats-officedocument.theme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theme/theme27.xml" ContentType="application/vnd.openxmlformats-officedocument.theme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theme/theme28.xml" ContentType="application/vnd.openxmlformats-officedocument.theme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29.xml" ContentType="application/vnd.openxmlformats-officedocument.theme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theme/theme30.xml" ContentType="application/vnd.openxmlformats-officedocument.theme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theme/theme31.xml" ContentType="application/vnd.openxmlformats-officedocument.theme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32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3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theme/theme34.xml" ContentType="application/vnd.openxmlformats-officedocument.theme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theme/theme35.xml" ContentType="application/vnd.openxmlformats-officedocument.theme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theme/theme36.xml" ContentType="application/vnd.openxmlformats-officedocument.theme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37.xml" ContentType="application/vnd.openxmlformats-officedocument.theme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theme/theme38.xml" ContentType="application/vnd.openxmlformats-officedocument.theme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theme/theme39.xml" ContentType="application/vnd.openxmlformats-officedocument.theme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theme/theme40.xml" ContentType="application/vnd.openxmlformats-officedocument.theme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theme/theme41.xml" ContentType="application/vnd.openxmlformats-officedocument.theme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theme/theme42.xml" ContentType="application/vnd.openxmlformats-officedocument.theme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theme/theme43.xml" ContentType="application/vnd.openxmlformats-officedocument.theme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4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theme/theme45.xml" ContentType="application/vnd.openxmlformats-officedocument.theme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theme/theme46.xml" ContentType="application/vnd.openxmlformats-officedocument.theme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theme/theme4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  <p:sldMasterId id="2147483856" r:id="rId17"/>
    <p:sldMasterId id="2147483869" r:id="rId18"/>
    <p:sldMasterId id="2147483882" r:id="rId19"/>
    <p:sldMasterId id="2147483895" r:id="rId20"/>
    <p:sldMasterId id="2147483908" r:id="rId21"/>
    <p:sldMasterId id="2147483921" r:id="rId22"/>
    <p:sldMasterId id="2147483934" r:id="rId23"/>
    <p:sldMasterId id="2147483947" r:id="rId24"/>
    <p:sldMasterId id="2147483960" r:id="rId25"/>
    <p:sldMasterId id="2147483973" r:id="rId26"/>
    <p:sldMasterId id="2147483986" r:id="rId27"/>
    <p:sldMasterId id="2147483999" r:id="rId28"/>
    <p:sldMasterId id="2147484012" r:id="rId29"/>
    <p:sldMasterId id="2147484025" r:id="rId30"/>
    <p:sldMasterId id="2147484038" r:id="rId31"/>
    <p:sldMasterId id="2147484051" r:id="rId32"/>
    <p:sldMasterId id="2147484064" r:id="rId33"/>
    <p:sldMasterId id="2147484077" r:id="rId34"/>
    <p:sldMasterId id="2147484090" r:id="rId35"/>
    <p:sldMasterId id="2147484103" r:id="rId36"/>
    <p:sldMasterId id="2147484116" r:id="rId37"/>
    <p:sldMasterId id="2147484129" r:id="rId38"/>
    <p:sldMasterId id="2147484142" r:id="rId39"/>
    <p:sldMasterId id="2147484155" r:id="rId40"/>
    <p:sldMasterId id="2147484168" r:id="rId41"/>
    <p:sldMasterId id="2147484181" r:id="rId42"/>
    <p:sldMasterId id="2147484194" r:id="rId43"/>
    <p:sldMasterId id="2147484207" r:id="rId44"/>
    <p:sldMasterId id="2147484220" r:id="rId45"/>
    <p:sldMasterId id="2147484233" r:id="rId46"/>
    <p:sldMasterId id="2147484246" r:id="rId47"/>
  </p:sldMasterIdLst>
  <p:sldIdLst>
    <p:sldId id="256" r:id="rId48"/>
    <p:sldId id="257" r:id="rId49"/>
    <p:sldId id="258" r:id="rId50"/>
    <p:sldId id="259" r:id="rId51"/>
    <p:sldId id="260" r:id="rId52"/>
    <p:sldId id="261" r:id="rId53"/>
    <p:sldId id="272" r:id="rId54"/>
    <p:sldId id="262" r:id="rId55"/>
    <p:sldId id="263" r:id="rId56"/>
    <p:sldId id="274" r:id="rId57"/>
    <p:sldId id="265" r:id="rId58"/>
    <p:sldId id="266" r:id="rId59"/>
    <p:sldId id="267" r:id="rId60"/>
    <p:sldId id="268" r:id="rId61"/>
    <p:sldId id="269" r:id="rId62"/>
    <p:sldId id="270" r:id="rId63"/>
    <p:sldId id="271" r:id="rId64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3.xml"/><Relationship Id="rId55" Type="http://schemas.openxmlformats.org/officeDocument/2006/relationships/slide" Target="slides/slide8.xml"/><Relationship Id="rId63" Type="http://schemas.openxmlformats.org/officeDocument/2006/relationships/slide" Target="slides/slide16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6.xml"/><Relationship Id="rId58" Type="http://schemas.openxmlformats.org/officeDocument/2006/relationships/slide" Target="slides/slide11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4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1.xml"/><Relationship Id="rId56" Type="http://schemas.openxmlformats.org/officeDocument/2006/relationships/slide" Target="slides/slide9.xml"/><Relationship Id="rId64" Type="http://schemas.openxmlformats.org/officeDocument/2006/relationships/slide" Target="slides/slide1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12.xml"/><Relationship Id="rId67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7.xml"/><Relationship Id="rId62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2.xml"/><Relationship Id="rId57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5.xml"/><Relationship Id="rId60" Type="http://schemas.openxmlformats.org/officeDocument/2006/relationships/slide" Target="slides/slide13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1796400" y="1266480"/>
            <a:ext cx="5551200" cy="603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6" Type="http://schemas.openxmlformats.org/officeDocument/2006/relationships/hyperlink" Target="http://bit.ly/2TtBDfr" TargetMode="Externa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5" Type="http://schemas.openxmlformats.org/officeDocument/2006/relationships/hyperlink" Target="http://bit.ly/2TyoMsr" TargetMode="Externa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hyperlink" Target="http://bit.ly/2Tynxth" TargetMode="Externa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4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8.xml"/><Relationship Id="rId2" Type="http://schemas.openxmlformats.org/officeDocument/2006/relationships/slideLayout" Target="../slideLayouts/slideLayout278.xml"/><Relationship Id="rId1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7.xml"/><Relationship Id="rId5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5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91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2" Type="http://schemas.openxmlformats.org/officeDocument/2006/relationships/slideLayout" Target="../slideLayouts/slideLayout290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8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13" Type="http://schemas.openxmlformats.org/officeDocument/2006/relationships/theme" Target="../theme/theme26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12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0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9.xml"/><Relationship Id="rId12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4.xml"/><Relationship Id="rId1" Type="http://schemas.openxmlformats.org/officeDocument/2006/relationships/slideLayout" Target="../slideLayouts/slideLayout313.xml"/><Relationship Id="rId6" Type="http://schemas.openxmlformats.org/officeDocument/2006/relationships/slideLayout" Target="../slideLayouts/slideLayout318.xml"/><Relationship Id="rId11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322.xml"/><Relationship Id="rId4" Type="http://schemas.openxmlformats.org/officeDocument/2006/relationships/slideLayout" Target="../slideLayouts/slideLayout316.xml"/><Relationship Id="rId9" Type="http://schemas.openxmlformats.org/officeDocument/2006/relationships/slideLayout" Target="../slideLayouts/slideLayout321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2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27.xml"/><Relationship Id="rId7" Type="http://schemas.openxmlformats.org/officeDocument/2006/relationships/slideLayout" Target="../slideLayouts/slideLayout331.xml"/><Relationship Id="rId12" Type="http://schemas.openxmlformats.org/officeDocument/2006/relationships/slideLayout" Target="../slideLayouts/slideLayout336.xml"/><Relationship Id="rId2" Type="http://schemas.openxmlformats.org/officeDocument/2006/relationships/slideLayout" Target="../slideLayouts/slideLayout326.xml"/><Relationship Id="rId1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30.xml"/><Relationship Id="rId11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33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4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339.xml"/><Relationship Id="rId7" Type="http://schemas.openxmlformats.org/officeDocument/2006/relationships/slideLayout" Target="../slideLayouts/slideLayout343.xml"/><Relationship Id="rId12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38.xml"/><Relationship Id="rId1" Type="http://schemas.openxmlformats.org/officeDocument/2006/relationships/slideLayout" Target="../slideLayouts/slideLayout337.xml"/><Relationship Id="rId6" Type="http://schemas.openxmlformats.org/officeDocument/2006/relationships/slideLayout" Target="../slideLayouts/slideLayout342.xml"/><Relationship Id="rId11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1.xml"/><Relationship Id="rId10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0.xml"/><Relationship Id="rId9" Type="http://schemas.openxmlformats.org/officeDocument/2006/relationships/slideLayout" Target="../slideLayouts/slideLayout3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6.xml"/><Relationship Id="rId13" Type="http://schemas.openxmlformats.org/officeDocument/2006/relationships/theme" Target="../theme/theme30.xml"/><Relationship Id="rId3" Type="http://schemas.openxmlformats.org/officeDocument/2006/relationships/slideLayout" Target="../slideLayouts/slideLayout351.xml"/><Relationship Id="rId7" Type="http://schemas.openxmlformats.org/officeDocument/2006/relationships/slideLayout" Target="../slideLayouts/slideLayout355.xml"/><Relationship Id="rId12" Type="http://schemas.openxmlformats.org/officeDocument/2006/relationships/slideLayout" Target="../slideLayouts/slideLayout360.xml"/><Relationship Id="rId2" Type="http://schemas.openxmlformats.org/officeDocument/2006/relationships/slideLayout" Target="../slideLayouts/slideLayout350.xml"/><Relationship Id="rId1" Type="http://schemas.openxmlformats.org/officeDocument/2006/relationships/slideLayout" Target="../slideLayouts/slideLayout349.xml"/><Relationship Id="rId6" Type="http://schemas.openxmlformats.org/officeDocument/2006/relationships/slideLayout" Target="../slideLayouts/slideLayout354.xml"/><Relationship Id="rId11" Type="http://schemas.openxmlformats.org/officeDocument/2006/relationships/slideLayout" Target="../slideLayouts/slideLayout359.xml"/><Relationship Id="rId5" Type="http://schemas.openxmlformats.org/officeDocument/2006/relationships/slideLayout" Target="../slideLayouts/slideLayout353.xml"/><Relationship Id="rId10" Type="http://schemas.openxmlformats.org/officeDocument/2006/relationships/slideLayout" Target="../slideLayouts/slideLayout358.xml"/><Relationship Id="rId4" Type="http://schemas.openxmlformats.org/officeDocument/2006/relationships/slideLayout" Target="../slideLayouts/slideLayout352.xml"/><Relationship Id="rId9" Type="http://schemas.openxmlformats.org/officeDocument/2006/relationships/slideLayout" Target="../slideLayouts/slideLayout357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8.xml"/><Relationship Id="rId13" Type="http://schemas.openxmlformats.org/officeDocument/2006/relationships/theme" Target="../theme/theme31.xml"/><Relationship Id="rId3" Type="http://schemas.openxmlformats.org/officeDocument/2006/relationships/slideLayout" Target="../slideLayouts/slideLayout363.xml"/><Relationship Id="rId7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72.xml"/><Relationship Id="rId2" Type="http://schemas.openxmlformats.org/officeDocument/2006/relationships/slideLayout" Target="../slideLayouts/slideLayout362.xml"/><Relationship Id="rId1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71.xml"/><Relationship Id="rId5" Type="http://schemas.openxmlformats.org/officeDocument/2006/relationships/slideLayout" Target="../slideLayouts/slideLayout365.xml"/><Relationship Id="rId10" Type="http://schemas.openxmlformats.org/officeDocument/2006/relationships/slideLayout" Target="../slideLayouts/slideLayout370.xml"/><Relationship Id="rId4" Type="http://schemas.openxmlformats.org/officeDocument/2006/relationships/slideLayout" Target="../slideLayouts/slideLayout364.xml"/><Relationship Id="rId9" Type="http://schemas.openxmlformats.org/officeDocument/2006/relationships/slideLayout" Target="../slideLayouts/slideLayout36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0.xml"/><Relationship Id="rId13" Type="http://schemas.openxmlformats.org/officeDocument/2006/relationships/theme" Target="../theme/theme32.xml"/><Relationship Id="rId3" Type="http://schemas.openxmlformats.org/officeDocument/2006/relationships/slideLayout" Target="../slideLayouts/slideLayout375.xml"/><Relationship Id="rId7" Type="http://schemas.openxmlformats.org/officeDocument/2006/relationships/slideLayout" Target="../slideLayouts/slideLayout379.xml"/><Relationship Id="rId12" Type="http://schemas.openxmlformats.org/officeDocument/2006/relationships/slideLayout" Target="../slideLayouts/slideLayout384.xml"/><Relationship Id="rId2" Type="http://schemas.openxmlformats.org/officeDocument/2006/relationships/slideLayout" Target="../slideLayouts/slideLayout374.xml"/><Relationship Id="rId1" Type="http://schemas.openxmlformats.org/officeDocument/2006/relationships/slideLayout" Target="../slideLayouts/slideLayout373.xml"/><Relationship Id="rId6" Type="http://schemas.openxmlformats.org/officeDocument/2006/relationships/slideLayout" Target="../slideLayouts/slideLayout378.xml"/><Relationship Id="rId11" Type="http://schemas.openxmlformats.org/officeDocument/2006/relationships/slideLayout" Target="../slideLayouts/slideLayout383.xml"/><Relationship Id="rId5" Type="http://schemas.openxmlformats.org/officeDocument/2006/relationships/slideLayout" Target="../slideLayouts/slideLayout377.xml"/><Relationship Id="rId10" Type="http://schemas.openxmlformats.org/officeDocument/2006/relationships/slideLayout" Target="../slideLayouts/slideLayout382.xml"/><Relationship Id="rId4" Type="http://schemas.openxmlformats.org/officeDocument/2006/relationships/slideLayout" Target="../slideLayouts/slideLayout376.xml"/><Relationship Id="rId9" Type="http://schemas.openxmlformats.org/officeDocument/2006/relationships/slideLayout" Target="../slideLayouts/slideLayout381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87.xml"/><Relationship Id="rId7" Type="http://schemas.openxmlformats.org/officeDocument/2006/relationships/slideLayout" Target="../slideLayouts/slideLayout391.xml"/><Relationship Id="rId12" Type="http://schemas.openxmlformats.org/officeDocument/2006/relationships/slideLayout" Target="../slideLayouts/slideLayout396.xml"/><Relationship Id="rId2" Type="http://schemas.openxmlformats.org/officeDocument/2006/relationships/slideLayout" Target="../slideLayouts/slideLayout386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0" Type="http://schemas.openxmlformats.org/officeDocument/2006/relationships/slideLayout" Target="../slideLayouts/slideLayout394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theme" Target="../theme/theme34.xml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slideLayout" Target="../slideLayouts/slideLayout408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6.xml"/><Relationship Id="rId13" Type="http://schemas.openxmlformats.org/officeDocument/2006/relationships/theme" Target="../theme/theme35.xml"/><Relationship Id="rId3" Type="http://schemas.openxmlformats.org/officeDocument/2006/relationships/slideLayout" Target="../slideLayouts/slideLayout411.xml"/><Relationship Id="rId7" Type="http://schemas.openxmlformats.org/officeDocument/2006/relationships/slideLayout" Target="../slideLayouts/slideLayout415.xml"/><Relationship Id="rId12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410.xml"/><Relationship Id="rId1" Type="http://schemas.openxmlformats.org/officeDocument/2006/relationships/slideLayout" Target="../slideLayouts/slideLayout409.xml"/><Relationship Id="rId6" Type="http://schemas.openxmlformats.org/officeDocument/2006/relationships/slideLayout" Target="../slideLayouts/slideLayout414.xml"/><Relationship Id="rId11" Type="http://schemas.openxmlformats.org/officeDocument/2006/relationships/slideLayout" Target="../slideLayouts/slideLayout419.xml"/><Relationship Id="rId5" Type="http://schemas.openxmlformats.org/officeDocument/2006/relationships/slideLayout" Target="../slideLayouts/slideLayout413.xml"/><Relationship Id="rId10" Type="http://schemas.openxmlformats.org/officeDocument/2006/relationships/slideLayout" Target="../slideLayouts/slideLayout418.xml"/><Relationship Id="rId4" Type="http://schemas.openxmlformats.org/officeDocument/2006/relationships/slideLayout" Target="../slideLayouts/slideLayout412.xml"/><Relationship Id="rId9" Type="http://schemas.openxmlformats.org/officeDocument/2006/relationships/slideLayout" Target="../slideLayouts/slideLayout417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8.xml"/><Relationship Id="rId13" Type="http://schemas.openxmlformats.org/officeDocument/2006/relationships/theme" Target="../theme/theme36.xml"/><Relationship Id="rId3" Type="http://schemas.openxmlformats.org/officeDocument/2006/relationships/slideLayout" Target="../slideLayouts/slideLayout423.xml"/><Relationship Id="rId7" Type="http://schemas.openxmlformats.org/officeDocument/2006/relationships/slideLayout" Target="../slideLayouts/slideLayout427.xml"/><Relationship Id="rId12" Type="http://schemas.openxmlformats.org/officeDocument/2006/relationships/slideLayout" Target="../slideLayouts/slideLayout432.xml"/><Relationship Id="rId2" Type="http://schemas.openxmlformats.org/officeDocument/2006/relationships/slideLayout" Target="../slideLayouts/slideLayout422.xml"/><Relationship Id="rId1" Type="http://schemas.openxmlformats.org/officeDocument/2006/relationships/slideLayout" Target="../slideLayouts/slideLayout421.xml"/><Relationship Id="rId6" Type="http://schemas.openxmlformats.org/officeDocument/2006/relationships/slideLayout" Target="../slideLayouts/slideLayout426.xml"/><Relationship Id="rId11" Type="http://schemas.openxmlformats.org/officeDocument/2006/relationships/slideLayout" Target="../slideLayouts/slideLayout431.xml"/><Relationship Id="rId5" Type="http://schemas.openxmlformats.org/officeDocument/2006/relationships/slideLayout" Target="../slideLayouts/slideLayout425.xml"/><Relationship Id="rId10" Type="http://schemas.openxmlformats.org/officeDocument/2006/relationships/slideLayout" Target="../slideLayouts/slideLayout430.xml"/><Relationship Id="rId4" Type="http://schemas.openxmlformats.org/officeDocument/2006/relationships/slideLayout" Target="../slideLayouts/slideLayout424.xml"/><Relationship Id="rId9" Type="http://schemas.openxmlformats.org/officeDocument/2006/relationships/slideLayout" Target="../slideLayouts/slideLayout429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0.xml"/><Relationship Id="rId13" Type="http://schemas.openxmlformats.org/officeDocument/2006/relationships/theme" Target="../theme/theme37.xml"/><Relationship Id="rId3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439.xml"/><Relationship Id="rId12" Type="http://schemas.openxmlformats.org/officeDocument/2006/relationships/slideLayout" Target="../slideLayouts/slideLayout444.xml"/><Relationship Id="rId2" Type="http://schemas.openxmlformats.org/officeDocument/2006/relationships/slideLayout" Target="../slideLayouts/slideLayout434.xml"/><Relationship Id="rId1" Type="http://schemas.openxmlformats.org/officeDocument/2006/relationships/slideLayout" Target="../slideLayouts/slideLayout433.xml"/><Relationship Id="rId6" Type="http://schemas.openxmlformats.org/officeDocument/2006/relationships/slideLayout" Target="../slideLayouts/slideLayout438.xml"/><Relationship Id="rId11" Type="http://schemas.openxmlformats.org/officeDocument/2006/relationships/slideLayout" Target="../slideLayouts/slideLayout443.xml"/><Relationship Id="rId5" Type="http://schemas.openxmlformats.org/officeDocument/2006/relationships/slideLayout" Target="../slideLayouts/slideLayout437.xml"/><Relationship Id="rId10" Type="http://schemas.openxmlformats.org/officeDocument/2006/relationships/slideLayout" Target="../slideLayouts/slideLayout442.xml"/><Relationship Id="rId4" Type="http://schemas.openxmlformats.org/officeDocument/2006/relationships/slideLayout" Target="../slideLayouts/slideLayout436.xml"/><Relationship Id="rId9" Type="http://schemas.openxmlformats.org/officeDocument/2006/relationships/slideLayout" Target="../slideLayouts/slideLayout441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2.xml"/><Relationship Id="rId13" Type="http://schemas.openxmlformats.org/officeDocument/2006/relationships/theme" Target="../theme/theme38.xml"/><Relationship Id="rId3" Type="http://schemas.openxmlformats.org/officeDocument/2006/relationships/slideLayout" Target="../slideLayouts/slideLayout447.xml"/><Relationship Id="rId7" Type="http://schemas.openxmlformats.org/officeDocument/2006/relationships/slideLayout" Target="../slideLayouts/slideLayout451.xml"/><Relationship Id="rId12" Type="http://schemas.openxmlformats.org/officeDocument/2006/relationships/slideLayout" Target="../slideLayouts/slideLayout456.xml"/><Relationship Id="rId2" Type="http://schemas.openxmlformats.org/officeDocument/2006/relationships/slideLayout" Target="../slideLayouts/slideLayout446.xml"/><Relationship Id="rId1" Type="http://schemas.openxmlformats.org/officeDocument/2006/relationships/slideLayout" Target="../slideLayouts/slideLayout445.xml"/><Relationship Id="rId6" Type="http://schemas.openxmlformats.org/officeDocument/2006/relationships/slideLayout" Target="../slideLayouts/slideLayout450.xml"/><Relationship Id="rId11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49.xml"/><Relationship Id="rId10" Type="http://schemas.openxmlformats.org/officeDocument/2006/relationships/slideLayout" Target="../slideLayouts/slideLayout454.xml"/><Relationship Id="rId4" Type="http://schemas.openxmlformats.org/officeDocument/2006/relationships/slideLayout" Target="../slideLayouts/slideLayout448.xml"/><Relationship Id="rId9" Type="http://schemas.openxmlformats.org/officeDocument/2006/relationships/slideLayout" Target="../slideLayouts/slideLayout453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4.xml"/><Relationship Id="rId13" Type="http://schemas.openxmlformats.org/officeDocument/2006/relationships/theme" Target="../theme/theme39.xml"/><Relationship Id="rId3" Type="http://schemas.openxmlformats.org/officeDocument/2006/relationships/slideLayout" Target="../slideLayouts/slideLayout459.xml"/><Relationship Id="rId7" Type="http://schemas.openxmlformats.org/officeDocument/2006/relationships/slideLayout" Target="../slideLayouts/slideLayout463.xml"/><Relationship Id="rId12" Type="http://schemas.openxmlformats.org/officeDocument/2006/relationships/slideLayout" Target="../slideLayouts/slideLayout468.xml"/><Relationship Id="rId2" Type="http://schemas.openxmlformats.org/officeDocument/2006/relationships/slideLayout" Target="../slideLayouts/slideLayout458.xml"/><Relationship Id="rId1" Type="http://schemas.openxmlformats.org/officeDocument/2006/relationships/slideLayout" Target="../slideLayouts/slideLayout457.xml"/><Relationship Id="rId6" Type="http://schemas.openxmlformats.org/officeDocument/2006/relationships/slideLayout" Target="../slideLayouts/slideLayout462.xml"/><Relationship Id="rId11" Type="http://schemas.openxmlformats.org/officeDocument/2006/relationships/slideLayout" Target="../slideLayouts/slideLayout467.xml"/><Relationship Id="rId5" Type="http://schemas.openxmlformats.org/officeDocument/2006/relationships/slideLayout" Target="../slideLayouts/slideLayout461.xml"/><Relationship Id="rId10" Type="http://schemas.openxmlformats.org/officeDocument/2006/relationships/slideLayout" Target="../slideLayouts/slideLayout466.xml"/><Relationship Id="rId4" Type="http://schemas.openxmlformats.org/officeDocument/2006/relationships/slideLayout" Target="../slideLayouts/slideLayout460.xml"/><Relationship Id="rId9" Type="http://schemas.openxmlformats.org/officeDocument/2006/relationships/slideLayout" Target="../slideLayouts/slideLayout46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6.xml"/><Relationship Id="rId13" Type="http://schemas.openxmlformats.org/officeDocument/2006/relationships/theme" Target="../theme/theme40.xml"/><Relationship Id="rId3" Type="http://schemas.openxmlformats.org/officeDocument/2006/relationships/slideLayout" Target="../slideLayouts/slideLayout471.xml"/><Relationship Id="rId7" Type="http://schemas.openxmlformats.org/officeDocument/2006/relationships/slideLayout" Target="../slideLayouts/slideLayout475.xml"/><Relationship Id="rId12" Type="http://schemas.openxmlformats.org/officeDocument/2006/relationships/slideLayout" Target="../slideLayouts/slideLayout480.xml"/><Relationship Id="rId2" Type="http://schemas.openxmlformats.org/officeDocument/2006/relationships/slideLayout" Target="../slideLayouts/slideLayout470.xml"/><Relationship Id="rId1" Type="http://schemas.openxmlformats.org/officeDocument/2006/relationships/slideLayout" Target="../slideLayouts/slideLayout469.xml"/><Relationship Id="rId6" Type="http://schemas.openxmlformats.org/officeDocument/2006/relationships/slideLayout" Target="../slideLayouts/slideLayout474.xml"/><Relationship Id="rId11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3.xml"/><Relationship Id="rId10" Type="http://schemas.openxmlformats.org/officeDocument/2006/relationships/slideLayout" Target="../slideLayouts/slideLayout478.xml"/><Relationship Id="rId4" Type="http://schemas.openxmlformats.org/officeDocument/2006/relationships/slideLayout" Target="../slideLayouts/slideLayout472.xml"/><Relationship Id="rId9" Type="http://schemas.openxmlformats.org/officeDocument/2006/relationships/slideLayout" Target="../slideLayouts/slideLayout477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8.xml"/><Relationship Id="rId13" Type="http://schemas.openxmlformats.org/officeDocument/2006/relationships/theme" Target="../theme/theme41.xml"/><Relationship Id="rId3" Type="http://schemas.openxmlformats.org/officeDocument/2006/relationships/slideLayout" Target="../slideLayouts/slideLayout483.xml"/><Relationship Id="rId7" Type="http://schemas.openxmlformats.org/officeDocument/2006/relationships/slideLayout" Target="../slideLayouts/slideLayout487.xml"/><Relationship Id="rId12" Type="http://schemas.openxmlformats.org/officeDocument/2006/relationships/slideLayout" Target="../slideLayouts/slideLayout492.xml"/><Relationship Id="rId2" Type="http://schemas.openxmlformats.org/officeDocument/2006/relationships/slideLayout" Target="../slideLayouts/slideLayout482.xml"/><Relationship Id="rId1" Type="http://schemas.openxmlformats.org/officeDocument/2006/relationships/slideLayout" Target="../slideLayouts/slideLayout481.xml"/><Relationship Id="rId6" Type="http://schemas.openxmlformats.org/officeDocument/2006/relationships/slideLayout" Target="../slideLayouts/slideLayout486.xml"/><Relationship Id="rId11" Type="http://schemas.openxmlformats.org/officeDocument/2006/relationships/slideLayout" Target="../slideLayouts/slideLayout491.xml"/><Relationship Id="rId5" Type="http://schemas.openxmlformats.org/officeDocument/2006/relationships/slideLayout" Target="../slideLayouts/slideLayout485.xml"/><Relationship Id="rId10" Type="http://schemas.openxmlformats.org/officeDocument/2006/relationships/slideLayout" Target="../slideLayouts/slideLayout490.xml"/><Relationship Id="rId4" Type="http://schemas.openxmlformats.org/officeDocument/2006/relationships/slideLayout" Target="../slideLayouts/slideLayout484.xml"/><Relationship Id="rId9" Type="http://schemas.openxmlformats.org/officeDocument/2006/relationships/slideLayout" Target="../slideLayouts/slideLayout489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0.xml"/><Relationship Id="rId13" Type="http://schemas.openxmlformats.org/officeDocument/2006/relationships/theme" Target="../theme/theme42.xml"/><Relationship Id="rId3" Type="http://schemas.openxmlformats.org/officeDocument/2006/relationships/slideLayout" Target="../slideLayouts/slideLayout495.xml"/><Relationship Id="rId7" Type="http://schemas.openxmlformats.org/officeDocument/2006/relationships/slideLayout" Target="../slideLayouts/slideLayout499.xml"/><Relationship Id="rId12" Type="http://schemas.openxmlformats.org/officeDocument/2006/relationships/slideLayout" Target="../slideLayouts/slideLayout504.xml"/><Relationship Id="rId2" Type="http://schemas.openxmlformats.org/officeDocument/2006/relationships/slideLayout" Target="../slideLayouts/slideLayout494.xml"/><Relationship Id="rId1" Type="http://schemas.openxmlformats.org/officeDocument/2006/relationships/slideLayout" Target="../slideLayouts/slideLayout493.xml"/><Relationship Id="rId6" Type="http://schemas.openxmlformats.org/officeDocument/2006/relationships/slideLayout" Target="../slideLayouts/slideLayout498.xml"/><Relationship Id="rId11" Type="http://schemas.openxmlformats.org/officeDocument/2006/relationships/slideLayout" Target="../slideLayouts/slideLayout503.xml"/><Relationship Id="rId5" Type="http://schemas.openxmlformats.org/officeDocument/2006/relationships/slideLayout" Target="../slideLayouts/slideLayout497.xml"/><Relationship Id="rId10" Type="http://schemas.openxmlformats.org/officeDocument/2006/relationships/slideLayout" Target="../slideLayouts/slideLayout502.xml"/><Relationship Id="rId4" Type="http://schemas.openxmlformats.org/officeDocument/2006/relationships/slideLayout" Target="../slideLayouts/slideLayout496.xml"/><Relationship Id="rId9" Type="http://schemas.openxmlformats.org/officeDocument/2006/relationships/slideLayout" Target="../slideLayouts/slideLayout501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2.xml"/><Relationship Id="rId13" Type="http://schemas.openxmlformats.org/officeDocument/2006/relationships/theme" Target="../theme/theme43.xml"/><Relationship Id="rId3" Type="http://schemas.openxmlformats.org/officeDocument/2006/relationships/slideLayout" Target="../slideLayouts/slideLayout507.xml"/><Relationship Id="rId7" Type="http://schemas.openxmlformats.org/officeDocument/2006/relationships/slideLayout" Target="../slideLayouts/slideLayout511.xml"/><Relationship Id="rId12" Type="http://schemas.openxmlformats.org/officeDocument/2006/relationships/slideLayout" Target="../slideLayouts/slideLayout516.xml"/><Relationship Id="rId2" Type="http://schemas.openxmlformats.org/officeDocument/2006/relationships/slideLayout" Target="../slideLayouts/slideLayout506.xml"/><Relationship Id="rId1" Type="http://schemas.openxmlformats.org/officeDocument/2006/relationships/slideLayout" Target="../slideLayouts/slideLayout505.xml"/><Relationship Id="rId6" Type="http://schemas.openxmlformats.org/officeDocument/2006/relationships/slideLayout" Target="../slideLayouts/slideLayout510.xml"/><Relationship Id="rId11" Type="http://schemas.openxmlformats.org/officeDocument/2006/relationships/slideLayout" Target="../slideLayouts/slideLayout515.xml"/><Relationship Id="rId5" Type="http://schemas.openxmlformats.org/officeDocument/2006/relationships/slideLayout" Target="../slideLayouts/slideLayout509.xml"/><Relationship Id="rId10" Type="http://schemas.openxmlformats.org/officeDocument/2006/relationships/slideLayout" Target="../slideLayouts/slideLayout514.xml"/><Relationship Id="rId4" Type="http://schemas.openxmlformats.org/officeDocument/2006/relationships/slideLayout" Target="../slideLayouts/slideLayout508.xml"/><Relationship Id="rId9" Type="http://schemas.openxmlformats.org/officeDocument/2006/relationships/slideLayout" Target="../slideLayouts/slideLayout51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4.xml"/><Relationship Id="rId13" Type="http://schemas.openxmlformats.org/officeDocument/2006/relationships/theme" Target="../theme/theme44.xml"/><Relationship Id="rId3" Type="http://schemas.openxmlformats.org/officeDocument/2006/relationships/slideLayout" Target="../slideLayouts/slideLayout519.xml"/><Relationship Id="rId7" Type="http://schemas.openxmlformats.org/officeDocument/2006/relationships/slideLayout" Target="../slideLayouts/slideLayout523.xml"/><Relationship Id="rId12" Type="http://schemas.openxmlformats.org/officeDocument/2006/relationships/slideLayout" Target="../slideLayouts/slideLayout528.xml"/><Relationship Id="rId2" Type="http://schemas.openxmlformats.org/officeDocument/2006/relationships/slideLayout" Target="../slideLayouts/slideLayout518.xml"/><Relationship Id="rId1" Type="http://schemas.openxmlformats.org/officeDocument/2006/relationships/slideLayout" Target="../slideLayouts/slideLayout517.xml"/><Relationship Id="rId6" Type="http://schemas.openxmlformats.org/officeDocument/2006/relationships/slideLayout" Target="../slideLayouts/slideLayout522.xml"/><Relationship Id="rId11" Type="http://schemas.openxmlformats.org/officeDocument/2006/relationships/slideLayout" Target="../slideLayouts/slideLayout527.xml"/><Relationship Id="rId5" Type="http://schemas.openxmlformats.org/officeDocument/2006/relationships/slideLayout" Target="../slideLayouts/slideLayout521.xml"/><Relationship Id="rId10" Type="http://schemas.openxmlformats.org/officeDocument/2006/relationships/slideLayout" Target="../slideLayouts/slideLayout526.xml"/><Relationship Id="rId4" Type="http://schemas.openxmlformats.org/officeDocument/2006/relationships/slideLayout" Target="../slideLayouts/slideLayout520.xml"/><Relationship Id="rId9" Type="http://schemas.openxmlformats.org/officeDocument/2006/relationships/slideLayout" Target="../slideLayouts/slideLayout525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slideLayout" Target="../slideLayouts/slideLayout540.xml"/><Relationship Id="rId2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8.xml"/><Relationship Id="rId13" Type="http://schemas.openxmlformats.org/officeDocument/2006/relationships/theme" Target="../theme/theme46.xml"/><Relationship Id="rId3" Type="http://schemas.openxmlformats.org/officeDocument/2006/relationships/slideLayout" Target="../slideLayouts/slideLayout543.xml"/><Relationship Id="rId7" Type="http://schemas.openxmlformats.org/officeDocument/2006/relationships/slideLayout" Target="../slideLayouts/slideLayout547.xml"/><Relationship Id="rId12" Type="http://schemas.openxmlformats.org/officeDocument/2006/relationships/slideLayout" Target="../slideLayouts/slideLayout552.xml"/><Relationship Id="rId2" Type="http://schemas.openxmlformats.org/officeDocument/2006/relationships/slideLayout" Target="../slideLayouts/slideLayout542.xml"/><Relationship Id="rId1" Type="http://schemas.openxmlformats.org/officeDocument/2006/relationships/slideLayout" Target="../slideLayouts/slideLayout541.xml"/><Relationship Id="rId6" Type="http://schemas.openxmlformats.org/officeDocument/2006/relationships/slideLayout" Target="../slideLayouts/slideLayout546.xml"/><Relationship Id="rId11" Type="http://schemas.openxmlformats.org/officeDocument/2006/relationships/slideLayout" Target="../slideLayouts/slideLayout551.xml"/><Relationship Id="rId5" Type="http://schemas.openxmlformats.org/officeDocument/2006/relationships/slideLayout" Target="../slideLayouts/slideLayout545.xml"/><Relationship Id="rId10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44.xml"/><Relationship Id="rId9" Type="http://schemas.openxmlformats.org/officeDocument/2006/relationships/slideLayout" Target="../slideLayouts/slideLayout549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0.xml"/><Relationship Id="rId13" Type="http://schemas.openxmlformats.org/officeDocument/2006/relationships/theme" Target="../theme/theme47.xml"/><Relationship Id="rId3" Type="http://schemas.openxmlformats.org/officeDocument/2006/relationships/slideLayout" Target="../slideLayouts/slideLayout555.xml"/><Relationship Id="rId7" Type="http://schemas.openxmlformats.org/officeDocument/2006/relationships/slideLayout" Target="../slideLayouts/slideLayout559.xml"/><Relationship Id="rId12" Type="http://schemas.openxmlformats.org/officeDocument/2006/relationships/slideLayout" Target="../slideLayouts/slideLayout564.xml"/><Relationship Id="rId2" Type="http://schemas.openxmlformats.org/officeDocument/2006/relationships/slideLayout" Target="../slideLayouts/slideLayout554.xml"/><Relationship Id="rId1" Type="http://schemas.openxmlformats.org/officeDocument/2006/relationships/slideLayout" Target="../slideLayouts/slideLayout553.xml"/><Relationship Id="rId6" Type="http://schemas.openxmlformats.org/officeDocument/2006/relationships/slideLayout" Target="../slideLayouts/slideLayout558.xml"/><Relationship Id="rId11" Type="http://schemas.openxmlformats.org/officeDocument/2006/relationships/slideLayout" Target="../slideLayouts/slideLayout563.xml"/><Relationship Id="rId5" Type="http://schemas.openxmlformats.org/officeDocument/2006/relationships/slideLayout" Target="../slideLayouts/slideLayout557.xml"/><Relationship Id="rId10" Type="http://schemas.openxmlformats.org/officeDocument/2006/relationships/slideLayout" Target="../slideLayouts/slideLayout562.xml"/><Relationship Id="rId4" Type="http://schemas.openxmlformats.org/officeDocument/2006/relationships/slideLayout" Target="../slideLayouts/slideLayout556.xml"/><Relationship Id="rId9" Type="http://schemas.openxmlformats.org/officeDocument/2006/relationships/slideLayout" Target="../slideLayouts/slideLayout5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26280" y="1317240"/>
            <a:ext cx="4087440" cy="160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" name="Google Shape;13;p2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4;p2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oogle Shape;15;p2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6" name="Google Shape;16;p2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" name="Google Shape;17;p2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0;p5"/>
          <p:cNvSpPr/>
          <p:nvPr/>
        </p:nvSpPr>
        <p:spPr>
          <a:xfrm>
            <a:off x="72000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Google Shape;41;p5"/>
          <p:cNvSpPr/>
          <p:nvPr/>
        </p:nvSpPr>
        <p:spPr>
          <a:xfrm>
            <a:off x="462096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421" name="Google Shape;47;p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22" name="Google Shape;48;p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Google Shape;49;p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24" name="Google Shape;50;p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425" name="Google Shape;51;p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Google Shape;52;p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100;p11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1728000" y="1389960"/>
            <a:ext cx="5381640" cy="149616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9600" b="1" strike="noStrike" spc="-1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lang="en-US" sz="9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6" name="Google Shape;103;p1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67" name="Google Shape;104;p1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Google Shape;105;p1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69" name="Google Shape;106;p1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470" name="Google Shape;107;p1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Google Shape;108;p1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219;p21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2027880" y="167148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511" name="PlaceHolder 2"/>
          <p:cNvSpPr>
            <a:spLocks noGrp="1"/>
          </p:cNvSpPr>
          <p:nvPr>
            <p:ph type="title"/>
          </p:nvPr>
        </p:nvSpPr>
        <p:spPr>
          <a:xfrm>
            <a:off x="5546160" y="165492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512" name="PlaceHolder 3"/>
          <p:cNvSpPr>
            <a:spLocks noGrp="1"/>
          </p:cNvSpPr>
          <p:nvPr>
            <p:ph type="title"/>
          </p:nvPr>
        </p:nvSpPr>
        <p:spPr>
          <a:xfrm>
            <a:off x="2027880" y="321444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513" name="PlaceHolder 4"/>
          <p:cNvSpPr>
            <a:spLocks noGrp="1"/>
          </p:cNvSpPr>
          <p:nvPr>
            <p:ph type="title"/>
          </p:nvPr>
        </p:nvSpPr>
        <p:spPr>
          <a:xfrm>
            <a:off x="5546160" y="321444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514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515" name="Google Shape;229;p2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516" name="Google Shape;230;p2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Google Shape;231;p2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18" name="Google Shape;232;p2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519" name="Google Shape;233;p2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0" name="Google Shape;234;p2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2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73;p8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948600" y="1214640"/>
            <a:ext cx="5883120" cy="27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560" name="Google Shape;75;p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561" name="Google Shape;76;p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Google Shape;77;p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63" name="Google Shape;78;p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564" name="Google Shape;79;p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5" name="Google Shape;80;p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236;p22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257480" y="135144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05" name="PlaceHolder 2"/>
          <p:cNvSpPr>
            <a:spLocks noGrp="1"/>
          </p:cNvSpPr>
          <p:nvPr>
            <p:ph type="title"/>
          </p:nvPr>
        </p:nvSpPr>
        <p:spPr>
          <a:xfrm>
            <a:off x="3755880" y="135144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06" name="PlaceHolder 3"/>
          <p:cNvSpPr>
            <a:spLocks noGrp="1"/>
          </p:cNvSpPr>
          <p:nvPr>
            <p:ph type="title"/>
          </p:nvPr>
        </p:nvSpPr>
        <p:spPr>
          <a:xfrm>
            <a:off x="1257480" y="305856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07" name="PlaceHolder 4"/>
          <p:cNvSpPr>
            <a:spLocks noGrp="1"/>
          </p:cNvSpPr>
          <p:nvPr>
            <p:ph type="title"/>
          </p:nvPr>
        </p:nvSpPr>
        <p:spPr>
          <a:xfrm>
            <a:off x="3755880" y="305856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08" name="PlaceHolder 5"/>
          <p:cNvSpPr>
            <a:spLocks noGrp="1"/>
          </p:cNvSpPr>
          <p:nvPr>
            <p:ph type="title"/>
          </p:nvPr>
        </p:nvSpPr>
        <p:spPr>
          <a:xfrm>
            <a:off x="6253920" y="135144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09" name="PlaceHolder 6"/>
          <p:cNvSpPr>
            <a:spLocks noGrp="1"/>
          </p:cNvSpPr>
          <p:nvPr>
            <p:ph type="title"/>
          </p:nvPr>
        </p:nvSpPr>
        <p:spPr>
          <a:xfrm>
            <a:off x="6253920" y="305856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10" name="PlaceHolder 7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611" name="Google Shape;250;p22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612" name="Google Shape;251;p22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Google Shape;252;p22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14" name="Google Shape;253;p22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615" name="Google Shape;254;p22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6" name="Google Shape;255;p22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1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132;p14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2143440" y="3457080"/>
            <a:ext cx="4856760" cy="41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656" name="Google Shape;135;p1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657" name="Google Shape;136;p1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8" name="Google Shape;137;p1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59" name="Google Shape;138;p1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660" name="Google Shape;139;p1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1" name="Google Shape;140;p1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152;p16"/>
          <p:cNvSpPr/>
          <p:nvPr/>
        </p:nvSpPr>
        <p:spPr>
          <a:xfrm>
            <a:off x="720000" y="55116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11880" y="1294200"/>
            <a:ext cx="3791520" cy="1521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701" name="Google Shape;155;p1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02" name="Google Shape;156;p1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Google Shape;157;p1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04" name="Google Shape;158;p1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705" name="Google Shape;159;p1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6" name="Google Shape;160;p1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63;p7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1056600" y="1598400"/>
            <a:ext cx="3491640" cy="259524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grpSp>
        <p:nvGrpSpPr>
          <p:cNvPr id="747" name="Google Shape;66;p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48" name="Google Shape;67;p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Google Shape;68;p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50" name="Google Shape;69;p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751" name="Google Shape;70;p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2" name="Google Shape;71;p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142;p15"/>
          <p:cNvSpPr/>
          <p:nvPr/>
        </p:nvSpPr>
        <p:spPr>
          <a:xfrm>
            <a:off x="720000" y="55872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308240" y="768240"/>
            <a:ext cx="3601080" cy="258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791" name="Google Shape;145;p1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792" name="Google Shape;146;p1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3" name="Google Shape;147;p1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794" name="Google Shape;148;p1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795" name="Google Shape;149;p1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6" name="Google Shape;150;p1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257;p23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1024920" y="975960"/>
            <a:ext cx="4867200" cy="6202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title"/>
          </p:nvPr>
        </p:nvSpPr>
        <p:spPr>
          <a:xfrm>
            <a:off x="2138400" y="2115000"/>
            <a:ext cx="4867200" cy="6202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title"/>
          </p:nvPr>
        </p:nvSpPr>
        <p:spPr>
          <a:xfrm>
            <a:off x="3251880" y="3278880"/>
            <a:ext cx="4867200" cy="6202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E2E2E2"/>
                </a:solidFill>
                <a:latin typeface="Oswald"/>
                <a:ea typeface="Oswald"/>
              </a:rPr>
              <a:t>xx%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8" name="Google Shape;264;p2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839" name="Google Shape;265;p2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Google Shape;266;p2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41" name="Google Shape;267;p2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842" name="Google Shape;268;p2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43" name="Google Shape;269;p2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84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0;p4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189080"/>
            <a:ext cx="7703640" cy="337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grpSp>
        <p:nvGrpSpPr>
          <p:cNvPr id="48" name="Google Shape;33;p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49" name="Google Shape;34;p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Google Shape;35;p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1" name="Google Shape;36;p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52" name="Google Shape;37;p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" name="Google Shape;38;p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271;p24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948600" y="947520"/>
            <a:ext cx="4283640" cy="859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83" name="Google Shape;275;p24"/>
          <p:cNvSpPr/>
          <p:nvPr/>
        </p:nvSpPr>
        <p:spPr>
          <a:xfrm>
            <a:off x="948600" y="3511080"/>
            <a:ext cx="6139080" cy="61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0" strike="noStrike" spc="-1">
                <a:solidFill>
                  <a:srgbClr val="E2E2E2"/>
                </a:solidFill>
                <a:latin typeface="Fira Code"/>
                <a:ea typeface="Fira Code"/>
              </a:rPr>
              <a:t>CREDITS: This presentation template was created by </a:t>
            </a:r>
            <a:r>
              <a:rPr lang="en" sz="1200" b="1" u="sng" strike="noStrike" spc="-1">
                <a:solidFill>
                  <a:srgbClr val="E2E2E2"/>
                </a:solidFill>
                <a:uFillTx/>
                <a:latin typeface="Fira Code"/>
                <a:ea typeface="Fira Code"/>
                <a:hlinkClick r:id="rId14"/>
              </a:rPr>
              <a:t>Slidesgo</a:t>
            </a:r>
            <a:r>
              <a:rPr lang="en" sz="1200" b="1" strike="noStrike" spc="-1">
                <a:solidFill>
                  <a:srgbClr val="E2E2E2"/>
                </a:solidFill>
                <a:latin typeface="Fira Code"/>
                <a:ea typeface="Fira Code"/>
              </a:rPr>
              <a:t>,</a:t>
            </a:r>
            <a:r>
              <a:rPr lang="en" sz="1200" b="0" strike="noStrike" spc="-1">
                <a:solidFill>
                  <a:srgbClr val="E2E2E2"/>
                </a:solidFill>
                <a:latin typeface="Fira Code"/>
                <a:ea typeface="Fira Code"/>
              </a:rPr>
              <a:t> including icons by </a:t>
            </a:r>
            <a:r>
              <a:rPr lang="en" sz="1200" b="1" u="sng" strike="noStrike" spc="-1">
                <a:solidFill>
                  <a:srgbClr val="E2E2E2"/>
                </a:solidFill>
                <a:uFillTx/>
                <a:latin typeface="Fira Code"/>
                <a:ea typeface="Fira Code"/>
                <a:hlinkClick r:id="rId15"/>
              </a:rPr>
              <a:t>Flaticon</a:t>
            </a:r>
            <a:r>
              <a:rPr lang="en" sz="1200" b="1" strike="noStrike" spc="-1">
                <a:solidFill>
                  <a:srgbClr val="E2E2E2"/>
                </a:solidFill>
                <a:latin typeface="Fira Code"/>
                <a:ea typeface="Fira Code"/>
              </a:rPr>
              <a:t>,</a:t>
            </a:r>
            <a:r>
              <a:rPr lang="en" sz="1200" b="0" strike="noStrike" spc="-1">
                <a:solidFill>
                  <a:srgbClr val="E2E2E2"/>
                </a:solidFill>
                <a:latin typeface="Fira Code"/>
                <a:ea typeface="Fira Code"/>
              </a:rPr>
              <a:t> and infographics &amp; images by </a:t>
            </a:r>
            <a:r>
              <a:rPr lang="en" sz="1200" b="1" u="sng" strike="noStrike" spc="-1">
                <a:solidFill>
                  <a:srgbClr val="E2E2E2"/>
                </a:solidFill>
                <a:uFillTx/>
                <a:latin typeface="Fira Code"/>
                <a:ea typeface="Fira Code"/>
                <a:hlinkClick r:id="rId16"/>
              </a:rPr>
              <a:t>Freepik</a:t>
            </a:r>
            <a:endParaRPr lang="en-US" sz="1200" b="0" strike="noStrike" spc="-1">
              <a:latin typeface="DejaVu Sans"/>
            </a:endParaRPr>
          </a:p>
        </p:txBody>
      </p:sp>
      <p:grpSp>
        <p:nvGrpSpPr>
          <p:cNvPr id="884" name="Google Shape;276;p2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885" name="Google Shape;277;p2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Google Shape;278;p2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887" name="Google Shape;279;p2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888" name="Google Shape;280;p2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89" name="Google Shape;281;p2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188;p19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574128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929" name="Google Shape;195;p1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30" name="Google Shape;196;p1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Google Shape;197;p1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32" name="Google Shape;198;p1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933" name="Google Shape;199;p1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4" name="Google Shape;200;p1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172;p18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574128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974" name="Google Shape;181;p1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75" name="Google Shape;182;p1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6" name="Google Shape;183;p1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77" name="Google Shape;184;p1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978" name="Google Shape;185;p1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9" name="Google Shape;186;p1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219;p21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2027880" y="167148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095" name="PlaceHolder 2"/>
          <p:cNvSpPr>
            <a:spLocks noGrp="1"/>
          </p:cNvSpPr>
          <p:nvPr>
            <p:ph type="title"/>
          </p:nvPr>
        </p:nvSpPr>
        <p:spPr>
          <a:xfrm>
            <a:off x="5546160" y="165492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096" name="PlaceHolder 3"/>
          <p:cNvSpPr>
            <a:spLocks noGrp="1"/>
          </p:cNvSpPr>
          <p:nvPr>
            <p:ph type="title"/>
          </p:nvPr>
        </p:nvSpPr>
        <p:spPr>
          <a:xfrm>
            <a:off x="2027880" y="321444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097" name="PlaceHolder 4"/>
          <p:cNvSpPr>
            <a:spLocks noGrp="1"/>
          </p:cNvSpPr>
          <p:nvPr>
            <p:ph type="title"/>
          </p:nvPr>
        </p:nvSpPr>
        <p:spPr>
          <a:xfrm>
            <a:off x="5546160" y="321444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098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099" name="Google Shape;229;p2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100" name="Google Shape;230;p2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Google Shape;231;p2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02" name="Google Shape;232;p2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103" name="Google Shape;233;p2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04" name="Google Shape;234;p2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0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54;p6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20360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144" name="Google Shape;56;p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145" name="Google Shape;57;p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Google Shape;58;p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47" name="Google Shape;59;p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148" name="Google Shape;60;p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9" name="Google Shape;61;p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52;p16"/>
          <p:cNvSpPr/>
          <p:nvPr/>
        </p:nvSpPr>
        <p:spPr>
          <a:xfrm>
            <a:off x="720000" y="55116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4511880" y="1294200"/>
            <a:ext cx="3791520" cy="1521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189" name="Google Shape;155;p1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190" name="Google Shape;156;p1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1" name="Google Shape;157;p1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92" name="Google Shape;158;p1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193" name="Google Shape;159;p1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4" name="Google Shape;160;p1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42;p15"/>
          <p:cNvSpPr/>
          <p:nvPr/>
        </p:nvSpPr>
        <p:spPr>
          <a:xfrm>
            <a:off x="720000" y="55872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3" name="PlaceHolder 1"/>
          <p:cNvSpPr>
            <a:spLocks noGrp="1"/>
          </p:cNvSpPr>
          <p:nvPr>
            <p:ph type="title"/>
          </p:nvPr>
        </p:nvSpPr>
        <p:spPr>
          <a:xfrm>
            <a:off x="1308240" y="768240"/>
            <a:ext cx="3601080" cy="258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234" name="Google Shape;145;p1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235" name="Google Shape;146;p1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6" name="Google Shape;147;p1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37" name="Google Shape;148;p1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238" name="Google Shape;149;p1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39" name="Google Shape;150;p1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279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280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282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283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84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92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93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5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96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11;p13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3" name="PlaceHolder 1"/>
          <p:cNvSpPr>
            <a:spLocks noGrp="1"/>
          </p:cNvSpPr>
          <p:nvPr>
            <p:ph type="title"/>
          </p:nvPr>
        </p:nvSpPr>
        <p:spPr>
          <a:xfrm>
            <a:off x="2138760" y="152316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24" name="PlaceHolder 2"/>
          <p:cNvSpPr>
            <a:spLocks noGrp="1"/>
          </p:cNvSpPr>
          <p:nvPr>
            <p:ph type="title"/>
          </p:nvPr>
        </p:nvSpPr>
        <p:spPr>
          <a:xfrm>
            <a:off x="123552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3"/>
          <p:cNvSpPr>
            <a:spLocks noGrp="1"/>
          </p:cNvSpPr>
          <p:nvPr>
            <p:ph type="title"/>
          </p:nvPr>
        </p:nvSpPr>
        <p:spPr>
          <a:xfrm>
            <a:off x="5572080" y="152316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26" name="PlaceHolder 4"/>
          <p:cNvSpPr>
            <a:spLocks noGrp="1"/>
          </p:cNvSpPr>
          <p:nvPr>
            <p:ph type="title"/>
          </p:nvPr>
        </p:nvSpPr>
        <p:spPr>
          <a:xfrm>
            <a:off x="473544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E5A083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5"/>
          <p:cNvSpPr>
            <a:spLocks noGrp="1"/>
          </p:cNvSpPr>
          <p:nvPr>
            <p:ph type="title"/>
          </p:nvPr>
        </p:nvSpPr>
        <p:spPr>
          <a:xfrm>
            <a:off x="2138760" y="307008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28" name="PlaceHolder 6"/>
          <p:cNvSpPr>
            <a:spLocks noGrp="1"/>
          </p:cNvSpPr>
          <p:nvPr>
            <p:ph type="title"/>
          </p:nvPr>
        </p:nvSpPr>
        <p:spPr>
          <a:xfrm>
            <a:off x="123552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E07A88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7"/>
          <p:cNvSpPr>
            <a:spLocks noGrp="1"/>
          </p:cNvSpPr>
          <p:nvPr>
            <p:ph type="title"/>
          </p:nvPr>
        </p:nvSpPr>
        <p:spPr>
          <a:xfrm>
            <a:off x="5572080" y="307008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30" name="PlaceHolder 8"/>
          <p:cNvSpPr>
            <a:spLocks noGrp="1"/>
          </p:cNvSpPr>
          <p:nvPr>
            <p:ph type="title"/>
          </p:nvPr>
        </p:nvSpPr>
        <p:spPr>
          <a:xfrm>
            <a:off x="473544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24BFEB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9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332" name="Google Shape;125;p1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333" name="Google Shape;126;p1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Google Shape;127;p1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35" name="Google Shape;128;p1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336" name="Google Shape;129;p1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7" name="Google Shape;130;p1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38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2;p14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2143440" y="3457080"/>
            <a:ext cx="4856760" cy="41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377" name="Google Shape;135;p14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378" name="Google Shape;136;p14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Google Shape;137;p14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380" name="Google Shape;138;p14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381" name="Google Shape;139;p14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82" name="Google Shape;140;p14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422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423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25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426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7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4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40;p5"/>
          <p:cNvSpPr/>
          <p:nvPr/>
        </p:nvSpPr>
        <p:spPr>
          <a:xfrm>
            <a:off x="72000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6" name="Google Shape;41;p5"/>
          <p:cNvSpPr/>
          <p:nvPr/>
        </p:nvSpPr>
        <p:spPr>
          <a:xfrm>
            <a:off x="4620960" y="1189080"/>
            <a:ext cx="380268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7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468" name="Google Shape;47;p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469" name="Google Shape;48;p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Google Shape;49;p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71" name="Google Shape;50;p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472" name="Google Shape;51;p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3" name="Google Shape;52;p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4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73;p8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948600" y="1214640"/>
            <a:ext cx="5883120" cy="27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513" name="Google Shape;75;p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514" name="Google Shape;76;p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5" name="Google Shape;77;p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516" name="Google Shape;78;p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517" name="Google Shape;79;p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18" name="Google Shape;80;p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5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  <p:sldLayoutId id="21474840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42;p15"/>
          <p:cNvSpPr/>
          <p:nvPr/>
        </p:nvSpPr>
        <p:spPr>
          <a:xfrm>
            <a:off x="720000" y="558720"/>
            <a:ext cx="7703640" cy="404064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1308240" y="768240"/>
            <a:ext cx="3601080" cy="2587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558" name="Google Shape;145;p15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559" name="Google Shape;146;p15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Google Shape;147;p15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561" name="Google Shape;148;p15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562" name="Google Shape;149;p15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63" name="Google Shape;150;p15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73;p8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PlaceHolder 1"/>
          <p:cNvSpPr>
            <a:spLocks noGrp="1"/>
          </p:cNvSpPr>
          <p:nvPr>
            <p:ph type="title"/>
          </p:nvPr>
        </p:nvSpPr>
        <p:spPr>
          <a:xfrm>
            <a:off x="948600" y="1214640"/>
            <a:ext cx="5883120" cy="2728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603" name="Google Shape;75;p8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604" name="Google Shape;76;p8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Google Shape;77;p8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606" name="Google Shape;78;p8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607" name="Google Shape;79;p8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08" name="Google Shape;80;p8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648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649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0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651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652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53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693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694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696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697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98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6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236;p22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7" name="PlaceHolder 1"/>
          <p:cNvSpPr>
            <a:spLocks noGrp="1"/>
          </p:cNvSpPr>
          <p:nvPr>
            <p:ph type="title"/>
          </p:nvPr>
        </p:nvSpPr>
        <p:spPr>
          <a:xfrm>
            <a:off x="1257480" y="135144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38" name="PlaceHolder 2"/>
          <p:cNvSpPr>
            <a:spLocks noGrp="1"/>
          </p:cNvSpPr>
          <p:nvPr>
            <p:ph type="title"/>
          </p:nvPr>
        </p:nvSpPr>
        <p:spPr>
          <a:xfrm>
            <a:off x="3755880" y="135144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39" name="PlaceHolder 3"/>
          <p:cNvSpPr>
            <a:spLocks noGrp="1"/>
          </p:cNvSpPr>
          <p:nvPr>
            <p:ph type="title"/>
          </p:nvPr>
        </p:nvSpPr>
        <p:spPr>
          <a:xfrm>
            <a:off x="1257480" y="305856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40" name="PlaceHolder 4"/>
          <p:cNvSpPr>
            <a:spLocks noGrp="1"/>
          </p:cNvSpPr>
          <p:nvPr>
            <p:ph type="title"/>
          </p:nvPr>
        </p:nvSpPr>
        <p:spPr>
          <a:xfrm>
            <a:off x="3755880" y="305856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41" name="PlaceHolder 5"/>
          <p:cNvSpPr>
            <a:spLocks noGrp="1"/>
          </p:cNvSpPr>
          <p:nvPr>
            <p:ph type="title"/>
          </p:nvPr>
        </p:nvSpPr>
        <p:spPr>
          <a:xfrm>
            <a:off x="6253920" y="135144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42" name="PlaceHolder 6"/>
          <p:cNvSpPr>
            <a:spLocks noGrp="1"/>
          </p:cNvSpPr>
          <p:nvPr>
            <p:ph type="title"/>
          </p:nvPr>
        </p:nvSpPr>
        <p:spPr>
          <a:xfrm>
            <a:off x="6253920" y="3058560"/>
            <a:ext cx="1829880" cy="6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43" name="PlaceHolder 7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744" name="Google Shape;250;p22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745" name="Google Shape;251;p22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Google Shape;252;p22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47" name="Google Shape;253;p22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748" name="Google Shape;254;p22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49" name="Google Shape;255;p22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50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11;p13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138760" y="152316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23552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title"/>
          </p:nvPr>
        </p:nvSpPr>
        <p:spPr>
          <a:xfrm>
            <a:off x="5572080" y="152316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4735440" y="152316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E5A083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title"/>
          </p:nvPr>
        </p:nvSpPr>
        <p:spPr>
          <a:xfrm>
            <a:off x="2138760" y="307008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41" name="PlaceHolder 6"/>
          <p:cNvSpPr>
            <a:spLocks noGrp="1"/>
          </p:cNvSpPr>
          <p:nvPr>
            <p:ph type="title"/>
          </p:nvPr>
        </p:nvSpPr>
        <p:spPr>
          <a:xfrm>
            <a:off x="123552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E07A88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7"/>
          <p:cNvSpPr>
            <a:spLocks noGrp="1"/>
          </p:cNvSpPr>
          <p:nvPr>
            <p:ph type="title"/>
          </p:nvPr>
        </p:nvSpPr>
        <p:spPr>
          <a:xfrm>
            <a:off x="5572080" y="3070080"/>
            <a:ext cx="2336040" cy="51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43" name="PlaceHolder 8"/>
          <p:cNvSpPr>
            <a:spLocks noGrp="1"/>
          </p:cNvSpPr>
          <p:nvPr>
            <p:ph type="title"/>
          </p:nvPr>
        </p:nvSpPr>
        <p:spPr>
          <a:xfrm>
            <a:off x="4735440" y="3070080"/>
            <a:ext cx="835920" cy="510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strike="noStrike" spc="-1">
                <a:solidFill>
                  <a:srgbClr val="24BFEB"/>
                </a:solidFill>
                <a:latin typeface="Oswald"/>
                <a:ea typeface="Oswald"/>
              </a:rPr>
              <a:t>xx%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9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45" name="Google Shape;125;p1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46" name="Google Shape;126;p1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Google Shape;127;p1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8" name="Google Shape;128;p1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49" name="Google Shape;129;p1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" name="Google Shape;130;p1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51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219;p21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2027880" y="167148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89" name="PlaceHolder 2"/>
          <p:cNvSpPr>
            <a:spLocks noGrp="1"/>
          </p:cNvSpPr>
          <p:nvPr>
            <p:ph type="title"/>
          </p:nvPr>
        </p:nvSpPr>
        <p:spPr>
          <a:xfrm>
            <a:off x="5546160" y="165492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90" name="PlaceHolder 3"/>
          <p:cNvSpPr>
            <a:spLocks noGrp="1"/>
          </p:cNvSpPr>
          <p:nvPr>
            <p:ph type="title"/>
          </p:nvPr>
        </p:nvSpPr>
        <p:spPr>
          <a:xfrm>
            <a:off x="2027880" y="321444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91" name="PlaceHolder 4"/>
          <p:cNvSpPr>
            <a:spLocks noGrp="1"/>
          </p:cNvSpPr>
          <p:nvPr>
            <p:ph type="title"/>
          </p:nvPr>
        </p:nvSpPr>
        <p:spPr>
          <a:xfrm>
            <a:off x="5546160" y="3214440"/>
            <a:ext cx="2500200" cy="389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792" name="PlaceHolder 5"/>
          <p:cNvSpPr>
            <a:spLocks noGrp="1"/>
          </p:cNvSpPr>
          <p:nvPr>
            <p:ph type="title"/>
          </p:nvPr>
        </p:nvSpPr>
        <p:spPr>
          <a:xfrm>
            <a:off x="720000" y="540000"/>
            <a:ext cx="770364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793" name="Google Shape;229;p21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794" name="Google Shape;230;p21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Google Shape;231;p21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96" name="Google Shape;232;p21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797" name="Google Shape;233;p21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98" name="Google Shape;234;p21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79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838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839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0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41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842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43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8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2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883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884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86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887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88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8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928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929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31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932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33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9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  <p:sldLayoutId id="21474842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2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1973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974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76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977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78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9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7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2018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019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0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21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022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3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0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  <p:sldLayoutId id="21474842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2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2063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064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66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067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8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0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  <p:sldLayoutId id="21474842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162;p17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PlaceHolder 1"/>
          <p:cNvSpPr>
            <a:spLocks noGrp="1"/>
          </p:cNvSpPr>
          <p:nvPr>
            <p:ph type="title"/>
          </p:nvPr>
        </p:nvSpPr>
        <p:spPr>
          <a:xfrm>
            <a:off x="1796400" y="1266480"/>
            <a:ext cx="5551200" cy="1302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2108" name="Google Shape;165;p17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109" name="Google Shape;166;p17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Google Shape;167;p17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11" name="Google Shape;168;p17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112" name="Google Shape;169;p17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3" name="Google Shape;170;p17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9;p3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48600" y="1893960"/>
            <a:ext cx="3935880" cy="149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948600" y="1051920"/>
            <a:ext cx="1625040" cy="8413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5000" b="1" strike="noStrike" spc="-1">
                <a:solidFill>
                  <a:srgbClr val="FFEA7D"/>
                </a:solidFill>
                <a:latin typeface="Oswald"/>
                <a:ea typeface="Oswald"/>
              </a:rPr>
              <a:t>xx%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oogle Shape;23;p3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192" name="Google Shape;24;p3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Google Shape;25;p3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4" name="Google Shape;26;p3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195" name="Google Shape;27;p3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6" name="Google Shape;28;p3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82;p9"/>
          <p:cNvSpPr/>
          <p:nvPr/>
        </p:nvSpPr>
        <p:spPr>
          <a:xfrm>
            <a:off x="720000" y="747360"/>
            <a:ext cx="7703640" cy="3663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438080" y="1321200"/>
            <a:ext cx="3617280" cy="797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236" name="Google Shape;85;p9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37" name="Google Shape;86;p9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Google Shape;87;p9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9" name="Google Shape;88;p9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40" name="Google Shape;89;p9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" name="Google Shape;90;p9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02;p20"/>
          <p:cNvSpPr/>
          <p:nvPr/>
        </p:nvSpPr>
        <p:spPr>
          <a:xfrm>
            <a:off x="723600" y="1189080"/>
            <a:ext cx="2504520" cy="341424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 w="0">
            <a:noFill/>
          </a:ln>
          <a:effectLst>
            <a:outerShdw blurRad="57240" dist="19080" dir="540000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Google Shape;203;p20"/>
          <p:cNvSpPr/>
          <p:nvPr/>
        </p:nvSpPr>
        <p:spPr>
          <a:xfrm>
            <a:off x="3319560" y="1189080"/>
            <a:ext cx="2504520" cy="341424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 w="0">
            <a:noFill/>
          </a:ln>
          <a:effectLst>
            <a:outerShdw blurRad="57240" dist="19080" dir="540000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Google Shape;204;p20"/>
          <p:cNvSpPr/>
          <p:nvPr/>
        </p:nvSpPr>
        <p:spPr>
          <a:xfrm>
            <a:off x="5915880" y="1189080"/>
            <a:ext cx="2504520" cy="341424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 w="0">
            <a:noFill/>
          </a:ln>
          <a:effectLst>
            <a:outerShdw blurRad="57240" dist="19080" dir="5400000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92080" y="2553120"/>
            <a:ext cx="2175840" cy="46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484080" y="2553120"/>
            <a:ext cx="2175840" cy="46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84" name="PlaceHolder 3"/>
          <p:cNvSpPr>
            <a:spLocks noGrp="1"/>
          </p:cNvSpPr>
          <p:nvPr>
            <p:ph type="title"/>
          </p:nvPr>
        </p:nvSpPr>
        <p:spPr>
          <a:xfrm>
            <a:off x="6071400" y="2553480"/>
            <a:ext cx="2175840" cy="46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85" name="PlaceHolder 4"/>
          <p:cNvSpPr>
            <a:spLocks noGrp="1"/>
          </p:cNvSpPr>
          <p:nvPr>
            <p:ph type="title"/>
          </p:nvPr>
        </p:nvSpPr>
        <p:spPr>
          <a:xfrm>
            <a:off x="720000" y="540000"/>
            <a:ext cx="454068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286" name="Google Shape;212;p20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287" name="Google Shape;213;p20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Google Shape;214;p20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9" name="Google Shape;215;p20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290" name="Google Shape;216;p20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" name="Google Shape;217;p20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342440" y="1242360"/>
            <a:ext cx="2920320" cy="26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330" name="Google Shape;93;p10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31" name="Google Shape;94;p10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Google Shape;95;p10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3" name="Google Shape;96;p10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334" name="Google Shape;97;p10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5" name="Google Shape;98;p10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54;p6"/>
          <p:cNvSpPr/>
          <p:nvPr/>
        </p:nvSpPr>
        <p:spPr>
          <a:xfrm>
            <a:off x="720000" y="1189080"/>
            <a:ext cx="7703640" cy="341424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720360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grpSp>
        <p:nvGrpSpPr>
          <p:cNvPr id="375" name="Google Shape;56;p6"/>
          <p:cNvGrpSpPr/>
          <p:nvPr/>
        </p:nvGrpSpPr>
        <p:grpSpPr>
          <a:xfrm>
            <a:off x="8424000" y="209160"/>
            <a:ext cx="433080" cy="78480"/>
            <a:chOff x="8424000" y="209160"/>
            <a:chExt cx="433080" cy="78480"/>
          </a:xfrm>
        </p:grpSpPr>
        <p:sp>
          <p:nvSpPr>
            <p:cNvPr id="376" name="Google Shape;57;p6"/>
            <p:cNvSpPr/>
            <p:nvPr/>
          </p:nvSpPr>
          <p:spPr>
            <a:xfrm>
              <a:off x="8424000" y="248760"/>
              <a:ext cx="78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Google Shape;58;p6"/>
            <p:cNvSpPr/>
            <p:nvPr/>
          </p:nvSpPr>
          <p:spPr>
            <a:xfrm>
              <a:off x="8605440" y="209520"/>
              <a:ext cx="78120" cy="78120"/>
            </a:xfrm>
            <a:prstGeom prst="roundRect">
              <a:avLst>
                <a:gd name="adj" fmla="val 16667"/>
              </a:avLst>
            </a:pr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78" name="Google Shape;59;p6"/>
            <p:cNvGrpSpPr/>
            <p:nvPr/>
          </p:nvGrpSpPr>
          <p:grpSpPr>
            <a:xfrm>
              <a:off x="8781120" y="209160"/>
              <a:ext cx="75960" cy="78480"/>
              <a:chOff x="8781120" y="209160"/>
              <a:chExt cx="75960" cy="78480"/>
            </a:xfrm>
          </p:grpSpPr>
          <p:sp>
            <p:nvSpPr>
              <p:cNvPr id="379" name="Google Shape;60;p6"/>
              <p:cNvSpPr/>
              <p:nvPr/>
            </p:nvSpPr>
            <p:spPr>
              <a:xfrm>
                <a:off x="8789760" y="20988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0" name="Google Shape;61;p6"/>
              <p:cNvSpPr/>
              <p:nvPr/>
            </p:nvSpPr>
            <p:spPr>
              <a:xfrm flipH="1">
                <a:off x="8780760" y="209160"/>
                <a:ext cx="67320" cy="777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 cap="rnd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397;p31"/>
          <p:cNvSpPr txBox="1"/>
          <p:nvPr/>
        </p:nvSpPr>
        <p:spPr>
          <a:xfrm>
            <a:off x="926280" y="3090600"/>
            <a:ext cx="2966040" cy="423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rgbClr val="E2E2E2"/>
                </a:solidFill>
                <a:latin typeface="Fira Code Light"/>
                <a:ea typeface="Fira Code Light"/>
              </a:rPr>
              <a:t>Class </a:t>
            </a:r>
            <a:r>
              <a:rPr lang="en" sz="1600" b="0" strike="noStrike" spc="-1" dirty="0" smtClean="0">
                <a:solidFill>
                  <a:srgbClr val="E2E2E2"/>
                </a:solidFill>
                <a:latin typeface="Fira Code Light"/>
                <a:ea typeface="Fira Code Light"/>
              </a:rPr>
              <a:t>19</a:t>
            </a:r>
            <a:endParaRPr lang="en-US" sz="1600" b="0" strike="noStrike" spc="-1" dirty="0">
              <a:latin typeface="DejaVu Sans"/>
            </a:endParaRPr>
          </a:p>
        </p:txBody>
      </p:sp>
      <p:sp>
        <p:nvSpPr>
          <p:cNvPr id="2152" name="Google Shape;398;p3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153" name="Google Shape;399;p31"/>
          <p:cNvSpPr txBox="1"/>
          <p:nvPr/>
        </p:nvSpPr>
        <p:spPr>
          <a:xfrm>
            <a:off x="926280" y="1317240"/>
            <a:ext cx="4087440" cy="1606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1" strike="noStrike" spc="-1">
                <a:solidFill>
                  <a:srgbClr val="E2E2E2"/>
                </a:solidFill>
                <a:latin typeface="Oswald"/>
                <a:ea typeface="Oswald"/>
              </a:rPr>
              <a:t>JPMC - EIS </a:t>
            </a:r>
            <a:r>
              <a:t/>
            </a:r>
            <a:br/>
            <a:r>
              <a:rPr lang="en" sz="3200" b="1" strike="noStrike" spc="-1">
                <a:solidFill>
                  <a:srgbClr val="E2E2E2"/>
                </a:solidFill>
                <a:latin typeface="Oswald"/>
                <a:ea typeface="Oswald"/>
              </a:rPr>
              <a:t>Code Academy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4" name="Google Shape;400;p31"/>
          <p:cNvGrpSpPr/>
          <p:nvPr/>
        </p:nvGrpSpPr>
        <p:grpSpPr>
          <a:xfrm>
            <a:off x="5375160" y="1818000"/>
            <a:ext cx="2223720" cy="1884240"/>
            <a:chOff x="5375160" y="1818000"/>
            <a:chExt cx="2223720" cy="1884240"/>
          </a:xfrm>
        </p:grpSpPr>
        <p:sp>
          <p:nvSpPr>
            <p:cNvPr id="2155" name="Google Shape;401;p31"/>
            <p:cNvSpPr/>
            <p:nvPr/>
          </p:nvSpPr>
          <p:spPr>
            <a:xfrm>
              <a:off x="6274080" y="3298320"/>
              <a:ext cx="425880" cy="396360"/>
            </a:xfrm>
            <a:custGeom>
              <a:avLst/>
              <a:gdLst/>
              <a:ahLst/>
              <a:cxnLst/>
              <a:rect l="l" t="t" r="r" b="b"/>
              <a:pathLst>
                <a:path w="17167" h="15982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6" name="Google Shape;402;p31"/>
            <p:cNvSpPr/>
            <p:nvPr/>
          </p:nvSpPr>
          <p:spPr>
            <a:xfrm>
              <a:off x="6154200" y="3665520"/>
              <a:ext cx="665640" cy="36720"/>
            </a:xfrm>
            <a:custGeom>
              <a:avLst/>
              <a:gdLst/>
              <a:ahLst/>
              <a:cxnLst/>
              <a:rect l="l" t="t" r="r" b="b"/>
              <a:pathLst>
                <a:path w="26820" h="150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rgbClr val="E07A8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7" name="Google Shape;403;p31"/>
            <p:cNvSpPr/>
            <p:nvPr/>
          </p:nvSpPr>
          <p:spPr>
            <a:xfrm>
              <a:off x="6274080" y="3303360"/>
              <a:ext cx="425880" cy="126360"/>
            </a:xfrm>
            <a:custGeom>
              <a:avLst/>
              <a:gdLst/>
              <a:ahLst/>
              <a:cxnLst/>
              <a:rect l="l" t="t" r="r" b="b"/>
              <a:pathLst>
                <a:path w="17167" h="5098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rgbClr val="E07A88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8" name="Google Shape;404;p31"/>
            <p:cNvSpPr/>
            <p:nvPr/>
          </p:nvSpPr>
          <p:spPr>
            <a:xfrm>
              <a:off x="5375160" y="3097440"/>
              <a:ext cx="2223720" cy="218160"/>
            </a:xfrm>
            <a:custGeom>
              <a:avLst/>
              <a:gdLst/>
              <a:ahLst/>
              <a:cxnLst/>
              <a:rect l="l" t="t" r="r" b="b"/>
              <a:pathLst>
                <a:path w="89564" h="8798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9" name="Google Shape;405;p31"/>
            <p:cNvSpPr/>
            <p:nvPr/>
          </p:nvSpPr>
          <p:spPr>
            <a:xfrm>
              <a:off x="5375160" y="1818000"/>
              <a:ext cx="2223720" cy="1288800"/>
            </a:xfrm>
            <a:custGeom>
              <a:avLst/>
              <a:gdLst/>
              <a:ahLst/>
              <a:cxnLst/>
              <a:rect l="l" t="t" r="r" b="b"/>
              <a:pathLst>
                <a:path w="89564" h="51913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0" name="Google Shape;406;p31"/>
            <p:cNvSpPr/>
            <p:nvPr/>
          </p:nvSpPr>
          <p:spPr>
            <a:xfrm>
              <a:off x="5434200" y="1871280"/>
              <a:ext cx="2105280" cy="1171440"/>
            </a:xfrm>
            <a:custGeom>
              <a:avLst/>
              <a:gdLst/>
              <a:ahLst/>
              <a:cxnLst/>
              <a:rect l="l" t="t" r="r" b="b"/>
              <a:pathLst>
                <a:path w="84785" h="47194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 rotWithShape="0">
              <a:gsLst>
                <a:gs pos="0">
                  <a:srgbClr val="80DFFF"/>
                </a:gs>
                <a:gs pos="100000">
                  <a:srgbClr val="318FFA">
                    <a:alpha val="7215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1" name="Google Shape;407;p31"/>
            <p:cNvSpPr/>
            <p:nvPr/>
          </p:nvSpPr>
          <p:spPr>
            <a:xfrm>
              <a:off x="5527080" y="1968480"/>
              <a:ext cx="677160" cy="476280"/>
            </a:xfrm>
            <a:custGeom>
              <a:avLst/>
              <a:gdLst/>
              <a:ahLst/>
              <a:cxnLst/>
              <a:rect l="l" t="t" r="r" b="b"/>
              <a:pathLst>
                <a:path w="27279" h="19192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2" name="Google Shape;408;p31"/>
            <p:cNvSpPr/>
            <p:nvPr/>
          </p:nvSpPr>
          <p:spPr>
            <a:xfrm>
              <a:off x="5527080" y="2498040"/>
              <a:ext cx="1407240" cy="476280"/>
            </a:xfrm>
            <a:custGeom>
              <a:avLst/>
              <a:gdLst/>
              <a:ahLst/>
              <a:cxnLst/>
              <a:rect l="l" t="t" r="r" b="b"/>
              <a:pathLst>
                <a:path w="56689" h="19196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3" name="Google Shape;409;p31"/>
            <p:cNvSpPr/>
            <p:nvPr/>
          </p:nvSpPr>
          <p:spPr>
            <a:xfrm>
              <a:off x="6257520" y="1968480"/>
              <a:ext cx="677160" cy="476280"/>
            </a:xfrm>
            <a:custGeom>
              <a:avLst/>
              <a:gdLst/>
              <a:ahLst/>
              <a:cxnLst/>
              <a:rect l="l" t="t" r="r" b="b"/>
              <a:pathLst>
                <a:path w="27278" h="19192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4" name="Google Shape;410;p31"/>
            <p:cNvSpPr/>
            <p:nvPr/>
          </p:nvSpPr>
          <p:spPr>
            <a:xfrm>
              <a:off x="7002360" y="1968480"/>
              <a:ext cx="479160" cy="221040"/>
            </a:xfrm>
            <a:custGeom>
              <a:avLst/>
              <a:gdLst/>
              <a:ahLst/>
              <a:cxnLst/>
              <a:rect l="l" t="t" r="r" b="b"/>
              <a:pathLst>
                <a:path w="19311" h="8913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5" name="Google Shape;411;p31"/>
            <p:cNvSpPr/>
            <p:nvPr/>
          </p:nvSpPr>
          <p:spPr>
            <a:xfrm>
              <a:off x="7002360" y="2241360"/>
              <a:ext cx="479160" cy="732960"/>
            </a:xfrm>
            <a:custGeom>
              <a:avLst/>
              <a:gdLst/>
              <a:ahLst/>
              <a:cxnLst/>
              <a:rect l="l" t="t" r="r" b="b"/>
              <a:pathLst>
                <a:path w="19311" h="29526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66" name="Google Shape;412;p31"/>
          <p:cNvGrpSpPr/>
          <p:nvPr/>
        </p:nvGrpSpPr>
        <p:grpSpPr>
          <a:xfrm>
            <a:off x="7118280" y="1435680"/>
            <a:ext cx="794880" cy="625680"/>
            <a:chOff x="7118280" y="1435680"/>
            <a:chExt cx="794880" cy="625680"/>
          </a:xfrm>
        </p:grpSpPr>
        <p:sp>
          <p:nvSpPr>
            <p:cNvPr id="2167" name="Google Shape;413;p31"/>
            <p:cNvSpPr/>
            <p:nvPr/>
          </p:nvSpPr>
          <p:spPr>
            <a:xfrm>
              <a:off x="7118280" y="1435680"/>
              <a:ext cx="794880" cy="625680"/>
            </a:xfrm>
            <a:custGeom>
              <a:avLst/>
              <a:gdLst/>
              <a:ahLst/>
              <a:cxnLst/>
              <a:rect l="l" t="t" r="r" b="b"/>
              <a:pathLst>
                <a:path w="29245" h="23021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>
                <a:srgbClr val="1E1E2C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68" name="Google Shape;414;p31"/>
            <p:cNvGrpSpPr/>
            <p:nvPr/>
          </p:nvGrpSpPr>
          <p:grpSpPr>
            <a:xfrm>
              <a:off x="7173360" y="1551600"/>
              <a:ext cx="594000" cy="276840"/>
              <a:chOff x="7173360" y="1551600"/>
              <a:chExt cx="594000" cy="276840"/>
            </a:xfrm>
          </p:grpSpPr>
          <p:sp>
            <p:nvSpPr>
              <p:cNvPr id="2169" name="Google Shape;415;p31"/>
              <p:cNvSpPr/>
              <p:nvPr/>
            </p:nvSpPr>
            <p:spPr>
              <a:xfrm>
                <a:off x="7173360" y="1551600"/>
                <a:ext cx="26784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0" name="Google Shape;416;p31"/>
              <p:cNvSpPr/>
              <p:nvPr/>
            </p:nvSpPr>
            <p:spPr>
              <a:xfrm>
                <a:off x="7173360" y="1633680"/>
                <a:ext cx="59400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1" name="Google Shape;417;p31"/>
              <p:cNvSpPr/>
              <p:nvPr/>
            </p:nvSpPr>
            <p:spPr>
              <a:xfrm>
                <a:off x="7173360" y="1713600"/>
                <a:ext cx="59400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2" name="Google Shape;418;p31"/>
              <p:cNvSpPr/>
              <p:nvPr/>
            </p:nvSpPr>
            <p:spPr>
              <a:xfrm>
                <a:off x="7173360" y="1793520"/>
                <a:ext cx="496440" cy="34920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173" name="Google Shape;419;p3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174" name="Google Shape;420;p3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5" name="Google Shape;421;p3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6" name="Google Shape;422;p3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77" name="Google Shape;423;p31"/>
          <p:cNvGrpSpPr/>
          <p:nvPr/>
        </p:nvGrpSpPr>
        <p:grpSpPr>
          <a:xfrm>
            <a:off x="5055480" y="2845440"/>
            <a:ext cx="633240" cy="733680"/>
            <a:chOff x="5055480" y="2845440"/>
            <a:chExt cx="633240" cy="733680"/>
          </a:xfrm>
        </p:grpSpPr>
        <p:grpSp>
          <p:nvGrpSpPr>
            <p:cNvPr id="2178" name="Google Shape;424;p31"/>
            <p:cNvGrpSpPr/>
            <p:nvPr/>
          </p:nvGrpSpPr>
          <p:grpSpPr>
            <a:xfrm>
              <a:off x="5055480" y="2845440"/>
              <a:ext cx="633240" cy="733680"/>
              <a:chOff x="5055480" y="2845440"/>
              <a:chExt cx="633240" cy="733680"/>
            </a:xfrm>
          </p:grpSpPr>
          <p:sp>
            <p:nvSpPr>
              <p:cNvPr id="2179" name="Google Shape;425;p31"/>
              <p:cNvSpPr/>
              <p:nvPr/>
            </p:nvSpPr>
            <p:spPr>
              <a:xfrm>
                <a:off x="5055480" y="2845440"/>
                <a:ext cx="633240" cy="733680"/>
              </a:xfrm>
              <a:prstGeom prst="roundRect">
                <a:avLst>
                  <a:gd name="adj" fmla="val 18711"/>
                </a:avLst>
              </a:prstGeom>
              <a:gradFill rotWithShape="0">
                <a:gsLst>
                  <a:gs pos="0">
                    <a:srgbClr val="FFFFFF">
                      <a:alpha val="86274"/>
                    </a:srgbClr>
                  </a:gs>
                  <a:gs pos="100000">
                    <a:srgbClr val="C5C7F4">
                      <a:alpha val="86274"/>
                    </a:srgbClr>
                  </a:gs>
                </a:gsLst>
                <a:lin ang="5400000"/>
              </a:gradFill>
              <a:ln w="0">
                <a:noFill/>
              </a:ln>
              <a:effectLst>
                <a:outerShdw blurRad="57240" dist="19080" dir="5400000">
                  <a:srgbClr val="1E1E2C">
                    <a:alpha val="29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180" name="Google Shape;426;p31"/>
              <p:cNvGrpSpPr/>
              <p:nvPr/>
            </p:nvGrpSpPr>
            <p:grpSpPr>
              <a:xfrm>
                <a:off x="5220000" y="2931480"/>
                <a:ext cx="304200" cy="311040"/>
                <a:chOff x="5220000" y="2931480"/>
                <a:chExt cx="304200" cy="311040"/>
              </a:xfrm>
            </p:grpSpPr>
            <p:sp>
              <p:nvSpPr>
                <p:cNvPr id="2181" name="Google Shape;427;p31"/>
                <p:cNvSpPr/>
                <p:nvPr/>
              </p:nvSpPr>
              <p:spPr>
                <a:xfrm>
                  <a:off x="5220000" y="2931480"/>
                  <a:ext cx="304200" cy="30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14209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rgbClr val="E07A88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82" name="Google Shape;428;p31"/>
                <p:cNvSpPr/>
                <p:nvPr/>
              </p:nvSpPr>
              <p:spPr>
                <a:xfrm>
                  <a:off x="5322240" y="2976120"/>
                  <a:ext cx="99360" cy="9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6" h="4650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83" name="Google Shape;429;p31"/>
                <p:cNvSpPr/>
                <p:nvPr/>
              </p:nvSpPr>
              <p:spPr>
                <a:xfrm>
                  <a:off x="5267160" y="3120120"/>
                  <a:ext cx="209520" cy="1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3" h="5727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184" name="Google Shape;430;p31"/>
            <p:cNvGrpSpPr/>
            <p:nvPr/>
          </p:nvGrpSpPr>
          <p:grpSpPr>
            <a:xfrm>
              <a:off x="5195520" y="3312000"/>
              <a:ext cx="351720" cy="169200"/>
              <a:chOff x="5195520" y="3312000"/>
              <a:chExt cx="351720" cy="169200"/>
            </a:xfrm>
          </p:grpSpPr>
          <p:sp>
            <p:nvSpPr>
              <p:cNvPr id="2185" name="Google Shape;431;p31"/>
              <p:cNvSpPr/>
              <p:nvPr/>
            </p:nvSpPr>
            <p:spPr>
              <a:xfrm>
                <a:off x="5195520" y="3312000"/>
                <a:ext cx="351720" cy="3672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6" name="Google Shape;432;p31"/>
              <p:cNvSpPr/>
              <p:nvPr/>
            </p:nvSpPr>
            <p:spPr>
              <a:xfrm>
                <a:off x="5195520" y="3378240"/>
                <a:ext cx="351720" cy="3672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7" name="Google Shape;433;p31"/>
              <p:cNvSpPr/>
              <p:nvPr/>
            </p:nvSpPr>
            <p:spPr>
              <a:xfrm>
                <a:off x="5255640" y="3444480"/>
                <a:ext cx="231480" cy="36720"/>
              </a:xfrm>
              <a:prstGeom prst="roundRect">
                <a:avLst>
                  <a:gd name="adj" fmla="val 50000"/>
                </a:avLst>
              </a:prstGeom>
              <a:solidFill>
                <a:srgbClr val="7E3BBE">
                  <a:alpha val="5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188" name="Google Shape;434;p31"/>
          <p:cNvGrpSpPr/>
          <p:nvPr/>
        </p:nvGrpSpPr>
        <p:grpSpPr>
          <a:xfrm>
            <a:off x="7427160" y="2464920"/>
            <a:ext cx="694440" cy="494640"/>
            <a:chOff x="7427160" y="2464920"/>
            <a:chExt cx="694440" cy="494640"/>
          </a:xfrm>
        </p:grpSpPr>
        <p:sp>
          <p:nvSpPr>
            <p:cNvPr id="2189" name="Google Shape;435;p31"/>
            <p:cNvSpPr/>
            <p:nvPr/>
          </p:nvSpPr>
          <p:spPr>
            <a:xfrm rot="16198200">
              <a:off x="7527240" y="2364840"/>
              <a:ext cx="494280" cy="69408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 w="0">
              <a:noFill/>
            </a:ln>
            <a:effectLst>
              <a:outerShdw blurRad="57240" dist="19080" dir="5400000">
                <a:srgbClr val="1E1E2C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0" name="Google Shape;436;p31"/>
            <p:cNvSpPr/>
            <p:nvPr/>
          </p:nvSpPr>
          <p:spPr>
            <a:xfrm>
              <a:off x="7494480" y="2678760"/>
              <a:ext cx="560160" cy="240840"/>
            </a:xfrm>
            <a:custGeom>
              <a:avLst/>
              <a:gdLst/>
              <a:ahLst/>
              <a:cxnLst/>
              <a:rect l="l" t="t" r="r" b="b"/>
              <a:pathLst>
                <a:path w="28015" h="14176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8D90E1"/>
                </a:gs>
                <a:gs pos="100000">
                  <a:srgbClr val="7E3BBE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1" name="Google Shape;437;p31"/>
            <p:cNvSpPr/>
            <p:nvPr/>
          </p:nvSpPr>
          <p:spPr>
            <a:xfrm>
              <a:off x="7866720" y="2523600"/>
              <a:ext cx="123840" cy="123840"/>
            </a:xfrm>
            <a:custGeom>
              <a:avLst/>
              <a:gdLst/>
              <a:ahLst/>
              <a:cxnLst/>
              <a:rect l="l" t="t" r="r" b="b"/>
              <a:pathLst>
                <a:path w="4416" h="4417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92" name="Google Shape;438;p31"/>
          <p:cNvGrpSpPr/>
          <p:nvPr/>
        </p:nvGrpSpPr>
        <p:grpSpPr>
          <a:xfrm>
            <a:off x="5159520" y="1731600"/>
            <a:ext cx="999000" cy="250920"/>
            <a:chOff x="5159520" y="1731600"/>
            <a:chExt cx="999000" cy="250920"/>
          </a:xfrm>
        </p:grpSpPr>
        <p:sp>
          <p:nvSpPr>
            <p:cNvPr id="2193" name="Google Shape;439;p31"/>
            <p:cNvSpPr/>
            <p:nvPr/>
          </p:nvSpPr>
          <p:spPr>
            <a:xfrm rot="16200000">
              <a:off x="5533560" y="1357560"/>
              <a:ext cx="250920" cy="99900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0"/>
            </a:gradFill>
            <a:ln w="0">
              <a:noFill/>
            </a:ln>
            <a:effectLst>
              <a:outerShdw blurRad="57240" dist="19080" dir="5400000">
                <a:srgbClr val="1E1E2C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Google Shape;440;p31"/>
            <p:cNvSpPr/>
            <p:nvPr/>
          </p:nvSpPr>
          <p:spPr>
            <a:xfrm rot="16200000">
              <a:off x="523296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18906000"/>
            </a:gradFill>
            <a:ln w="0">
              <a:noFill/>
            </a:ln>
            <a:effectLst>
              <a:outerShdw blurRad="57240" dist="19080" dir="5400000">
                <a:srgbClr val="1E1E2C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Google Shape;441;p31"/>
            <p:cNvSpPr/>
            <p:nvPr/>
          </p:nvSpPr>
          <p:spPr>
            <a:xfrm rot="16200000">
              <a:off x="546408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18906000"/>
            </a:gradFill>
            <a:ln w="0">
              <a:noFill/>
            </a:ln>
            <a:effectLst>
              <a:outerShdw blurRad="57240" dist="19080" dir="5400000">
                <a:srgbClr val="1E1E2C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Google Shape;442;p31"/>
            <p:cNvSpPr/>
            <p:nvPr/>
          </p:nvSpPr>
          <p:spPr>
            <a:xfrm rot="16200000">
              <a:off x="569484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0"/>
            </a:gradFill>
            <a:ln w="0">
              <a:noFill/>
            </a:ln>
            <a:effectLst>
              <a:outerShdw blurRad="57240" dist="19080" dir="5400000">
                <a:srgbClr val="1E1E2C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Google Shape;443;p31"/>
            <p:cNvSpPr/>
            <p:nvPr/>
          </p:nvSpPr>
          <p:spPr>
            <a:xfrm rot="16200000">
              <a:off x="5925960" y="1776600"/>
              <a:ext cx="158760" cy="160920"/>
            </a:xfrm>
            <a:prstGeom prst="roundRect">
              <a:avLst>
                <a:gd name="adj" fmla="val 7267"/>
              </a:avLst>
            </a:prstGeom>
            <a:gradFill rotWithShape="0"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0"/>
            </a:gradFill>
            <a:ln w="0">
              <a:noFill/>
            </a:ln>
            <a:effectLst>
              <a:outerShdw blurRad="57240" dist="19080" dir="5400000">
                <a:srgbClr val="1E1E2C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98" name="Google Shape;444;p3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199" name="Google Shape;445;p3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00" name="Google Shape;446;p3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01" name="Google Shape;447;p3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202" name="Google Shape;448;p31"/>
              <p:cNvGrpSpPr/>
              <p:nvPr/>
            </p:nvGrpSpPr>
            <p:grpSpPr>
              <a:xfrm>
                <a:off x="319680" y="4466160"/>
                <a:ext cx="66240" cy="32400"/>
                <a:chOff x="319680" y="4466160"/>
                <a:chExt cx="66240" cy="32400"/>
              </a:xfrm>
            </p:grpSpPr>
            <p:sp>
              <p:nvSpPr>
                <p:cNvPr id="2203" name="Google Shape;449;p31"/>
                <p:cNvSpPr/>
                <p:nvPr/>
              </p:nvSpPr>
              <p:spPr>
                <a:xfrm>
                  <a:off x="31968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04" name="Google Shape;450;p31"/>
                <p:cNvSpPr/>
                <p:nvPr/>
              </p:nvSpPr>
              <p:spPr>
                <a:xfrm>
                  <a:off x="31968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205" name="Google Shape;451;p3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06" name="Google Shape;452;p3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7" name="Google Shape;453;p3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208" name="Google Shape;454;p31"/>
          <p:cNvSpPr/>
          <p:nvPr/>
        </p:nvSpPr>
        <p:spPr>
          <a:xfrm>
            <a:off x="1046160" y="400716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9" name="Google Shape;455;p3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 dirty="0">
                <a:solidFill>
                  <a:srgbClr val="E2E2E2"/>
                </a:solidFill>
                <a:latin typeface="Oswald"/>
                <a:ea typeface="Oswald"/>
              </a:rPr>
              <a:t>Class </a:t>
            </a:r>
            <a:r>
              <a:rPr lang="en" sz="1000" b="0" strike="noStrike" spc="-1" dirty="0" smtClean="0">
                <a:solidFill>
                  <a:srgbClr val="E2E2E2"/>
                </a:solidFill>
                <a:latin typeface="Oswald"/>
                <a:ea typeface="Oswald"/>
              </a:rPr>
              <a:t>19</a:t>
            </a:r>
            <a:endParaRPr lang="en-US" sz="1000" b="0" strike="noStrike" spc="-1" dirty="0">
              <a:latin typeface="DejaVu Sans"/>
            </a:endParaRPr>
          </a:p>
        </p:txBody>
      </p:sp>
      <p:sp>
        <p:nvSpPr>
          <p:cNvPr id="2210" name="Google Shape;456;p3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1" name="Google Shape;457;p3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2" name="Google Shape;458;p3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Google Shape;459;p3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649;p36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402" name="Google Shape;650;p36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03" name="Google Shape;651;p36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Google Shape;652;p36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Google Shape;653;p36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06" name="Google Shape;654;p36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07" name="Google Shape;655;p36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08" name="Google Shape;656;p36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09" name="Google Shape;657;p36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410" name="Google Shape;658;p36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11" name="Google Shape;659;p36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12" name="Google Shape;660;p36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413" name="Google Shape;661;p36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14" name="Google Shape;662;p36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15" name="Google Shape;663;p36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416" name="Google Shape;664;p36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417" name="Google Shape;698;p36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8" name="Google Shape;699;p36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9" name="Google Shape;700;p36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0" name="Google Shape;701;p36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22" name="Picture 2" descr="Estructura del patrón Brid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21" y="800100"/>
            <a:ext cx="5068389" cy="353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3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494;p33_0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423" name="Google Shape;495;p 1_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24" name="Google Shape;496;p 1_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Google Shape;497;p 1_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Google Shape;498;p 1_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27" name="Google Shape;499;p 1_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28" name="Google Shape;500;p 1_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29" name="Google Shape;501;p 1_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30" name="Google Shape;502;p 1_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431" name="Google Shape;503;p 1_1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32" name="Google Shape;504;p 1_1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33" name="Google Shape;505;p 1_1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434" name="Google Shape;506;p 1_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35" name="Google Shape;507;p 1_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36" name="Google Shape;508;p 1_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437" name="Google Shape;509;p 1_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438" name="Google Shape;510;p 1_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9" name="Google Shape;511;p 1_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0" name="Google Shape;512;p 1_1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 dirty="0">
                <a:solidFill>
                  <a:srgbClr val="24BFEB"/>
                </a:solidFill>
                <a:latin typeface="Oswald"/>
                <a:ea typeface="Oswald"/>
              </a:rPr>
              <a:t>03</a:t>
            </a:r>
            <a:r>
              <a:rPr dirty="0"/>
              <a:t/>
            </a:r>
            <a:br>
              <a:rPr dirty="0"/>
            </a:br>
            <a:r>
              <a:rPr lang="en" sz="4000" b="1" strike="noStrike" spc="-1" dirty="0" smtClean="0">
                <a:solidFill>
                  <a:srgbClr val="24BFEB"/>
                </a:solidFill>
                <a:latin typeface="Oswald"/>
                <a:ea typeface="Oswald"/>
              </a:rPr>
              <a:t>Behaviour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41" name="Google Shape;517;p 1_1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442" name="Google Shape;518;p 1_1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Google Shape;519;p 1_1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44" name="Google Shape;520;p 1_1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5" name="Google Shape;521;p 1_1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6" name="Google Shape;522;p 1_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7" name="Google Shape;523;p 1_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8" name="Google Shape;524;p 1_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649;p36_3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450" name="Google Shape;650;p36_3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51" name="Google Shape;651;p36_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Google Shape;652;p36_3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Google Shape;653;p36_3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54" name="Google Shape;654;p36_3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55" name="Google Shape;655;p36_3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56" name="Google Shape;656;p36_3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57" name="Google Shape;657;p36_3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458" name="Google Shape;658;p36_3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59" name="Google Shape;659;p36_3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60" name="Google Shape;660;p36_3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461" name="Google Shape;661;p36_3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62" name="Google Shape;662;p36_3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63" name="Google Shape;663;p36_3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464" name="Google Shape;664;p36_3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465" name="Google Shape;698;p36_3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6" name="Google Shape;699;p36_3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7" name="Google Shape;700;p36_3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8" name="Google Shape;701;p36_3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146" name="Picture 2" descr="Estructura del patrón de diseño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3" y="840174"/>
            <a:ext cx="6127478" cy="34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494;p33_3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471" name="Google Shape;495;p 1_4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72" name="Google Shape;496;p 1_4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Google Shape;497;p 1_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Google Shape;498;p 1_4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75" name="Google Shape;499;p 1_4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476" name="Google Shape;500;p 1_4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77" name="Google Shape;501;p 1_4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478" name="Google Shape;502;p 1_4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479" name="Google Shape;503;p 1_4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480" name="Google Shape;504;p 1_4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81" name="Google Shape;505;p 1_4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482" name="Google Shape;506;p 1_4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483" name="Google Shape;507;p 1_4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84" name="Google Shape;508;p 1_4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485" name="Google Shape;509;p 1_4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486" name="Google Shape;510;p 1_4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7" name="Google Shape;511;p 1_4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8" name="Google Shape;512;p 1_4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 dirty="0">
                <a:solidFill>
                  <a:srgbClr val="E07A88"/>
                </a:solidFill>
                <a:latin typeface="Oswald"/>
                <a:ea typeface="Oswald"/>
              </a:rPr>
              <a:t>/04</a:t>
            </a:r>
            <a:r>
              <a:rPr dirty="0"/>
              <a:t/>
            </a:r>
            <a:br>
              <a:rPr dirty="0"/>
            </a:br>
            <a:r>
              <a:rPr lang="en" sz="4000" b="1" strike="noStrike" spc="-1" dirty="0" smtClean="0">
                <a:solidFill>
                  <a:srgbClr val="E07A88"/>
                </a:solidFill>
                <a:latin typeface="Oswald"/>
                <a:ea typeface="Oswald"/>
              </a:rPr>
              <a:t>Examples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89" name="Google Shape;517;p 1_4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490" name="Google Shape;518;p 1_4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1" name="Google Shape;519;p 1_4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92" name="Google Shape;520;p 1_4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3" name="Google Shape;521;p 1_4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Google Shape;522;p 1_4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5" name="Google Shape;523;p 1_4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6" name="Google Shape;524;p 1_4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649;p36_1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498" name="Google Shape;650;p36_1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499" name="Google Shape;651;p36_12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0" name="Google Shape;652;p36_12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1" name="Google Shape;653;p36_12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02" name="Google Shape;654;p36_12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03" name="Google Shape;655;p36_12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04" name="Google Shape;656;p36_12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05" name="Google Shape;657;p36_12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506" name="Google Shape;658;p36_12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07" name="Google Shape;659;p36_12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08" name="Google Shape;660;p36_12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509" name="Google Shape;661;p36_12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10" name="Google Shape;662;p36_12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1" name="Google Shape;663;p36_12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512" name="Google Shape;664;p36_12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513" name="Google Shape;698;p36_1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4" name="Google Shape;699;p36_12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5" name="Google Shape;700;p36_12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6" name="Google Shape;701;p36_12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17" name="Imagen 2516"/>
          <p:cNvPicPr/>
          <p:nvPr/>
        </p:nvPicPr>
        <p:blipFill>
          <a:blip r:embed="rId2"/>
          <a:stretch/>
        </p:blipFill>
        <p:spPr>
          <a:xfrm>
            <a:off x="2031120" y="685800"/>
            <a:ext cx="5055480" cy="365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649;p36_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519" name="Google Shape;650;p36_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520" name="Google Shape;651;p36_2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1" name="Google Shape;652;p36_2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2" name="Google Shape;653;p36_2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23" name="Google Shape;654;p36_2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24" name="Google Shape;655;p36_2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25" name="Google Shape;656;p36_2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26" name="Google Shape;657;p36_2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527" name="Google Shape;658;p36_2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28" name="Google Shape;659;p36_2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29" name="Google Shape;660;p36_2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530" name="Google Shape;661;p36_2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31" name="Google Shape;662;p36_2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32" name="Google Shape;663;p36_2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533" name="Google Shape;664;p36_2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534" name="Google Shape;698;p36_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5" name="Google Shape;699;p36_2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6" name="Google Shape;700;p36_2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7" name="Google Shape;701;p36_2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538" name="Imagen 2537"/>
          <p:cNvPicPr/>
          <p:nvPr/>
        </p:nvPicPr>
        <p:blipFill>
          <a:blip r:embed="rId2"/>
          <a:stretch/>
        </p:blipFill>
        <p:spPr>
          <a:xfrm>
            <a:off x="2743200" y="829080"/>
            <a:ext cx="3514320" cy="351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649;p36_2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540" name="Google Shape;650;p36_0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541" name="Google Shape;651;p36_0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Google Shape;652;p36_0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Google Shape;653;p36_0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44" name="Google Shape;654;p36_0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45" name="Google Shape;655;p36_0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46" name="Google Shape;656;p36_0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47" name="Google Shape;657;p36_0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548" name="Google Shape;658;p36_0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49" name="Google Shape;659;p36_0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50" name="Google Shape;660;p36_0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551" name="Google Shape;661;p36_0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52" name="Google Shape;662;p36_0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53" name="Google Shape;663;p36_0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554" name="Google Shape;664;p36_0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555" name="Google Shape;698;p36_0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6" name="Google Shape;699;p36_0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7" name="Google Shape;700;p36_0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8" name="Google Shape;701;p36_0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170" name="Picture 2" descr="Complex programming patter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896" y="834661"/>
            <a:ext cx="6117985" cy="356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494;p33_4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561" name="Google Shape;495;p 1_5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562" name="Google Shape;496;p 1_5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Google Shape;497;p 1_5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Google Shape;498;p 1_5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65" name="Google Shape;499;p 1_5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566" name="Google Shape;500;p 1_5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67" name="Google Shape;501;p 1_5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568" name="Google Shape;502;p 1_5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569" name="Google Shape;503;p 1_5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570" name="Google Shape;504;p 1_5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71" name="Google Shape;505;p 1_5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572" name="Google Shape;506;p 1_5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573" name="Google Shape;507;p 1_5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74" name="Google Shape;508;p 1_5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575" name="Google Shape;509;p 1_5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576" name="Google Shape;510;p 1_5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7" name="Google Shape;511;p 1_5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8" name="Google Shape;512;p 1_5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>
                <a:solidFill>
                  <a:srgbClr val="24BFEB"/>
                </a:solidFill>
                <a:latin typeface="Oswald"/>
                <a:ea typeface="Oswald"/>
              </a:rPr>
              <a:t>¿?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79" name="Google Shape;517;p 1_5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580" name="Google Shape;518;p 1_5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Google Shape;519;p 1_5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82" name="Google Shape;520;p 1_5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3" name="Google Shape;521;p 1_5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4" name="Google Shape;522;p 1_5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5" name="Google Shape;523;p 1_5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6" name="Google Shape;524;p 1_5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494;p33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215" name="Google Shape;495;p 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216" name="Google Shape;496;p 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Google Shape;497;p 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Google Shape;498;p 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19" name="Google Shape;499;p 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220" name="Google Shape;500;p 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21" name="Google Shape;501;p 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22" name="Google Shape;502;p 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223" name="Google Shape;503;p 1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224" name="Google Shape;504;p 1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25" name="Google Shape;505;p 1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226" name="Google Shape;506;p 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27" name="Google Shape;507;p 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8" name="Google Shape;508;p 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229" name="Google Shape;509;p 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230" name="Google Shape;510;p 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1" name="Google Shape;511;p 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Google Shape;512;p 1"/>
          <p:cNvSpPr txBox="1"/>
          <p:nvPr/>
        </p:nvSpPr>
        <p:spPr>
          <a:xfrm>
            <a:off x="1796400" y="1266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 dirty="0" smtClean="0">
                <a:solidFill>
                  <a:srgbClr val="E2E2E2"/>
                </a:solidFill>
                <a:latin typeface="Oswald"/>
                <a:ea typeface="Oswald"/>
              </a:rPr>
              <a:t>Design Patterns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3" name="Google Shape;513;p 1"/>
          <p:cNvSpPr txBox="1"/>
          <p:nvPr/>
        </p:nvSpPr>
        <p:spPr>
          <a:xfrm>
            <a:off x="2450880" y="2569320"/>
            <a:ext cx="4242240" cy="890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/>
            <a:r>
              <a:rPr lang="en-US" sz="1800" b="0" strike="noStrike" spc="-1" dirty="0" smtClean="0">
                <a:latin typeface="Fira Code"/>
                <a:sym typeface="Wingdings" panose="05000000000000000000" pitchFamily="2" charset="2"/>
              </a:rPr>
              <a:t></a:t>
            </a:r>
            <a:endParaRPr lang="en-US" sz="1800" b="0" strike="noStrike" spc="-1" dirty="0">
              <a:latin typeface="DejaVu Sans"/>
            </a:endParaRPr>
          </a:p>
        </p:txBody>
      </p:sp>
      <p:grpSp>
        <p:nvGrpSpPr>
          <p:cNvPr id="2234" name="Google Shape;517;p 1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235" name="Google Shape;518;p 1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Google Shape;519;p 1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37" name="Google Shape;520;p 1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Google Shape;521;p 1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9" name="Google Shape;522;p 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Google Shape;523;p 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Google Shape;524;p 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529;p34"/>
          <p:cNvSpPr txBox="1"/>
          <p:nvPr/>
        </p:nvSpPr>
        <p:spPr>
          <a:xfrm>
            <a:off x="2138760" y="1523160"/>
            <a:ext cx="233604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 dirty="0" smtClean="0">
                <a:solidFill>
                  <a:srgbClr val="E2E2E2"/>
                </a:solidFill>
                <a:latin typeface="Oswald"/>
                <a:ea typeface="Oswald"/>
              </a:rPr>
              <a:t>/Creational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3" name="Google Shape;530;p34"/>
          <p:cNvSpPr txBox="1"/>
          <p:nvPr/>
        </p:nvSpPr>
        <p:spPr>
          <a:xfrm>
            <a:off x="1235520" y="152316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FFEA7D"/>
                </a:solidFill>
                <a:latin typeface="Oswald"/>
                <a:ea typeface="Oswald"/>
              </a:rPr>
              <a:t>/01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4" name="Google Shape;531;p34"/>
          <p:cNvSpPr txBox="1"/>
          <p:nvPr/>
        </p:nvSpPr>
        <p:spPr>
          <a:xfrm>
            <a:off x="2138760" y="203364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E2E2E2"/>
                </a:solidFill>
                <a:latin typeface="Fira Code"/>
                <a:ea typeface="Fira Code"/>
              </a:rPr>
              <a:t>How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245" name="Google Shape;532;p34"/>
          <p:cNvSpPr txBox="1"/>
          <p:nvPr/>
        </p:nvSpPr>
        <p:spPr>
          <a:xfrm>
            <a:off x="5572080" y="1523160"/>
            <a:ext cx="233604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 dirty="0" smtClean="0">
                <a:solidFill>
                  <a:srgbClr val="E2E2E2"/>
                </a:solidFill>
                <a:latin typeface="Oswald"/>
                <a:ea typeface="Oswald"/>
              </a:rPr>
              <a:t>/Structural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6" name="Google Shape;533;p34"/>
          <p:cNvSpPr txBox="1"/>
          <p:nvPr/>
        </p:nvSpPr>
        <p:spPr>
          <a:xfrm>
            <a:off x="4735440" y="152316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E5A083"/>
                </a:solidFill>
                <a:latin typeface="Oswald"/>
                <a:ea typeface="Oswald"/>
              </a:rPr>
              <a:t>/02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7" name="Google Shape;534;p34"/>
          <p:cNvSpPr txBox="1"/>
          <p:nvPr/>
        </p:nvSpPr>
        <p:spPr>
          <a:xfrm>
            <a:off x="5572080" y="203364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E2E2E2"/>
                </a:solidFill>
                <a:latin typeface="Fira Code"/>
                <a:ea typeface="Fira Code"/>
              </a:rPr>
              <a:t>Why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248" name="Google Shape;535;p34"/>
          <p:cNvSpPr txBox="1"/>
          <p:nvPr/>
        </p:nvSpPr>
        <p:spPr>
          <a:xfrm>
            <a:off x="2138760" y="3070080"/>
            <a:ext cx="243324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 dirty="0" smtClean="0">
                <a:solidFill>
                  <a:srgbClr val="E2E2E2"/>
                </a:solidFill>
                <a:latin typeface="Oswald"/>
                <a:ea typeface="Oswald"/>
              </a:rPr>
              <a:t>/Behaviour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9" name="Google Shape;536;p34"/>
          <p:cNvSpPr txBox="1"/>
          <p:nvPr/>
        </p:nvSpPr>
        <p:spPr>
          <a:xfrm>
            <a:off x="1235520" y="307008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E07A88"/>
                </a:solidFill>
                <a:latin typeface="Oswald"/>
                <a:ea typeface="Oswald"/>
              </a:rPr>
              <a:t>/04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0" name="Google Shape;537;p34"/>
          <p:cNvSpPr txBox="1"/>
          <p:nvPr/>
        </p:nvSpPr>
        <p:spPr>
          <a:xfrm>
            <a:off x="2138760" y="358020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E2E2E2"/>
                </a:solidFill>
                <a:latin typeface="Fira Code"/>
                <a:ea typeface="Fira Code"/>
              </a:rPr>
              <a:t>.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251" name="Google Shape;538;p34"/>
          <p:cNvSpPr txBox="1"/>
          <p:nvPr/>
        </p:nvSpPr>
        <p:spPr>
          <a:xfrm>
            <a:off x="5572080" y="3070080"/>
            <a:ext cx="2428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trike="noStrike" spc="-1" dirty="0" smtClean="0">
                <a:solidFill>
                  <a:srgbClr val="E2E2E2"/>
                </a:solidFill>
                <a:latin typeface="Oswald"/>
                <a:ea typeface="Oswald"/>
              </a:rPr>
              <a:t>/Examples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2" name="Google Shape;539;p34"/>
          <p:cNvSpPr txBox="1"/>
          <p:nvPr/>
        </p:nvSpPr>
        <p:spPr>
          <a:xfrm>
            <a:off x="4735440" y="3070080"/>
            <a:ext cx="835920" cy="510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24BFEB"/>
                </a:solidFill>
                <a:latin typeface="Oswald"/>
                <a:ea typeface="Oswald"/>
              </a:rPr>
              <a:t>/03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3" name="Google Shape;540;p34"/>
          <p:cNvSpPr txBox="1"/>
          <p:nvPr/>
        </p:nvSpPr>
        <p:spPr>
          <a:xfrm>
            <a:off x="5572080" y="3580200"/>
            <a:ext cx="2336040" cy="68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>
                <a:solidFill>
                  <a:srgbClr val="E2E2E2"/>
                </a:solidFill>
                <a:latin typeface="Fira Code"/>
                <a:ea typeface="Fira Code"/>
              </a:rPr>
              <a:t>.</a:t>
            </a:r>
            <a:endParaRPr lang="en-US" sz="1400" b="0" strike="noStrike" spc="-1">
              <a:latin typeface="DejaVu Sans"/>
            </a:endParaRPr>
          </a:p>
        </p:txBody>
      </p:sp>
      <p:sp>
        <p:nvSpPr>
          <p:cNvPr id="2254" name="Google Shape;541;p34"/>
          <p:cNvSpPr txBox="1"/>
          <p:nvPr/>
        </p:nvSpPr>
        <p:spPr>
          <a:xfrm>
            <a:off x="720000" y="54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>
                <a:solidFill>
                  <a:srgbClr val="E2E2E2"/>
                </a:solidFill>
                <a:latin typeface="Oswald"/>
                <a:ea typeface="Oswald"/>
              </a:rPr>
              <a:t>/TABLE OF CONTENTS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5" name="Google Shape;542;p34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256" name="Google Shape;543;p34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257" name="Google Shape;544;p34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Google Shape;545;p34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Google Shape;546;p34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60" name="Google Shape;547;p34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261" name="Google Shape;548;p34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62" name="Google Shape;549;p34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63" name="Google Shape;550;p34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264" name="Google Shape;551;p34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265" name="Google Shape;552;p34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66" name="Google Shape;553;p34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267" name="Google Shape;554;p34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68" name="Google Shape;555;p34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9" name="Google Shape;556;p34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270" name="Google Shape;557;p34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1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271" name="Google Shape;558;p34"/>
          <p:cNvSpPr/>
          <p:nvPr/>
        </p:nvSpPr>
        <p:spPr>
          <a:xfrm>
            <a:off x="8176680" y="3529080"/>
            <a:ext cx="360" cy="73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Google Shape;559;p34"/>
          <p:cNvSpPr/>
          <p:nvPr/>
        </p:nvSpPr>
        <p:spPr>
          <a:xfrm>
            <a:off x="1862640" y="2302200"/>
            <a:ext cx="75960" cy="151560"/>
          </a:xfrm>
          <a:custGeom>
            <a:avLst/>
            <a:gdLst/>
            <a:ahLst/>
            <a:cxn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Google Shape;560;p34"/>
          <p:cNvSpPr/>
          <p:nvPr/>
        </p:nvSpPr>
        <p:spPr>
          <a:xfrm>
            <a:off x="1862640" y="3823200"/>
            <a:ext cx="75960" cy="151560"/>
          </a:xfrm>
          <a:custGeom>
            <a:avLst/>
            <a:gdLst/>
            <a:ahLst/>
            <a:cxn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Google Shape;561;p34"/>
          <p:cNvSpPr/>
          <p:nvPr/>
        </p:nvSpPr>
        <p:spPr>
          <a:xfrm>
            <a:off x="5343120" y="2302200"/>
            <a:ext cx="75960" cy="151560"/>
          </a:xfrm>
          <a:custGeom>
            <a:avLst/>
            <a:gdLst/>
            <a:ahLst/>
            <a:cxn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Google Shape;562;p34"/>
          <p:cNvSpPr/>
          <p:nvPr/>
        </p:nvSpPr>
        <p:spPr>
          <a:xfrm>
            <a:off x="5343120" y="3823200"/>
            <a:ext cx="75960" cy="151560"/>
          </a:xfrm>
          <a:custGeom>
            <a:avLst/>
            <a:gdLst/>
            <a:ahLst/>
            <a:cxnLst/>
            <a:rect l="l" t="t" r="r" b="b"/>
            <a:pathLst>
              <a:path w="5478" h="10895">
                <a:moveTo>
                  <a:pt x="74" y="0"/>
                </a:moveTo>
                <a:lnTo>
                  <a:pt x="5478" y="5404"/>
                </a:lnTo>
                <a:lnTo>
                  <a:pt x="0" y="10895"/>
                </a:lnTo>
              </a:path>
            </a:pathLst>
          </a:custGeom>
          <a:noFill/>
          <a:ln w="9360">
            <a:solidFill>
              <a:srgbClr val="E2E2E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Google Shape;563;p34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Google Shape;564;p34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Google Shape;565;p34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Google Shape;566;p34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80" name="Google Shape;567;p34"/>
          <p:cNvGrpSpPr/>
          <p:nvPr/>
        </p:nvGrpSpPr>
        <p:grpSpPr>
          <a:xfrm>
            <a:off x="7819200" y="752400"/>
            <a:ext cx="604440" cy="147240"/>
            <a:chOff x="7819200" y="752400"/>
            <a:chExt cx="604440" cy="147240"/>
          </a:xfrm>
        </p:grpSpPr>
        <p:sp>
          <p:nvSpPr>
            <p:cNvPr id="2281" name="Google Shape;568;p34"/>
            <p:cNvSpPr/>
            <p:nvPr/>
          </p:nvSpPr>
          <p:spPr>
            <a:xfrm>
              <a:off x="8276400" y="752400"/>
              <a:ext cx="147240" cy="147240"/>
            </a:xfrm>
            <a:prstGeom prst="ellipse">
              <a:avLst/>
            </a:prstGeom>
            <a:solidFill>
              <a:srgbClr val="29283D"/>
            </a:solidFill>
            <a:ln w="0">
              <a:noFill/>
            </a:ln>
            <a:effectLst>
              <a:outerShdw blurRad="57240" dist="1908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Google Shape;569;p34"/>
            <p:cNvSpPr/>
            <p:nvPr/>
          </p:nvSpPr>
          <p:spPr>
            <a:xfrm>
              <a:off x="8047800" y="752400"/>
              <a:ext cx="147240" cy="147240"/>
            </a:xfrm>
            <a:prstGeom prst="ellipse">
              <a:avLst/>
            </a:prstGeom>
            <a:solidFill>
              <a:srgbClr val="29283D"/>
            </a:solidFill>
            <a:ln w="0">
              <a:noFill/>
            </a:ln>
            <a:effectLst>
              <a:outerShdw blurRad="57240" dist="1908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Google Shape;570;p34"/>
            <p:cNvSpPr/>
            <p:nvPr/>
          </p:nvSpPr>
          <p:spPr>
            <a:xfrm>
              <a:off x="7819200" y="752400"/>
              <a:ext cx="147240" cy="147240"/>
            </a:xfrm>
            <a:prstGeom prst="ellipse">
              <a:avLst/>
            </a:prstGeom>
            <a:solidFill>
              <a:srgbClr val="29283D"/>
            </a:solidFill>
            <a:ln w="0">
              <a:noFill/>
            </a:ln>
            <a:effectLst>
              <a:outerShdw blurRad="57240" dist="19080" dir="5400000">
                <a:srgbClr val="000000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649;p36_6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285" name="Google Shape;650;p36_7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286" name="Google Shape;651;p36_7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Google Shape;652;p36_7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Google Shape;653;p36_7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89" name="Google Shape;654;p36_7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290" name="Google Shape;655;p36_7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91" name="Google Shape;656;p36_7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292" name="Google Shape;657;p36_7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293" name="Google Shape;658;p36_7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294" name="Google Shape;659;p36_7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95" name="Google Shape;660;p36_7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296" name="Google Shape;661;p36_7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297" name="Google Shape;662;p36_7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98" name="Google Shape;663;p36_7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299" name="Google Shape;664;p36_7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300" name="Google Shape;698;p36_7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1" name="Google Shape;699;p36_7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Google Shape;700;p36_7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Google Shape;701;p36_7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 descr="patrones de diseño de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836157"/>
            <a:ext cx="6201555" cy="3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494;p33_2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306" name="Google Shape;495;p 1_3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07" name="Google Shape;496;p 1_3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Google Shape;497;p 1_3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Google Shape;498;p 1_3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10" name="Google Shape;499;p 1_3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11" name="Google Shape;500;p 1_3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12" name="Google Shape;501;p 1_3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13" name="Google Shape;502;p 1_3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314" name="Google Shape;503;p 1_3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15" name="Google Shape;504;p 1_3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16" name="Google Shape;505;p 1_3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317" name="Google Shape;506;p 1_3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18" name="Google Shape;507;p 1_3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19" name="Google Shape;508;p 1_3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320" name="Google Shape;509;p 1_3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321" name="Google Shape;510;p 1_3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2" name="Google Shape;511;p 1_3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3" name="Google Shape;512;p 1_3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 dirty="0">
                <a:solidFill>
                  <a:srgbClr val="FFEA7D"/>
                </a:solidFill>
                <a:latin typeface="Oswald"/>
                <a:ea typeface="Oswald"/>
              </a:rPr>
              <a:t>/01</a:t>
            </a:r>
            <a:r>
              <a:rPr dirty="0"/>
              <a:t/>
            </a:r>
            <a:br>
              <a:rPr dirty="0"/>
            </a:br>
            <a:r>
              <a:rPr lang="en" sz="4000" b="1" strike="noStrike" spc="-1" dirty="0" smtClean="0">
                <a:solidFill>
                  <a:srgbClr val="FFEA7D"/>
                </a:solidFill>
                <a:latin typeface="Oswald"/>
                <a:ea typeface="Oswald"/>
              </a:rPr>
              <a:t>Creational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24" name="Google Shape;517;p 1_3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325" name="Google Shape;518;p 1_3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6" name="Google Shape;519;p 1_3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7" name="Google Shape;520;p 1_3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8" name="Google Shape;521;p 1_3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9" name="Google Shape;522;p 1_3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0" name="Google Shape;523;p 1_3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1" name="Google Shape;524;p 1_3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649;p36_7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333" name="Google Shape;650;p36_8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34" name="Google Shape;651;p36_8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5" name="Google Shape;652;p36_8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6" name="Google Shape;653;p36_8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37" name="Google Shape;654;p36_8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38" name="Google Shape;655;p36_8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39" name="Google Shape;656;p36_8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40" name="Google Shape;657;p36_8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341" name="Google Shape;658;p36_8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42" name="Google Shape;659;p36_8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43" name="Google Shape;660;p36_8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344" name="Google Shape;661;p36_8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45" name="Google Shape;662;p36_8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6" name="Google Shape;663;p36_8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347" name="Google Shape;664;p36_8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348" name="Google Shape;698;p36_8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Google Shape;699;p36_8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0" name="Google Shape;700;p36_8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1" name="Google Shape;701;p36_8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50" name="Picture 2" descr="Patrón de Diseño Factory - Oscar Blancarte - Software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80" y="810084"/>
            <a:ext cx="5352959" cy="358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649;p36_7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333" name="Google Shape;650;p36_8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34" name="Google Shape;651;p36_8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5" name="Google Shape;652;p36_8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6" name="Google Shape;653;p36_8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37" name="Google Shape;654;p36_8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38" name="Google Shape;655;p36_8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39" name="Google Shape;656;p36_8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40" name="Google Shape;657;p36_8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341" name="Google Shape;658;p36_8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42" name="Google Shape;659;p36_8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43" name="Google Shape;660;p36_8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344" name="Google Shape;661;p36_8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45" name="Google Shape;662;p36_8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6" name="Google Shape;663;p36_8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347" name="Google Shape;664;p36_8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348" name="Google Shape;698;p36_8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Google Shape;699;p36_8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0" name="Google Shape;700;p36_8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1" name="Google Shape;701;p36_8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 descr="Estructura del patrón de diseño 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39" y="1128901"/>
            <a:ext cx="6881314" cy="276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3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494;p33_1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354" name="Google Shape;495;p 1_2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55" name="Google Shape;496;p 1_2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6" name="Google Shape;497;p 1_2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7" name="Google Shape;498;p 1_2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58" name="Google Shape;499;p 1_2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59" name="Google Shape;500;p 1_2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60" name="Google Shape;501;p 1_2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61" name="Google Shape;502;p 1_2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362" name="Google Shape;503;p 1_2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63" name="Google Shape;504;p 1_2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64" name="Google Shape;505;p 1_2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365" name="Google Shape;506;p 1_2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66" name="Google Shape;507;p 1_2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67" name="Google Shape;508;p 1_2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368" name="Google Shape;509;p 1_2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369" name="Google Shape;510;p 1_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0" name="Google Shape;511;p 1_2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Google Shape;512;p 1_2"/>
          <p:cNvSpPr txBox="1"/>
          <p:nvPr/>
        </p:nvSpPr>
        <p:spPr>
          <a:xfrm>
            <a:off x="1796400" y="1878480"/>
            <a:ext cx="5551200" cy="1302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000" b="1" strike="noStrike" spc="-1" dirty="0">
                <a:solidFill>
                  <a:srgbClr val="E5A083"/>
                </a:solidFill>
                <a:latin typeface="Oswald"/>
                <a:ea typeface="Oswald"/>
              </a:rPr>
              <a:t>/02</a:t>
            </a:r>
            <a:r>
              <a:rPr dirty="0"/>
              <a:t/>
            </a:r>
            <a:br>
              <a:rPr dirty="0"/>
            </a:br>
            <a:r>
              <a:rPr lang="en" sz="4000" b="1" strike="noStrike" spc="-1" dirty="0" smtClean="0">
                <a:solidFill>
                  <a:srgbClr val="E5A083"/>
                </a:solidFill>
                <a:latin typeface="Oswald"/>
                <a:ea typeface="Oswald"/>
              </a:rPr>
              <a:t>Structural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72" name="Google Shape;517;p 1_2"/>
          <p:cNvGrpSpPr/>
          <p:nvPr/>
        </p:nvGrpSpPr>
        <p:grpSpPr>
          <a:xfrm>
            <a:off x="2374200" y="2939040"/>
            <a:ext cx="4395600" cy="151560"/>
            <a:chOff x="2374200" y="2939040"/>
            <a:chExt cx="4395600" cy="151560"/>
          </a:xfrm>
        </p:grpSpPr>
        <p:sp>
          <p:nvSpPr>
            <p:cNvPr id="2373" name="Google Shape;518;p 1_2"/>
            <p:cNvSpPr/>
            <p:nvPr/>
          </p:nvSpPr>
          <p:spPr>
            <a:xfrm>
              <a:off x="237420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Google Shape;519;p 1_2"/>
            <p:cNvSpPr/>
            <p:nvPr/>
          </p:nvSpPr>
          <p:spPr>
            <a:xfrm rot="10800000">
              <a:off x="6693840" y="2939040"/>
              <a:ext cx="75960" cy="151560"/>
            </a:xfrm>
            <a:custGeom>
              <a:avLst/>
              <a:gdLst/>
              <a:ahLst/>
              <a:cxnLst/>
              <a:rect l="l" t="t" r="r" b="b"/>
              <a:pathLst>
                <a:path w="5478" h="10895">
                  <a:moveTo>
                    <a:pt x="74" y="0"/>
                  </a:moveTo>
                  <a:lnTo>
                    <a:pt x="5478" y="5404"/>
                  </a:lnTo>
                  <a:lnTo>
                    <a:pt x="0" y="10895"/>
                  </a:lnTo>
                </a:path>
              </a:pathLst>
            </a:cu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75" name="Google Shape;520;p 1_2"/>
          <p:cNvSpPr/>
          <p:nvPr/>
        </p:nvSpPr>
        <p:spPr>
          <a:xfrm>
            <a:off x="1089360" y="126648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Google Shape;521;p 1_2"/>
          <p:cNvSpPr/>
          <p:nvPr/>
        </p:nvSpPr>
        <p:spPr>
          <a:xfrm>
            <a:off x="7314840" y="3889800"/>
            <a:ext cx="739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2E2E2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Google Shape;522;p 1_2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Google Shape;523;p 1_2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Google Shape;524;p 1_2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649;p36_0"/>
          <p:cNvSpPr txBox="1"/>
          <p:nvPr/>
        </p:nvSpPr>
        <p:spPr>
          <a:xfrm>
            <a:off x="796320" y="10980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lIns="0"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JPMC Code Academy</a:t>
            </a:r>
            <a:endParaRPr lang="en-US" sz="1000" b="0" strike="noStrike" spc="-1">
              <a:latin typeface="DejaVu Sans"/>
            </a:endParaRPr>
          </a:p>
        </p:txBody>
      </p:sp>
      <p:grpSp>
        <p:nvGrpSpPr>
          <p:cNvPr id="2381" name="Google Shape;650;p36_1"/>
          <p:cNvGrpSpPr/>
          <p:nvPr/>
        </p:nvGrpSpPr>
        <p:grpSpPr>
          <a:xfrm>
            <a:off x="299160" y="189000"/>
            <a:ext cx="132840" cy="119880"/>
            <a:chOff x="299160" y="189000"/>
            <a:chExt cx="132840" cy="119880"/>
          </a:xfrm>
        </p:grpSpPr>
        <p:sp>
          <p:nvSpPr>
            <p:cNvPr id="2382" name="Google Shape;651;p36_1"/>
            <p:cNvSpPr/>
            <p:nvPr/>
          </p:nvSpPr>
          <p:spPr>
            <a:xfrm>
              <a:off x="299160" y="18900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Google Shape;652;p36_1"/>
            <p:cNvSpPr/>
            <p:nvPr/>
          </p:nvSpPr>
          <p:spPr>
            <a:xfrm>
              <a:off x="299160" y="30852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Google Shape;653;p36_1"/>
            <p:cNvSpPr/>
            <p:nvPr/>
          </p:nvSpPr>
          <p:spPr>
            <a:xfrm>
              <a:off x="299160" y="248760"/>
              <a:ext cx="1328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 cap="rnd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85" name="Google Shape;654;p36_1"/>
          <p:cNvGrpSpPr/>
          <p:nvPr/>
        </p:nvGrpSpPr>
        <p:grpSpPr>
          <a:xfrm>
            <a:off x="286560" y="3999960"/>
            <a:ext cx="145440" cy="957960"/>
            <a:chOff x="286560" y="3999960"/>
            <a:chExt cx="145440" cy="957960"/>
          </a:xfrm>
        </p:grpSpPr>
        <p:sp>
          <p:nvSpPr>
            <p:cNvPr id="2386" name="Google Shape;655;p36_1"/>
            <p:cNvSpPr/>
            <p:nvPr/>
          </p:nvSpPr>
          <p:spPr>
            <a:xfrm>
              <a:off x="299160" y="4831200"/>
              <a:ext cx="132840" cy="12672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360">
              <a:solidFill>
                <a:srgbClr val="E2E2E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87" name="Google Shape;656;p36_1"/>
            <p:cNvGrpSpPr/>
            <p:nvPr/>
          </p:nvGrpSpPr>
          <p:grpSpPr>
            <a:xfrm>
              <a:off x="298080" y="4419000"/>
              <a:ext cx="109800" cy="126360"/>
              <a:chOff x="298080" y="4419000"/>
              <a:chExt cx="109800" cy="126360"/>
            </a:xfrm>
          </p:grpSpPr>
          <p:sp>
            <p:nvSpPr>
              <p:cNvPr id="2388" name="Google Shape;657;p36_1"/>
              <p:cNvSpPr/>
              <p:nvPr/>
            </p:nvSpPr>
            <p:spPr>
              <a:xfrm>
                <a:off x="298080" y="4419000"/>
                <a:ext cx="109800" cy="126360"/>
              </a:xfrm>
              <a:prstGeom prst="roundRect">
                <a:avLst>
                  <a:gd name="adj" fmla="val 16667"/>
                </a:avLst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389" name="Google Shape;658;p36_1"/>
              <p:cNvGrpSpPr/>
              <p:nvPr/>
            </p:nvGrpSpPr>
            <p:grpSpPr>
              <a:xfrm>
                <a:off x="320040" y="4466160"/>
                <a:ext cx="66240" cy="32400"/>
                <a:chOff x="320040" y="4466160"/>
                <a:chExt cx="66240" cy="32400"/>
              </a:xfrm>
            </p:grpSpPr>
            <p:sp>
              <p:nvSpPr>
                <p:cNvPr id="2390" name="Google Shape;659;p36_1"/>
                <p:cNvSpPr/>
                <p:nvPr/>
              </p:nvSpPr>
              <p:spPr>
                <a:xfrm>
                  <a:off x="320040" y="446616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1" name="Google Shape;660;p36_1"/>
                <p:cNvSpPr/>
                <p:nvPr/>
              </p:nvSpPr>
              <p:spPr>
                <a:xfrm>
                  <a:off x="320040" y="4498200"/>
                  <a:ext cx="66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E2E2E2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392" name="Google Shape;661;p36_1"/>
            <p:cNvGrpSpPr/>
            <p:nvPr/>
          </p:nvGrpSpPr>
          <p:grpSpPr>
            <a:xfrm>
              <a:off x="286560" y="3999960"/>
              <a:ext cx="132840" cy="132840"/>
              <a:chOff x="286560" y="3999960"/>
              <a:chExt cx="132840" cy="132840"/>
            </a:xfrm>
          </p:grpSpPr>
          <p:sp>
            <p:nvSpPr>
              <p:cNvPr id="2393" name="Google Shape;662;p36_1"/>
              <p:cNvSpPr/>
              <p:nvPr/>
            </p:nvSpPr>
            <p:spPr>
              <a:xfrm>
                <a:off x="286560" y="3999960"/>
                <a:ext cx="132840" cy="13284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94" name="Google Shape;663;p36_1"/>
              <p:cNvSpPr/>
              <p:nvPr/>
            </p:nvSpPr>
            <p:spPr>
              <a:xfrm>
                <a:off x="319320" y="4032360"/>
                <a:ext cx="67680" cy="67680"/>
              </a:xfrm>
              <a:prstGeom prst="ellipse">
                <a:avLst/>
              </a:prstGeom>
              <a:noFill/>
              <a:ln w="9360">
                <a:solidFill>
                  <a:srgbClr val="E2E2E2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395" name="Google Shape;664;p36_1"/>
          <p:cNvSpPr txBox="1"/>
          <p:nvPr/>
        </p:nvSpPr>
        <p:spPr>
          <a:xfrm>
            <a:off x="7791480" y="4755960"/>
            <a:ext cx="1065960" cy="277560"/>
          </a:xfrm>
          <a:prstGeom prst="rect">
            <a:avLst/>
          </a:prstGeom>
          <a:noFill/>
          <a:ln w="0">
            <a:noFill/>
          </a:ln>
        </p:spPr>
        <p:txBody>
          <a:bodyPr tIns="91440" rIns="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rgbClr val="E2E2E2"/>
                </a:solidFill>
                <a:latin typeface="Oswald"/>
                <a:ea typeface="Oswald"/>
              </a:rPr>
              <a:t>Class 2</a:t>
            </a:r>
            <a:endParaRPr lang="en-US" sz="1000" b="0" strike="noStrike" spc="-1">
              <a:latin typeface="DejaVu Sans"/>
            </a:endParaRPr>
          </a:p>
        </p:txBody>
      </p:sp>
      <p:sp>
        <p:nvSpPr>
          <p:cNvPr id="2396" name="Google Shape;698;p36_1"/>
          <p:cNvSpPr/>
          <p:nvPr/>
        </p:nvSpPr>
        <p:spPr>
          <a:xfrm>
            <a:off x="282960" y="1695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7" name="Google Shape;699;p36_1"/>
          <p:cNvSpPr/>
          <p:nvPr/>
        </p:nvSpPr>
        <p:spPr>
          <a:xfrm>
            <a:off x="276480" y="439992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8" name="Google Shape;700;p36_1"/>
          <p:cNvSpPr/>
          <p:nvPr/>
        </p:nvSpPr>
        <p:spPr>
          <a:xfrm>
            <a:off x="276480" y="399276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9" name="Google Shape;701;p36_1"/>
          <p:cNvSpPr/>
          <p:nvPr/>
        </p:nvSpPr>
        <p:spPr>
          <a:xfrm>
            <a:off x="276480" y="4821480"/>
            <a:ext cx="165600" cy="15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098" name="Picture 2" descr="Estructura del patrón Decora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79" y="766930"/>
            <a:ext cx="4546570" cy="363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125</Words>
  <Application>Microsoft Office PowerPoint</Application>
  <PresentationFormat>Presentación en pantalla (16:9)</PresentationFormat>
  <Paragraphs>56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47</vt:i4>
      </vt:variant>
      <vt:variant>
        <vt:lpstr>Títulos de diapositiva</vt:lpstr>
      </vt:variant>
      <vt:variant>
        <vt:i4>17</vt:i4>
      </vt:variant>
    </vt:vector>
  </HeadingPairs>
  <TitlesOfParts>
    <vt:vector size="71" baseType="lpstr">
      <vt:lpstr>Arial</vt:lpstr>
      <vt:lpstr>DejaVu Sans</vt:lpstr>
      <vt:lpstr>Fira Code</vt:lpstr>
      <vt:lpstr>Fira Code Light</vt:lpstr>
      <vt:lpstr>Oswald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Escritorio</cp:lastModifiedBy>
  <cp:revision>32</cp:revision>
  <dcterms:modified xsi:type="dcterms:W3CDTF">2022-09-30T11:42:13Z</dcterms:modified>
  <dc:language>es-ES</dc:language>
</cp:coreProperties>
</file>