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4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6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46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46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46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6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46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46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44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4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46.xml.rels" ContentType="application/vnd.openxmlformats-package.relationships+xml"/>
  <Override PartName="/ppt/slideLayouts/_rels/slideLayout44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44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44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54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5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5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57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8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59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56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1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7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73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74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75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6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77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8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79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8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8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8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8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8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8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88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89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490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49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49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9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49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49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49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49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49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49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507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508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509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500.xml.rels" ContentType="application/vnd.openxmlformats-package.relationships+xml"/>
  <Override PartName="/ppt/slideLayouts/_rels/slideLayout501.xml.rels" ContentType="application/vnd.openxmlformats-package.relationships+xml"/>
  <Override PartName="/ppt/slideLayouts/_rels/slideLayout502.xml.rels" ContentType="application/vnd.openxmlformats-package.relationships+xml"/>
  <Override PartName="/ppt/slideLayouts/_rels/slideLayout503.xml.rels" ContentType="application/vnd.openxmlformats-package.relationships+xml"/>
  <Override PartName="/ppt/slideLayouts/_rels/slideLayout504.xml.rels" ContentType="application/vnd.openxmlformats-package.relationships+xml"/>
  <Override PartName="/ppt/slideLayouts/_rels/slideLayout505.xml.rels" ContentType="application/vnd.openxmlformats-package.relationships+xml"/>
  <Override PartName="/ppt/slideLayouts/_rels/slideLayout506.xml.rels" ContentType="application/vnd.openxmlformats-package.relationships+xml"/>
  <Override PartName="/ppt/slideLayouts/_rels/slideLayout510.xml.rels" ContentType="application/vnd.openxmlformats-package.relationships+xml"/>
  <Override PartName="/ppt/slideLayouts/_rels/slideLayout511.xml.rels" ContentType="application/vnd.openxmlformats-package.relationships+xml"/>
  <Override PartName="/ppt/slideLayouts/_rels/slideLayout512.xml.rels" ContentType="application/vnd.openxmlformats-package.relationships+xml"/>
  <Override PartName="/ppt/slideLayouts/_rels/slideLayout513.xml.rels" ContentType="application/vnd.openxmlformats-package.relationships+xml"/>
  <Override PartName="/ppt/slideLayouts/_rels/slideLayout514.xml.rels" ContentType="application/vnd.openxmlformats-package.relationships+xml"/>
  <Override PartName="/ppt/slideLayouts/_rels/slideLayout515.xml.rels" ContentType="application/vnd.openxmlformats-package.relationships+xml"/>
  <Override PartName="/ppt/slideLayouts/_rels/slideLayout516.xml.rels" ContentType="application/vnd.openxmlformats-package.relationships+xml"/>
  <Override PartName="/ppt/slideLayouts/_rels/slideLayout517.xml.rels" ContentType="application/vnd.openxmlformats-package.relationships+xml"/>
  <Override PartName="/ppt/slideLayouts/_rels/slideLayout518.xml.rels" ContentType="application/vnd.openxmlformats-package.relationships+xml"/>
  <Override PartName="/ppt/slideLayouts/_rels/slideLayout519.xml.rels" ContentType="application/vnd.openxmlformats-package.relationships+xml"/>
  <Override PartName="/ppt/slideLayouts/_rels/slideLayout520.xml.rels" ContentType="application/vnd.openxmlformats-package.relationships+xml"/>
  <Override PartName="/ppt/slideLayouts/_rels/slideLayout521.xml.rels" ContentType="application/vnd.openxmlformats-package.relationships+xml"/>
  <Override PartName="/ppt/slideLayouts/_rels/slideLayout522.xml.rels" ContentType="application/vnd.openxmlformats-package.relationships+xml"/>
  <Override PartName="/ppt/slideLayouts/_rels/slideLayout523.xml.rels" ContentType="application/vnd.openxmlformats-package.relationships+xml"/>
  <Override PartName="/ppt/slideLayouts/_rels/slideLayout524.xml.rels" ContentType="application/vnd.openxmlformats-package.relationships+xml"/>
  <Override PartName="/ppt/slideLayouts/_rels/slideLayout525.xml.rels" ContentType="application/vnd.openxmlformats-package.relationships+xml"/>
  <Override PartName="/ppt/slideLayouts/_rels/slideLayout526.xml.rels" ContentType="application/vnd.openxmlformats-package.relationships+xml"/>
  <Override PartName="/ppt/slideLayouts/_rels/slideLayout527.xml.rels" ContentType="application/vnd.openxmlformats-package.relationships+xml"/>
  <Override PartName="/ppt/slideLayouts/_rels/slideLayout528.xml.rels" ContentType="application/vnd.openxmlformats-package.relationships+xml"/>
  <Override PartName="/ppt/slideLayouts/_rels/slideLayout529.xml.rels" ContentType="application/vnd.openxmlformats-package.relationships+xml"/>
  <Override PartName="/ppt/slideLayouts/_rels/slideLayout530.xml.rels" ContentType="application/vnd.openxmlformats-package.relationships+xml"/>
  <Override PartName="/ppt/slideLayouts/_rels/slideLayout531.xml.rels" ContentType="application/vnd.openxmlformats-package.relationships+xml"/>
  <Override PartName="/ppt/slideLayouts/_rels/slideLayout532.xml.rels" ContentType="application/vnd.openxmlformats-package.relationships+xml"/>
  <Override PartName="/ppt/slideLayouts/_rels/slideLayout533.xml.rels" ContentType="application/vnd.openxmlformats-package.relationships+xml"/>
  <Override PartName="/ppt/slideLayouts/_rels/slideLayout534.xml.rels" ContentType="application/vnd.openxmlformats-package.relationships+xml"/>
  <Override PartName="/ppt/slideLayouts/_rels/slideLayout535.xml.rels" ContentType="application/vnd.openxmlformats-package.relationships+xml"/>
  <Override PartName="/ppt/slideLayouts/_rels/slideLayout536.xml.rels" ContentType="application/vnd.openxmlformats-package.relationships+xml"/>
  <Override PartName="/ppt/slideLayouts/_rels/slideLayout537.xml.rels" ContentType="application/vnd.openxmlformats-package.relationships+xml"/>
  <Override PartName="/ppt/slideLayouts/_rels/slideLayout538.xml.rels" ContentType="application/vnd.openxmlformats-package.relationships+xml"/>
  <Override PartName="/ppt/slideLayouts/_rels/slideLayout539.xml.rels" ContentType="application/vnd.openxmlformats-package.relationships+xml"/>
  <Override PartName="/ppt/slideLayouts/_rels/slideLayout540.xml.rels" ContentType="application/vnd.openxmlformats-package.relationships+xml"/>
  <Override PartName="/ppt/slideLayouts/_rels/slideLayout541.xml.rels" ContentType="application/vnd.openxmlformats-package.relationships+xml"/>
  <Override PartName="/ppt/slideLayouts/_rels/slideLayout542.xml.rels" ContentType="application/vnd.openxmlformats-package.relationships+xml"/>
  <Override PartName="/ppt/slideLayouts/_rels/slideLayout543.xml.rels" ContentType="application/vnd.openxmlformats-package.relationships+xml"/>
  <Override PartName="/ppt/slideLayouts/_rels/slideLayout544.xml.rels" ContentType="application/vnd.openxmlformats-package.relationships+xml"/>
  <Override PartName="/ppt/slideLayouts/_rels/slideLayout545.xml.rels" ContentType="application/vnd.openxmlformats-package.relationships+xml"/>
  <Override PartName="/ppt/slideLayouts/_rels/slideLayout546.xml.rels" ContentType="application/vnd.openxmlformats-package.relationships+xml"/>
  <Override PartName="/ppt/slideLayouts/_rels/slideLayout547.xml.rels" ContentType="application/vnd.openxmlformats-package.relationships+xml"/>
  <Override PartName="/ppt/slideLayouts/_rels/slideLayout548.xml.rels" ContentType="application/vnd.openxmlformats-package.relationships+xml"/>
  <Override PartName="/ppt/slideLayouts/_rels/slideLayout549.xml.rels" ContentType="application/vnd.openxmlformats-package.relationships+xml"/>
  <Override PartName="/ppt/slideLayouts/_rels/slideLayout550.xml.rels" ContentType="application/vnd.openxmlformats-package.relationships+xml"/>
  <Override PartName="/ppt/slideLayouts/_rels/slideLayout551.xml.rels" ContentType="application/vnd.openxmlformats-package.relationships+xml"/>
  <Override PartName="/ppt/slideLayouts/_rels/slideLayout552.xml.rels" ContentType="application/vnd.openxmlformats-package.relationships+xml"/>
  <Override PartName="/ppt/slideLayouts/_rels/slideLayout553.xml.rels" ContentType="application/vnd.openxmlformats-package.relationships+xml"/>
  <Override PartName="/ppt/slideLayouts/_rels/slideLayout554.xml.rels" ContentType="application/vnd.openxmlformats-package.relationships+xml"/>
  <Override PartName="/ppt/slideLayouts/_rels/slideLayout555.xml.rels" ContentType="application/vnd.openxmlformats-package.relationships+xml"/>
  <Override PartName="/ppt/slideLayouts/_rels/slideLayout556.xml.rels" ContentType="application/vnd.openxmlformats-package.relationships+xml"/>
  <Override PartName="/ppt/slideLayouts/_rels/slideLayout557.xml.rels" ContentType="application/vnd.openxmlformats-package.relationships+xml"/>
  <Override PartName="/ppt/slideLayouts/_rels/slideLayout558.xml.rels" ContentType="application/vnd.openxmlformats-package.relationships+xml"/>
  <Override PartName="/ppt/slideLayouts/_rels/slideLayout559.xml.rels" ContentType="application/vnd.openxmlformats-package.relationships+xml"/>
  <Override PartName="/ppt/slideLayouts/_rels/slideLayout560.xml.rels" ContentType="application/vnd.openxmlformats-package.relationships+xml"/>
  <Override PartName="/ppt/slideLayouts/_rels/slideLayout561.xml.rels" ContentType="application/vnd.openxmlformats-package.relationships+xml"/>
  <Override PartName="/ppt/slideLayouts/_rels/slideLayout562.xml.rels" ContentType="application/vnd.openxmlformats-package.relationships+xml"/>
  <Override PartName="/ppt/slideLayouts/_rels/slideLayout563.xml.rels" ContentType="application/vnd.openxmlformats-package.relationships+xml"/>
  <Override PartName="/ppt/slideLayouts/_rels/slideLayout56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  <p:sldMasterId id="2147484129" r:id="rId39"/>
    <p:sldMasterId id="2147484142" r:id="rId40"/>
    <p:sldMasterId id="2147484155" r:id="rId41"/>
    <p:sldMasterId id="2147484168" r:id="rId42"/>
    <p:sldMasterId id="2147484181" r:id="rId43"/>
    <p:sldMasterId id="2147484194" r:id="rId44"/>
    <p:sldMasterId id="2147484207" r:id="rId45"/>
    <p:sldMasterId id="2147484220" r:id="rId46"/>
    <p:sldMasterId id="2147484233" r:id="rId47"/>
    <p:sldMasterId id="2147484246" r:id="rId48"/>
  </p:sldMasterIdLst>
  <p:sldIdLst>
    <p:sldId id="256" r:id="rId49"/>
    <p:sldId id="257" r:id="rId50"/>
    <p:sldId id="258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" Target="slides/slide1.xml"/><Relationship Id="rId50" Type="http://schemas.openxmlformats.org/officeDocument/2006/relationships/slide" Target="slides/slide2.xml"/><Relationship Id="rId51" Type="http://schemas.openxmlformats.org/officeDocument/2006/relationships/slide" Target="slides/slide3.xml"/><Relationship Id="rId52" Type="http://schemas.openxmlformats.org/officeDocument/2006/relationships/slide" Target="slides/slide4.xml"/><Relationship Id="rId53" Type="http://schemas.openxmlformats.org/officeDocument/2006/relationships/slide" Target="slides/slide5.xml"/><Relationship Id="rId54" Type="http://schemas.openxmlformats.org/officeDocument/2006/relationships/slide" Target="slides/slide6.xml"/><Relationship Id="rId55" Type="http://schemas.openxmlformats.org/officeDocument/2006/relationships/slide" Target="slides/slide7.xml"/><Relationship Id="rId56" Type="http://schemas.openxmlformats.org/officeDocument/2006/relationships/slide" Target="slides/slide8.xml"/><Relationship Id="rId57" Type="http://schemas.openxmlformats.org/officeDocument/2006/relationships/slide" Target="slides/slide9.xml"/><Relationship Id="rId58" Type="http://schemas.openxmlformats.org/officeDocument/2006/relationships/slide" Target="slides/slide10.xml"/><Relationship Id="rId59" Type="http://schemas.openxmlformats.org/officeDocument/2006/relationships/slide" Target="slides/slide11.xml"/><Relationship Id="rId60" Type="http://schemas.openxmlformats.org/officeDocument/2006/relationships/slide" Target="slides/slide12.xml"/><Relationship Id="rId61" Type="http://schemas.openxmlformats.org/officeDocument/2006/relationships/slide" Target="slides/slide13.xml"/><Relationship Id="rId62" Type="http://schemas.openxmlformats.org/officeDocument/2006/relationships/slide" Target="slides/slide14.xml"/><Relationship Id="rId63" Type="http://schemas.openxmlformats.org/officeDocument/2006/relationships/slide" Target="slides/slide15.xml"/><Relationship Id="rId6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4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4.xml"/><Relationship Id="rId8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85.xml"/><Relationship Id="rId3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0.xml"/><Relationship Id="rId8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6.xml"/><Relationship Id="rId8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9.xml"/><Relationship Id="rId9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3.xml"/><Relationship Id="rId13" Type="http://schemas.openxmlformats.org/officeDocument/2006/relationships/slideLayout" Target="../slideLayouts/slideLayout4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45.xml"/><Relationship Id="rId3" Type="http://schemas.openxmlformats.org/officeDocument/2006/relationships/slideLayout" Target="../slideLayouts/slideLayout446.xml"/><Relationship Id="rId4" Type="http://schemas.openxmlformats.org/officeDocument/2006/relationships/slideLayout" Target="../slideLayouts/slideLayout447.xml"/><Relationship Id="rId5" Type="http://schemas.openxmlformats.org/officeDocument/2006/relationships/slideLayout" Target="../slideLayouts/slideLayout448.xml"/><Relationship Id="rId6" Type="http://schemas.openxmlformats.org/officeDocument/2006/relationships/slideLayout" Target="../slideLayouts/slideLayout449.xml"/><Relationship Id="rId7" Type="http://schemas.openxmlformats.org/officeDocument/2006/relationships/slideLayout" Target="../slideLayouts/slideLayout450.xml"/><Relationship Id="rId8" Type="http://schemas.openxmlformats.org/officeDocument/2006/relationships/slideLayout" Target="../slideLayouts/slideLayout451.xml"/><Relationship Id="rId9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53.xml"/><Relationship Id="rId11" Type="http://schemas.openxmlformats.org/officeDocument/2006/relationships/slideLayout" Target="../slideLayouts/slideLayout454.xml"/><Relationship Id="rId12" Type="http://schemas.openxmlformats.org/officeDocument/2006/relationships/slideLayout" Target="../slideLayouts/slideLayout455.xml"/><Relationship Id="rId13" Type="http://schemas.openxmlformats.org/officeDocument/2006/relationships/slideLayout" Target="../slideLayouts/slideLayout45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58.xml"/><Relationship Id="rId4" Type="http://schemas.openxmlformats.org/officeDocument/2006/relationships/slideLayout" Target="../slideLayouts/slideLayout459.xml"/><Relationship Id="rId5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4.xml"/><Relationship Id="rId10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66.xml"/><Relationship Id="rId12" Type="http://schemas.openxmlformats.org/officeDocument/2006/relationships/slideLayout" Target="../slideLayouts/slideLayout467.xml"/><Relationship Id="rId13" Type="http://schemas.openxmlformats.org/officeDocument/2006/relationships/slideLayout" Target="../slideLayouts/slideLayout46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3.xml"/><Relationship Id="rId7" Type="http://schemas.openxmlformats.org/officeDocument/2006/relationships/slideLayout" Target="../slideLayouts/slideLayout474.xml"/><Relationship Id="rId8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76.xml"/><Relationship Id="rId10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81.xml"/><Relationship Id="rId3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5.xml"/><Relationship Id="rId7" Type="http://schemas.openxmlformats.org/officeDocument/2006/relationships/slideLayout" Target="../slideLayouts/slideLayout486.xml"/><Relationship Id="rId8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0.xml"/><Relationship Id="rId12" Type="http://schemas.openxmlformats.org/officeDocument/2006/relationships/slideLayout" Target="../slideLayouts/slideLayout491.xml"/><Relationship Id="rId13" Type="http://schemas.openxmlformats.org/officeDocument/2006/relationships/slideLayout" Target="../slideLayouts/slideLayout492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93.xml"/><Relationship Id="rId3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498.xml"/><Relationship Id="rId8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2.xml"/><Relationship Id="rId12" Type="http://schemas.openxmlformats.org/officeDocument/2006/relationships/slideLayout" Target="../slideLayouts/slideLayout503.xml"/><Relationship Id="rId13" Type="http://schemas.openxmlformats.org/officeDocument/2006/relationships/slideLayout" Target="../slideLayouts/slideLayout504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05.xml"/><Relationship Id="rId3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508.xml"/><Relationship Id="rId6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511.xml"/><Relationship Id="rId9" Type="http://schemas.openxmlformats.org/officeDocument/2006/relationships/slideLayout" Target="../slideLayouts/slideLayout512.xml"/><Relationship Id="rId10" Type="http://schemas.openxmlformats.org/officeDocument/2006/relationships/slideLayout" Target="../slideLayouts/slideLayout513.xml"/><Relationship Id="rId11" Type="http://schemas.openxmlformats.org/officeDocument/2006/relationships/slideLayout" Target="../slideLayouts/slideLayout514.xml"/><Relationship Id="rId12" Type="http://schemas.openxmlformats.org/officeDocument/2006/relationships/slideLayout" Target="../slideLayouts/slideLayout515.xml"/><Relationship Id="rId13" Type="http://schemas.openxmlformats.org/officeDocument/2006/relationships/slideLayout" Target="../slideLayouts/slideLayout516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17.xml"/><Relationship Id="rId3" Type="http://schemas.openxmlformats.org/officeDocument/2006/relationships/slideLayout" Target="../slideLayouts/slideLayout518.xml"/><Relationship Id="rId4" Type="http://schemas.openxmlformats.org/officeDocument/2006/relationships/slideLayout" Target="../slideLayouts/slideLayout519.xml"/><Relationship Id="rId5" Type="http://schemas.openxmlformats.org/officeDocument/2006/relationships/slideLayout" Target="../slideLayouts/slideLayout520.xml"/><Relationship Id="rId6" Type="http://schemas.openxmlformats.org/officeDocument/2006/relationships/slideLayout" Target="../slideLayouts/slideLayout521.xml"/><Relationship Id="rId7" Type="http://schemas.openxmlformats.org/officeDocument/2006/relationships/slideLayout" Target="../slideLayouts/slideLayout522.xml"/><Relationship Id="rId8" Type="http://schemas.openxmlformats.org/officeDocument/2006/relationships/slideLayout" Target="../slideLayouts/slideLayout523.xml"/><Relationship Id="rId9" Type="http://schemas.openxmlformats.org/officeDocument/2006/relationships/slideLayout" Target="../slideLayouts/slideLayout524.xml"/><Relationship Id="rId10" Type="http://schemas.openxmlformats.org/officeDocument/2006/relationships/slideLayout" Target="../slideLayouts/slideLayout525.xml"/><Relationship Id="rId11" Type="http://schemas.openxmlformats.org/officeDocument/2006/relationships/slideLayout" Target="../slideLayouts/slideLayout526.xml"/><Relationship Id="rId12" Type="http://schemas.openxmlformats.org/officeDocument/2006/relationships/slideLayout" Target="../slideLayouts/slideLayout527.xml"/><Relationship Id="rId13" Type="http://schemas.openxmlformats.org/officeDocument/2006/relationships/slideLayout" Target="../slideLayouts/slideLayout528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529.xml"/><Relationship Id="rId3" Type="http://schemas.openxmlformats.org/officeDocument/2006/relationships/slideLayout" Target="../slideLayouts/slideLayout530.xml"/><Relationship Id="rId4" Type="http://schemas.openxmlformats.org/officeDocument/2006/relationships/slideLayout" Target="../slideLayouts/slideLayout531.xml"/><Relationship Id="rId5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3.xml"/><Relationship Id="rId7" Type="http://schemas.openxmlformats.org/officeDocument/2006/relationships/slideLayout" Target="../slideLayouts/slideLayout534.xml"/><Relationship Id="rId8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36.xml"/><Relationship Id="rId10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0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44.xml"/><Relationship Id="rId6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6.xml"/><Relationship Id="rId8" Type="http://schemas.openxmlformats.org/officeDocument/2006/relationships/slideLayout" Target="../slideLayouts/slideLayout547.xml"/><Relationship Id="rId9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9.xml"/><Relationship Id="rId11" Type="http://schemas.openxmlformats.org/officeDocument/2006/relationships/slideLayout" Target="../slideLayouts/slideLayout550.xml"/><Relationship Id="rId12" Type="http://schemas.openxmlformats.org/officeDocument/2006/relationships/slideLayout" Target="../slideLayouts/slideLayout551.xml"/><Relationship Id="rId13" Type="http://schemas.openxmlformats.org/officeDocument/2006/relationships/slideLayout" Target="../slideLayouts/slideLayout5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553.xml"/><Relationship Id="rId3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56.xml"/><Relationship Id="rId6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59.xml"/><Relationship Id="rId9" Type="http://schemas.openxmlformats.org/officeDocument/2006/relationships/slideLayout" Target="../slideLayouts/slideLayout560.xml"/><Relationship Id="rId10" Type="http://schemas.openxmlformats.org/officeDocument/2006/relationships/slideLayout" Target="../slideLayouts/slideLayout561.xml"/><Relationship Id="rId11" Type="http://schemas.openxmlformats.org/officeDocument/2006/relationships/slideLayout" Target="../slideLayouts/slideLayout562.xml"/><Relationship Id="rId12" Type="http://schemas.openxmlformats.org/officeDocument/2006/relationships/slideLayout" Target="../slideLayouts/slideLayout563.xml"/><Relationship Id="rId13" Type="http://schemas.openxmlformats.org/officeDocument/2006/relationships/slideLayout" Target="../slideLayouts/slideLayout56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26280" y="1317240"/>
            <a:ext cx="4087440" cy="16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" name="Google Shape;13;p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" name="Google Shape;15;p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" name="Google Shape;16;p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Google Shape;17;p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0;p5"/>
          <p:cNvSpPr/>
          <p:nvPr/>
        </p:nvSpPr>
        <p:spPr>
          <a:xfrm>
            <a:off x="72000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Google Shape;41;p5"/>
          <p:cNvSpPr/>
          <p:nvPr/>
        </p:nvSpPr>
        <p:spPr>
          <a:xfrm>
            <a:off x="462096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1" name="Google Shape;47;p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22" name="Google Shape;48;p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49;p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4" name="Google Shape;50;p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425" name="Google Shape;51;p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52;p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100;p11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728000" y="1389960"/>
            <a:ext cx="5381640" cy="1496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oogle Shape;103;p1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67" name="Google Shape;104;p1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05;p1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9" name="Google Shape;106;p1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470" name="Google Shape;107;p1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Google Shape;108;p1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16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8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19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0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61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3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64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236;p22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25748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title"/>
          </p:nvPr>
        </p:nvSpPr>
        <p:spPr>
          <a:xfrm>
            <a:off x="375588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title"/>
          </p:nvPr>
        </p:nvSpPr>
        <p:spPr>
          <a:xfrm>
            <a:off x="125748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title"/>
          </p:nvPr>
        </p:nvSpPr>
        <p:spPr>
          <a:xfrm>
            <a:off x="375588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title"/>
          </p:nvPr>
        </p:nvSpPr>
        <p:spPr>
          <a:xfrm>
            <a:off x="625392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 type="title"/>
          </p:nvPr>
        </p:nvSpPr>
        <p:spPr>
          <a:xfrm>
            <a:off x="625392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1" name="Google Shape;250;p2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12" name="Google Shape;251;p2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252;p2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4" name="Google Shape;253;p2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15" name="Google Shape;254;p2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Google Shape;255;p2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1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132;p1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2143440" y="3457080"/>
            <a:ext cx="4856760" cy="4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oogle Shape;135;p1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57" name="Google Shape;136;p1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137;p1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9" name="Google Shape;138;p1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60" name="Google Shape;139;p1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Google Shape;140;p1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152;p16"/>
          <p:cNvSpPr/>
          <p:nvPr/>
        </p:nvSpPr>
        <p:spPr>
          <a:xfrm>
            <a:off x="720000" y="55116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11880" y="1294200"/>
            <a:ext cx="3791520" cy="15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1" name="Google Shape;155;p1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02" name="Google Shape;156;p1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57;p1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4" name="Google Shape;158;p1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05" name="Google Shape;159;p1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Google Shape;160;p1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63;p7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1056600" y="1598400"/>
            <a:ext cx="3491640" cy="259524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7" name="Google Shape;66;p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48" name="Google Shape;67;p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68;p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0" name="Google Shape;69;p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51" name="Google Shape;70;p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Google Shape;71;p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1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92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4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95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257;p23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024920" y="97596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title"/>
          </p:nvPr>
        </p:nvSpPr>
        <p:spPr>
          <a:xfrm>
            <a:off x="2138400" y="211500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title"/>
          </p:nvPr>
        </p:nvSpPr>
        <p:spPr>
          <a:xfrm>
            <a:off x="3251880" y="327888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8" name="Google Shape;264;p2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39" name="Google Shape;265;p2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266;p2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1" name="Google Shape;267;p2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842" name="Google Shape;268;p2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Google Shape;269;p2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;p4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189080"/>
            <a:ext cx="7703640" cy="33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33;p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9" name="Google Shape;34;p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5;p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" name="Google Shape;36;p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2" name="Google Shape;37;p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Google Shape;38;p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271;p2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948600" y="947520"/>
            <a:ext cx="42836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Google Shape;275;p24"/>
          <p:cNvSpPr/>
          <p:nvPr/>
        </p:nvSpPr>
        <p:spPr>
          <a:xfrm>
            <a:off x="948600" y="3511080"/>
            <a:ext cx="6139080" cy="61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1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 including icons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1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 and infographics &amp; images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en-US" sz="1200" spc="-1" strike="noStrike">
              <a:latin typeface="DejaVu Sans"/>
            </a:endParaRPr>
          </a:p>
        </p:txBody>
      </p:sp>
      <p:grpSp>
        <p:nvGrpSpPr>
          <p:cNvPr id="884" name="Google Shape;276;p2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85" name="Google Shape;277;p2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278;p2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7" name="Google Shape;279;p2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888" name="Google Shape;280;p2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Google Shape;281;p2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188;p19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574128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9" name="Google Shape;195;p1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0" name="Google Shape;196;p1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97;p1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2" name="Google Shape;198;p1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33" name="Google Shape;199;p1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Google Shape;200;p1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172;p18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574128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4" name="Google Shape;181;p1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75" name="Google Shape;182;p1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83;p1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7" name="Google Shape;184;p1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78" name="Google Shape;185;p1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Google Shape;186;p1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9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00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02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03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0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54;p6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2036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4" name="Google Shape;56;p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45" name="Google Shape;57;p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58;p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7" name="Google Shape;59;p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48" name="Google Shape;60;p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61;p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52;p16"/>
          <p:cNvSpPr/>
          <p:nvPr/>
        </p:nvSpPr>
        <p:spPr>
          <a:xfrm>
            <a:off x="720000" y="55116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511880" y="1294200"/>
            <a:ext cx="3791520" cy="152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9" name="Google Shape;155;p1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90" name="Google Shape;156;p1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57;p1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2" name="Google Shape;158;p1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93" name="Google Shape;159;p1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Google Shape;160;p1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4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235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7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238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9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280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2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283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6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11;p13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PlaceHolder 1"/>
          <p:cNvSpPr>
            <a:spLocks noGrp="1"/>
          </p:cNvSpPr>
          <p:nvPr>
            <p:ph type="title"/>
          </p:nvPr>
        </p:nvSpPr>
        <p:spPr>
          <a:xfrm>
            <a:off x="2138760" y="152316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4" name="PlaceHolder 2"/>
          <p:cNvSpPr>
            <a:spLocks noGrp="1"/>
          </p:cNvSpPr>
          <p:nvPr>
            <p:ph type="title"/>
          </p:nvPr>
        </p:nvSpPr>
        <p:spPr>
          <a:xfrm>
            <a:off x="123552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 type="title"/>
          </p:nvPr>
        </p:nvSpPr>
        <p:spPr>
          <a:xfrm>
            <a:off x="5572080" y="152316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6" name="PlaceHolder 4"/>
          <p:cNvSpPr>
            <a:spLocks noGrp="1"/>
          </p:cNvSpPr>
          <p:nvPr>
            <p:ph type="title"/>
          </p:nvPr>
        </p:nvSpPr>
        <p:spPr>
          <a:xfrm>
            <a:off x="473544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5a083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5"/>
          <p:cNvSpPr>
            <a:spLocks noGrp="1"/>
          </p:cNvSpPr>
          <p:nvPr>
            <p:ph type="title"/>
          </p:nvPr>
        </p:nvSpPr>
        <p:spPr>
          <a:xfrm>
            <a:off x="2138760" y="307008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6"/>
          <p:cNvSpPr>
            <a:spLocks noGrp="1"/>
          </p:cNvSpPr>
          <p:nvPr>
            <p:ph type="title"/>
          </p:nvPr>
        </p:nvSpPr>
        <p:spPr>
          <a:xfrm>
            <a:off x="123552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07a88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7"/>
          <p:cNvSpPr>
            <a:spLocks noGrp="1"/>
          </p:cNvSpPr>
          <p:nvPr>
            <p:ph type="title"/>
          </p:nvPr>
        </p:nvSpPr>
        <p:spPr>
          <a:xfrm>
            <a:off x="5572080" y="307008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0" name="PlaceHolder 8"/>
          <p:cNvSpPr>
            <a:spLocks noGrp="1"/>
          </p:cNvSpPr>
          <p:nvPr>
            <p:ph type="title"/>
          </p:nvPr>
        </p:nvSpPr>
        <p:spPr>
          <a:xfrm>
            <a:off x="473544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24bfeb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2" name="Google Shape;125;p1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333" name="Google Shape;126;p1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27;p1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5" name="Google Shape;128;p1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336" name="Google Shape;129;p1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Google Shape;130;p1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3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2;p1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2143440" y="3457080"/>
            <a:ext cx="4856760" cy="4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7" name="Google Shape;135;p1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378" name="Google Shape;136;p1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137;p1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0" name="Google Shape;138;p1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381" name="Google Shape;139;p1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Google Shape;140;p1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2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23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25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26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40;p5"/>
          <p:cNvSpPr/>
          <p:nvPr/>
        </p:nvSpPr>
        <p:spPr>
          <a:xfrm>
            <a:off x="72000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Google Shape;41;p5"/>
          <p:cNvSpPr/>
          <p:nvPr/>
        </p:nvSpPr>
        <p:spPr>
          <a:xfrm>
            <a:off x="462096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8" name="Google Shape;47;p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69" name="Google Shape;48;p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49;p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71" name="Google Shape;50;p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72" name="Google Shape;51;p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Google Shape;52;p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3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514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6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517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8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559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1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562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3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04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06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07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4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5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9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9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9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9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236;p22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PlaceHolder 1"/>
          <p:cNvSpPr>
            <a:spLocks noGrp="1"/>
          </p:cNvSpPr>
          <p:nvPr>
            <p:ph type="title"/>
          </p:nvPr>
        </p:nvSpPr>
        <p:spPr>
          <a:xfrm>
            <a:off x="125748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8" name="PlaceHolder 2"/>
          <p:cNvSpPr>
            <a:spLocks noGrp="1"/>
          </p:cNvSpPr>
          <p:nvPr>
            <p:ph type="title"/>
          </p:nvPr>
        </p:nvSpPr>
        <p:spPr>
          <a:xfrm>
            <a:off x="375588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3"/>
          <p:cNvSpPr>
            <a:spLocks noGrp="1"/>
          </p:cNvSpPr>
          <p:nvPr>
            <p:ph type="title"/>
          </p:nvPr>
        </p:nvSpPr>
        <p:spPr>
          <a:xfrm>
            <a:off x="125748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0" name="PlaceHolder 4"/>
          <p:cNvSpPr>
            <a:spLocks noGrp="1"/>
          </p:cNvSpPr>
          <p:nvPr>
            <p:ph type="title"/>
          </p:nvPr>
        </p:nvSpPr>
        <p:spPr>
          <a:xfrm>
            <a:off x="375588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5"/>
          <p:cNvSpPr>
            <a:spLocks noGrp="1"/>
          </p:cNvSpPr>
          <p:nvPr>
            <p:ph type="title"/>
          </p:nvPr>
        </p:nvSpPr>
        <p:spPr>
          <a:xfrm>
            <a:off x="6253920" y="135144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2" name="PlaceHolder 6"/>
          <p:cNvSpPr>
            <a:spLocks noGrp="1"/>
          </p:cNvSpPr>
          <p:nvPr>
            <p:ph type="title"/>
          </p:nvPr>
        </p:nvSpPr>
        <p:spPr>
          <a:xfrm>
            <a:off x="6253920" y="3058560"/>
            <a:ext cx="1829880" cy="6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4" name="Google Shape;250;p2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745" name="Google Shape;251;p2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Google Shape;252;p2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47" name="Google Shape;253;p2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748" name="Google Shape;254;p2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Google Shape;255;p2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5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1;p13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138760" y="152316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23552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5572080" y="152316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73544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5a083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title"/>
          </p:nvPr>
        </p:nvSpPr>
        <p:spPr>
          <a:xfrm>
            <a:off x="2138760" y="307008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title"/>
          </p:nvPr>
        </p:nvSpPr>
        <p:spPr>
          <a:xfrm>
            <a:off x="123552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07a88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title"/>
          </p:nvPr>
        </p:nvSpPr>
        <p:spPr>
          <a:xfrm>
            <a:off x="5572080" y="3070080"/>
            <a:ext cx="2336040" cy="51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title"/>
          </p:nvPr>
        </p:nvSpPr>
        <p:spPr>
          <a:xfrm>
            <a:off x="473544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24bfeb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Google Shape;125;p1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6" name="Google Shape;126;p1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127;p1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" name="Google Shape;128;p1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9" name="Google Shape;129;p1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Google Shape;130;p1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1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2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3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794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96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797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8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839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41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842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3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884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86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887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8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2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3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3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7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7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1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01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2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02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06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6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06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8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109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1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112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3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9;p3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48600" y="1893960"/>
            <a:ext cx="3935880" cy="149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948600" y="1051920"/>
            <a:ext cx="1625040" cy="841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oogle Shape;23;p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2" name="Google Shape;24;p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25;p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" name="Google Shape;26;p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5" name="Google Shape;27;p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Google Shape;28;p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6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37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40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02;p20"/>
          <p:cNvSpPr/>
          <p:nvPr/>
        </p:nvSpPr>
        <p:spPr>
          <a:xfrm>
            <a:off x="72360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dist="19080" dir="5400000" blurRad="5724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Google Shape;203;p20"/>
          <p:cNvSpPr/>
          <p:nvPr/>
        </p:nvSpPr>
        <p:spPr>
          <a:xfrm>
            <a:off x="331956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dist="19080" dir="5400000" blurRad="5724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" name="Google Shape;204;p20"/>
          <p:cNvSpPr/>
          <p:nvPr/>
        </p:nvSpPr>
        <p:spPr>
          <a:xfrm>
            <a:off x="591588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dist="19080" dir="5400000" blurRad="5724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92080" y="2553120"/>
            <a:ext cx="2175840" cy="4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484080" y="2553120"/>
            <a:ext cx="2175840" cy="4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title"/>
          </p:nvPr>
        </p:nvSpPr>
        <p:spPr>
          <a:xfrm>
            <a:off x="6071400" y="2553480"/>
            <a:ext cx="2175840" cy="4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454068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6" name="Google Shape;212;p20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87" name="Google Shape;213;p20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214;p20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" name="Google Shape;215;p20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90" name="Google Shape;216;p20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Google Shape;217;p20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42440" y="1242360"/>
            <a:ext cx="2920320" cy="26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0" name="Google Shape;93;p10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31" name="Google Shape;94;p10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95;p10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3" name="Google Shape;96;p10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334" name="Google Shape;97;p10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Google Shape;98;p10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54;p6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20360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5" name="Google Shape;56;p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76" name="Google Shape;57;p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58;p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8" name="Google Shape;59;p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379" name="Google Shape;60;p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61;p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3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8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3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8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4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397;p31"/>
          <p:cNvSpPr txBox="1"/>
          <p:nvPr/>
        </p:nvSpPr>
        <p:spPr>
          <a:xfrm>
            <a:off x="926280" y="3090600"/>
            <a:ext cx="2966040" cy="42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e2e2e2"/>
                </a:solidFill>
                <a:latin typeface="Fira Code Light"/>
                <a:ea typeface="Fira Code Light"/>
              </a:rPr>
              <a:t>Class 6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52" name="Google Shape;398;p3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153" name="Google Shape;399;p31"/>
          <p:cNvSpPr txBox="1"/>
          <p:nvPr/>
        </p:nvSpPr>
        <p:spPr>
          <a:xfrm>
            <a:off x="926280" y="1317240"/>
            <a:ext cx="4087440" cy="160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e2e2e2"/>
                </a:solidFill>
                <a:latin typeface="Oswald"/>
                <a:ea typeface="Oswald"/>
              </a:rPr>
              <a:t>JPMC - EIS </a:t>
            </a:r>
            <a:br/>
            <a:r>
              <a:rPr b="1" lang="en" sz="3200" spc="-1" strike="noStrike">
                <a:solidFill>
                  <a:srgbClr val="e2e2e2"/>
                </a:solidFill>
                <a:latin typeface="Oswald"/>
                <a:ea typeface="Oswald"/>
              </a:rPr>
              <a:t>Code Academy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4" name="Google Shape;400;p31"/>
          <p:cNvGrpSpPr/>
          <p:nvPr/>
        </p:nvGrpSpPr>
        <p:grpSpPr>
          <a:xfrm>
            <a:off x="5375160" y="1818000"/>
            <a:ext cx="2223720" cy="1884240"/>
            <a:chOff x="5375160" y="1818000"/>
            <a:chExt cx="2223720" cy="1884240"/>
          </a:xfrm>
        </p:grpSpPr>
        <p:sp>
          <p:nvSpPr>
            <p:cNvPr id="2155" name="Google Shape;401;p31"/>
            <p:cNvSpPr/>
            <p:nvPr/>
          </p:nvSpPr>
          <p:spPr>
            <a:xfrm>
              <a:off x="6274080" y="3298320"/>
              <a:ext cx="425880" cy="396360"/>
            </a:xfrm>
            <a:custGeom>
              <a:avLst/>
              <a:gdLst/>
              <a:ah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Google Shape;402;p31"/>
            <p:cNvSpPr/>
            <p:nvPr/>
          </p:nvSpPr>
          <p:spPr>
            <a:xfrm>
              <a:off x="6154200" y="3665520"/>
              <a:ext cx="665640" cy="36720"/>
            </a:xfrm>
            <a:custGeom>
              <a:avLst/>
              <a:gdLst/>
              <a:ah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rgbClr val="e07a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Google Shape;403;p31"/>
            <p:cNvSpPr/>
            <p:nvPr/>
          </p:nvSpPr>
          <p:spPr>
            <a:xfrm>
              <a:off x="6274080" y="3303360"/>
              <a:ext cx="425880" cy="126360"/>
            </a:xfrm>
            <a:custGeom>
              <a:avLst/>
              <a:gdLst/>
              <a:ah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rgbClr val="e07a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Google Shape;404;p31"/>
            <p:cNvSpPr/>
            <p:nvPr/>
          </p:nvSpPr>
          <p:spPr>
            <a:xfrm>
              <a:off x="5375160" y="3097440"/>
              <a:ext cx="2223720" cy="218160"/>
            </a:xfrm>
            <a:custGeom>
              <a:avLst/>
              <a:gdLst/>
              <a:ah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Google Shape;405;p31"/>
            <p:cNvSpPr/>
            <p:nvPr/>
          </p:nvSpPr>
          <p:spPr>
            <a:xfrm>
              <a:off x="5375160" y="1818000"/>
              <a:ext cx="2223720" cy="1288800"/>
            </a:xfrm>
            <a:custGeom>
              <a:avLst/>
              <a:gdLst/>
              <a:ah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Google Shape;406;p31"/>
            <p:cNvSpPr/>
            <p:nvPr/>
          </p:nvSpPr>
          <p:spPr>
            <a:xfrm>
              <a:off x="5434200" y="1871280"/>
              <a:ext cx="2105280" cy="1171440"/>
            </a:xfrm>
            <a:custGeom>
              <a:avLst/>
              <a:gdLst/>
              <a:ah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1" name="Google Shape;407;p31"/>
            <p:cNvSpPr/>
            <p:nvPr/>
          </p:nvSpPr>
          <p:spPr>
            <a:xfrm>
              <a:off x="5527080" y="1968480"/>
              <a:ext cx="677160" cy="476280"/>
            </a:xfrm>
            <a:custGeom>
              <a:avLst/>
              <a:gdLst/>
              <a:ah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Google Shape;408;p31"/>
            <p:cNvSpPr/>
            <p:nvPr/>
          </p:nvSpPr>
          <p:spPr>
            <a:xfrm>
              <a:off x="5527080" y="2498040"/>
              <a:ext cx="1407240" cy="476280"/>
            </a:xfrm>
            <a:custGeom>
              <a:avLst/>
              <a:gdLst/>
              <a:ah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3" name="Google Shape;409;p31"/>
            <p:cNvSpPr/>
            <p:nvPr/>
          </p:nvSpPr>
          <p:spPr>
            <a:xfrm>
              <a:off x="6257520" y="1968480"/>
              <a:ext cx="677160" cy="476280"/>
            </a:xfrm>
            <a:custGeom>
              <a:avLst/>
              <a:gdLst/>
              <a:ah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4" name="Google Shape;410;p31"/>
            <p:cNvSpPr/>
            <p:nvPr/>
          </p:nvSpPr>
          <p:spPr>
            <a:xfrm>
              <a:off x="7002360" y="1968480"/>
              <a:ext cx="479160" cy="221040"/>
            </a:xfrm>
            <a:custGeom>
              <a:avLst/>
              <a:gdLst/>
              <a:ah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5" name="Google Shape;411;p31"/>
            <p:cNvSpPr/>
            <p:nvPr/>
          </p:nvSpPr>
          <p:spPr>
            <a:xfrm>
              <a:off x="7002360" y="2241360"/>
              <a:ext cx="479160" cy="732960"/>
            </a:xfrm>
            <a:custGeom>
              <a:avLst/>
              <a:gdLst/>
              <a:ah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66" name="Google Shape;412;p31"/>
          <p:cNvGrpSpPr/>
          <p:nvPr/>
        </p:nvGrpSpPr>
        <p:grpSpPr>
          <a:xfrm>
            <a:off x="7118280" y="1435680"/>
            <a:ext cx="794880" cy="625680"/>
            <a:chOff x="7118280" y="1435680"/>
            <a:chExt cx="794880" cy="625680"/>
          </a:xfrm>
        </p:grpSpPr>
        <p:sp>
          <p:nvSpPr>
            <p:cNvPr id="2167" name="Google Shape;413;p31"/>
            <p:cNvSpPr/>
            <p:nvPr/>
          </p:nvSpPr>
          <p:spPr>
            <a:xfrm>
              <a:off x="7118280" y="1435680"/>
              <a:ext cx="794880" cy="625680"/>
            </a:xfrm>
            <a:custGeom>
              <a:avLst/>
              <a:gdLst/>
              <a:ah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8" name="Google Shape;414;p31"/>
            <p:cNvGrpSpPr/>
            <p:nvPr/>
          </p:nvGrpSpPr>
          <p:grpSpPr>
            <a:xfrm>
              <a:off x="7173360" y="1551600"/>
              <a:ext cx="594000" cy="276840"/>
              <a:chOff x="7173360" y="1551600"/>
              <a:chExt cx="594000" cy="276840"/>
            </a:xfrm>
          </p:grpSpPr>
          <p:sp>
            <p:nvSpPr>
              <p:cNvPr id="2169" name="Google Shape;415;p31"/>
              <p:cNvSpPr/>
              <p:nvPr/>
            </p:nvSpPr>
            <p:spPr>
              <a:xfrm>
                <a:off x="7173360" y="1551600"/>
                <a:ext cx="267840" cy="34920"/>
              </a:xfrm>
              <a:custGeom>
                <a:avLst/>
                <a:gdLst/>
                <a:ah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0" name="Google Shape;416;p31"/>
              <p:cNvSpPr/>
              <p:nvPr/>
            </p:nvSpPr>
            <p:spPr>
              <a:xfrm>
                <a:off x="7173360" y="1633680"/>
                <a:ext cx="594000" cy="34920"/>
              </a:xfrm>
              <a:custGeom>
                <a:avLst/>
                <a:gdLst/>
                <a:ah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1" name="Google Shape;417;p31"/>
              <p:cNvSpPr/>
              <p:nvPr/>
            </p:nvSpPr>
            <p:spPr>
              <a:xfrm>
                <a:off x="7173360" y="1713600"/>
                <a:ext cx="594000" cy="34920"/>
              </a:xfrm>
              <a:custGeom>
                <a:avLst/>
                <a:gdLst/>
                <a:ah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2" name="Google Shape;418;p31"/>
              <p:cNvSpPr/>
              <p:nvPr/>
            </p:nvSpPr>
            <p:spPr>
              <a:xfrm>
                <a:off x="7173360" y="1793520"/>
                <a:ext cx="496440" cy="34920"/>
              </a:xfrm>
              <a:custGeom>
                <a:avLst/>
                <a:gdLst/>
                <a:ah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73" name="Google Shape;419;p3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174" name="Google Shape;420;p3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Google Shape;421;p3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Google Shape;422;p3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7" name="Google Shape;423;p31"/>
          <p:cNvGrpSpPr/>
          <p:nvPr/>
        </p:nvGrpSpPr>
        <p:grpSpPr>
          <a:xfrm>
            <a:off x="5055480" y="2845440"/>
            <a:ext cx="633240" cy="733680"/>
            <a:chOff x="5055480" y="2845440"/>
            <a:chExt cx="633240" cy="733680"/>
          </a:xfrm>
        </p:grpSpPr>
        <p:grpSp>
          <p:nvGrpSpPr>
            <p:cNvPr id="2178" name="Google Shape;424;p31"/>
            <p:cNvGrpSpPr/>
            <p:nvPr/>
          </p:nvGrpSpPr>
          <p:grpSpPr>
            <a:xfrm>
              <a:off x="5055480" y="2845440"/>
              <a:ext cx="633240" cy="733680"/>
              <a:chOff x="5055480" y="2845440"/>
              <a:chExt cx="633240" cy="733680"/>
            </a:xfrm>
          </p:grpSpPr>
          <p:sp>
            <p:nvSpPr>
              <p:cNvPr id="2179" name="Google Shape;425;p31"/>
              <p:cNvSpPr/>
              <p:nvPr/>
            </p:nvSpPr>
            <p:spPr>
              <a:xfrm>
                <a:off x="5055480" y="2845440"/>
                <a:ext cx="633240" cy="733680"/>
              </a:xfrm>
              <a:prstGeom prst="roundRect">
                <a:avLst>
                  <a:gd name="adj" fmla="val 18711"/>
                </a:avLst>
              </a:prstGeom>
              <a:gradFill rotWithShape="0">
                <a:gsLst>
                  <a:gs pos="0">
                    <a:srgbClr val="ffffff">
                      <a:alpha val="86274"/>
                    </a:srgbClr>
                  </a:gs>
                  <a:gs pos="100000">
                    <a:srgbClr val="c5c7f4">
                      <a:alpha val="86274"/>
                    </a:srgbClr>
                  </a:gs>
                </a:gsLst>
                <a:lin ang="5400000"/>
              </a:gradFill>
              <a:ln w="0">
                <a:noFill/>
              </a:ln>
              <a:effectLst>
                <a:outerShdw dist="19080" dir="5400000" blurRad="57240">
                  <a:srgbClr val="1e1e2c">
                    <a:alpha val="29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80" name="Google Shape;426;p31"/>
              <p:cNvGrpSpPr/>
              <p:nvPr/>
            </p:nvGrpSpPr>
            <p:grpSpPr>
              <a:xfrm>
                <a:off x="5220000" y="2931480"/>
                <a:ext cx="304200" cy="311040"/>
                <a:chOff x="5220000" y="2931480"/>
                <a:chExt cx="304200" cy="311040"/>
              </a:xfrm>
            </p:grpSpPr>
            <p:sp>
              <p:nvSpPr>
                <p:cNvPr id="2181" name="Google Shape;427;p31"/>
                <p:cNvSpPr/>
                <p:nvPr/>
              </p:nvSpPr>
              <p:spPr>
                <a:xfrm>
                  <a:off x="5220000" y="2931480"/>
                  <a:ext cx="304200" cy="304200"/>
                </a:xfrm>
                <a:custGeom>
                  <a:avLst/>
                  <a:gdLst/>
                  <a:ahLst/>
                  <a:rect l="l" t="t" r="r" b="b"/>
                  <a:pathLst>
                    <a:path w="14203" h="14209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rgbClr val="e07a8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2" name="Google Shape;428;p31"/>
                <p:cNvSpPr/>
                <p:nvPr/>
              </p:nvSpPr>
              <p:spPr>
                <a:xfrm>
                  <a:off x="5322240" y="2976120"/>
                  <a:ext cx="99360" cy="99360"/>
                </a:xfrm>
                <a:custGeom>
                  <a:avLst/>
                  <a:gdLst/>
                  <a:ahLst/>
                  <a:rect l="l" t="t" r="r" b="b"/>
                  <a:pathLst>
                    <a:path w="4656" h="465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83" name="Google Shape;429;p31"/>
                <p:cNvSpPr/>
                <p:nvPr/>
              </p:nvSpPr>
              <p:spPr>
                <a:xfrm>
                  <a:off x="5267160" y="3120120"/>
                  <a:ext cx="209520" cy="122400"/>
                </a:xfrm>
                <a:custGeom>
                  <a:avLst/>
                  <a:gdLst/>
                  <a:ahLst/>
                  <a:rect l="l" t="t" r="r" b="b"/>
                  <a:pathLst>
                    <a:path w="9793" h="5727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184" name="Google Shape;430;p31"/>
            <p:cNvGrpSpPr/>
            <p:nvPr/>
          </p:nvGrpSpPr>
          <p:grpSpPr>
            <a:xfrm>
              <a:off x="5195520" y="3312000"/>
              <a:ext cx="351720" cy="169200"/>
              <a:chOff x="5195520" y="3312000"/>
              <a:chExt cx="351720" cy="169200"/>
            </a:xfrm>
          </p:grpSpPr>
          <p:sp>
            <p:nvSpPr>
              <p:cNvPr id="2185" name="Google Shape;431;p31"/>
              <p:cNvSpPr/>
              <p:nvPr/>
            </p:nvSpPr>
            <p:spPr>
              <a:xfrm>
                <a:off x="5195520" y="3312000"/>
                <a:ext cx="35172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6" name="Google Shape;432;p31"/>
              <p:cNvSpPr/>
              <p:nvPr/>
            </p:nvSpPr>
            <p:spPr>
              <a:xfrm>
                <a:off x="5195520" y="3378240"/>
                <a:ext cx="35172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7" name="Google Shape;433;p31"/>
              <p:cNvSpPr/>
              <p:nvPr/>
            </p:nvSpPr>
            <p:spPr>
              <a:xfrm>
                <a:off x="5255640" y="3444480"/>
                <a:ext cx="23148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88" name="Google Shape;434;p31"/>
          <p:cNvGrpSpPr/>
          <p:nvPr/>
        </p:nvGrpSpPr>
        <p:grpSpPr>
          <a:xfrm>
            <a:off x="7427160" y="2464920"/>
            <a:ext cx="694440" cy="494640"/>
            <a:chOff x="7427160" y="2464920"/>
            <a:chExt cx="694440" cy="494640"/>
          </a:xfrm>
        </p:grpSpPr>
        <p:sp>
          <p:nvSpPr>
            <p:cNvPr id="2189" name="Google Shape;435;p31"/>
            <p:cNvSpPr/>
            <p:nvPr/>
          </p:nvSpPr>
          <p:spPr>
            <a:xfrm rot="16198200">
              <a:off x="7527240" y="2364840"/>
              <a:ext cx="494280" cy="6940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Google Shape;436;p31"/>
            <p:cNvSpPr/>
            <p:nvPr/>
          </p:nvSpPr>
          <p:spPr>
            <a:xfrm>
              <a:off x="7494480" y="2678760"/>
              <a:ext cx="560160" cy="240840"/>
            </a:xfrm>
            <a:custGeom>
              <a:avLst/>
              <a:gdLst/>
              <a:ahLst/>
              <a:rect l="l" t="t" r="r" b="b"/>
              <a:pathLst>
                <a:path w="28015" h="14176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8d90e1"/>
                </a:gs>
                <a:gs pos="100000">
                  <a:srgbClr val="7e3bb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Google Shape;437;p31"/>
            <p:cNvSpPr/>
            <p:nvPr/>
          </p:nvSpPr>
          <p:spPr>
            <a:xfrm>
              <a:off x="7866720" y="2523600"/>
              <a:ext cx="123840" cy="123840"/>
            </a:xfrm>
            <a:custGeom>
              <a:avLst/>
              <a:gdLst/>
              <a:ahLst/>
              <a:rect l="l" t="t" r="r" b="b"/>
              <a:pathLst>
                <a:path w="4416" h="4417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2" name="Google Shape;438;p31"/>
          <p:cNvGrpSpPr/>
          <p:nvPr/>
        </p:nvGrpSpPr>
        <p:grpSpPr>
          <a:xfrm>
            <a:off x="5159520" y="1731600"/>
            <a:ext cx="999000" cy="250920"/>
            <a:chOff x="5159520" y="1731600"/>
            <a:chExt cx="999000" cy="250920"/>
          </a:xfrm>
        </p:grpSpPr>
        <p:sp>
          <p:nvSpPr>
            <p:cNvPr id="2193" name="Google Shape;439;p31"/>
            <p:cNvSpPr/>
            <p:nvPr/>
          </p:nvSpPr>
          <p:spPr>
            <a:xfrm rot="16200000">
              <a:off x="5533560" y="1357560"/>
              <a:ext cx="250920" cy="99900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Google Shape;440;p31"/>
            <p:cNvSpPr/>
            <p:nvPr/>
          </p:nvSpPr>
          <p:spPr>
            <a:xfrm rot="16200000">
              <a:off x="523296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Google Shape;441;p31"/>
            <p:cNvSpPr/>
            <p:nvPr/>
          </p:nvSpPr>
          <p:spPr>
            <a:xfrm rot="16200000">
              <a:off x="546408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Google Shape;442;p31"/>
            <p:cNvSpPr/>
            <p:nvPr/>
          </p:nvSpPr>
          <p:spPr>
            <a:xfrm rot="16200000">
              <a:off x="569484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Google Shape;443;p31"/>
            <p:cNvSpPr/>
            <p:nvPr/>
          </p:nvSpPr>
          <p:spPr>
            <a:xfrm rot="16200000">
              <a:off x="592596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 w="0">
              <a:noFill/>
            </a:ln>
            <a:effectLst>
              <a:outerShdw dist="19080" dir="5400000" blurRad="57240">
                <a:srgbClr val="1e1e2c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8" name="Google Shape;444;p3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199" name="Google Shape;445;p3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0" name="Google Shape;446;p3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01" name="Google Shape;447;p3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02" name="Google Shape;448;p31"/>
              <p:cNvGrpSpPr/>
              <p:nvPr/>
            </p:nvGrpSpPr>
            <p:grpSpPr>
              <a:xfrm>
                <a:off x="319680" y="4466160"/>
                <a:ext cx="66240" cy="32400"/>
                <a:chOff x="319680" y="4466160"/>
                <a:chExt cx="66240" cy="32400"/>
              </a:xfrm>
            </p:grpSpPr>
            <p:sp>
              <p:nvSpPr>
                <p:cNvPr id="2203" name="Google Shape;449;p31"/>
                <p:cNvSpPr/>
                <p:nvPr/>
              </p:nvSpPr>
              <p:spPr>
                <a:xfrm>
                  <a:off x="31968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4" name="Google Shape;450;p31"/>
                <p:cNvSpPr/>
                <p:nvPr/>
              </p:nvSpPr>
              <p:spPr>
                <a:xfrm>
                  <a:off x="31968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05" name="Google Shape;451;p3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06" name="Google Shape;452;p3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7" name="Google Shape;453;p3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08" name="Google Shape;454;p31"/>
          <p:cNvSpPr/>
          <p:nvPr/>
        </p:nvSpPr>
        <p:spPr>
          <a:xfrm>
            <a:off x="1046160" y="400716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Google Shape;455;p3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210" name="Google Shape;456;p3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1" name="Google Shape;457;p3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Google Shape;458;p3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Google Shape;459;p3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494;p33_0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423" name="Google Shape;495;p 1_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24" name="Google Shape;496;p 1_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Google Shape;497;p 1_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Google Shape;498;p 1_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7" name="Google Shape;499;p 1_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28" name="Google Shape;500;p 1_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29" name="Google Shape;501;p 1_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30" name="Google Shape;502;p 1_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31" name="Google Shape;503;p 1_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32" name="Google Shape;504;p 1_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3" name="Google Shape;505;p 1_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34" name="Google Shape;506;p 1_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35" name="Google Shape;507;p 1_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6" name="Google Shape;508;p 1_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37" name="Google Shape;509;p 1_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438" name="Google Shape;510;p 1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Google Shape;511;p 1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Google Shape;512;p 1_1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24bfeb"/>
                </a:solidFill>
                <a:latin typeface="Oswald"/>
                <a:ea typeface="Oswald"/>
              </a:rPr>
              <a:t>03</a:t>
            </a:r>
            <a:br/>
            <a:r>
              <a:rPr b="1" lang="en" sz="4000" spc="-1" strike="noStrike">
                <a:solidFill>
                  <a:srgbClr val="24bfeb"/>
                </a:solidFill>
                <a:latin typeface="Oswald"/>
                <a:ea typeface="Oswald"/>
              </a:rPr>
              <a:t>Interfaces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41" name="Google Shape;517;p 1_1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442" name="Google Shape;518;p 1_1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Google Shape;519;p 1_1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4" name="Google Shape;520;p 1_1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Google Shape;521;p 1_1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Google Shape;522;p 1_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Google Shape;523;p 1_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Google Shape;524;p 1_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649;p36_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450" name="Google Shape;650;p36_3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51" name="Google Shape;651;p36_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Google Shape;652;p36_3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Google Shape;653;p36_3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4" name="Google Shape;654;p36_3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55" name="Google Shape;655;p36_3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6" name="Google Shape;656;p36_3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57" name="Google Shape;657;p36_3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58" name="Google Shape;658;p36_3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59" name="Google Shape;659;p36_3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60" name="Google Shape;660;p36_3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61" name="Google Shape;661;p36_3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62" name="Google Shape;662;p36_3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3" name="Google Shape;663;p36_3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64" name="Google Shape;664;p36_3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465" name="Google Shape;698;p36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6" name="Google Shape;699;p36_3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Google Shape;700;p36_3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8" name="Google Shape;701;p36_3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9" name="" descr=""/>
          <p:cNvPicPr/>
          <p:nvPr/>
        </p:nvPicPr>
        <p:blipFill>
          <a:blip r:embed="rId1"/>
          <a:stretch/>
        </p:blipFill>
        <p:spPr>
          <a:xfrm>
            <a:off x="219600" y="962280"/>
            <a:ext cx="8695800" cy="31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494;p33_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471" name="Google Shape;495;p 1_4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72" name="Google Shape;496;p 1_4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Google Shape;497;p 1_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Google Shape;498;p 1_4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5" name="Google Shape;499;p 1_4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76" name="Google Shape;500;p 1_4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7" name="Google Shape;501;p 1_4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78" name="Google Shape;502;p 1_4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79" name="Google Shape;503;p 1_4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80" name="Google Shape;504;p 1_4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81" name="Google Shape;505;p 1_4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82" name="Google Shape;506;p 1_4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83" name="Google Shape;507;p 1_4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4" name="Google Shape;508;p 1_4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85" name="Google Shape;509;p 1_4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486" name="Google Shape;510;p 1_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Google Shape;511;p 1_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Google Shape;512;p 1_4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e07a88"/>
                </a:solidFill>
                <a:latin typeface="Oswald"/>
                <a:ea typeface="Oswald"/>
              </a:rPr>
              <a:t>/04</a:t>
            </a:r>
            <a:br/>
            <a:r>
              <a:rPr b="1" lang="en" sz="4000" spc="-1" strike="noStrike">
                <a:solidFill>
                  <a:srgbClr val="e07a88"/>
                </a:solidFill>
                <a:latin typeface="Oswald"/>
                <a:ea typeface="Oswald"/>
              </a:rPr>
              <a:t>Polymorphism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9" name="Google Shape;517;p 1_4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490" name="Google Shape;518;p 1_4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Google Shape;519;p 1_4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2" name="Google Shape;520;p 1_4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Google Shape;521;p 1_4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Google Shape;522;p 1_4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Google Shape;523;p 1_4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Google Shape;524;p 1_4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649;p36_1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498" name="Google Shape;650;p36_1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99" name="Google Shape;651;p36_1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Google Shape;652;p36_1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Google Shape;653;p36_1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2" name="Google Shape;654;p36_1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03" name="Google Shape;655;p36_1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4" name="Google Shape;656;p36_1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05" name="Google Shape;657;p36_1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06" name="Google Shape;658;p36_1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07" name="Google Shape;659;p36_1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08" name="Google Shape;660;p36_1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509" name="Google Shape;661;p36_1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10" name="Google Shape;662;p36_1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1" name="Google Shape;663;p36_1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12" name="Google Shape;664;p36_1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513" name="Google Shape;698;p36_1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Google Shape;699;p36_1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Google Shape;700;p36_1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Google Shape;701;p36_1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7" name="" descr=""/>
          <p:cNvPicPr/>
          <p:nvPr/>
        </p:nvPicPr>
        <p:blipFill>
          <a:blip r:embed="rId1"/>
          <a:stretch/>
        </p:blipFill>
        <p:spPr>
          <a:xfrm>
            <a:off x="2031120" y="685800"/>
            <a:ext cx="505548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649;p36_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519" name="Google Shape;650;p36_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20" name="Google Shape;651;p36_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Google Shape;652;p36_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Google Shape;653;p36_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3" name="Google Shape;654;p36_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24" name="Google Shape;655;p36_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5" name="Google Shape;656;p36_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26" name="Google Shape;657;p36_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27" name="Google Shape;658;p36_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28" name="Google Shape;659;p36_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29" name="Google Shape;660;p36_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530" name="Google Shape;661;p36_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31" name="Google Shape;662;p36_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2" name="Google Shape;663;p36_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33" name="Google Shape;664;p36_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534" name="Google Shape;698;p36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Google Shape;699;p36_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Google Shape;700;p36_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Google Shape;701;p36_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8" name="" descr=""/>
          <p:cNvPicPr/>
          <p:nvPr/>
        </p:nvPicPr>
        <p:blipFill>
          <a:blip r:embed="rId1"/>
          <a:stretch/>
        </p:blipFill>
        <p:spPr>
          <a:xfrm>
            <a:off x="2743200" y="829080"/>
            <a:ext cx="351432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649;p36_2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540" name="Google Shape;650;p36_0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41" name="Google Shape;651;p36_0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Google Shape;652;p36_0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Google Shape;653;p36_0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44" name="Google Shape;654;p36_0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45" name="Google Shape;655;p36_0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46" name="Google Shape;656;p36_0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47" name="Google Shape;657;p36_0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48" name="Google Shape;658;p36_0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49" name="Google Shape;659;p36_0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50" name="Google Shape;660;p36_0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551" name="Google Shape;661;p36_0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52" name="Google Shape;662;p36_0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3" name="Google Shape;663;p36_0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54" name="Google Shape;664;p36_0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555" name="Google Shape;698;p36_0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Google Shape;699;p36_0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Google Shape;700;p36_0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Google Shape;701;p36_0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9" name="" descr=""/>
          <p:cNvPicPr/>
          <p:nvPr/>
        </p:nvPicPr>
        <p:blipFill>
          <a:blip r:embed="rId1"/>
          <a:stretch/>
        </p:blipFill>
        <p:spPr>
          <a:xfrm>
            <a:off x="1155600" y="766080"/>
            <a:ext cx="685800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494;p33_4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561" name="Google Shape;495;p 1_5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62" name="Google Shape;496;p 1_5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Google Shape;497;p 1_5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Google Shape;498;p 1_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5" name="Google Shape;499;p 1_5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66" name="Google Shape;500;p 1_5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67" name="Google Shape;501;p 1_5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68" name="Google Shape;502;p 1_5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569" name="Google Shape;503;p 1_5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70" name="Google Shape;504;p 1_5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71" name="Google Shape;505;p 1_5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572" name="Google Shape;506;p 1_5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73" name="Google Shape;507;p 1_5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4" name="Google Shape;508;p 1_5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75" name="Google Shape;509;p 1_5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576" name="Google Shape;510;p 1_5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7" name="Google Shape;511;p 1_5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8" name="Google Shape;512;p 1_5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24bfeb"/>
                </a:solidFill>
                <a:latin typeface="Oswald"/>
                <a:ea typeface="Oswald"/>
              </a:rPr>
              <a:t>¿?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9" name="Google Shape;517;p 1_5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580" name="Google Shape;518;p 1_5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1" name="Google Shape;519;p 1_5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2" name="Google Shape;520;p 1_5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Google Shape;521;p 1_5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4" name="Google Shape;522;p 1_5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5" name="Google Shape;523;p 1_5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6" name="Google Shape;524;p 1_5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494;p3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215" name="Google Shape;495;p 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16" name="Google Shape;496;p 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Google Shape;497;p 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Google Shape;498;p 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9" name="Google Shape;499;p 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20" name="Google Shape;500;p 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21" name="Google Shape;501;p 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22" name="Google Shape;502;p 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23" name="Google Shape;503;p 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24" name="Google Shape;504;p 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5" name="Google Shape;505;p 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26" name="Google Shape;506;p 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27" name="Google Shape;507;p 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8" name="Google Shape;508;p 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29" name="Google Shape;509;p 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230" name="Google Shape;510;p 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Google Shape;511;p 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Google Shape;512;p 1"/>
          <p:cNvSpPr txBox="1"/>
          <p:nvPr/>
        </p:nvSpPr>
        <p:spPr>
          <a:xfrm>
            <a:off x="1796400" y="1266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e2e2e2"/>
                </a:solidFill>
                <a:latin typeface="Oswald"/>
                <a:ea typeface="Oswald"/>
              </a:rPr>
              <a:t>POO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Google Shape;513;p 1"/>
          <p:cNvSpPr txBox="1"/>
          <p:nvPr/>
        </p:nvSpPr>
        <p:spPr>
          <a:xfrm>
            <a:off x="2450880" y="2569320"/>
            <a:ext cx="4242240" cy="89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r>
              <a:rPr b="0" lang="en-US" sz="1800" spc="-1" strike="noStrike">
                <a:latin typeface="Fira Code"/>
              </a:rPr>
              <a:t>Why?</a:t>
            </a:r>
            <a:endParaRPr b="0" lang="en-US" sz="1800" spc="-1" strike="noStrike">
              <a:latin typeface="DejaVu Sans"/>
            </a:endParaRPr>
          </a:p>
        </p:txBody>
      </p:sp>
      <p:grpSp>
        <p:nvGrpSpPr>
          <p:cNvPr id="2234" name="Google Shape;517;p 1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235" name="Google Shape;518;p 1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Google Shape;519;p 1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7" name="Google Shape;520;p 1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Google Shape;521;p 1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Google Shape;522;p 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Google Shape;523;p 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1" name="Google Shape;524;p 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529;p34"/>
          <p:cNvSpPr txBox="1"/>
          <p:nvPr/>
        </p:nvSpPr>
        <p:spPr>
          <a:xfrm>
            <a:off x="2138760" y="1523160"/>
            <a:ext cx="23360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3" name="Google Shape;530;p34"/>
          <p:cNvSpPr txBox="1"/>
          <p:nvPr/>
        </p:nvSpPr>
        <p:spPr>
          <a:xfrm>
            <a:off x="1235520" y="152316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a7d"/>
                </a:solidFill>
                <a:latin typeface="Oswald"/>
                <a:ea typeface="Oswald"/>
              </a:rPr>
              <a:t>/01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4" name="Google Shape;531;p34"/>
          <p:cNvSpPr txBox="1"/>
          <p:nvPr/>
        </p:nvSpPr>
        <p:spPr>
          <a:xfrm>
            <a:off x="2138760" y="203364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How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245" name="Google Shape;532;p34"/>
          <p:cNvSpPr txBox="1"/>
          <p:nvPr/>
        </p:nvSpPr>
        <p:spPr>
          <a:xfrm>
            <a:off x="5572080" y="1523160"/>
            <a:ext cx="23360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/Inheritance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6" name="Google Shape;533;p34"/>
          <p:cNvSpPr txBox="1"/>
          <p:nvPr/>
        </p:nvSpPr>
        <p:spPr>
          <a:xfrm>
            <a:off x="4735440" y="152316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5a083"/>
                </a:solidFill>
                <a:latin typeface="Oswald"/>
                <a:ea typeface="Oswald"/>
              </a:rPr>
              <a:t>/02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7" name="Google Shape;534;p34"/>
          <p:cNvSpPr txBox="1"/>
          <p:nvPr/>
        </p:nvSpPr>
        <p:spPr>
          <a:xfrm>
            <a:off x="5572080" y="203364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Why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248" name="Google Shape;535;p34"/>
          <p:cNvSpPr txBox="1"/>
          <p:nvPr/>
        </p:nvSpPr>
        <p:spPr>
          <a:xfrm>
            <a:off x="2138760" y="3070080"/>
            <a:ext cx="24332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/Polymorphism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Google Shape;536;p34"/>
          <p:cNvSpPr txBox="1"/>
          <p:nvPr/>
        </p:nvSpPr>
        <p:spPr>
          <a:xfrm>
            <a:off x="1235520" y="307008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07a88"/>
                </a:solidFill>
                <a:latin typeface="Oswald"/>
                <a:ea typeface="Oswald"/>
              </a:rPr>
              <a:t>/04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0" name="Google Shape;537;p34"/>
          <p:cNvSpPr txBox="1"/>
          <p:nvPr/>
        </p:nvSpPr>
        <p:spPr>
          <a:xfrm>
            <a:off x="2138760" y="358020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.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251" name="Google Shape;538;p34"/>
          <p:cNvSpPr txBox="1"/>
          <p:nvPr/>
        </p:nvSpPr>
        <p:spPr>
          <a:xfrm>
            <a:off x="5572080" y="3070080"/>
            <a:ext cx="2428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/Interfaces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" name="Google Shape;539;p34"/>
          <p:cNvSpPr txBox="1"/>
          <p:nvPr/>
        </p:nvSpPr>
        <p:spPr>
          <a:xfrm>
            <a:off x="4735440" y="307008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24bfeb"/>
                </a:solidFill>
                <a:latin typeface="Oswald"/>
                <a:ea typeface="Oswald"/>
              </a:rPr>
              <a:t>/03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" name="Google Shape;540;p34"/>
          <p:cNvSpPr txBox="1"/>
          <p:nvPr/>
        </p:nvSpPr>
        <p:spPr>
          <a:xfrm>
            <a:off x="5572080" y="358020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.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254" name="Google Shape;541;p34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/TABLE OF CONTENTS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Google Shape;542;p34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256" name="Google Shape;543;p34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57" name="Google Shape;544;p34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Google Shape;545;p3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Google Shape;546;p34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0" name="Google Shape;547;p34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61" name="Google Shape;548;p34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62" name="Google Shape;549;p34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63" name="Google Shape;550;p34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64" name="Google Shape;551;p34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65" name="Google Shape;552;p34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6" name="Google Shape;553;p34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67" name="Google Shape;554;p34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68" name="Google Shape;555;p34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9" name="Google Shape;556;p34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70" name="Google Shape;557;p34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1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271" name="Google Shape;558;p34"/>
          <p:cNvSpPr/>
          <p:nvPr/>
        </p:nvSpPr>
        <p:spPr>
          <a:xfrm>
            <a:off x="8176680" y="3529080"/>
            <a:ext cx="3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2" name="Google Shape;559;p34"/>
          <p:cNvSpPr/>
          <p:nvPr/>
        </p:nvSpPr>
        <p:spPr>
          <a:xfrm>
            <a:off x="1862640" y="23022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3" name="Google Shape;560;p34"/>
          <p:cNvSpPr/>
          <p:nvPr/>
        </p:nvSpPr>
        <p:spPr>
          <a:xfrm>
            <a:off x="1862640" y="38232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4" name="Google Shape;561;p34"/>
          <p:cNvSpPr/>
          <p:nvPr/>
        </p:nvSpPr>
        <p:spPr>
          <a:xfrm>
            <a:off x="5343120" y="23022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5" name="Google Shape;562;p34"/>
          <p:cNvSpPr/>
          <p:nvPr/>
        </p:nvSpPr>
        <p:spPr>
          <a:xfrm>
            <a:off x="5343120" y="38232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6" name="Google Shape;563;p3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7" name="Google Shape;564;p34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8" name="Google Shape;565;p34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9" name="Google Shape;566;p34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80" name="Google Shape;567;p34"/>
          <p:cNvGrpSpPr/>
          <p:nvPr/>
        </p:nvGrpSpPr>
        <p:grpSpPr>
          <a:xfrm>
            <a:off x="7819200" y="752400"/>
            <a:ext cx="604440" cy="147240"/>
            <a:chOff x="7819200" y="752400"/>
            <a:chExt cx="604440" cy="147240"/>
          </a:xfrm>
        </p:grpSpPr>
        <p:sp>
          <p:nvSpPr>
            <p:cNvPr id="2281" name="Google Shape;568;p34"/>
            <p:cNvSpPr/>
            <p:nvPr/>
          </p:nvSpPr>
          <p:spPr>
            <a:xfrm>
              <a:off x="82764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dist="19080" dir="5400000" blurRad="5724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Google Shape;569;p34"/>
            <p:cNvSpPr/>
            <p:nvPr/>
          </p:nvSpPr>
          <p:spPr>
            <a:xfrm>
              <a:off x="80478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dist="19080" dir="5400000" blurRad="5724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Google Shape;570;p34"/>
            <p:cNvSpPr/>
            <p:nvPr/>
          </p:nvSpPr>
          <p:spPr>
            <a:xfrm>
              <a:off x="78192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dist="19080" dir="5400000" blurRad="5724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649;p36_6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285" name="Google Shape;650;p36_7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86" name="Google Shape;651;p36_7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Google Shape;652;p36_7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Google Shape;653;p36_7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9" name="Google Shape;654;p36_7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90" name="Google Shape;655;p36_7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1" name="Google Shape;656;p36_7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92" name="Google Shape;657;p36_7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93" name="Google Shape;658;p36_7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94" name="Google Shape;659;p36_7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5" name="Google Shape;660;p36_7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96" name="Google Shape;661;p36_7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97" name="Google Shape;662;p36_7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8" name="Google Shape;663;p36_7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99" name="Google Shape;664;p36_7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300" name="Google Shape;698;p36_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1" name="Google Shape;699;p36_7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2" name="Google Shape;700;p36_7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3" name="Google Shape;701;p36_7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4" name="" descr=""/>
          <p:cNvPicPr/>
          <p:nvPr/>
        </p:nvPicPr>
        <p:blipFill>
          <a:blip r:embed="rId1"/>
          <a:stretch/>
        </p:blipFill>
        <p:spPr>
          <a:xfrm>
            <a:off x="2866680" y="561240"/>
            <a:ext cx="380952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494;p33_2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306" name="Google Shape;495;p 1_3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07" name="Google Shape;496;p 1_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Google Shape;497;p 1_3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Google Shape;498;p 1_3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10" name="Google Shape;499;p 1_3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11" name="Google Shape;500;p 1_3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2" name="Google Shape;501;p 1_3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13" name="Google Shape;502;p 1_3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14" name="Google Shape;503;p 1_3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15" name="Google Shape;504;p 1_3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6" name="Google Shape;505;p 1_3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17" name="Google Shape;506;p 1_3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18" name="Google Shape;507;p 1_3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9" name="Google Shape;508;p 1_3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20" name="Google Shape;509;p 1_3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321" name="Google Shape;510;p 1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Google Shape;511;p 1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Google Shape;512;p 1_3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ea7d"/>
                </a:solidFill>
                <a:latin typeface="Oswald"/>
                <a:ea typeface="Oswald"/>
              </a:rPr>
              <a:t>/01</a:t>
            </a:r>
            <a:br/>
            <a:r>
              <a:rPr b="1" lang="en" sz="4000" spc="-1" strike="noStrike">
                <a:solidFill>
                  <a:srgbClr val="ffea7d"/>
                </a:solidFill>
                <a:latin typeface="Oswald"/>
                <a:ea typeface="Oswald"/>
              </a:rPr>
              <a:t>Abstraction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4" name="Google Shape;517;p 1_3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325" name="Google Shape;518;p 1_3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Google Shape;519;p 1_3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7" name="Google Shape;520;p 1_3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8" name="Google Shape;521;p 1_3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9" name="Google Shape;522;p 1_3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0" name="Google Shape;523;p 1_3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Google Shape;524;p 1_3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649;p36_7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333" name="Google Shape;650;p36_8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34" name="Google Shape;651;p36_8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Google Shape;652;p36_8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Google Shape;653;p36_8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7" name="Google Shape;654;p36_8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38" name="Google Shape;655;p36_8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9" name="Google Shape;656;p36_8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40" name="Google Shape;657;p36_8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41" name="Google Shape;658;p36_8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42" name="Google Shape;659;p36_8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3" name="Google Shape;660;p36_8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44" name="Google Shape;661;p36_8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45" name="Google Shape;662;p36_8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6" name="Google Shape;663;p36_8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47" name="Google Shape;664;p36_8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348" name="Google Shape;698;p36_8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Google Shape;699;p36_8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Google Shape;700;p36_8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Google Shape;701;p36_8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2" name="" descr=""/>
          <p:cNvPicPr/>
          <p:nvPr/>
        </p:nvPicPr>
        <p:blipFill>
          <a:blip r:embed="rId1"/>
          <a:stretch/>
        </p:blipFill>
        <p:spPr>
          <a:xfrm>
            <a:off x="1559880" y="685800"/>
            <a:ext cx="60858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494;p33_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354" name="Google Shape;495;p 1_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55" name="Google Shape;496;p 1_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Google Shape;497;p 1_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Google Shape;498;p 1_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8" name="Google Shape;499;p 1_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59" name="Google Shape;500;p 1_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60" name="Google Shape;501;p 1_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61" name="Google Shape;502;p 1_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62" name="Google Shape;503;p 1_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63" name="Google Shape;504;p 1_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4" name="Google Shape;505;p 1_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65" name="Google Shape;506;p 1_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66" name="Google Shape;507;p 1_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7" name="Google Shape;508;p 1_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68" name="Google Shape;509;p 1_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369" name="Google Shape;510;p 1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0" name="Google Shape;511;p 1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1" name="Google Shape;512;p 1_2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e5a083"/>
                </a:solidFill>
                <a:latin typeface="Oswald"/>
                <a:ea typeface="Oswald"/>
              </a:rPr>
              <a:t>/02</a:t>
            </a:r>
            <a:br/>
            <a:r>
              <a:rPr b="1" lang="en" sz="4000" spc="-1" strike="noStrike">
                <a:solidFill>
                  <a:srgbClr val="e5a083"/>
                </a:solidFill>
                <a:latin typeface="Oswald"/>
                <a:ea typeface="Oswald"/>
              </a:rPr>
              <a:t>Inheritance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2" name="Google Shape;517;p 1_2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373" name="Google Shape;518;p 1_2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Google Shape;519;p 1_2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5" name="Google Shape;520;p 1_2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6" name="Google Shape;521;p 1_2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Google Shape;522;p 1_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Google Shape;523;p 1_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9" name="Google Shape;524;p 1_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649;p36_0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381" name="Google Shape;650;p36_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82" name="Google Shape;651;p36_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Google Shape;652;p36_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Google Shape;653;p36_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5" name="Google Shape;654;p36_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86" name="Google Shape;655;p36_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87" name="Google Shape;656;p36_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88" name="Google Shape;657;p36_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89" name="Google Shape;658;p36_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90" name="Google Shape;659;p36_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1" name="Google Shape;660;p36_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92" name="Google Shape;661;p36_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93" name="Google Shape;662;p36_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4" name="Google Shape;663;p36_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95" name="Google Shape;664;p36_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396" name="Google Shape;698;p36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7" name="Google Shape;699;p36_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Google Shape;700;p36_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9" name="Google Shape;701;p36_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0" name="" descr=""/>
          <p:cNvPicPr/>
          <p:nvPr/>
        </p:nvPicPr>
        <p:blipFill>
          <a:blip r:embed="rId1"/>
          <a:stretch/>
        </p:blipFill>
        <p:spPr>
          <a:xfrm>
            <a:off x="2124360" y="685800"/>
            <a:ext cx="5190840" cy="37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649;p36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b="0" lang="en-US" sz="1000" spc="-1" strike="noStrike">
              <a:latin typeface="DejaVu Sans"/>
            </a:endParaRPr>
          </a:p>
        </p:txBody>
      </p:sp>
      <p:grpSp>
        <p:nvGrpSpPr>
          <p:cNvPr id="2402" name="Google Shape;650;p36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03" name="Google Shape;651;p36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Google Shape;652;p36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Google Shape;653;p36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6" name="Google Shape;654;p36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07" name="Google Shape;655;p36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8" name="Google Shape;656;p36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09" name="Google Shape;657;p36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410" name="Google Shape;658;p36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11" name="Google Shape;659;p36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2" name="Google Shape;660;p36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13" name="Google Shape;661;p36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14" name="Google Shape;662;p36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5" name="Google Shape;663;p36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16" name="Google Shape;664;p36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417" name="Google Shape;698;p36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Google Shape;699;p36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Google Shape;700;p36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Google Shape;701;p36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1" name="" descr=""/>
          <p:cNvPicPr/>
          <p:nvPr/>
        </p:nvPicPr>
        <p:blipFill>
          <a:blip r:embed="rId1"/>
          <a:stretch/>
        </p:blipFill>
        <p:spPr>
          <a:xfrm>
            <a:off x="2286000" y="685800"/>
            <a:ext cx="4981320" cy="37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2022-06-30T21:24:11Z</dcterms:modified>
  <cp:revision>26</cp:revision>
  <dc:subject/>
  <dc:title/>
</cp:coreProperties>
</file>