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94E44-D3F7-4ED1-9171-C61A70EA5FE2}" v="23" dt="2023-04-24T13:29:49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2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7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8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3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9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0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33" r:id="rId4"/>
    <p:sldLayoutId id="2147483734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F8DDE-AE16-A513-C0F2-E730AC9B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err="1"/>
              <a:t>TextSite</a:t>
            </a:r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5D08B-0A23-49A8-17FD-BDCA0DC3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ru-RU"/>
              <a:t>Подготовил Насруллаев Рашид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B9C24E0-9D4F-D8C3-EDCB-AA19D100A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14" y="1775953"/>
            <a:ext cx="6514470" cy="33060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911BC-F269-5FE3-BF59-FD3430228370}"/>
              </a:ext>
            </a:extLst>
          </p:cNvPr>
          <p:cNvSpPr/>
          <p:nvPr/>
        </p:nvSpPr>
        <p:spPr>
          <a:xfrm>
            <a:off x="2895600" y="363984"/>
            <a:ext cx="64008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4989-4A5E-63D2-B390-B0E4E577DD30}"/>
              </a:ext>
            </a:extLst>
          </p:cNvPr>
          <p:cNvSpPr txBox="1"/>
          <p:nvPr/>
        </p:nvSpPr>
        <p:spPr>
          <a:xfrm>
            <a:off x="3504585" y="633154"/>
            <a:ext cx="51828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Цели и задачи проекта</a:t>
            </a:r>
            <a:endParaRPr lang="en-US" sz="3200" dirty="0"/>
          </a:p>
          <a:p>
            <a:endParaRPr lang="ru-RU" sz="32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CF1ACBD-4948-2213-2C73-D67E87F375E1}"/>
              </a:ext>
            </a:extLst>
          </p:cNvPr>
          <p:cNvSpPr/>
          <p:nvPr/>
        </p:nvSpPr>
        <p:spPr>
          <a:xfrm>
            <a:off x="818224" y="1811045"/>
            <a:ext cx="10555549" cy="4962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B30B1-5068-F662-4621-2272BDE36055}"/>
              </a:ext>
            </a:extLst>
          </p:cNvPr>
          <p:cNvSpPr txBox="1"/>
          <p:nvPr/>
        </p:nvSpPr>
        <p:spPr>
          <a:xfrm>
            <a:off x="1571348" y="2059443"/>
            <a:ext cx="93393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Сделать рабоч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ий сайт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без багов и ошибок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8FAF3-F3AC-7C43-33D2-70695DAE85EF}"/>
              </a:ext>
            </a:extLst>
          </p:cNvPr>
          <p:cNvSpPr txBox="1"/>
          <p:nvPr/>
        </p:nvSpPr>
        <p:spPr>
          <a:xfrm>
            <a:off x="1571348" y="2641183"/>
            <a:ext cx="96411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Сделать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нтуитивно понятный и красивый дизайн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AC70D-1583-2AAA-F420-052AF0313C9F}"/>
              </a:ext>
            </a:extLst>
          </p:cNvPr>
          <p:cNvSpPr txBox="1"/>
          <p:nvPr/>
        </p:nvSpPr>
        <p:spPr>
          <a:xfrm>
            <a:off x="1571348" y="3240682"/>
            <a:ext cx="933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Сделать свой логотип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CDA99-646A-1039-68CF-46003A55240F}"/>
              </a:ext>
            </a:extLst>
          </p:cNvPr>
          <p:cNvSpPr txBox="1"/>
          <p:nvPr/>
        </p:nvSpPr>
        <p:spPr>
          <a:xfrm>
            <a:off x="1571348" y="3921830"/>
            <a:ext cx="933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Написать читаемый код, без “костылей”, а также с комментариями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B859E-A2D1-5E26-2B2E-89587C5B2AB3}"/>
              </a:ext>
            </a:extLst>
          </p:cNvPr>
          <p:cNvSpPr txBox="1"/>
          <p:nvPr/>
        </p:nvSpPr>
        <p:spPr>
          <a:xfrm>
            <a:off x="1571348" y="4654460"/>
            <a:ext cx="9339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Сделать много функций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которые могут быть полезны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D6871-D800-BB8C-1337-147F314C5531}"/>
              </a:ext>
            </a:extLst>
          </p:cNvPr>
          <p:cNvSpPr txBox="1"/>
          <p:nvPr/>
        </p:nvSpPr>
        <p:spPr>
          <a:xfrm>
            <a:off x="1571348" y="5345798"/>
            <a:ext cx="9339308" cy="83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Использовать почти все изученные материалы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007CE-4935-C0BD-41FD-1FC317BD4D39}"/>
              </a:ext>
            </a:extLst>
          </p:cNvPr>
          <p:cNvSpPr txBox="1"/>
          <p:nvPr/>
        </p:nvSpPr>
        <p:spPr>
          <a:xfrm>
            <a:off x="1571348" y="5813161"/>
            <a:ext cx="9339308" cy="83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Записывать результаты запросов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8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911BC-F269-5FE3-BF59-FD3430228370}"/>
              </a:ext>
            </a:extLst>
          </p:cNvPr>
          <p:cNvSpPr/>
          <p:nvPr/>
        </p:nvSpPr>
        <p:spPr>
          <a:xfrm>
            <a:off x="2895600" y="363984"/>
            <a:ext cx="64008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4989-4A5E-63D2-B390-B0E4E577DD30}"/>
              </a:ext>
            </a:extLst>
          </p:cNvPr>
          <p:cNvSpPr txBox="1"/>
          <p:nvPr/>
        </p:nvSpPr>
        <p:spPr>
          <a:xfrm>
            <a:off x="3871095" y="642887"/>
            <a:ext cx="444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Реализация проекта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CF1ACBD-4948-2213-2C73-D67E87F375E1}"/>
              </a:ext>
            </a:extLst>
          </p:cNvPr>
          <p:cNvSpPr/>
          <p:nvPr/>
        </p:nvSpPr>
        <p:spPr>
          <a:xfrm>
            <a:off x="818222" y="1758151"/>
            <a:ext cx="10555549" cy="53262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2EBB1-DFE3-B870-7DBD-BC5C812ECC00}"/>
              </a:ext>
            </a:extLst>
          </p:cNvPr>
          <p:cNvSpPr txBox="1"/>
          <p:nvPr/>
        </p:nvSpPr>
        <p:spPr>
          <a:xfrm>
            <a:off x="1152930" y="2365043"/>
            <a:ext cx="878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для реализации сайта</a:t>
            </a:r>
            <a:r>
              <a:rPr lang="en-US" dirty="0"/>
              <a:t>: </a:t>
            </a:r>
            <a:r>
              <a:rPr lang="en-US" i="1" dirty="0"/>
              <a:t>flask</a:t>
            </a:r>
            <a:endParaRPr lang="ru-RU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15911-B78F-6213-FF25-6D95E1CA6836}"/>
              </a:ext>
            </a:extLst>
          </p:cNvPr>
          <p:cNvSpPr txBox="1"/>
          <p:nvPr/>
        </p:nvSpPr>
        <p:spPr>
          <a:xfrm>
            <a:off x="1152929" y="2990416"/>
            <a:ext cx="878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для</a:t>
            </a:r>
            <a:r>
              <a:rPr lang="en-US" dirty="0"/>
              <a:t> </a:t>
            </a:r>
            <a:r>
              <a:rPr lang="ru-RU" dirty="0"/>
              <a:t>запросов</a:t>
            </a:r>
            <a:r>
              <a:rPr lang="en-US" dirty="0"/>
              <a:t>: </a:t>
            </a:r>
            <a:r>
              <a:rPr lang="en-US" i="1" dirty="0"/>
              <a:t>requests</a:t>
            </a:r>
            <a:endParaRPr lang="ru-RU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32CDCF-0440-444D-34A1-50BE132532AD}"/>
              </a:ext>
            </a:extLst>
          </p:cNvPr>
          <p:cNvSpPr txBox="1"/>
          <p:nvPr/>
        </p:nvSpPr>
        <p:spPr>
          <a:xfrm>
            <a:off x="2811260" y="36069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Классы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22021-9358-CCB4-F873-28A308020237}"/>
              </a:ext>
            </a:extLst>
          </p:cNvPr>
          <p:cNvSpPr txBox="1"/>
          <p:nvPr/>
        </p:nvSpPr>
        <p:spPr>
          <a:xfrm>
            <a:off x="1136772" y="4426314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894F2-89B5-375F-0C58-5321E769FADC}"/>
              </a:ext>
            </a:extLst>
          </p:cNvPr>
          <p:cNvSpPr txBox="1"/>
          <p:nvPr/>
        </p:nvSpPr>
        <p:spPr>
          <a:xfrm>
            <a:off x="1136772" y="5311131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RegisterForm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F37A4-73C0-CF1A-15AB-3EBAA23944A3}"/>
              </a:ext>
            </a:extLst>
          </p:cNvPr>
          <p:cNvSpPr txBox="1"/>
          <p:nvPr/>
        </p:nvSpPr>
        <p:spPr>
          <a:xfrm>
            <a:off x="4644499" y="4426314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LoginForm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30CEFE-4A30-732B-DBCD-C5482485EB60}"/>
              </a:ext>
            </a:extLst>
          </p:cNvPr>
          <p:cNvSpPr txBox="1"/>
          <p:nvPr/>
        </p:nvSpPr>
        <p:spPr>
          <a:xfrm>
            <a:off x="4728836" y="5311131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MeaningForm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73D357-0287-71EF-5BD6-01D14E4D40FF}"/>
              </a:ext>
            </a:extLst>
          </p:cNvPr>
          <p:cNvSpPr txBox="1"/>
          <p:nvPr/>
        </p:nvSpPr>
        <p:spPr>
          <a:xfrm>
            <a:off x="7349547" y="4426314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TextAnalysisForm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585500-CB35-88AF-A8E3-2AAB17C545C0}"/>
              </a:ext>
            </a:extLst>
          </p:cNvPr>
          <p:cNvSpPr txBox="1"/>
          <p:nvPr/>
        </p:nvSpPr>
        <p:spPr>
          <a:xfrm>
            <a:off x="7401875" y="5311131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CompositionForm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25F2D0-D578-AC51-A604-8FDC33242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99" y="1824819"/>
            <a:ext cx="1761858" cy="176185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лампа&#10;&#10;Автоматически созданное описание">
            <a:extLst>
              <a:ext uri="{FF2B5EF4-FFF2-40B4-BE49-F238E27FC236}">
                <a16:creationId xmlns:a16="http://schemas.microsoft.com/office/drawing/2014/main" id="{A73C75F7-8FC7-8305-C71A-7EE043BB7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902" y="1825718"/>
            <a:ext cx="1513975" cy="179647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E6F043-EA47-6D22-0265-73F11E33C3FD}"/>
              </a:ext>
            </a:extLst>
          </p:cNvPr>
          <p:cNvSpPr txBox="1"/>
          <p:nvPr/>
        </p:nvSpPr>
        <p:spPr>
          <a:xfrm>
            <a:off x="4728834" y="6195948"/>
            <a:ext cx="273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PasswordForm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9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3911BC-F269-5FE3-BF59-FD3430228370}"/>
              </a:ext>
            </a:extLst>
          </p:cNvPr>
          <p:cNvSpPr/>
          <p:nvPr/>
        </p:nvSpPr>
        <p:spPr>
          <a:xfrm>
            <a:off x="2510914" y="371080"/>
            <a:ext cx="7170168" cy="9339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4989-4A5E-63D2-B390-B0E4E577DD30}"/>
              </a:ext>
            </a:extLst>
          </p:cNvPr>
          <p:cNvSpPr txBox="1"/>
          <p:nvPr/>
        </p:nvSpPr>
        <p:spPr>
          <a:xfrm>
            <a:off x="2510914" y="619152"/>
            <a:ext cx="71701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Возможности для доработки и развития проекта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CF1ACBD-4948-2213-2C73-D67E87F375E1}"/>
              </a:ext>
            </a:extLst>
          </p:cNvPr>
          <p:cNvSpPr/>
          <p:nvPr/>
        </p:nvSpPr>
        <p:spPr>
          <a:xfrm>
            <a:off x="818224" y="1811045"/>
            <a:ext cx="10555549" cy="4962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B30B1-5068-F662-4621-2272BDE36055}"/>
              </a:ext>
            </a:extLst>
          </p:cNvPr>
          <p:cNvSpPr txBox="1"/>
          <p:nvPr/>
        </p:nvSpPr>
        <p:spPr>
          <a:xfrm>
            <a:off x="1571348" y="2109073"/>
            <a:ext cx="933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Добавить больше проверок на ошибки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8FAF3-F3AC-7C43-33D2-70695DAE85EF}"/>
              </a:ext>
            </a:extLst>
          </p:cNvPr>
          <p:cNvSpPr txBox="1"/>
          <p:nvPr/>
        </p:nvSpPr>
        <p:spPr>
          <a:xfrm>
            <a:off x="1571348" y="3028890"/>
            <a:ext cx="96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ru-RU" dirty="0"/>
              <a:t>Добавить больше функций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AC70D-1583-2AAA-F420-052AF0313C9F}"/>
              </a:ext>
            </a:extLst>
          </p:cNvPr>
          <p:cNvSpPr txBox="1"/>
          <p:nvPr/>
        </p:nvSpPr>
        <p:spPr>
          <a:xfrm>
            <a:off x="1571348" y="3968890"/>
            <a:ext cx="933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Сделать дизайн получше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добавить 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анимаций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CDA99-646A-1039-68CF-46003A55240F}"/>
              </a:ext>
            </a:extLst>
          </p:cNvPr>
          <p:cNvSpPr txBox="1"/>
          <p:nvPr/>
        </p:nvSpPr>
        <p:spPr>
          <a:xfrm>
            <a:off x="1571348" y="4903814"/>
            <a:ext cx="933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∙ Создание класса с работами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B859E-A2D1-5E26-2B2E-89587C5B2AB3}"/>
              </a:ext>
            </a:extLst>
          </p:cNvPr>
          <p:cNvSpPr txBox="1"/>
          <p:nvPr/>
        </p:nvSpPr>
        <p:spPr>
          <a:xfrm>
            <a:off x="1571348" y="5838738"/>
            <a:ext cx="933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сложность для паролей</a:t>
            </a:r>
          </a:p>
        </p:txBody>
      </p:sp>
    </p:spTree>
    <p:extLst>
      <p:ext uri="{BB962C8B-B14F-4D97-AF65-F5344CB8AC3E}">
        <p14:creationId xmlns:p14="http://schemas.microsoft.com/office/powerpoint/2010/main" val="309390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EBF52E-0AEB-3311-CF22-FAC6C0CA206C}"/>
              </a:ext>
            </a:extLst>
          </p:cNvPr>
          <p:cNvSpPr txBox="1"/>
          <p:nvPr/>
        </p:nvSpPr>
        <p:spPr>
          <a:xfrm>
            <a:off x="3074062" y="3623935"/>
            <a:ext cx="6782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200" dirty="0"/>
              <a:t>Спасибо за внимание!</a:t>
            </a:r>
          </a:p>
        </p:txBody>
      </p:sp>
      <p:pic>
        <p:nvPicPr>
          <p:cNvPr id="4" name="Рисунок 3" descr="Изображение выглядит как текст, визитная карточка&#10;&#10;Автоматически созданное описание">
            <a:extLst>
              <a:ext uri="{FF2B5EF4-FFF2-40B4-BE49-F238E27FC236}">
                <a16:creationId xmlns:a16="http://schemas.microsoft.com/office/drawing/2014/main" id="{BB6979DF-FEAC-2B97-74C1-69278FD3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7" y="326395"/>
            <a:ext cx="4550086" cy="30314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53F0C1-C970-24E2-376F-8EB0D9C3D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67" y="6001911"/>
            <a:ext cx="738665" cy="73866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B7634DD-515E-C372-BD10-052F0E713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84" y="4362599"/>
            <a:ext cx="2794916" cy="14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3376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7B9DE1"/>
      </a:accent1>
      <a:accent2>
        <a:srgbClr val="41B0D5"/>
      </a:accent2>
      <a:accent3>
        <a:srgbClr val="58B2A3"/>
      </a:accent3>
      <a:accent4>
        <a:srgbClr val="4EB679"/>
      </a:accent4>
      <a:accent5>
        <a:srgbClr val="4CB74C"/>
      </a:accent5>
      <a:accent6>
        <a:srgbClr val="76B24C"/>
      </a:accent6>
      <a:hlink>
        <a:srgbClr val="94805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117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Meiryo</vt:lpstr>
      <vt:lpstr>Arial</vt:lpstr>
      <vt:lpstr>Calibri</vt:lpstr>
      <vt:lpstr>Corbel</vt:lpstr>
      <vt:lpstr>ShojiVTI</vt:lpstr>
      <vt:lpstr>TextSite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Froggy way</dc:title>
  <dc:creator>Рашид Насруллаев</dc:creator>
  <cp:lastModifiedBy>Рашид Насруллаев</cp:lastModifiedBy>
  <cp:revision>2</cp:revision>
  <dcterms:created xsi:type="dcterms:W3CDTF">2023-01-15T18:04:12Z</dcterms:created>
  <dcterms:modified xsi:type="dcterms:W3CDTF">2023-04-24T13:31:35Z</dcterms:modified>
</cp:coreProperties>
</file>