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6ECD-26D8-D34E-8BEF-926FF72A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FDC8F-7508-2E4E-90EE-1CC035E08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A1F7-E5FF-9245-8AE9-95A178A1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E05A-6E95-DA40-B4CA-4069D394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D2C3-C22B-9140-AD02-EED86EE7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2250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37ED-C5E5-A647-9277-17BA71B2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0B5A1-A77B-E54D-ACE3-5FE9C901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047E-34FD-E540-8A5E-23DDCF03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B9B58-1A16-4549-BEE4-081283A8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35272-ED31-4144-A9B7-76A26B83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126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76F83-A566-9C46-B8D6-ACB542690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64CDE-2DEE-7D47-9CFE-3D83C794C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73DF-F2C9-8246-973E-A651A5C9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21E8-158C-FB41-A716-8DFF547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4668-80F8-5C4B-A1D9-FEE0E221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5977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537C-BD20-C247-B846-09494A45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E196-7C44-8249-A627-EF2EFC88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90DD-3B21-B942-8BA0-43D49DD7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BE4C-3918-7744-ABEC-0EFF3366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221D-1E1D-6B47-91AF-5CDDDBDA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0752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C9080-CBC5-AC4E-937C-549FDB37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BA4CA-3818-A249-BE29-8F4373CB7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E09D2-B268-7C40-82CF-FE3D634F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D85E-B608-C14C-85C4-7BBABF18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69DB4-5351-EB49-9DA8-4D640B23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175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3B49-F96B-034A-AE51-5D5E3515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4B6C-4CAF-9543-8BD4-B0CBD7378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B27E6-F3FA-8443-9D80-3E130AE8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AC04-0C81-9445-AB4C-7271CBC4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977D-4749-9445-8739-380E98D8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1DA91-CF0E-CB4A-AC67-5B94D337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50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1946-223E-F745-BDB9-43EF54EF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19008-3ED4-4B4B-A25A-CB4EF262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EC7E3-DDBF-5642-9FBF-786084878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0E712-C660-A34C-B4B8-E408DD3D1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67417-462E-B34B-9E04-B2C0260D2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ACC59-A8BA-BA4C-890F-52A808C81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CB350-4EB7-B140-92E3-A026A5B8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4B638-C10F-FD47-959D-742B50FB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064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5D0E-9291-D44D-BAE9-583B7627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4213C-99D9-8143-8830-6CE9022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FB9AE-AA6C-AB4D-BFF6-0F4CFFEA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E02F3-C682-E84D-8E9D-FEFDC1AC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201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D3337-CEA4-AB4D-A7E2-07B212C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DC2AC-E852-5645-808C-BF625398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E3EB-F862-6746-B680-00BF3D4C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1009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F019-9110-C94A-B354-E273E83C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542E-49E7-BF42-B003-9414F26D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A9AB1-54F3-7F4D-BFE9-0D609C7E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6B586-50EE-824E-BA5B-8C5A1DB0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DE51E-2454-2849-A0DF-1056A2C7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31696-C9D1-8540-9088-93BE3A1F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5584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B5B3-30E7-844B-932E-F5F50F55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A1195-F7FD-E640-9131-50274526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7EE18-F842-2D42-BF51-188E56269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34CDF-3F72-824B-95D6-4C0AEFE2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0D8A3-4F63-C74B-9354-44ABE798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494AB-ADD3-B14C-A7F6-732D38FD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91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BFD57-CA61-0845-975E-A44B0C7D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78290-A4EA-474F-9497-EC9DA3FC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5A83-E12C-6D4F-B094-FC96ABA25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A082-D78D-3A4A-A67F-4D45B5FFB863}" type="datetimeFigureOut">
              <a:rPr lang="en-NO" smtClean="0"/>
              <a:t>13/02/2022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2F331-5A24-3E4D-A7F4-6D6C580B9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1E30-BAD0-9647-A487-DE6A31803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CE8F4-598D-464C-A791-C769078EDD6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4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F7DB-2F68-D944-BECC-2624D0AAE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5" y="414338"/>
            <a:ext cx="9324975" cy="309562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Which factors influence life expectancy the most (positively and negatively)?</a:t>
            </a:r>
            <a:br>
              <a:rPr lang="en-GB" b="1" dirty="0"/>
            </a:b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F014D-F571-6048-B9FE-9AC6976DE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Data taken from </a:t>
            </a:r>
            <a:r>
              <a:rPr lang="en-GB" dirty="0"/>
              <a:t>The Global Health Observatory (GHO) data repository under World Health Organization (WHO)(from </a:t>
            </a:r>
            <a:r>
              <a:rPr lang="en-GB" dirty="0" err="1"/>
              <a:t>Kaggle.com</a:t>
            </a:r>
            <a:r>
              <a:rPr lang="en-GB" dirty="0"/>
              <a:t>): 2000-2015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5722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26278-2704-3E43-9669-5C7480F4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diseases affect adult mortality?</a:t>
            </a:r>
          </a:p>
        </p:txBody>
      </p:sp>
      <p:pic>
        <p:nvPicPr>
          <p:cNvPr id="4" name="Content Placeholder 4" descr="Scatter chart&#10;&#10;Description automatically generated">
            <a:extLst>
              <a:ext uri="{FF2B5EF4-FFF2-40B4-BE49-F238E27FC236}">
                <a16:creationId xmlns:a16="http://schemas.microsoft.com/office/drawing/2014/main" id="{73A5DC1C-5FA6-9E4E-9FD2-F30E4EAA5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32" y="2131009"/>
            <a:ext cx="10905066" cy="1853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76EE3-B71C-6747-BCA3-869D9F5688A8}"/>
              </a:ext>
            </a:extLst>
          </p:cNvPr>
          <p:cNvSpPr txBox="1"/>
          <p:nvPr/>
        </p:nvSpPr>
        <p:spPr>
          <a:xfrm>
            <a:off x="928872" y="4180299"/>
            <a:ext cx="770096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O" sz="2400" dirty="0"/>
              <a:t>Summary: Data was not even and couldn’t see clear connections.So we decided to split data set into two groups developed and developing countries with just three features. </a:t>
            </a:r>
          </a:p>
        </p:txBody>
      </p:sp>
    </p:spTree>
    <p:extLst>
      <p:ext uri="{BB962C8B-B14F-4D97-AF65-F5344CB8AC3E}">
        <p14:creationId xmlns:p14="http://schemas.microsoft.com/office/powerpoint/2010/main" val="24841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E235-115F-D542-8188-2163FCEC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6063" cy="6207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Immunization developed vs. developing countries</a:t>
            </a:r>
            <a:endParaRPr lang="en-NO" dirty="0">
              <a:highlight>
                <a:srgbClr val="000000"/>
              </a:highlight>
            </a:endParaRP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04B2A2E-3817-AB4D-A831-E9AC47CDC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483" y="3648533"/>
            <a:ext cx="6769100" cy="2286000"/>
          </a:xfrm>
        </p:spPr>
      </p:pic>
      <p:pic>
        <p:nvPicPr>
          <p:cNvPr id="6" name="Picture 5" descr="Scatter chart&#10;&#10;Description automatically generated">
            <a:extLst>
              <a:ext uri="{FF2B5EF4-FFF2-40B4-BE49-F238E27FC236}">
                <a16:creationId xmlns:a16="http://schemas.microsoft.com/office/drawing/2014/main" id="{1122F35C-854C-2040-924E-9298889E1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83" y="1243780"/>
            <a:ext cx="6769100" cy="2286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83EC78-0026-BE45-AAD8-84B0E4095525}"/>
              </a:ext>
            </a:extLst>
          </p:cNvPr>
          <p:cNvSpPr txBox="1"/>
          <p:nvPr/>
        </p:nvSpPr>
        <p:spPr>
          <a:xfrm>
            <a:off x="8799616" y="1425038"/>
            <a:ext cx="271944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O" dirty="0"/>
              <a:t>Summary: Imunization is better in developed than developing countries. So life expectancy in developed countries not changing depending on imuniztion. </a:t>
            </a:r>
          </a:p>
        </p:txBody>
      </p:sp>
    </p:spTree>
    <p:extLst>
      <p:ext uri="{BB962C8B-B14F-4D97-AF65-F5344CB8AC3E}">
        <p14:creationId xmlns:p14="http://schemas.microsoft.com/office/powerpoint/2010/main" val="247083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eemap chart&#10;&#10;Description automatically generated with medium confidence">
            <a:extLst>
              <a:ext uri="{FF2B5EF4-FFF2-40B4-BE49-F238E27FC236}">
                <a16:creationId xmlns:a16="http://schemas.microsoft.com/office/drawing/2014/main" id="{0E251FFE-7736-FF49-B2F9-F94B8D74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59" y="347663"/>
            <a:ext cx="740323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6C581-01F2-094C-A76F-3655508408E6}"/>
              </a:ext>
            </a:extLst>
          </p:cNvPr>
          <p:cNvSpPr txBox="1"/>
          <p:nvPr/>
        </p:nvSpPr>
        <p:spPr>
          <a:xfrm>
            <a:off x="9369631" y="700644"/>
            <a:ext cx="2291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Summary: we made a matrix and chosen those features which we think made the most influense for life expectancy. Following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NO" dirty="0"/>
              <a:t>ncome composition of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</a:t>
            </a:r>
            <a:r>
              <a:rPr lang="en-NO" dirty="0"/>
              <a:t>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dirty="0"/>
              <a:t>Schooling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3949F9E-04AA-1F48-BFB5-9C0713BC436C}"/>
              </a:ext>
            </a:extLst>
          </p:cNvPr>
          <p:cNvSpPr/>
          <p:nvPr/>
        </p:nvSpPr>
        <p:spPr>
          <a:xfrm>
            <a:off x="7783033" y="700644"/>
            <a:ext cx="606055" cy="53273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8BB1ABC-C0A3-CB40-9879-F1FCAE79F903}"/>
              </a:ext>
            </a:extLst>
          </p:cNvPr>
          <p:cNvSpPr/>
          <p:nvPr/>
        </p:nvSpPr>
        <p:spPr>
          <a:xfrm>
            <a:off x="3466214" y="2594344"/>
            <a:ext cx="361507" cy="31897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D24C3D1-E4A9-944F-95D1-2B6BF0C4B728}"/>
              </a:ext>
            </a:extLst>
          </p:cNvPr>
          <p:cNvSpPr/>
          <p:nvPr/>
        </p:nvSpPr>
        <p:spPr>
          <a:xfrm>
            <a:off x="3466214" y="4104167"/>
            <a:ext cx="361507" cy="37214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0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3F04-A865-5C49-AA39-A7009F71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O" dirty="0"/>
              <a:t>SHAP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E661DB-6469-A544-8561-15F4655CD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199"/>
            <a:ext cx="9320213" cy="5164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C7240-2041-C24A-B681-46038D7D5037}"/>
              </a:ext>
            </a:extLst>
          </p:cNvPr>
          <p:cNvSpPr txBox="1"/>
          <p:nvPr/>
        </p:nvSpPr>
        <p:spPr>
          <a:xfrm>
            <a:off x="9320213" y="1343025"/>
            <a:ext cx="28860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Human Development Index in terms of income composition of resources (index ranging from 0 to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Average Body Mass Index of entire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Number of years of Schooling(years)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Gross Domestic Product per capita (in USD)</a:t>
            </a:r>
            <a:endParaRPr lang="en-NO" sz="1400" dirty="0"/>
          </a:p>
        </p:txBody>
      </p:sp>
    </p:spTree>
    <p:extLst>
      <p:ext uri="{BB962C8B-B14F-4D97-AF65-F5344CB8AC3E}">
        <p14:creationId xmlns:p14="http://schemas.microsoft.com/office/powerpoint/2010/main" val="356760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4721-5655-8049-9C99-FFCA02DB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Comparing income composition of resources vs. BMI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E28EC-BF5B-074E-AD15-E766C1BC8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49" y="2254249"/>
            <a:ext cx="5429589" cy="370363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9C9203C-8EB3-2B46-8B59-3025A99A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56" y="2254249"/>
            <a:ext cx="5812633" cy="38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04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B86D-7B46-9A4D-BE7E-3A3A705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 of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6B97-33A2-324E-9664-1247BD729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High imunization and low diseases level increase life expectancy;</a:t>
            </a:r>
          </a:p>
          <a:p>
            <a:r>
              <a:rPr lang="en-NO" dirty="0"/>
              <a:t>SHAP metod showed us that income composition of recources make a most impact into life expectancy and BMI;</a:t>
            </a:r>
          </a:p>
          <a:p>
            <a:endParaRPr lang="en-NO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8352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222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Which factors influence life expectancy the most (positively and negatively)? </vt:lpstr>
      <vt:lpstr>How do diseases affect adult mortality?</vt:lpstr>
      <vt:lpstr>Immunization developed vs. developing countries</vt:lpstr>
      <vt:lpstr>PowerPoint Presentation</vt:lpstr>
      <vt:lpstr>SHAP</vt:lpstr>
      <vt:lpstr>Comparing income composition of resources vs. BMI</vt:lpstr>
      <vt:lpstr>Conclusion of analysis: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Which factors influence life expectancy the most (positively and negatively)? </dc:title>
  <dc:creator>Algirdas Stulginskis</dc:creator>
  <cp:lastModifiedBy>Algirdas Stulginskis</cp:lastModifiedBy>
  <cp:revision>2</cp:revision>
  <dcterms:created xsi:type="dcterms:W3CDTF">2022-02-13T10:48:45Z</dcterms:created>
  <dcterms:modified xsi:type="dcterms:W3CDTF">2022-02-13T15:55:11Z</dcterms:modified>
</cp:coreProperties>
</file>