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14F3-CDD0-4D36-9917-170413EB53B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940F-F191-436C-8DFA-229FDF01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</dc:title>
  <dc:creator>mahesh</dc:creator>
  <cp:lastModifiedBy>mahesh</cp:lastModifiedBy>
  <cp:revision>1</cp:revision>
  <dcterms:created xsi:type="dcterms:W3CDTF">2016-10-23T18:57:50Z</dcterms:created>
  <dcterms:modified xsi:type="dcterms:W3CDTF">2016-10-23T18:57:57Z</dcterms:modified>
</cp:coreProperties>
</file>