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FPGA-Based Traffic Light Controller with Priority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57284"/>
          </a:xfrm>
        </p:spPr>
        <p:txBody>
          <a:bodyPr>
            <a:normAutofit fontScale="92500"/>
          </a:bodyPr>
          <a:lstStyle/>
          <a:p>
            <a:r>
              <a:rPr dirty="0">
                <a:solidFill>
                  <a:schemeClr val="tx1"/>
                </a:solidFill>
              </a:rPr>
              <a:t>Using Verilog HDL on Xilinx Spartan FPGA</a:t>
            </a:r>
          </a:p>
          <a:p>
            <a:r>
              <a:rPr lang="en-IN" dirty="0">
                <a:solidFill>
                  <a:schemeClr val="tx1"/>
                </a:solidFill>
              </a:rPr>
              <a:t>                                             </a:t>
            </a:r>
            <a:r>
              <a:rPr dirty="0">
                <a:solidFill>
                  <a:schemeClr val="tx1"/>
                </a:solidFill>
              </a:rPr>
              <a:t>By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                                       Bende </a:t>
            </a:r>
            <a:r>
              <a:rPr lang="en-IN" dirty="0" err="1">
                <a:solidFill>
                  <a:schemeClr val="tx1"/>
                </a:solidFill>
              </a:rPr>
              <a:t>Rasagnya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Successfully designed and simulated a smart traffic controller with emergency override. Can be extended for real-world smart city applications.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2928-7D02-030F-47D9-5F8923D1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5A6B2-A60D-3606-1764-21D8D5D8D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Introduction</a:t>
            </a:r>
          </a:p>
          <a:p>
            <a:r>
              <a:rPr lang="en-IN" dirty="0"/>
              <a:t>Objectives</a:t>
            </a:r>
          </a:p>
          <a:p>
            <a:r>
              <a:rPr lang="en-IN" dirty="0"/>
              <a:t>System Architecture</a:t>
            </a:r>
          </a:p>
          <a:p>
            <a:r>
              <a:rPr lang="en-IN" dirty="0"/>
              <a:t>FSM Design</a:t>
            </a:r>
          </a:p>
          <a:p>
            <a:r>
              <a:rPr lang="en-IN" dirty="0"/>
              <a:t>Verilog Code Overview</a:t>
            </a:r>
          </a:p>
          <a:p>
            <a:r>
              <a:rPr lang="en-IN" dirty="0"/>
              <a:t>Tools Used</a:t>
            </a:r>
          </a:p>
          <a:p>
            <a:r>
              <a:rPr lang="en-IN" dirty="0"/>
              <a:t>Results</a:t>
            </a:r>
          </a:p>
          <a:p>
            <a:r>
              <a:rPr lang="en-IN" dirty="0"/>
              <a:t>Conclusion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582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is designed to manage a 4-way traffic signal using Verilog HDL, implemented on an FPGA. Emergency vehicle detection is included to override the normal sequence.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Design 4-way traffic controller</a:t>
            </a:r>
          </a:p>
          <a:p>
            <a:r>
              <a:t>- Handle emergency vehicle detection</a:t>
            </a:r>
          </a:p>
          <a:p>
            <a:r>
              <a:t>- Use Verilog HDL</a:t>
            </a:r>
          </a:p>
          <a:p>
            <a:r>
              <a:t>- Simulate using Vivado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system uses an FSM to control traffic lights. Emergency inputs alter state transitions to prioritize emergency directions.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FSM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finite state machine cycles through N, E, S, W signals.</a:t>
            </a:r>
          </a:p>
          <a:p>
            <a:r>
              <a:t>If emergency bit is high, corresponding direction gets green signal immediately.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Verilog Code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traffic_controller.v: FSM for signal control</a:t>
            </a:r>
          </a:p>
          <a:p>
            <a:r>
              <a:t>- tb_traffic_controller.v: Testbench for simulation</a:t>
            </a:r>
          </a:p>
          <a:p>
            <a:r>
              <a:t>- Parameters: Red, Yellow, Green, T_MAX, Directions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Xilinx Vivado (Design + Simulation)</a:t>
            </a:r>
          </a:p>
          <a:p>
            <a:r>
              <a:t>- ModelSim (Optional simulation)</a:t>
            </a:r>
          </a:p>
          <a:p>
            <a:r>
              <a:t>- Spartan FPGA board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system operates correctly under normal and emergency conditions. FSM logic performs smooth transitions and handles priority cases as expected.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240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FPGA-Based Traffic Light Controller with Priority System</vt:lpstr>
      <vt:lpstr>CONTENTS</vt:lpstr>
      <vt:lpstr>Introduction</vt:lpstr>
      <vt:lpstr>Objectives</vt:lpstr>
      <vt:lpstr>System Architecture</vt:lpstr>
      <vt:lpstr>FSM Design</vt:lpstr>
      <vt:lpstr>Verilog Code Overview</vt:lpstr>
      <vt:lpstr>Tools Used</vt:lpstr>
      <vt:lpstr>Results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 RASAGNYA</dc:creator>
  <cp:keywords/>
  <dc:description>generated using python-pptx</dc:description>
  <cp:lastModifiedBy>B RASAGNYA</cp:lastModifiedBy>
  <cp:revision>2</cp:revision>
  <dcterms:created xsi:type="dcterms:W3CDTF">2013-01-27T09:14:16Z</dcterms:created>
  <dcterms:modified xsi:type="dcterms:W3CDTF">2025-07-21T06:21:47Z</dcterms:modified>
  <cp:category/>
</cp:coreProperties>
</file>