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Rasak" initials="AR" lastIdx="1" clrIdx="0">
    <p:extLst>
      <p:ext uri="{19B8F6BF-5375-455C-9EA6-DF929625EA0E}">
        <p15:presenceInfo xmlns:p15="http://schemas.microsoft.com/office/powerpoint/2012/main" userId="72c7413a372c27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422-7442-2B8F-DF06-09E68B57A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41" y="383934"/>
            <a:ext cx="8550147" cy="1971777"/>
          </a:xfrm>
        </p:spPr>
        <p:txBody>
          <a:bodyPr/>
          <a:lstStyle/>
          <a:p>
            <a:pPr algn="ctr"/>
            <a:r>
              <a:rPr lang="en-IN" sz="6000" dirty="0"/>
              <a:t>EMPLOYEE DATA ANALYSIS USING EXCEL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6C4D6-E4AE-CB56-997B-EC28EAB9A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480" y="2693685"/>
            <a:ext cx="8709039" cy="3045066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Student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tx1"/>
                </a:solidFill>
              </a:rPr>
              <a:t>name: F.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tx1"/>
                </a:solidFill>
              </a:rPr>
              <a:t>ABDUL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tx1"/>
                </a:solidFill>
              </a:rPr>
              <a:t>RASAK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Register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tx1"/>
                </a:solidFill>
              </a:rPr>
              <a:t>number:312206398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College: AGARCHAND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tx1"/>
                </a:solidFill>
              </a:rPr>
              <a:t>MANMULL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tx1"/>
                </a:solidFill>
              </a:rPr>
              <a:t>JAIN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tx1"/>
                </a:solidFill>
              </a:rPr>
              <a:t>COLLEGE</a:t>
            </a:r>
            <a:r>
              <a:rPr lang="en-IN" sz="2400" dirty="0"/>
              <a:t> </a:t>
            </a:r>
          </a:p>
          <a:p>
            <a:pPr algn="l"/>
            <a:endParaRPr lang="en-US" sz="2400" dirty="0"/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EE39D40E-4FB9-F7B5-49F4-69A3C8A0858F}"/>
              </a:ext>
            </a:extLst>
          </p:cNvPr>
          <p:cNvSpPr/>
          <p:nvPr/>
        </p:nvSpPr>
        <p:spPr>
          <a:xfrm>
            <a:off x="204433" y="5157614"/>
            <a:ext cx="1660390" cy="1411331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97B20DC2-0086-D8AD-6341-99C91C3A50F1}"/>
              </a:ext>
            </a:extLst>
          </p:cNvPr>
          <p:cNvSpPr/>
          <p:nvPr/>
        </p:nvSpPr>
        <p:spPr>
          <a:xfrm>
            <a:off x="2123962" y="5157614"/>
            <a:ext cx="1660390" cy="1411331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4 Points 16">
            <a:extLst>
              <a:ext uri="{FF2B5EF4-FFF2-40B4-BE49-F238E27FC236}">
                <a16:creationId xmlns:a16="http://schemas.microsoft.com/office/drawing/2014/main" id="{CEEB0722-0122-6DF3-F988-42F28BACEB75}"/>
              </a:ext>
            </a:extLst>
          </p:cNvPr>
          <p:cNvSpPr/>
          <p:nvPr/>
        </p:nvSpPr>
        <p:spPr>
          <a:xfrm>
            <a:off x="4043491" y="5157614"/>
            <a:ext cx="1660390" cy="1411331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A77BA46B-8EA2-671A-8FD2-9D7ABA25ED10}"/>
              </a:ext>
            </a:extLst>
          </p:cNvPr>
          <p:cNvSpPr/>
          <p:nvPr/>
        </p:nvSpPr>
        <p:spPr>
          <a:xfrm>
            <a:off x="5963020" y="5157614"/>
            <a:ext cx="1660390" cy="1411331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4 Points 20">
            <a:extLst>
              <a:ext uri="{FF2B5EF4-FFF2-40B4-BE49-F238E27FC236}">
                <a16:creationId xmlns:a16="http://schemas.microsoft.com/office/drawing/2014/main" id="{F065E33F-56F8-6DD2-68BC-247103C300B5}"/>
              </a:ext>
            </a:extLst>
          </p:cNvPr>
          <p:cNvSpPr/>
          <p:nvPr/>
        </p:nvSpPr>
        <p:spPr>
          <a:xfrm>
            <a:off x="7882549" y="5157614"/>
            <a:ext cx="1660390" cy="1411331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D7FCF-3C99-1D2C-D208-6FD1CB533C9C}"/>
              </a:ext>
            </a:extLst>
          </p:cNvPr>
          <p:cNvSpPr txBox="1"/>
          <p:nvPr/>
        </p:nvSpPr>
        <p:spPr>
          <a:xfrm>
            <a:off x="239570" y="295041"/>
            <a:ext cx="4907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>
                <a:solidFill>
                  <a:schemeClr val="accent1"/>
                </a:solidFill>
              </a:rPr>
              <a:t>MODELLING 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3C767-FC45-3D4E-28DA-A8E5570BF96B}"/>
              </a:ext>
            </a:extLst>
          </p:cNvPr>
          <p:cNvSpPr txBox="1"/>
          <p:nvPr/>
        </p:nvSpPr>
        <p:spPr>
          <a:xfrm rot="10800000" flipV="1">
            <a:off x="880723" y="931322"/>
            <a:ext cx="90503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chemeClr val="accent1"/>
                </a:solidFill>
              </a:rPr>
              <a:t>Data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accent1"/>
                </a:solidFill>
              </a:rPr>
              <a:t>collection</a:t>
            </a:r>
            <a:r>
              <a:rPr lang="en-IN" sz="2800" dirty="0"/>
              <a:t> </a:t>
            </a:r>
          </a:p>
          <a:p>
            <a:pPr algn="l"/>
            <a:r>
              <a:rPr lang="en-IN" sz="2800" dirty="0"/>
              <a:t>      Download from edunet dashboard</a:t>
            </a:r>
          </a:p>
          <a:p>
            <a:pPr algn="l"/>
            <a:r>
              <a:rPr lang="en-IN" sz="2800" dirty="0"/>
              <a:t>  </a:t>
            </a:r>
          </a:p>
          <a:p>
            <a:pPr algn="l"/>
            <a:r>
              <a:rPr lang="en-IN" sz="2800" dirty="0">
                <a:solidFill>
                  <a:schemeClr val="accent1"/>
                </a:solidFill>
              </a:rPr>
              <a:t>Data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accent1"/>
                </a:solidFill>
              </a:rPr>
              <a:t>cleaning</a:t>
            </a:r>
            <a:r>
              <a:rPr lang="en-IN" sz="2800" dirty="0"/>
              <a:t> </a:t>
            </a:r>
          </a:p>
          <a:p>
            <a:pPr algn="l"/>
            <a:r>
              <a:rPr lang="en-IN" sz="2800" dirty="0"/>
              <a:t>      Identified the missing values</a:t>
            </a:r>
          </a:p>
          <a:p>
            <a:pPr algn="l"/>
            <a:r>
              <a:rPr lang="en-IN" sz="2800" dirty="0"/>
              <a:t>      Filter out missing values </a:t>
            </a:r>
          </a:p>
          <a:p>
            <a:pPr algn="l"/>
            <a:endParaRPr lang="en-IN" sz="2800" dirty="0"/>
          </a:p>
          <a:p>
            <a:pPr algn="l"/>
            <a:r>
              <a:rPr lang="en-IN" sz="2800" dirty="0">
                <a:solidFill>
                  <a:schemeClr val="accent1"/>
                </a:solidFill>
              </a:rPr>
              <a:t>Performance level </a:t>
            </a:r>
          </a:p>
          <a:p>
            <a:pPr algn="l"/>
            <a:r>
              <a:rPr lang="en-IN" sz="2800" dirty="0">
                <a:solidFill>
                  <a:schemeClr val="accent1"/>
                </a:solidFill>
              </a:rPr>
              <a:t>      </a:t>
            </a:r>
            <a:r>
              <a:rPr lang="en-IN" sz="2800" dirty="0"/>
              <a:t>Created a formula</a:t>
            </a:r>
          </a:p>
          <a:p>
            <a:pPr algn="l"/>
            <a:endParaRPr lang="en-IN" sz="2800" dirty="0">
              <a:solidFill>
                <a:schemeClr val="accent1"/>
              </a:solidFill>
            </a:endParaRPr>
          </a:p>
          <a:p>
            <a:pPr algn="l"/>
            <a:r>
              <a:rPr lang="en-IN" sz="2800" dirty="0">
                <a:solidFill>
                  <a:schemeClr val="accent1"/>
                </a:solidFill>
              </a:rPr>
              <a:t>Summary </a:t>
            </a:r>
          </a:p>
          <a:p>
            <a:pPr algn="l"/>
            <a:r>
              <a:rPr lang="en-IN" sz="2800" dirty="0">
                <a:solidFill>
                  <a:schemeClr val="accent1"/>
                </a:solidFill>
              </a:rPr>
              <a:t>      </a:t>
            </a:r>
            <a:r>
              <a:rPr lang="en-IN" sz="2800" dirty="0"/>
              <a:t>Pivot table</a:t>
            </a:r>
          </a:p>
          <a:p>
            <a:pPr algn="l"/>
            <a:r>
              <a:rPr lang="en-IN" sz="2800" dirty="0"/>
              <a:t>      Graph</a:t>
            </a:r>
          </a:p>
          <a:p>
            <a:pPr algn="l"/>
            <a:endParaRPr lang="en-IN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ADD3-B272-2E51-32EE-82CAFF3A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201" y="3633613"/>
            <a:ext cx="3718246" cy="31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5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E7ACED-8398-65AB-6AA6-DC43096D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08" y="1510564"/>
            <a:ext cx="8128000" cy="4619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95DB8B-F162-4888-7C84-E7FD67E8650D}"/>
              </a:ext>
            </a:extLst>
          </p:cNvPr>
          <p:cNvSpPr/>
          <p:nvPr/>
        </p:nvSpPr>
        <p:spPr>
          <a:xfrm>
            <a:off x="6895359" y="1317934"/>
            <a:ext cx="908470" cy="627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6BDEF-AF8C-1A56-07A4-F2D40F0546D0}"/>
              </a:ext>
            </a:extLst>
          </p:cNvPr>
          <p:cNvSpPr txBox="1"/>
          <p:nvPr/>
        </p:nvSpPr>
        <p:spPr>
          <a:xfrm>
            <a:off x="526578" y="490919"/>
            <a:ext cx="3517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schemeClr val="accent1"/>
                </a:solidFill>
              </a:rPr>
              <a:t>RESULT:</a:t>
            </a:r>
            <a:endParaRPr 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7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9C89A-03FA-8007-2735-216097B5CDEE}"/>
              </a:ext>
            </a:extLst>
          </p:cNvPr>
          <p:cNvSpPr txBox="1"/>
          <p:nvPr/>
        </p:nvSpPr>
        <p:spPr>
          <a:xfrm>
            <a:off x="378330" y="396120"/>
            <a:ext cx="4128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b="1" dirty="0">
                <a:solidFill>
                  <a:schemeClr val="accent1"/>
                </a:solidFill>
              </a:rPr>
              <a:t>CONCLUSION: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A12C6-028C-91D6-9DEF-AAF24ABAEC18}"/>
              </a:ext>
            </a:extLst>
          </p:cNvPr>
          <p:cNvSpPr txBox="1"/>
          <p:nvPr/>
        </p:nvSpPr>
        <p:spPr>
          <a:xfrm>
            <a:off x="1089925" y="1227117"/>
            <a:ext cx="82260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IN" sz="3600" b="1" dirty="0"/>
              <a:t>After comparing the result, we can see that the number of employees are highly performed in </a:t>
            </a:r>
            <a:r>
              <a:rPr lang="en-IN" sz="3600" b="1" dirty="0">
                <a:solidFill>
                  <a:schemeClr val="accent1"/>
                </a:solidFill>
              </a:rPr>
              <a:t>PL</a:t>
            </a:r>
            <a:r>
              <a:rPr lang="en-IN" sz="3600" b="1" dirty="0"/>
              <a:t> </a:t>
            </a:r>
            <a:r>
              <a:rPr lang="en-IN" sz="3600" b="1" dirty="0">
                <a:solidFill>
                  <a:schemeClr val="accent1"/>
                </a:solidFill>
              </a:rPr>
              <a:t>SECTOR</a:t>
            </a:r>
            <a:r>
              <a:rPr lang="en-IN" sz="3600" b="1" dirty="0"/>
              <a:t> of the organisation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b="1" dirty="0"/>
              <a:t>To improve the standard of the organisation, we must motivate the employees of the other sectors by giving various tasks based on their strength and skills.</a:t>
            </a:r>
            <a:endParaRPr lang="en-IN" sz="3600" b="1" dirty="0">
              <a:solidFill>
                <a:schemeClr val="accent1"/>
              </a:solidFill>
            </a:endParaRPr>
          </a:p>
          <a:p>
            <a:pPr algn="l"/>
            <a:endParaRPr lang="en-IN" sz="3600" b="1" dirty="0">
              <a:solidFill>
                <a:schemeClr val="accent1"/>
              </a:solidFill>
            </a:endParaRPr>
          </a:p>
          <a:p>
            <a:pPr algn="l"/>
            <a:r>
              <a:rPr lang="en-IN" sz="3600" b="1" dirty="0">
                <a:solidFill>
                  <a:schemeClr val="accent1"/>
                </a:solidFill>
              </a:rPr>
              <a:t>   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9118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28009-D845-78DB-94D5-576D2E2BA27C}"/>
              </a:ext>
            </a:extLst>
          </p:cNvPr>
          <p:cNvSpPr txBox="1"/>
          <p:nvPr/>
        </p:nvSpPr>
        <p:spPr>
          <a:xfrm>
            <a:off x="148246" y="648668"/>
            <a:ext cx="594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1"/>
                </a:solidFill>
              </a:rPr>
              <a:t>PROJECT</a:t>
            </a:r>
            <a:r>
              <a:rPr lang="en-IN" sz="5400" b="1" dirty="0"/>
              <a:t> </a:t>
            </a:r>
            <a:r>
              <a:rPr lang="en-IN" sz="5400" b="1" dirty="0">
                <a:solidFill>
                  <a:schemeClr val="accent1"/>
                </a:solidFill>
              </a:rPr>
              <a:t>TITLED:</a:t>
            </a:r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4CC70-8F14-3BEA-7E4E-158DBD39DFFA}"/>
              </a:ext>
            </a:extLst>
          </p:cNvPr>
          <p:cNvSpPr txBox="1"/>
          <p:nvPr/>
        </p:nvSpPr>
        <p:spPr>
          <a:xfrm>
            <a:off x="2229075" y="2450818"/>
            <a:ext cx="6162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EMPLOYEE</a:t>
            </a:r>
            <a:r>
              <a:rPr lang="en-IN" b="1" dirty="0"/>
              <a:t> </a:t>
            </a:r>
            <a:r>
              <a:rPr lang="en-IN" sz="4800" b="1" dirty="0"/>
              <a:t>PERFORMANCE</a:t>
            </a:r>
            <a:r>
              <a:rPr lang="en-IN" b="1" dirty="0"/>
              <a:t> </a:t>
            </a:r>
            <a:r>
              <a:rPr lang="en-IN" sz="4800" b="1" dirty="0"/>
              <a:t>ANALYSIS</a:t>
            </a:r>
            <a:r>
              <a:rPr lang="en-IN" b="1" dirty="0"/>
              <a:t> </a:t>
            </a:r>
            <a:r>
              <a:rPr lang="en-IN" sz="4800" b="1" dirty="0"/>
              <a:t>USING</a:t>
            </a:r>
            <a:r>
              <a:rPr lang="en-IN" b="1" dirty="0"/>
              <a:t>        </a:t>
            </a:r>
            <a:r>
              <a:rPr lang="en-IN" sz="4800" b="1" dirty="0"/>
              <a:t>EXCEL</a:t>
            </a:r>
            <a:endParaRPr lang="en-US" sz="4800" b="1" dirty="0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4220DFBB-89EC-6DEC-E58E-779CD77D0398}"/>
              </a:ext>
            </a:extLst>
          </p:cNvPr>
          <p:cNvSpPr/>
          <p:nvPr/>
        </p:nvSpPr>
        <p:spPr>
          <a:xfrm>
            <a:off x="1898179" y="4203660"/>
            <a:ext cx="1828800" cy="1828800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9FFDFA4C-22C6-2075-A25D-950659D7CEAC}"/>
              </a:ext>
            </a:extLst>
          </p:cNvPr>
          <p:cNvSpPr/>
          <p:nvPr/>
        </p:nvSpPr>
        <p:spPr>
          <a:xfrm rot="10800000">
            <a:off x="6757190" y="1536418"/>
            <a:ext cx="1828800" cy="1828800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4DAE539-63C4-47DF-A0F9-86733C0F4243}"/>
              </a:ext>
            </a:extLst>
          </p:cNvPr>
          <p:cNvSpPr/>
          <p:nvPr/>
        </p:nvSpPr>
        <p:spPr>
          <a:xfrm rot="16200000">
            <a:off x="6757190" y="4203660"/>
            <a:ext cx="1828800" cy="1828800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623D2E88-23C5-5643-33C9-7BD10D5AEF9D}"/>
              </a:ext>
            </a:extLst>
          </p:cNvPr>
          <p:cNvSpPr/>
          <p:nvPr/>
        </p:nvSpPr>
        <p:spPr>
          <a:xfrm rot="5400000">
            <a:off x="1901146" y="1536418"/>
            <a:ext cx="1828800" cy="1828800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3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48F77-C358-1F12-3BEA-7B5A111DA87C}"/>
              </a:ext>
            </a:extLst>
          </p:cNvPr>
          <p:cNvSpPr txBox="1"/>
          <p:nvPr/>
        </p:nvSpPr>
        <p:spPr>
          <a:xfrm>
            <a:off x="455420" y="585879"/>
            <a:ext cx="344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b="1" dirty="0">
                <a:solidFill>
                  <a:schemeClr val="accent1"/>
                </a:solidFill>
              </a:rPr>
              <a:t>AGENDA:</a:t>
            </a:r>
            <a:endParaRPr 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744E-6CAB-9F5B-C2D8-9B29F7D70EC4}"/>
              </a:ext>
            </a:extLst>
          </p:cNvPr>
          <p:cNvSpPr txBox="1"/>
          <p:nvPr/>
        </p:nvSpPr>
        <p:spPr>
          <a:xfrm>
            <a:off x="1480118" y="1570254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IN" sz="4000" b="1" dirty="0"/>
              <a:t>Problem solving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4000" b="1" dirty="0"/>
              <a:t>Project overview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4000" b="1" dirty="0"/>
              <a:t>End users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4000" b="1" dirty="0"/>
              <a:t>Our solution and proposition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4000" b="1" dirty="0"/>
              <a:t>Dataset Description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4000" b="1" dirty="0"/>
              <a:t>Results and discussion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4000" b="1" dirty="0"/>
              <a:t>Conclusion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3569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E7ADA-C19D-2824-FCD4-A7E246108B61}"/>
              </a:ext>
            </a:extLst>
          </p:cNvPr>
          <p:cNvSpPr txBox="1"/>
          <p:nvPr/>
        </p:nvSpPr>
        <p:spPr>
          <a:xfrm>
            <a:off x="313101" y="728199"/>
            <a:ext cx="7490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>
                <a:solidFill>
                  <a:schemeClr val="accent1"/>
                </a:solidFill>
              </a:rPr>
              <a:t>PROBLEM STATEMENT :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0C90D-5769-7060-55C5-D3BA5AA36C28}"/>
              </a:ext>
            </a:extLst>
          </p:cNvPr>
          <p:cNvSpPr txBox="1"/>
          <p:nvPr/>
        </p:nvSpPr>
        <p:spPr>
          <a:xfrm>
            <a:off x="1190737" y="2103949"/>
            <a:ext cx="70044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IN" sz="2800" b="1" dirty="0"/>
              <a:t>This analysis is created to track the performance of the employee in order to provide promotion incentive to the respective employees </a:t>
            </a:r>
          </a:p>
          <a:p>
            <a:pPr marL="514350" indent="-514350" algn="l">
              <a:buFont typeface="+mj-lt"/>
              <a:buAutoNum type="arabicPeriod"/>
            </a:pPr>
            <a:endParaRPr lang="en-IN" sz="2800" b="1" dirty="0"/>
          </a:p>
          <a:p>
            <a:pPr marL="514350" indent="-514350" algn="l">
              <a:buFont typeface="+mj-lt"/>
              <a:buAutoNum type="arabicPeriod"/>
            </a:pPr>
            <a:r>
              <a:rPr lang="en-IN" sz="2800" b="1" dirty="0"/>
              <a:t>This analysis helps the organisation to grow by the growth of the employee of the organisation </a:t>
            </a:r>
          </a:p>
        </p:txBody>
      </p:sp>
    </p:spTree>
    <p:extLst>
      <p:ext uri="{BB962C8B-B14F-4D97-AF65-F5344CB8AC3E}">
        <p14:creationId xmlns:p14="http://schemas.microsoft.com/office/powerpoint/2010/main" val="5142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0B78B-21C0-8605-F902-57DE5716568B}"/>
              </a:ext>
            </a:extLst>
          </p:cNvPr>
          <p:cNvSpPr txBox="1"/>
          <p:nvPr/>
        </p:nvSpPr>
        <p:spPr>
          <a:xfrm rot="10800000" flipV="1">
            <a:off x="182639" y="869449"/>
            <a:ext cx="6281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b="1" dirty="0">
                <a:solidFill>
                  <a:schemeClr val="accent1"/>
                </a:solidFill>
              </a:rPr>
              <a:t>PROJECT</a:t>
            </a:r>
            <a:r>
              <a:rPr lang="en-IN" sz="4000" b="1" dirty="0">
                <a:solidFill>
                  <a:schemeClr val="accent1"/>
                </a:solidFill>
              </a:rPr>
              <a:t> </a:t>
            </a:r>
            <a:r>
              <a:rPr lang="en-IN" sz="4800" b="1" dirty="0">
                <a:solidFill>
                  <a:schemeClr val="accent1"/>
                </a:solidFill>
              </a:rPr>
              <a:t>OVERVIEW</a:t>
            </a:r>
            <a:r>
              <a:rPr lang="en-IN" sz="4000" b="1" dirty="0">
                <a:solidFill>
                  <a:schemeClr val="accent1"/>
                </a:solidFill>
              </a:rPr>
              <a:t>: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1440E-275C-F74B-FDB0-071AE18019C6}"/>
              </a:ext>
            </a:extLst>
          </p:cNvPr>
          <p:cNvSpPr txBox="1"/>
          <p:nvPr/>
        </p:nvSpPr>
        <p:spPr>
          <a:xfrm>
            <a:off x="1298051" y="2597150"/>
            <a:ext cx="7810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Employee performance analysis is created to analyse all the data like attendance,gender,age,high, medium,low,very high skilled employees of the organisation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919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9BB1B-1D08-F123-918E-DB1DBE31DDC9}"/>
              </a:ext>
            </a:extLst>
          </p:cNvPr>
          <p:cNvSpPr txBox="1"/>
          <p:nvPr/>
        </p:nvSpPr>
        <p:spPr>
          <a:xfrm>
            <a:off x="182643" y="557416"/>
            <a:ext cx="870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b="1" dirty="0">
                <a:solidFill>
                  <a:schemeClr val="accent1"/>
                </a:solidFill>
              </a:rPr>
              <a:t>WHO ARE THE END USERS?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EA22-9099-608D-F9E8-CA07C210D96F}"/>
              </a:ext>
            </a:extLst>
          </p:cNvPr>
          <p:cNvSpPr txBox="1"/>
          <p:nvPr/>
        </p:nvSpPr>
        <p:spPr>
          <a:xfrm>
            <a:off x="787497" y="2387734"/>
            <a:ext cx="78465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IN" sz="3600" b="1" dirty="0"/>
              <a:t>Employees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b="1" dirty="0"/>
              <a:t>Managers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b="1" dirty="0"/>
              <a:t>Employers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b="1" dirty="0"/>
              <a:t>Managerial organisations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b="1" dirty="0"/>
              <a:t>Industrial organizations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B6886-1AB9-A783-B01E-C8D02E8B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63" y="1388413"/>
            <a:ext cx="4599278" cy="24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9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6D62A-5050-8AE4-7008-BF17A890246B}"/>
              </a:ext>
            </a:extLst>
          </p:cNvPr>
          <p:cNvSpPr txBox="1"/>
          <p:nvPr/>
        </p:nvSpPr>
        <p:spPr>
          <a:xfrm>
            <a:off x="253800" y="343936"/>
            <a:ext cx="7893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dirty="0">
                <a:solidFill>
                  <a:schemeClr val="accent1"/>
                </a:solidFill>
              </a:rPr>
              <a:t>OUR SOLUTION AND ITS VALUE PROPOSITION :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2D55A-A276-DD5F-61FE-AFB4DD07223E}"/>
              </a:ext>
            </a:extLst>
          </p:cNvPr>
          <p:cNvSpPr txBox="1"/>
          <p:nvPr/>
        </p:nvSpPr>
        <p:spPr>
          <a:xfrm>
            <a:off x="953537" y="2733505"/>
            <a:ext cx="8024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Condition formatting – Missing</a:t>
            </a:r>
          </a:p>
          <a:p>
            <a:pPr algn="l"/>
            <a:r>
              <a:rPr lang="en-IN" sz="3600" b="1" dirty="0"/>
              <a:t>Pivot table – summary</a:t>
            </a:r>
          </a:p>
          <a:p>
            <a:pPr algn="l"/>
            <a:r>
              <a:rPr lang="en-IN" sz="3600" b="1" dirty="0"/>
              <a:t>Charts – Trends</a:t>
            </a:r>
          </a:p>
          <a:p>
            <a:pPr algn="l"/>
            <a:r>
              <a:rPr lang="en-IN" sz="3600" b="1" dirty="0"/>
              <a:t>Filtering and formula – performance </a:t>
            </a:r>
          </a:p>
          <a:p>
            <a:pPr algn="l"/>
            <a:r>
              <a:rPr lang="en-IN" sz="3600" b="1" dirty="0"/>
              <a:t>Graph – data visualization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5288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AEDC9-115D-289B-A1F6-8769A3E30BF0}"/>
              </a:ext>
            </a:extLst>
          </p:cNvPr>
          <p:cNvSpPr txBox="1"/>
          <p:nvPr/>
        </p:nvSpPr>
        <p:spPr>
          <a:xfrm>
            <a:off x="111482" y="450677"/>
            <a:ext cx="9068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schemeClr val="accent1"/>
                </a:solidFill>
              </a:rPr>
              <a:t>DATASET DESCRIPTION: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7BAE9-BA36-415F-06F3-6E0E49D26EF1}"/>
              </a:ext>
            </a:extLst>
          </p:cNvPr>
          <p:cNvSpPr txBox="1"/>
          <p:nvPr/>
        </p:nvSpPr>
        <p:spPr>
          <a:xfrm>
            <a:off x="1172944" y="1784917"/>
            <a:ext cx="7698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Employee=kaggle</a:t>
            </a:r>
          </a:p>
          <a:p>
            <a:pPr algn="l"/>
            <a:r>
              <a:rPr lang="en-IN" sz="3200" dirty="0"/>
              <a:t>26- Features</a:t>
            </a:r>
          </a:p>
          <a:p>
            <a:pPr algn="l"/>
            <a:r>
              <a:rPr lang="en-IN" sz="3200" dirty="0"/>
              <a:t>9- Features</a:t>
            </a:r>
          </a:p>
          <a:p>
            <a:pPr algn="l"/>
            <a:r>
              <a:rPr lang="en-IN" sz="3200" dirty="0"/>
              <a:t>Employee id- numerical values </a:t>
            </a:r>
          </a:p>
          <a:p>
            <a:pPr algn="l"/>
            <a:r>
              <a:rPr lang="en-IN" sz="3200" dirty="0"/>
              <a:t>Name- text</a:t>
            </a:r>
          </a:p>
          <a:p>
            <a:pPr algn="l"/>
            <a:r>
              <a:rPr lang="en-IN" sz="3200" dirty="0"/>
              <a:t>Employee type</a:t>
            </a:r>
          </a:p>
          <a:p>
            <a:pPr algn="l"/>
            <a:r>
              <a:rPr lang="en-IN" sz="3200" dirty="0"/>
              <a:t>Performance level</a:t>
            </a:r>
          </a:p>
          <a:p>
            <a:pPr algn="l"/>
            <a:r>
              <a:rPr lang="en-IN" sz="3200" dirty="0"/>
              <a:t>Employee rating- numerical values </a:t>
            </a:r>
          </a:p>
          <a:p>
            <a:pPr algn="l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3172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B330BF-D6D2-0BED-61DE-9D11C57D2040}"/>
              </a:ext>
            </a:extLst>
          </p:cNvPr>
          <p:cNvSpPr txBox="1"/>
          <p:nvPr/>
        </p:nvSpPr>
        <p:spPr>
          <a:xfrm rot="10800000" flipV="1">
            <a:off x="443562" y="630468"/>
            <a:ext cx="8178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dirty="0">
                <a:solidFill>
                  <a:schemeClr val="accent1"/>
                </a:solidFill>
              </a:rPr>
              <a:t>THE “WOW” IN OUR SOLUTION 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3A03A-C8FC-BA19-911E-137AF34470B5}"/>
              </a:ext>
            </a:extLst>
          </p:cNvPr>
          <p:cNvSpPr txBox="1"/>
          <p:nvPr/>
        </p:nvSpPr>
        <p:spPr>
          <a:xfrm>
            <a:off x="1000978" y="2958430"/>
            <a:ext cx="76211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dirty="0"/>
              <a:t>Performance level =IFS(Z8&gt;=5,”VERY HIGH”,Z8&gt;=4,”HIGH”,Z8&gt;=3,”MED,TRUE,”LOW”)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29201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Rasak</dc:creator>
  <cp:lastModifiedBy>Abdul Rasak</cp:lastModifiedBy>
  <cp:revision>8</cp:revision>
  <dcterms:created xsi:type="dcterms:W3CDTF">2024-08-30T10:33:42Z</dcterms:created>
  <dcterms:modified xsi:type="dcterms:W3CDTF">2024-08-31T03:35:54Z</dcterms:modified>
</cp:coreProperties>
</file>