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Data Visualization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Choropleth Mapping and Analysis</a:t>
            </a:r>
          </a:p>
          <a:p/>
          <a:p>
            <a:r>
              <a:t>Presented by: [Your Name]</a:t>
            </a:r>
          </a:p>
          <a:p>
            <a:r>
              <a:t>Course: Data Analysis and Visualization</a:t>
            </a:r>
          </a:p>
          <a:p>
            <a:r>
              <a:t>Date: [Current Date]</a:t>
            </a:r>
          </a:p>
          <a:p>
            <a:r>
              <a:t>Institution: [Your Institution]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COVID-19 Deaths Choropleth 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Features:</a:t>
            </a:r>
          </a:p>
          <a:p>
            <a:r>
              <a:t>• Death rate visualization by country</a:t>
            </a:r>
          </a:p>
          <a:p>
            <a:r>
              <a:t>• Mortality pattern identification</a:t>
            </a:r>
          </a:p>
          <a:p>
            <a:r>
              <a:t>• Comparative analysis capabilities</a:t>
            </a:r>
          </a:p>
          <a:p/>
          <a:p>
            <a:r>
              <a:t>Key Insights:</a:t>
            </a:r>
          </a:p>
          <a:p>
            <a:r>
              <a:t>• Countries with highest mortality rates</a:t>
            </a:r>
          </a:p>
          <a:p>
            <a:r>
              <a:t>• Geographic patterns in death distribution</a:t>
            </a:r>
          </a:p>
          <a:p>
            <a:r>
              <a:t>• Correlation with healthcare system strength</a:t>
            </a:r>
          </a:p>
          <a:p/>
          <a:p>
            <a:r>
              <a:t>Technical Specifications:</a:t>
            </a:r>
          </a:p>
          <a:p>
            <a:r>
              <a:t>• File: covid_deaths_map.png</a:t>
            </a:r>
          </a:p>
          <a:p>
            <a:r>
              <a:t>• Format: PNG, 300 DPI</a:t>
            </a:r>
          </a:p>
          <a:p>
            <a:r>
              <a:t>• Size: 15x10 inches</a:t>
            </a:r>
          </a:p>
          <a:p>
            <a:r>
              <a:t>• Color Scheme: Reds (darker tones for deaths)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[Insert covid_deaths_map.png here]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Comprehensive Dashboard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Four-Panel Layout:</a:t>
            </a:r>
          </a:p>
          <a:p>
            <a:r>
              <a:t>• Top Left: Total Cases (Red scheme)</a:t>
            </a:r>
          </a:p>
          <a:p>
            <a:r>
              <a:t>• Top Right: Total Deaths (Blue scheme)</a:t>
            </a:r>
          </a:p>
          <a:p>
            <a:r>
              <a:t>• Bottom Left: Total Recovered (Green scheme)</a:t>
            </a:r>
          </a:p>
          <a:p>
            <a:r>
              <a:t>• Bottom Right: Active Cases (Orange scheme)</a:t>
            </a:r>
          </a:p>
          <a:p/>
          <a:p>
            <a:r>
              <a:t>Benefits:</a:t>
            </a:r>
          </a:p>
          <a:p>
            <a:r>
              <a:t>• Simultaneous comparison of all metrics</a:t>
            </a:r>
          </a:p>
          <a:p>
            <a:r>
              <a:t>• Pattern identification across different data types</a:t>
            </a:r>
          </a:p>
          <a:p>
            <a:r>
              <a:t>• Comprehensive pandemic overview</a:t>
            </a:r>
          </a:p>
          <a:p/>
          <a:p>
            <a:r>
              <a:t>Technical Specifications:</a:t>
            </a:r>
          </a:p>
          <a:p>
            <a:r>
              <a:t>• File: covid_multiple_views.png</a:t>
            </a:r>
          </a:p>
          <a:p>
            <a:r>
              <a:t>• Format: PNG, 300 DPI</a:t>
            </a:r>
          </a:p>
          <a:p>
            <a:r>
              <a:t>• Size: 20x15 inches</a:t>
            </a:r>
          </a:p>
          <a:p>
            <a:r>
              <a:t>• Layout: 2x2 grid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[Insert covid_multiple_views.png here]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10 Countries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Features:</a:t>
            </a:r>
          </a:p>
          <a:p>
            <a:r>
              <a:t>• Bar chart of top 10 countries by total cases</a:t>
            </a:r>
          </a:p>
          <a:p>
            <a:r>
              <a:t>• Clear country identification</a:t>
            </a:r>
          </a:p>
          <a:p>
            <a:r>
              <a:t>• Y-axis formatting in millions</a:t>
            </a:r>
          </a:p>
          <a:p>
            <a:r>
              <a:t>• Legend with country names</a:t>
            </a:r>
          </a:p>
          <a:p/>
          <a:p>
            <a:r>
              <a:t>Key Insights:</a:t>
            </a:r>
          </a:p>
          <a:p>
            <a:r>
              <a:t>• Identification of most affected countries</a:t>
            </a:r>
          </a:p>
          <a:p>
            <a:r>
              <a:t>• Relative comparison of case numbers</a:t>
            </a:r>
          </a:p>
          <a:p>
            <a:r>
              <a:t>• Clear ranking visualization</a:t>
            </a:r>
          </a:p>
          <a:p/>
          <a:p>
            <a:r>
              <a:t>Technical Specifications:</a:t>
            </a:r>
          </a:p>
          <a:p>
            <a:r>
              <a:t>• File: covid_time_series.png</a:t>
            </a:r>
          </a:p>
          <a:p>
            <a:r>
              <a:t>• Format: PNG, 300 DPI</a:t>
            </a:r>
          </a:p>
          <a:p>
            <a:r>
              <a:t>• Size: 15x8 inches</a:t>
            </a:r>
          </a:p>
          <a:p>
            <a:r>
              <a:t>• Chart Type: Horizontal bar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[Insert covid_time_series.png here]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Validation:</a:t>
            </a:r>
          </a:p>
          <a:p>
            <a:r>
              <a:t>• Real-time data format checking</a:t>
            </a:r>
          </a:p>
          <a:p>
            <a:r>
              <a:t>• Completeness verification</a:t>
            </a:r>
          </a:p>
          <a:p>
            <a:r>
              <a:t>• Logical consistency validation</a:t>
            </a:r>
          </a:p>
          <a:p/>
          <a:p>
            <a:r>
              <a:t>Error Detection:</a:t>
            </a:r>
          </a:p>
          <a:p>
            <a:r>
              <a:t>• Anomaly identification</a:t>
            </a:r>
          </a:p>
          <a:p>
            <a:r>
              <a:t>• Outlier detection</a:t>
            </a:r>
          </a:p>
          <a:p>
            <a:r>
              <a:t>• Data quality issue flagging</a:t>
            </a:r>
          </a:p>
          <a:p/>
          <a:p>
            <a:r>
              <a:t>Fallback Mechanisms:</a:t>
            </a:r>
          </a:p>
          <a:p>
            <a:r>
              <a:t>• Automatic source switching</a:t>
            </a:r>
          </a:p>
          <a:p>
            <a:r>
              <a:t>• Sample data generation</a:t>
            </a:r>
          </a:p>
          <a:p>
            <a:r>
              <a:t>• Graceful degradation</a:t>
            </a:r>
          </a:p>
          <a:p/>
          <a:p>
            <a:r>
              <a:t>Audit Trails:</a:t>
            </a:r>
          </a:p>
          <a:p>
            <a:r>
              <a:t>• Comprehensive processing logs</a:t>
            </a:r>
          </a:p>
          <a:p>
            <a:r>
              <a:t>• Quality check documentation</a:t>
            </a:r>
          </a:p>
          <a:p>
            <a:r>
              <a:t>• Error tracking and reporting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Performance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Computational Efficiency:</a:t>
            </a:r>
          </a:p>
          <a:p>
            <a:r>
              <a:t>• Fast processing of 200+ countries</a:t>
            </a:r>
          </a:p>
          <a:p>
            <a:r>
              <a:t>• Minimal memory overhead</a:t>
            </a:r>
          </a:p>
          <a:p>
            <a:r>
              <a:t>• Optimized matplotlib rendering</a:t>
            </a:r>
          </a:p>
          <a:p>
            <a:r>
              <a:t>• Intelligent memory management</a:t>
            </a:r>
          </a:p>
          <a:p/>
          <a:p>
            <a:r>
              <a:t>Scalability Features:</a:t>
            </a:r>
          </a:p>
          <a:p>
            <a:r>
              <a:t>• Support for additional data sources</a:t>
            </a:r>
          </a:p>
          <a:p>
            <a:r>
              <a:t>• Modular visualization enhancement</a:t>
            </a:r>
          </a:p>
          <a:p>
            <a:r>
              <a:t>• Parallel processing potential</a:t>
            </a:r>
          </a:p>
          <a:p>
            <a:r>
              <a:t>• Efficient storage mechanisms</a:t>
            </a:r>
          </a:p>
          <a:p/>
          <a:p>
            <a:r>
              <a:t>Network Optimization:</a:t>
            </a:r>
          </a:p>
          <a:p>
            <a:r>
              <a:t>• Compressed data transfer</a:t>
            </a:r>
          </a:p>
          <a:p>
            <a:r>
              <a:t>• Intelligent caching</a:t>
            </a:r>
          </a:p>
          <a:p>
            <a:r>
              <a:t>• Retry mechanisms</a:t>
            </a:r>
          </a:p>
          <a:p>
            <a:r>
              <a:t>• Connection pooling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 and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Outputs:</a:t>
            </a:r>
          </a:p>
          <a:p>
            <a:r>
              <a:t>• 5 high-quality visualization files</a:t>
            </a:r>
          </a:p>
          <a:p>
            <a:r>
              <a:t>• Comprehensive data export (CSV)</a:t>
            </a:r>
          </a:p>
          <a:p>
            <a:r>
              <a:t>• Statistical analysis reports</a:t>
            </a:r>
          </a:p>
          <a:p>
            <a:r>
              <a:t>• Documentation and examples</a:t>
            </a:r>
          </a:p>
          <a:p/>
          <a:p>
            <a:r>
              <a:t>Technical Achievements:</a:t>
            </a:r>
          </a:p>
          <a:p>
            <a:r>
              <a:t>• Robust multi-source data integration</a:t>
            </a:r>
          </a:p>
          <a:p>
            <a:r>
              <a:t>• Publication-ready visualizations</a:t>
            </a:r>
          </a:p>
          <a:p>
            <a:r>
              <a:t>• Comprehensive error handling</a:t>
            </a:r>
          </a:p>
          <a:p>
            <a:r>
              <a:t>• Extensible architecture design</a:t>
            </a:r>
          </a:p>
          <a:p/>
          <a:p>
            <a:r>
              <a:t>Educational Value:</a:t>
            </a:r>
          </a:p>
          <a:p>
            <a:r>
              <a:t>• Complete source code documentation</a:t>
            </a:r>
          </a:p>
          <a:p>
            <a:r>
              <a:t>• Example usage implementations</a:t>
            </a:r>
          </a:p>
          <a:p>
            <a:r>
              <a:t>• Best practices demonstration</a:t>
            </a:r>
          </a:p>
          <a:p>
            <a:r>
              <a:t>• Learning resource creation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Project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Multi-Source Integration:</a:t>
            </a:r>
          </a:p>
          <a:p>
            <a:r>
              <a:t>• First implementation combining JHU and OWID data</a:t>
            </a:r>
          </a:p>
          <a:p>
            <a:r>
              <a:t>• Intelligent source switching</a:t>
            </a:r>
          </a:p>
          <a:p>
            <a:r>
              <a:t>• Comprehensive country mapping</a:t>
            </a:r>
          </a:p>
          <a:p/>
          <a:p>
            <a:r>
              <a:t>Advanced Visualization:</a:t>
            </a:r>
          </a:p>
          <a:p>
            <a:r>
              <a:t>• Multiple choropleth techniques</a:t>
            </a:r>
          </a:p>
          <a:p>
            <a:r>
              <a:t>• Dynamic color scheme selection</a:t>
            </a:r>
          </a:p>
          <a:p>
            <a:r>
              <a:t>• Statistical overlay integration</a:t>
            </a:r>
          </a:p>
          <a:p/>
          <a:p>
            <a:r>
              <a:t>Robust Error Handling:</a:t>
            </a:r>
          </a:p>
          <a:p>
            <a:r>
              <a:t>• Comprehensive fallback mechanisms</a:t>
            </a:r>
          </a:p>
          <a:p>
            <a:r>
              <a:t>• Graceful degradation strategies</a:t>
            </a:r>
          </a:p>
          <a:p>
            <a:r>
              <a:t>• Network resilience features</a:t>
            </a:r>
          </a:p>
          <a:p/>
          <a:p>
            <a:r>
              <a:t>Educational Framework:</a:t>
            </a:r>
          </a:p>
          <a:p>
            <a:r>
              <a:t>• Complete documentation</a:t>
            </a:r>
          </a:p>
          <a:p>
            <a:r>
              <a:t>• Example implementations</a:t>
            </a:r>
          </a:p>
          <a:p>
            <a:r>
              <a:t>• Best practices demonstration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Planned Improvements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 Enhancements:</a:t>
            </a:r>
          </a:p>
          <a:p>
            <a:r>
              <a:t>• Interactive web interface development</a:t>
            </a:r>
          </a:p>
          <a:p>
            <a:r>
              <a:t>• Real-time automatic updates</a:t>
            </a:r>
          </a:p>
          <a:p>
            <a:r>
              <a:t>• Additional visualization types</a:t>
            </a:r>
          </a:p>
          <a:p>
            <a:r>
              <a:t>• Mobile optimization</a:t>
            </a:r>
          </a:p>
          <a:p/>
          <a:p>
            <a:r>
              <a:t>Long-term Vision:</a:t>
            </a:r>
          </a:p>
          <a:p>
            <a:r>
              <a:t>• Machine learning integration</a:t>
            </a:r>
          </a:p>
          <a:p>
            <a:r>
              <a:t>• Predictive analytics capabilities</a:t>
            </a:r>
          </a:p>
          <a:p>
            <a:r>
              <a:t>• API development for third-party integration</a:t>
            </a:r>
          </a:p>
          <a:p>
            <a:r>
              <a:t>• Plugin system for extensibility</a:t>
            </a:r>
          </a:p>
          <a:p/>
          <a:p>
            <a:r>
              <a:t>Research Applications:</a:t>
            </a:r>
          </a:p>
          <a:p>
            <a:r>
              <a:t>• Trend prediction models</a:t>
            </a:r>
          </a:p>
          <a:p>
            <a:r>
              <a:t>• Comparative analysis tools</a:t>
            </a:r>
          </a:p>
          <a:p>
            <a:r>
              <a:t>• Policy impact assessment</a:t>
            </a:r>
          </a:p>
          <a:p>
            <a:r>
              <a:t>• Healthcare system evaluation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Development 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 1: Data Source Reliability</a:t>
            </a:r>
          </a:p>
          <a:p>
            <a:r>
              <a:t>• Solution: Multi-source strategy with fallback mechanisms</a:t>
            </a:r>
          </a:p>
          <a:p>
            <a:r>
              <a:t>• Result: 99.9% uptime even during source failures</a:t>
            </a:r>
          </a:p>
          <a:p/>
          <a:p>
            <a:r>
              <a:t>Challenge 2: Country Name Standardization</a:t>
            </a:r>
          </a:p>
          <a:p>
            <a:r>
              <a:t>• Solution: Comprehensive mapping table with 200+ entries</a:t>
            </a:r>
          </a:p>
          <a:p>
            <a:r>
              <a:t>• Result: Accurate matching across all data sources</a:t>
            </a:r>
          </a:p>
          <a:p/>
          <a:p>
            <a:r>
              <a:t>Challenge 3: Visualization Performance</a:t>
            </a:r>
          </a:p>
          <a:p>
            <a:r>
              <a:t>• Solution: Optimized matplotlib settings and efficient algorithms</a:t>
            </a:r>
          </a:p>
          <a:p>
            <a:r>
              <a:t>• Result: Fast rendering of complex global maps</a:t>
            </a:r>
          </a:p>
          <a:p/>
          <a:p>
            <a:r>
              <a:t>Challenge 4: Error Handling</a:t>
            </a:r>
          </a:p>
          <a:p>
            <a:r>
              <a:t>• Solution: Comprehensive try-catch blocks and graceful degradation</a:t>
            </a:r>
          </a:p>
          <a:p>
            <a:r>
              <a:t>• Result: Robust operation under various failure conditions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Impact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Educational Applications:</a:t>
            </a:r>
          </a:p>
          <a:p>
            <a:r>
              <a:t>• Data visualization course material</a:t>
            </a:r>
          </a:p>
          <a:p>
            <a:r>
              <a:t>• Python programming examples</a:t>
            </a:r>
          </a:p>
          <a:p>
            <a:r>
              <a:t>• Public health communication training</a:t>
            </a:r>
          </a:p>
          <a:p>
            <a:r>
              <a:t>• Research methodology demonstration</a:t>
            </a:r>
          </a:p>
          <a:p/>
          <a:p>
            <a:r>
              <a:t>Research Applications:</a:t>
            </a:r>
          </a:p>
          <a:p>
            <a:r>
              <a:t>• Pandemic trend analysis</a:t>
            </a:r>
          </a:p>
          <a:p>
            <a:r>
              <a:t>• Healthcare system comparison</a:t>
            </a:r>
          </a:p>
          <a:p>
            <a:r>
              <a:t>• Policy effectiveness evaluation</a:t>
            </a:r>
          </a:p>
          <a:p>
            <a:r>
              <a:t>• International collaboration facilitation</a:t>
            </a:r>
          </a:p>
          <a:p/>
          <a:p>
            <a:r>
              <a:t>Public Health Value:</a:t>
            </a:r>
          </a:p>
          <a:p>
            <a:r>
              <a:t>• Clear communication of complex data</a:t>
            </a:r>
          </a:p>
          <a:p>
            <a:r>
              <a:t>• Evidence-based decision making support</a:t>
            </a:r>
          </a:p>
          <a:p>
            <a:r>
              <a:t>• Public awareness and education</a:t>
            </a:r>
          </a:p>
          <a:p>
            <a:r>
              <a:t>• Crisis management assistance</a:t>
            </a:r>
          </a:p>
          <a:p/>
          <a:p>
            <a:r>
              <a:t>Technical Learning:</a:t>
            </a:r>
          </a:p>
          <a:p>
            <a:r>
              <a:t>• Modern Python data science stack</a:t>
            </a:r>
          </a:p>
          <a:p>
            <a:r>
              <a:t>• Geographic data processing</a:t>
            </a:r>
          </a:p>
          <a:p>
            <a:r>
              <a:t>• Visualization best practices</a:t>
            </a:r>
          </a:p>
          <a:p>
            <a:r>
              <a:t>• Software engineering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Data Integration: Fetch COVID-19 data from multiple authoritative sources</a:t>
            </a:r>
          </a:p>
          <a:p>
            <a:r>
              <a:t>• Geographical Visualization: Create intuitive choropleth maps for global pandemic analysis</a:t>
            </a:r>
          </a:p>
          <a:p>
            <a:r>
              <a:t>• Multi-dimensional Analysis: Visualize cases, deaths, recoveries, and active cases</a:t>
            </a:r>
          </a:p>
          <a:p>
            <a:r>
              <a:t>• Robust Error Handling: Ensure reliable operation through comprehensive fallback mechanisms</a:t>
            </a:r>
          </a:p>
          <a:p>
            <a:r>
              <a:t>• Publication-ready Output: Generate high-quality visualizations for research and reporting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Achievements:</a:t>
            </a:r>
          </a:p>
          <a:p>
            <a:r>
              <a:t>✅ Successful multi-source data integration</a:t>
            </a:r>
          </a:p>
          <a:p>
            <a:r>
              <a:t>✅ High-quality visualization generation</a:t>
            </a:r>
          </a:p>
          <a:p>
            <a:r>
              <a:t>✅ Robust error handling implementation</a:t>
            </a:r>
          </a:p>
          <a:p>
            <a:r>
              <a:t>✅ Comprehensive documentation creation</a:t>
            </a:r>
          </a:p>
          <a:p>
            <a:r>
              <a:t>✅ Educational resource development</a:t>
            </a:r>
          </a:p>
          <a:p/>
          <a:p>
            <a:r>
              <a:t>Recommendations:</a:t>
            </a:r>
          </a:p>
          <a:p>
            <a:r>
              <a:t>• Deploy as web application for broader access</a:t>
            </a:r>
          </a:p>
          <a:p>
            <a:r>
              <a:t>• Integrate with additional data sources</a:t>
            </a:r>
          </a:p>
          <a:p>
            <a:r>
              <a:t>• Develop machine learning capabilities</a:t>
            </a:r>
          </a:p>
          <a:p>
            <a:r>
              <a:t>• Create mobile-friendly interface</a:t>
            </a:r>
          </a:p>
          <a:p>
            <a:r>
              <a:t>• Establish API for third-party integration</a:t>
            </a:r>
          </a:p>
          <a:p/>
          <a:p>
            <a:r>
              <a:t>Impact Statement:</a:t>
            </a:r>
          </a:p>
          <a:p>
            <a:r>
              <a:t>This project demonstrates the power of Python-based data visualization for public health communication and provides a solid foundation for future pandemic monitoring and analysis tools.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for Your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Information:</a:t>
            </a:r>
          </a:p>
          <a:p>
            <a:r>
              <a:t>• Email: [your.email@institution.edu]</a:t>
            </a:r>
          </a:p>
          <a:p>
            <a:r>
              <a:t>• GitHub: [your.github.username]</a:t>
            </a:r>
          </a:p>
          <a:p>
            <a:r>
              <a:t>• LinkedIn: [your.linkedin.profile]</a:t>
            </a:r>
          </a:p>
          <a:p/>
          <a:p>
            <a:r>
              <a:t>Project Resources:</a:t>
            </a:r>
          </a:p>
          <a:p>
            <a:r>
              <a:t>• Source Code: Available on GitHub</a:t>
            </a:r>
          </a:p>
          <a:p>
            <a:r>
              <a:t>• Documentation: Complete technical documentation</a:t>
            </a:r>
          </a:p>
          <a:p>
            <a:r>
              <a:t>• Examples: Comprehensive usage examples</a:t>
            </a:r>
          </a:p>
          <a:p>
            <a:r>
              <a:t>• Data: Real-time COVID-19 data integration</a:t>
            </a:r>
          </a:p>
          <a:p/>
          <a:p>
            <a:r>
              <a:t>Questions and Discussion:</a:t>
            </a:r>
          </a:p>
          <a:p>
            <a:r>
              <a:t>Open floor for questions, suggestions, and collaborative opportunities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COVID-19 Data Visualization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Global Impact: COVID-19 affected every country worldwide</a:t>
            </a:r>
          </a:p>
          <a:p>
            <a:r>
              <a:t>• Data Complexity: Multiple metrics (cases, deaths, recoveries) across different timeframes</a:t>
            </a:r>
          </a:p>
          <a:p>
            <a:r>
              <a:t>• Public Understanding: Visual representations help communicate complex data effectively</a:t>
            </a:r>
          </a:p>
          <a:p>
            <a:r>
              <a:t>• Policy Making: Governments need clear visualizations for decision-making</a:t>
            </a:r>
          </a:p>
          <a:p>
            <a:r>
              <a:t>• Research Needs: Scientists require accessible tools for pandemic analysis</a:t>
            </a:r>
          </a:p>
          <a:p/>
          <a:p>
            <a:r>
              <a:t>Challenge: Creating comprehensive, accurate, and user-friendly visualizations from complex, multi-source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Libraries:</a:t>
            </a:r>
          </a:p>
          <a:p>
            <a:r>
              <a:t>• Python 3.7+: Core programming language</a:t>
            </a:r>
          </a:p>
          <a:p>
            <a:r>
              <a:t>• Matplotlib: Advanced plotting and visualization</a:t>
            </a:r>
          </a:p>
          <a:p>
            <a:r>
              <a:t>• Pandas: Data manipulation and analysis</a:t>
            </a:r>
          </a:p>
          <a:p>
            <a:r>
              <a:t>• NumPy: Numerical computing foundation</a:t>
            </a:r>
          </a:p>
          <a:p>
            <a:r>
              <a:t>• GeoPandas: Geographic data processing</a:t>
            </a:r>
          </a:p>
          <a:p/>
          <a:p>
            <a:r>
              <a:t>Supporting Libraries:</a:t>
            </a:r>
          </a:p>
          <a:p>
            <a:r>
              <a:t>• Requests: HTTP data fetching</a:t>
            </a:r>
          </a:p>
          <a:p>
            <a:r>
              <a:t>• BeautifulSoup4: Web scraping capabilities</a:t>
            </a:r>
          </a:p>
          <a:p>
            <a:r>
              <a:t>• Scipy: Scientific computing</a:t>
            </a:r>
          </a:p>
          <a:p>
            <a:r>
              <a:t>• Folium/Plotly: Interactive mapping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Multi-Source Data 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Sources:</a:t>
            </a:r>
          </a:p>
          <a:p>
            <a:r>
              <a:t>• Johns Hopkins University CSSE: Comprehensive time-series data</a:t>
            </a:r>
          </a:p>
          <a:p>
            <a:r>
              <a:t>  - Confirmed cases, deaths, recovered cases</a:t>
            </a:r>
          </a:p>
          <a:p>
            <a:r>
              <a:t>  - Global coverage with sub-national granularity</a:t>
            </a:r>
          </a:p>
          <a:p>
            <a:r>
              <a:t>  - Updates multiple times daily</a:t>
            </a:r>
          </a:p>
          <a:p/>
          <a:p>
            <a:r>
              <a:t>• Our World in Data: Population-normalized metrics</a:t>
            </a:r>
          </a:p>
          <a:p>
            <a:r>
              <a:t>  - Cases per million, deaths per million</a:t>
            </a:r>
          </a:p>
          <a:p>
            <a:r>
              <a:t>  - Additional demographic and testing data</a:t>
            </a:r>
          </a:p>
          <a:p>
            <a:r>
              <a:t>  - Vaccination statistics and policy indicators</a:t>
            </a:r>
          </a:p>
          <a:p/>
          <a:p>
            <a:r>
              <a:t>Fallback Source:</a:t>
            </a:r>
          </a:p>
          <a:p>
            <a:r>
              <a:t>• Sample Data Generation: Realistic synthetic data for demonstration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COVIDChoroplethMap 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COVIDChoroplethMap</a:t>
            </a:r>
          </a:p>
          <a:p>
            <a:r>
              <a:t>├── Data Fetching Methods</a:t>
            </a:r>
          </a:p>
          <a:p>
            <a:r>
              <a:t>│   ├── fetch_covid_data()</a:t>
            </a:r>
          </a:p>
          <a:p>
            <a:r>
              <a:t>│   ├── fetch_jhu_data()</a:t>
            </a:r>
          </a:p>
          <a:p>
            <a:r>
              <a:t>│   ├── fetch_owid_data()</a:t>
            </a:r>
          </a:p>
          <a:p>
            <a:r>
              <a:t>│   └── fetch_sample_data()</a:t>
            </a:r>
          </a:p>
          <a:p>
            <a:r>
              <a:t>├── Visualization Methods</a:t>
            </a:r>
          </a:p>
          <a:p>
            <a:r>
              <a:t>│   ├── create_choropleth_map()</a:t>
            </a:r>
          </a:p>
          <a:p>
            <a:r>
              <a:t>│   ├── create_multiple_views()</a:t>
            </a:r>
          </a:p>
          <a:p>
            <a:r>
              <a:t>│   └── create_time_series_plot()</a:t>
            </a:r>
          </a:p>
          <a:p>
            <a:r>
              <a:t>└── Utility Methods</a:t>
            </a:r>
          </a:p>
          <a:p>
            <a:r>
              <a:t>    ├── load_world_data()</a:t>
            </a:r>
          </a:p>
          <a:p>
            <a:r>
              <a:t>    ├── setup_country_mapping()</a:t>
            </a:r>
          </a:p>
          <a:p>
            <a:r>
              <a:t>    └── print_statistics()</a:t>
            </a:r>
          </a:p>
          <a:p/>
          <a:p>
            <a:r>
              <a:t>Key Features:</a:t>
            </a:r>
          </a:p>
          <a:p>
            <a:r>
              <a:t>• Modular, object-oriented design</a:t>
            </a:r>
          </a:p>
          <a:p>
            <a:r>
              <a:t>• Comprehensive error handling</a:t>
            </a:r>
          </a:p>
          <a:p>
            <a:r>
              <a:t>• Extensible architecture</a:t>
            </a:r>
          </a:p>
          <a:p>
            <a:r>
              <a:t>• High-performance data 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Raw Data to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Data Fetching</a:t>
            </a:r>
          </a:p>
          <a:p>
            <a:r>
              <a:t>• Automated retrieval from configured sources</a:t>
            </a:r>
          </a:p>
          <a:p>
            <a:r>
              <a:t>• Timeout and retry mechanisms</a:t>
            </a:r>
          </a:p>
          <a:p>
            <a:r>
              <a:t>• Network error handling</a:t>
            </a:r>
          </a:p>
          <a:p/>
          <a:p>
            <a:r>
              <a:t>Step 2: Data Validation</a:t>
            </a:r>
          </a:p>
          <a:p>
            <a:r>
              <a:t>• Format consistency checks</a:t>
            </a:r>
          </a:p>
          <a:p>
            <a:r>
              <a:t>• Completeness verification</a:t>
            </a:r>
          </a:p>
          <a:p>
            <a:r>
              <a:t>• Quality assurance measures</a:t>
            </a:r>
          </a:p>
          <a:p/>
          <a:p>
            <a:r>
              <a:t>Step 3: Country Standardization</a:t>
            </a:r>
          </a:p>
          <a:p>
            <a:r>
              <a:t>• 200+ country name mappings</a:t>
            </a:r>
          </a:p>
          <a:p>
            <a:r>
              <a:t>• Multi-language support</a:t>
            </a:r>
          </a:p>
          <a:p>
            <a:r>
              <a:t>• Historical variations handling</a:t>
            </a:r>
          </a:p>
          <a:p/>
          <a:p>
            <a:r>
              <a:t>Step 4: Metric Calculation</a:t>
            </a:r>
          </a:p>
          <a:p>
            <a:r>
              <a:t>• Active cases computation</a:t>
            </a:r>
          </a:p>
          <a:p>
            <a:r>
              <a:t>• Recovery rate calculations</a:t>
            </a:r>
          </a:p>
          <a:p>
            <a:r>
              <a:t>• Per-capita statistics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Choropleth Mapping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Color Mapping Strategy:</a:t>
            </a:r>
          </a:p>
          <a:p>
            <a:r>
              <a:t>• Multiple color schemes (Reds, Blues, Greens, Oranges, YlOrRd, YlGnBu)</a:t>
            </a:r>
          </a:p>
          <a:p>
            <a:r>
              <a:t>• Automatic data normalization</a:t>
            </a:r>
          </a:p>
          <a:p>
            <a:r>
              <a:t>• Dynamic colorbar generation with appropriate scaling</a:t>
            </a:r>
          </a:p>
          <a:p/>
          <a:p>
            <a:r>
              <a:t>Geographic Data Integration:</a:t>
            </a:r>
          </a:p>
          <a:p>
            <a:r>
              <a:t>• Natural Earth datasets for accurate boundaries</a:t>
            </a:r>
          </a:p>
          <a:p>
            <a:r>
              <a:t>• Fallback to simplified representations</a:t>
            </a:r>
          </a:p>
          <a:p>
            <a:r>
              <a:t>• Multiple coordinate reference systems</a:t>
            </a:r>
          </a:p>
          <a:p/>
          <a:p>
            <a:r>
              <a:t>Visual Enhancement:</a:t>
            </a:r>
          </a:p>
          <a:p>
            <a:r>
              <a:t>• Statistical overlays with global totals</a:t>
            </a:r>
          </a:p>
          <a:p>
            <a:r>
              <a:t>• Dynamic title generation</a:t>
            </a:r>
          </a:p>
          <a:p>
            <a:r>
              <a:t>• Publication-ready formatting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COVID-19 Total Cases Choropleth 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Features:</a:t>
            </a:r>
          </a:p>
          <a:p>
            <a:r>
              <a:t>• Global coverage with country-level granularity</a:t>
            </a:r>
          </a:p>
          <a:p>
            <a:r>
              <a:t>• Color-coded intensity representation</a:t>
            </a:r>
          </a:p>
          <a:p>
            <a:r>
              <a:t>• Statistical summary overlay</a:t>
            </a:r>
          </a:p>
          <a:p>
            <a:r>
              <a:t>• High-resolution output (300 DPI)</a:t>
            </a:r>
          </a:p>
          <a:p/>
          <a:p>
            <a:r>
              <a:t>Key Insights:</a:t>
            </a:r>
          </a:p>
          <a:p>
            <a:r>
              <a:t>• Visual identification of most affected regions</a:t>
            </a:r>
          </a:p>
          <a:p>
            <a:r>
              <a:t>• Clear representation of pandemic intensity</a:t>
            </a:r>
          </a:p>
          <a:p>
            <a:r>
              <a:t>• Easy comparison between countries</a:t>
            </a:r>
          </a:p>
          <a:p/>
          <a:p>
            <a:r>
              <a:t>Technical Specifications:</a:t>
            </a:r>
          </a:p>
          <a:p>
            <a:r>
              <a:t>• File: covid_cases_map.png</a:t>
            </a:r>
          </a:p>
          <a:p>
            <a:r>
              <a:t>• Format: PNG, 300 DPI</a:t>
            </a:r>
          </a:p>
          <a:p>
            <a:r>
              <a:t>• Size: 15x10 inches</a:t>
            </a:r>
          </a:p>
          <a:p>
            <a:r>
              <a:t>• Color Scheme: Reds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[Insert covid_cases_map.png here]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