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D07CD3-140F-4797-A439-B1EBCBEF6C96}" type="doc">
      <dgm:prSet loTypeId="urn:microsoft.com/office/officeart/2005/8/layout/radial5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0A6EC38-D43C-49BA-8070-66F752C71483}">
      <dgm:prSet phldrT="[Text]"/>
      <dgm:spPr/>
      <dgm:t>
        <a:bodyPr/>
        <a:lstStyle/>
        <a:p>
          <a:r>
            <a:rPr lang="en-US"/>
            <a:t>Benifits of ISO 27001</a:t>
          </a:r>
        </a:p>
      </dgm:t>
    </dgm:pt>
    <dgm:pt modelId="{D631AB43-1C97-4BC4-88AB-F073276C7103}" type="parTrans" cxnId="{CCDF3165-16FA-42AC-8B4D-CE9143FEA746}">
      <dgm:prSet/>
      <dgm:spPr/>
      <dgm:t>
        <a:bodyPr/>
        <a:lstStyle/>
        <a:p>
          <a:endParaRPr lang="en-US"/>
        </a:p>
      </dgm:t>
    </dgm:pt>
    <dgm:pt modelId="{1F3A6DA7-A869-4933-A782-DF10B68A4F46}" type="sibTrans" cxnId="{CCDF3165-16FA-42AC-8B4D-CE9143FEA746}">
      <dgm:prSet/>
      <dgm:spPr/>
      <dgm:t>
        <a:bodyPr/>
        <a:lstStyle/>
        <a:p>
          <a:endParaRPr lang="en-US"/>
        </a:p>
      </dgm:t>
    </dgm:pt>
    <dgm:pt modelId="{08079472-1513-40DB-BC53-23B14F22536D}">
      <dgm:prSet phldrT="[Text]"/>
      <dgm:spPr/>
      <dgm:t>
        <a:bodyPr/>
        <a:lstStyle/>
        <a:p>
          <a:r>
            <a:rPr lang="en-US" b="0" i="0"/>
            <a:t>Reduce the risks to information security and privacy.</a:t>
          </a:r>
          <a:endParaRPr lang="en-US"/>
        </a:p>
      </dgm:t>
    </dgm:pt>
    <dgm:pt modelId="{3345F912-52EC-4714-B863-9700386A80DE}" type="parTrans" cxnId="{7C108FC1-6699-4D97-BF13-8D0291D8C894}">
      <dgm:prSet/>
      <dgm:spPr/>
      <dgm:t>
        <a:bodyPr/>
        <a:lstStyle/>
        <a:p>
          <a:endParaRPr lang="en-US"/>
        </a:p>
      </dgm:t>
    </dgm:pt>
    <dgm:pt modelId="{0496EE9C-8C34-407C-918D-4A2A1E70F728}" type="sibTrans" cxnId="{7C108FC1-6699-4D97-BF13-8D0291D8C894}">
      <dgm:prSet/>
      <dgm:spPr/>
      <dgm:t>
        <a:bodyPr/>
        <a:lstStyle/>
        <a:p>
          <a:endParaRPr lang="en-US"/>
        </a:p>
      </dgm:t>
    </dgm:pt>
    <dgm:pt modelId="{B79D4AF7-3D3D-4DE5-808D-DE3A644AF70D}">
      <dgm:prSet phldrT="[Text]"/>
      <dgm:spPr/>
      <dgm:t>
        <a:bodyPr/>
        <a:lstStyle/>
        <a:p>
          <a:r>
            <a:rPr lang="en-US" b="0" i="0"/>
            <a:t>Saving Time and Money</a:t>
          </a:r>
          <a:endParaRPr lang="en-US"/>
        </a:p>
      </dgm:t>
    </dgm:pt>
    <dgm:pt modelId="{6363EB1B-D1A5-4825-B30D-FA1B884BF252}" type="parTrans" cxnId="{3947CF50-53E9-40CF-920D-D6F716B36018}">
      <dgm:prSet/>
      <dgm:spPr/>
      <dgm:t>
        <a:bodyPr/>
        <a:lstStyle/>
        <a:p>
          <a:endParaRPr lang="en-US"/>
        </a:p>
      </dgm:t>
    </dgm:pt>
    <dgm:pt modelId="{F41B33E1-9B5D-43D8-9CF3-A7A40BA92831}" type="sibTrans" cxnId="{3947CF50-53E9-40CF-920D-D6F716B36018}">
      <dgm:prSet/>
      <dgm:spPr/>
      <dgm:t>
        <a:bodyPr/>
        <a:lstStyle/>
        <a:p>
          <a:endParaRPr lang="en-US"/>
        </a:p>
      </dgm:t>
    </dgm:pt>
    <dgm:pt modelId="{B4C8485B-02D2-41A6-AC5A-C143EF59BBAA}">
      <dgm:prSet phldrT="[Text]"/>
      <dgm:spPr/>
      <dgm:t>
        <a:bodyPr/>
        <a:lstStyle/>
        <a:p>
          <a:r>
            <a:rPr lang="en-US" b="0" i="0"/>
            <a:t>Enhances a Reputation and Fosters Organisational Trust</a:t>
          </a:r>
          <a:endParaRPr lang="en-US"/>
        </a:p>
      </dgm:t>
    </dgm:pt>
    <dgm:pt modelId="{5312E00F-8B30-47AF-AF28-BACE77A6A2D1}" type="parTrans" cxnId="{8A2AF74E-7193-459D-9A4B-DB3D1748E01D}">
      <dgm:prSet/>
      <dgm:spPr/>
      <dgm:t>
        <a:bodyPr/>
        <a:lstStyle/>
        <a:p>
          <a:endParaRPr lang="en-US"/>
        </a:p>
      </dgm:t>
    </dgm:pt>
    <dgm:pt modelId="{0E26A356-173F-4D80-97E0-51620AE759F8}" type="sibTrans" cxnId="{8A2AF74E-7193-459D-9A4B-DB3D1748E01D}">
      <dgm:prSet/>
      <dgm:spPr/>
      <dgm:t>
        <a:bodyPr/>
        <a:lstStyle/>
        <a:p>
          <a:endParaRPr lang="en-US"/>
        </a:p>
      </dgm:t>
    </dgm:pt>
    <dgm:pt modelId="{C1862972-81FD-4302-B55A-D5D5D6D9246C}">
      <dgm:prSet phldrT="[Text]"/>
      <dgm:spPr/>
      <dgm:t>
        <a:bodyPr/>
        <a:lstStyle/>
        <a:p>
          <a:r>
            <a:rPr lang="en-US"/>
            <a:t>Competitive edge due to recognized standard</a:t>
          </a:r>
        </a:p>
      </dgm:t>
    </dgm:pt>
    <dgm:pt modelId="{B5B0939E-56F2-421C-8FF8-2FD55A0280AF}" type="parTrans" cxnId="{97CBF60A-62A0-4C44-8962-692DB1E6BC91}">
      <dgm:prSet/>
      <dgm:spPr/>
      <dgm:t>
        <a:bodyPr/>
        <a:lstStyle/>
        <a:p>
          <a:endParaRPr lang="en-US"/>
        </a:p>
      </dgm:t>
    </dgm:pt>
    <dgm:pt modelId="{1562B102-18D0-4DA9-A2D4-E141D4EE45A7}" type="sibTrans" cxnId="{97CBF60A-62A0-4C44-8962-692DB1E6BC91}">
      <dgm:prSet/>
      <dgm:spPr/>
      <dgm:t>
        <a:bodyPr/>
        <a:lstStyle/>
        <a:p>
          <a:endParaRPr lang="en-US"/>
        </a:p>
      </dgm:t>
    </dgm:pt>
    <dgm:pt modelId="{FAAA73CC-5B69-45D3-B9A4-4C34AFE04352}">
      <dgm:prSet phldrT="[Text]"/>
      <dgm:spPr/>
      <dgm:t>
        <a:bodyPr/>
        <a:lstStyle/>
        <a:p>
          <a:r>
            <a:rPr lang="en-US"/>
            <a:t>Control of IT risk</a:t>
          </a:r>
        </a:p>
      </dgm:t>
    </dgm:pt>
    <dgm:pt modelId="{4E843676-5B75-4E25-90A4-B809387BE61E}" type="parTrans" cxnId="{2B54B2BD-4F7B-467E-A044-79AA848A896F}">
      <dgm:prSet/>
      <dgm:spPr/>
      <dgm:t>
        <a:bodyPr/>
        <a:lstStyle/>
        <a:p>
          <a:endParaRPr lang="en-US"/>
        </a:p>
      </dgm:t>
    </dgm:pt>
    <dgm:pt modelId="{FA40D818-4311-4F23-B952-3F943CDB9D77}" type="sibTrans" cxnId="{2B54B2BD-4F7B-467E-A044-79AA848A896F}">
      <dgm:prSet/>
      <dgm:spPr/>
      <dgm:t>
        <a:bodyPr/>
        <a:lstStyle/>
        <a:p>
          <a:endParaRPr lang="en-US"/>
        </a:p>
      </dgm:t>
    </dgm:pt>
    <dgm:pt modelId="{6017E7ED-F51F-48A7-A453-B68035ED0861}">
      <dgm:prSet phldrT="[Text]"/>
      <dgm:spPr/>
      <dgm:t>
        <a:bodyPr/>
        <a:lstStyle/>
        <a:p>
          <a:r>
            <a:rPr lang="en-US"/>
            <a:t>Lower costs</a:t>
          </a:r>
        </a:p>
      </dgm:t>
    </dgm:pt>
    <dgm:pt modelId="{5BCC88E8-951C-4167-9244-8016A47F13CA}" type="parTrans" cxnId="{C0DD7367-45EF-4069-B848-2BC27234C7B3}">
      <dgm:prSet/>
      <dgm:spPr/>
      <dgm:t>
        <a:bodyPr/>
        <a:lstStyle/>
        <a:p>
          <a:endParaRPr lang="en-US"/>
        </a:p>
      </dgm:t>
    </dgm:pt>
    <dgm:pt modelId="{2E866728-610B-484E-922F-670AAD3C86DB}" type="sibTrans" cxnId="{C0DD7367-45EF-4069-B848-2BC27234C7B3}">
      <dgm:prSet/>
      <dgm:spPr/>
      <dgm:t>
        <a:bodyPr/>
        <a:lstStyle/>
        <a:p>
          <a:endParaRPr lang="en-US"/>
        </a:p>
      </dgm:t>
    </dgm:pt>
    <dgm:pt modelId="{4A615A61-6302-46F9-97E3-694D9EA4FD29}">
      <dgm:prSet phldrT="[Text]"/>
      <dgm:spPr/>
      <dgm:t>
        <a:bodyPr/>
        <a:lstStyle/>
        <a:p>
          <a:r>
            <a:rPr lang="en-US"/>
            <a:t>Systematic detection of vulnerabilities</a:t>
          </a:r>
        </a:p>
      </dgm:t>
    </dgm:pt>
    <dgm:pt modelId="{0B450DC6-70B7-4C8F-AD23-BA6BFA0BB14F}" type="parTrans" cxnId="{4E45C73F-D25F-450F-8DC5-62022FF5D1B4}">
      <dgm:prSet/>
      <dgm:spPr/>
      <dgm:t>
        <a:bodyPr/>
        <a:lstStyle/>
        <a:p>
          <a:endParaRPr lang="en-US"/>
        </a:p>
      </dgm:t>
    </dgm:pt>
    <dgm:pt modelId="{17351ABC-402F-4619-B823-B6F7D568B546}" type="sibTrans" cxnId="{4E45C73F-D25F-450F-8DC5-62022FF5D1B4}">
      <dgm:prSet/>
      <dgm:spPr/>
      <dgm:t>
        <a:bodyPr/>
        <a:lstStyle/>
        <a:p>
          <a:endParaRPr lang="en-US"/>
        </a:p>
      </dgm:t>
    </dgm:pt>
    <dgm:pt modelId="{09569951-8272-4490-BE9A-82B5181ADF29}" type="pres">
      <dgm:prSet presAssocID="{44D07CD3-140F-4797-A439-B1EBCBEF6C96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64CDB84-873E-4E15-827F-990318C75D88}" type="pres">
      <dgm:prSet presAssocID="{60A6EC38-D43C-49BA-8070-66F752C71483}" presName="centerShape" presStyleLbl="node0" presStyleIdx="0" presStyleCnt="1"/>
      <dgm:spPr/>
    </dgm:pt>
    <dgm:pt modelId="{9F3E6581-8541-4A41-9F14-287431F418C9}" type="pres">
      <dgm:prSet presAssocID="{3345F912-52EC-4714-B863-9700386A80DE}" presName="parTrans" presStyleLbl="sibTrans2D1" presStyleIdx="0" presStyleCnt="7"/>
      <dgm:spPr/>
    </dgm:pt>
    <dgm:pt modelId="{A478E549-275D-4EC1-9E1F-132C9CE6C5C7}" type="pres">
      <dgm:prSet presAssocID="{3345F912-52EC-4714-B863-9700386A80DE}" presName="connectorText" presStyleLbl="sibTrans2D1" presStyleIdx="0" presStyleCnt="7"/>
      <dgm:spPr/>
    </dgm:pt>
    <dgm:pt modelId="{FEAA0548-5EBA-4968-8325-2CA2E0F6710B}" type="pres">
      <dgm:prSet presAssocID="{08079472-1513-40DB-BC53-23B14F22536D}" presName="node" presStyleLbl="node1" presStyleIdx="0" presStyleCnt="7">
        <dgm:presLayoutVars>
          <dgm:bulletEnabled val="1"/>
        </dgm:presLayoutVars>
      </dgm:prSet>
      <dgm:spPr/>
    </dgm:pt>
    <dgm:pt modelId="{1DC1AD9A-FDEE-4EE2-9B43-E42A972F204A}" type="pres">
      <dgm:prSet presAssocID="{6363EB1B-D1A5-4825-B30D-FA1B884BF252}" presName="parTrans" presStyleLbl="sibTrans2D1" presStyleIdx="1" presStyleCnt="7"/>
      <dgm:spPr/>
    </dgm:pt>
    <dgm:pt modelId="{CBCC79D7-B24C-4F7A-8578-25FF77B4FAFA}" type="pres">
      <dgm:prSet presAssocID="{6363EB1B-D1A5-4825-B30D-FA1B884BF252}" presName="connectorText" presStyleLbl="sibTrans2D1" presStyleIdx="1" presStyleCnt="7"/>
      <dgm:spPr/>
    </dgm:pt>
    <dgm:pt modelId="{DFD48312-B044-4CC6-AE8E-EF52D735B792}" type="pres">
      <dgm:prSet presAssocID="{B79D4AF7-3D3D-4DE5-808D-DE3A644AF70D}" presName="node" presStyleLbl="node1" presStyleIdx="1" presStyleCnt="7">
        <dgm:presLayoutVars>
          <dgm:bulletEnabled val="1"/>
        </dgm:presLayoutVars>
      </dgm:prSet>
      <dgm:spPr/>
    </dgm:pt>
    <dgm:pt modelId="{9F317044-565F-4D00-8CFD-864D4DF1A7D5}" type="pres">
      <dgm:prSet presAssocID="{5312E00F-8B30-47AF-AF28-BACE77A6A2D1}" presName="parTrans" presStyleLbl="sibTrans2D1" presStyleIdx="2" presStyleCnt="7"/>
      <dgm:spPr/>
    </dgm:pt>
    <dgm:pt modelId="{E4960FBB-4FDD-429D-B024-3A37F2535635}" type="pres">
      <dgm:prSet presAssocID="{5312E00F-8B30-47AF-AF28-BACE77A6A2D1}" presName="connectorText" presStyleLbl="sibTrans2D1" presStyleIdx="2" presStyleCnt="7"/>
      <dgm:spPr/>
    </dgm:pt>
    <dgm:pt modelId="{C14806CA-9C7F-47FA-8AA3-919031FC56AC}" type="pres">
      <dgm:prSet presAssocID="{B4C8485B-02D2-41A6-AC5A-C143EF59BBAA}" presName="node" presStyleLbl="node1" presStyleIdx="2" presStyleCnt="7">
        <dgm:presLayoutVars>
          <dgm:bulletEnabled val="1"/>
        </dgm:presLayoutVars>
      </dgm:prSet>
      <dgm:spPr/>
    </dgm:pt>
    <dgm:pt modelId="{C1CF5EEA-5687-4922-82BF-34522356E458}" type="pres">
      <dgm:prSet presAssocID="{B5B0939E-56F2-421C-8FF8-2FD55A0280AF}" presName="parTrans" presStyleLbl="sibTrans2D1" presStyleIdx="3" presStyleCnt="7"/>
      <dgm:spPr/>
    </dgm:pt>
    <dgm:pt modelId="{BF29F288-09A5-450D-8635-B07DC70782AD}" type="pres">
      <dgm:prSet presAssocID="{B5B0939E-56F2-421C-8FF8-2FD55A0280AF}" presName="connectorText" presStyleLbl="sibTrans2D1" presStyleIdx="3" presStyleCnt="7"/>
      <dgm:spPr/>
    </dgm:pt>
    <dgm:pt modelId="{7268EC8A-0EE4-4DA0-95C2-17BDE7C26E24}" type="pres">
      <dgm:prSet presAssocID="{C1862972-81FD-4302-B55A-D5D5D6D9246C}" presName="node" presStyleLbl="node1" presStyleIdx="3" presStyleCnt="7">
        <dgm:presLayoutVars>
          <dgm:bulletEnabled val="1"/>
        </dgm:presLayoutVars>
      </dgm:prSet>
      <dgm:spPr/>
    </dgm:pt>
    <dgm:pt modelId="{1911B71A-95E3-48CC-B93E-50733415F04C}" type="pres">
      <dgm:prSet presAssocID="{4E843676-5B75-4E25-90A4-B809387BE61E}" presName="parTrans" presStyleLbl="sibTrans2D1" presStyleIdx="4" presStyleCnt="7"/>
      <dgm:spPr/>
    </dgm:pt>
    <dgm:pt modelId="{9B591598-D4E8-4E2A-B17D-302AE0049024}" type="pres">
      <dgm:prSet presAssocID="{4E843676-5B75-4E25-90A4-B809387BE61E}" presName="connectorText" presStyleLbl="sibTrans2D1" presStyleIdx="4" presStyleCnt="7"/>
      <dgm:spPr/>
    </dgm:pt>
    <dgm:pt modelId="{21763C4D-0CD9-4D3C-9177-1135DDA759C9}" type="pres">
      <dgm:prSet presAssocID="{FAAA73CC-5B69-45D3-B9A4-4C34AFE04352}" presName="node" presStyleLbl="node1" presStyleIdx="4" presStyleCnt="7">
        <dgm:presLayoutVars>
          <dgm:bulletEnabled val="1"/>
        </dgm:presLayoutVars>
      </dgm:prSet>
      <dgm:spPr/>
    </dgm:pt>
    <dgm:pt modelId="{FAFEFA79-1D4A-4DE3-8691-96D5CB347177}" type="pres">
      <dgm:prSet presAssocID="{5BCC88E8-951C-4167-9244-8016A47F13CA}" presName="parTrans" presStyleLbl="sibTrans2D1" presStyleIdx="5" presStyleCnt="7"/>
      <dgm:spPr/>
    </dgm:pt>
    <dgm:pt modelId="{C126212E-CE2B-40D4-B5A3-479101BD1097}" type="pres">
      <dgm:prSet presAssocID="{5BCC88E8-951C-4167-9244-8016A47F13CA}" presName="connectorText" presStyleLbl="sibTrans2D1" presStyleIdx="5" presStyleCnt="7"/>
      <dgm:spPr/>
    </dgm:pt>
    <dgm:pt modelId="{3904446F-9970-429D-A33F-95CC689F2133}" type="pres">
      <dgm:prSet presAssocID="{6017E7ED-F51F-48A7-A453-B68035ED0861}" presName="node" presStyleLbl="node1" presStyleIdx="5" presStyleCnt="7">
        <dgm:presLayoutVars>
          <dgm:bulletEnabled val="1"/>
        </dgm:presLayoutVars>
      </dgm:prSet>
      <dgm:spPr/>
    </dgm:pt>
    <dgm:pt modelId="{F0BC8B8A-CBB9-49F4-AADD-529679B9A1CE}" type="pres">
      <dgm:prSet presAssocID="{0B450DC6-70B7-4C8F-AD23-BA6BFA0BB14F}" presName="parTrans" presStyleLbl="sibTrans2D1" presStyleIdx="6" presStyleCnt="7"/>
      <dgm:spPr/>
    </dgm:pt>
    <dgm:pt modelId="{EC09B0F8-9360-4E07-AAE6-E63162825A10}" type="pres">
      <dgm:prSet presAssocID="{0B450DC6-70B7-4C8F-AD23-BA6BFA0BB14F}" presName="connectorText" presStyleLbl="sibTrans2D1" presStyleIdx="6" presStyleCnt="7"/>
      <dgm:spPr/>
    </dgm:pt>
    <dgm:pt modelId="{AA67DBF1-7F84-4CD3-9F84-FB14DC35A162}" type="pres">
      <dgm:prSet presAssocID="{4A615A61-6302-46F9-97E3-694D9EA4FD29}" presName="node" presStyleLbl="node1" presStyleIdx="6" presStyleCnt="7">
        <dgm:presLayoutVars>
          <dgm:bulletEnabled val="1"/>
        </dgm:presLayoutVars>
      </dgm:prSet>
      <dgm:spPr/>
    </dgm:pt>
  </dgm:ptLst>
  <dgm:cxnLst>
    <dgm:cxn modelId="{65986D00-399F-4A54-98E2-D0ABF9FD31D6}" type="presOf" srcId="{B5B0939E-56F2-421C-8FF8-2FD55A0280AF}" destId="{C1CF5EEA-5687-4922-82BF-34522356E458}" srcOrd="0" destOrd="0" presId="urn:microsoft.com/office/officeart/2005/8/layout/radial5"/>
    <dgm:cxn modelId="{E103A003-ED8A-4887-A0BA-6F8BBDDCD2AD}" type="presOf" srcId="{6017E7ED-F51F-48A7-A453-B68035ED0861}" destId="{3904446F-9970-429D-A33F-95CC689F2133}" srcOrd="0" destOrd="0" presId="urn:microsoft.com/office/officeart/2005/8/layout/radial5"/>
    <dgm:cxn modelId="{C04A7707-F7F8-459B-ACED-1E4BACE92F79}" type="presOf" srcId="{60A6EC38-D43C-49BA-8070-66F752C71483}" destId="{564CDB84-873E-4E15-827F-990318C75D88}" srcOrd="0" destOrd="0" presId="urn:microsoft.com/office/officeart/2005/8/layout/radial5"/>
    <dgm:cxn modelId="{AEA9D408-7793-4246-9F78-1A8B19C0689F}" type="presOf" srcId="{FAAA73CC-5B69-45D3-B9A4-4C34AFE04352}" destId="{21763C4D-0CD9-4D3C-9177-1135DDA759C9}" srcOrd="0" destOrd="0" presId="urn:microsoft.com/office/officeart/2005/8/layout/radial5"/>
    <dgm:cxn modelId="{97CBF60A-62A0-4C44-8962-692DB1E6BC91}" srcId="{60A6EC38-D43C-49BA-8070-66F752C71483}" destId="{C1862972-81FD-4302-B55A-D5D5D6D9246C}" srcOrd="3" destOrd="0" parTransId="{B5B0939E-56F2-421C-8FF8-2FD55A0280AF}" sibTransId="{1562B102-18D0-4DA9-A2D4-E141D4EE45A7}"/>
    <dgm:cxn modelId="{C217B40E-A8F1-49C8-9CB9-23A56165C39E}" type="presOf" srcId="{3345F912-52EC-4714-B863-9700386A80DE}" destId="{A478E549-275D-4EC1-9E1F-132C9CE6C5C7}" srcOrd="1" destOrd="0" presId="urn:microsoft.com/office/officeart/2005/8/layout/radial5"/>
    <dgm:cxn modelId="{7CF9432B-E15E-4ADD-BC4C-3E8972A14B97}" type="presOf" srcId="{4A615A61-6302-46F9-97E3-694D9EA4FD29}" destId="{AA67DBF1-7F84-4CD3-9F84-FB14DC35A162}" srcOrd="0" destOrd="0" presId="urn:microsoft.com/office/officeart/2005/8/layout/radial5"/>
    <dgm:cxn modelId="{0FE82C35-0360-4BDB-8DB7-9894F82667AA}" type="presOf" srcId="{5312E00F-8B30-47AF-AF28-BACE77A6A2D1}" destId="{E4960FBB-4FDD-429D-B024-3A37F2535635}" srcOrd="1" destOrd="0" presId="urn:microsoft.com/office/officeart/2005/8/layout/radial5"/>
    <dgm:cxn modelId="{F923673B-5563-4F31-90F2-5105536531FC}" type="presOf" srcId="{44D07CD3-140F-4797-A439-B1EBCBEF6C96}" destId="{09569951-8272-4490-BE9A-82B5181ADF29}" srcOrd="0" destOrd="0" presId="urn:microsoft.com/office/officeart/2005/8/layout/radial5"/>
    <dgm:cxn modelId="{4E45C73F-D25F-450F-8DC5-62022FF5D1B4}" srcId="{60A6EC38-D43C-49BA-8070-66F752C71483}" destId="{4A615A61-6302-46F9-97E3-694D9EA4FD29}" srcOrd="6" destOrd="0" parTransId="{0B450DC6-70B7-4C8F-AD23-BA6BFA0BB14F}" sibTransId="{17351ABC-402F-4619-B823-B6F7D568B546}"/>
    <dgm:cxn modelId="{688D9542-0E33-4585-8F20-3EBC176080C2}" type="presOf" srcId="{5BCC88E8-951C-4167-9244-8016A47F13CA}" destId="{C126212E-CE2B-40D4-B5A3-479101BD1097}" srcOrd="1" destOrd="0" presId="urn:microsoft.com/office/officeart/2005/8/layout/radial5"/>
    <dgm:cxn modelId="{98512344-828D-4AEF-8D23-AB40FA015B09}" type="presOf" srcId="{C1862972-81FD-4302-B55A-D5D5D6D9246C}" destId="{7268EC8A-0EE4-4DA0-95C2-17BDE7C26E24}" srcOrd="0" destOrd="0" presId="urn:microsoft.com/office/officeart/2005/8/layout/radial5"/>
    <dgm:cxn modelId="{CCDF3165-16FA-42AC-8B4D-CE9143FEA746}" srcId="{44D07CD3-140F-4797-A439-B1EBCBEF6C96}" destId="{60A6EC38-D43C-49BA-8070-66F752C71483}" srcOrd="0" destOrd="0" parTransId="{D631AB43-1C97-4BC4-88AB-F073276C7103}" sibTransId="{1F3A6DA7-A869-4933-A782-DF10B68A4F46}"/>
    <dgm:cxn modelId="{7455A146-5E92-4B07-A435-5D406C464866}" type="presOf" srcId="{5BCC88E8-951C-4167-9244-8016A47F13CA}" destId="{FAFEFA79-1D4A-4DE3-8691-96D5CB347177}" srcOrd="0" destOrd="0" presId="urn:microsoft.com/office/officeart/2005/8/layout/radial5"/>
    <dgm:cxn modelId="{C0DD7367-45EF-4069-B848-2BC27234C7B3}" srcId="{60A6EC38-D43C-49BA-8070-66F752C71483}" destId="{6017E7ED-F51F-48A7-A453-B68035ED0861}" srcOrd="5" destOrd="0" parTransId="{5BCC88E8-951C-4167-9244-8016A47F13CA}" sibTransId="{2E866728-610B-484E-922F-670AAD3C86DB}"/>
    <dgm:cxn modelId="{8A2AF74E-7193-459D-9A4B-DB3D1748E01D}" srcId="{60A6EC38-D43C-49BA-8070-66F752C71483}" destId="{B4C8485B-02D2-41A6-AC5A-C143EF59BBAA}" srcOrd="2" destOrd="0" parTransId="{5312E00F-8B30-47AF-AF28-BACE77A6A2D1}" sibTransId="{0E26A356-173F-4D80-97E0-51620AE759F8}"/>
    <dgm:cxn modelId="{3947CF50-53E9-40CF-920D-D6F716B36018}" srcId="{60A6EC38-D43C-49BA-8070-66F752C71483}" destId="{B79D4AF7-3D3D-4DE5-808D-DE3A644AF70D}" srcOrd="1" destOrd="0" parTransId="{6363EB1B-D1A5-4825-B30D-FA1B884BF252}" sibTransId="{F41B33E1-9B5D-43D8-9CF3-A7A40BA92831}"/>
    <dgm:cxn modelId="{33DF0E7D-A4AD-4ECA-BEEA-B6278DB2F871}" type="presOf" srcId="{0B450DC6-70B7-4C8F-AD23-BA6BFA0BB14F}" destId="{F0BC8B8A-CBB9-49F4-AADD-529679B9A1CE}" srcOrd="0" destOrd="0" presId="urn:microsoft.com/office/officeart/2005/8/layout/radial5"/>
    <dgm:cxn modelId="{4CBA7B83-503B-4EAE-83FF-B3C1806A4CF5}" type="presOf" srcId="{6363EB1B-D1A5-4825-B30D-FA1B884BF252}" destId="{1DC1AD9A-FDEE-4EE2-9B43-E42A972F204A}" srcOrd="0" destOrd="0" presId="urn:microsoft.com/office/officeart/2005/8/layout/radial5"/>
    <dgm:cxn modelId="{C91F2A88-4CA3-4F0A-9F8A-0455DBBCD193}" type="presOf" srcId="{B5B0939E-56F2-421C-8FF8-2FD55A0280AF}" destId="{BF29F288-09A5-450D-8635-B07DC70782AD}" srcOrd="1" destOrd="0" presId="urn:microsoft.com/office/officeart/2005/8/layout/radial5"/>
    <dgm:cxn modelId="{7CD5EF88-49C8-46FA-98B6-25F3695BF47F}" type="presOf" srcId="{0B450DC6-70B7-4C8F-AD23-BA6BFA0BB14F}" destId="{EC09B0F8-9360-4E07-AAE6-E63162825A10}" srcOrd="1" destOrd="0" presId="urn:microsoft.com/office/officeart/2005/8/layout/radial5"/>
    <dgm:cxn modelId="{0780F98C-E0B3-4432-A728-85F1F907B4AB}" type="presOf" srcId="{08079472-1513-40DB-BC53-23B14F22536D}" destId="{FEAA0548-5EBA-4968-8325-2CA2E0F6710B}" srcOrd="0" destOrd="0" presId="urn:microsoft.com/office/officeart/2005/8/layout/radial5"/>
    <dgm:cxn modelId="{8DB11B97-2BC6-481E-A8E9-474527FBBB73}" type="presOf" srcId="{B4C8485B-02D2-41A6-AC5A-C143EF59BBAA}" destId="{C14806CA-9C7F-47FA-8AA3-919031FC56AC}" srcOrd="0" destOrd="0" presId="urn:microsoft.com/office/officeart/2005/8/layout/radial5"/>
    <dgm:cxn modelId="{8FF85097-3795-4F8A-8CAD-50CB80521ED6}" type="presOf" srcId="{5312E00F-8B30-47AF-AF28-BACE77A6A2D1}" destId="{9F317044-565F-4D00-8CFD-864D4DF1A7D5}" srcOrd="0" destOrd="0" presId="urn:microsoft.com/office/officeart/2005/8/layout/radial5"/>
    <dgm:cxn modelId="{6A8767A7-95DC-4201-8305-A5748924C00D}" type="presOf" srcId="{4E843676-5B75-4E25-90A4-B809387BE61E}" destId="{9B591598-D4E8-4E2A-B17D-302AE0049024}" srcOrd="1" destOrd="0" presId="urn:microsoft.com/office/officeart/2005/8/layout/radial5"/>
    <dgm:cxn modelId="{CEC438BB-43FD-4976-871A-BD91DD06AFE6}" type="presOf" srcId="{3345F912-52EC-4714-B863-9700386A80DE}" destId="{9F3E6581-8541-4A41-9F14-287431F418C9}" srcOrd="0" destOrd="0" presId="urn:microsoft.com/office/officeart/2005/8/layout/radial5"/>
    <dgm:cxn modelId="{2B54B2BD-4F7B-467E-A044-79AA848A896F}" srcId="{60A6EC38-D43C-49BA-8070-66F752C71483}" destId="{FAAA73CC-5B69-45D3-B9A4-4C34AFE04352}" srcOrd="4" destOrd="0" parTransId="{4E843676-5B75-4E25-90A4-B809387BE61E}" sibTransId="{FA40D818-4311-4F23-B952-3F943CDB9D77}"/>
    <dgm:cxn modelId="{7C108FC1-6699-4D97-BF13-8D0291D8C894}" srcId="{60A6EC38-D43C-49BA-8070-66F752C71483}" destId="{08079472-1513-40DB-BC53-23B14F22536D}" srcOrd="0" destOrd="0" parTransId="{3345F912-52EC-4714-B863-9700386A80DE}" sibTransId="{0496EE9C-8C34-407C-918D-4A2A1E70F728}"/>
    <dgm:cxn modelId="{516207CD-3E87-44BA-88A9-ACBC071722B6}" type="presOf" srcId="{4E843676-5B75-4E25-90A4-B809387BE61E}" destId="{1911B71A-95E3-48CC-B93E-50733415F04C}" srcOrd="0" destOrd="0" presId="urn:microsoft.com/office/officeart/2005/8/layout/radial5"/>
    <dgm:cxn modelId="{99F4ABD1-4275-46C5-9535-2998E283F953}" type="presOf" srcId="{6363EB1B-D1A5-4825-B30D-FA1B884BF252}" destId="{CBCC79D7-B24C-4F7A-8578-25FF77B4FAFA}" srcOrd="1" destOrd="0" presId="urn:microsoft.com/office/officeart/2005/8/layout/radial5"/>
    <dgm:cxn modelId="{036BAFDF-7ADA-4B67-B8FB-F4EFB632A816}" type="presOf" srcId="{B79D4AF7-3D3D-4DE5-808D-DE3A644AF70D}" destId="{DFD48312-B044-4CC6-AE8E-EF52D735B792}" srcOrd="0" destOrd="0" presId="urn:microsoft.com/office/officeart/2005/8/layout/radial5"/>
    <dgm:cxn modelId="{723981D5-84E4-45D9-8A27-8AAB895ACCD4}" type="presParOf" srcId="{09569951-8272-4490-BE9A-82B5181ADF29}" destId="{564CDB84-873E-4E15-827F-990318C75D88}" srcOrd="0" destOrd="0" presId="urn:microsoft.com/office/officeart/2005/8/layout/radial5"/>
    <dgm:cxn modelId="{740348A2-CB24-48B4-A7C9-46C94C7A1CBF}" type="presParOf" srcId="{09569951-8272-4490-BE9A-82B5181ADF29}" destId="{9F3E6581-8541-4A41-9F14-287431F418C9}" srcOrd="1" destOrd="0" presId="urn:microsoft.com/office/officeart/2005/8/layout/radial5"/>
    <dgm:cxn modelId="{962E22FB-63FD-40A6-9478-791ED829A535}" type="presParOf" srcId="{9F3E6581-8541-4A41-9F14-287431F418C9}" destId="{A478E549-275D-4EC1-9E1F-132C9CE6C5C7}" srcOrd="0" destOrd="0" presId="urn:microsoft.com/office/officeart/2005/8/layout/radial5"/>
    <dgm:cxn modelId="{855FBBF1-AD23-46B1-B5C9-3F031EA9066E}" type="presParOf" srcId="{09569951-8272-4490-BE9A-82B5181ADF29}" destId="{FEAA0548-5EBA-4968-8325-2CA2E0F6710B}" srcOrd="2" destOrd="0" presId="urn:microsoft.com/office/officeart/2005/8/layout/radial5"/>
    <dgm:cxn modelId="{094CD4FF-6082-4421-ABD5-22DA35F261E6}" type="presParOf" srcId="{09569951-8272-4490-BE9A-82B5181ADF29}" destId="{1DC1AD9A-FDEE-4EE2-9B43-E42A972F204A}" srcOrd="3" destOrd="0" presId="urn:microsoft.com/office/officeart/2005/8/layout/radial5"/>
    <dgm:cxn modelId="{5DD620DC-CD79-48D6-992A-C70BFE2861A9}" type="presParOf" srcId="{1DC1AD9A-FDEE-4EE2-9B43-E42A972F204A}" destId="{CBCC79D7-B24C-4F7A-8578-25FF77B4FAFA}" srcOrd="0" destOrd="0" presId="urn:microsoft.com/office/officeart/2005/8/layout/radial5"/>
    <dgm:cxn modelId="{E56899D7-4A87-4CA7-999E-541E5D581E80}" type="presParOf" srcId="{09569951-8272-4490-BE9A-82B5181ADF29}" destId="{DFD48312-B044-4CC6-AE8E-EF52D735B792}" srcOrd="4" destOrd="0" presId="urn:microsoft.com/office/officeart/2005/8/layout/radial5"/>
    <dgm:cxn modelId="{B84459F4-F86A-4DCA-92D6-9356472C56D2}" type="presParOf" srcId="{09569951-8272-4490-BE9A-82B5181ADF29}" destId="{9F317044-565F-4D00-8CFD-864D4DF1A7D5}" srcOrd="5" destOrd="0" presId="urn:microsoft.com/office/officeart/2005/8/layout/radial5"/>
    <dgm:cxn modelId="{4BEE5B9B-8722-4C98-A91C-15DE9A0E88A9}" type="presParOf" srcId="{9F317044-565F-4D00-8CFD-864D4DF1A7D5}" destId="{E4960FBB-4FDD-429D-B024-3A37F2535635}" srcOrd="0" destOrd="0" presId="urn:microsoft.com/office/officeart/2005/8/layout/radial5"/>
    <dgm:cxn modelId="{1C059E28-E9AE-45A7-909E-DE185C03FDEA}" type="presParOf" srcId="{09569951-8272-4490-BE9A-82B5181ADF29}" destId="{C14806CA-9C7F-47FA-8AA3-919031FC56AC}" srcOrd="6" destOrd="0" presId="urn:microsoft.com/office/officeart/2005/8/layout/radial5"/>
    <dgm:cxn modelId="{23F90B4D-B21A-4B36-8316-DF6DC6F6B782}" type="presParOf" srcId="{09569951-8272-4490-BE9A-82B5181ADF29}" destId="{C1CF5EEA-5687-4922-82BF-34522356E458}" srcOrd="7" destOrd="0" presId="urn:microsoft.com/office/officeart/2005/8/layout/radial5"/>
    <dgm:cxn modelId="{9CBF6CAA-D5E4-4F24-908A-CC871DF5F75B}" type="presParOf" srcId="{C1CF5EEA-5687-4922-82BF-34522356E458}" destId="{BF29F288-09A5-450D-8635-B07DC70782AD}" srcOrd="0" destOrd="0" presId="urn:microsoft.com/office/officeart/2005/8/layout/radial5"/>
    <dgm:cxn modelId="{9E4DF642-E10D-472A-A507-4B4CD7C5A94F}" type="presParOf" srcId="{09569951-8272-4490-BE9A-82B5181ADF29}" destId="{7268EC8A-0EE4-4DA0-95C2-17BDE7C26E24}" srcOrd="8" destOrd="0" presId="urn:microsoft.com/office/officeart/2005/8/layout/radial5"/>
    <dgm:cxn modelId="{46B5DDDD-4ECF-44B0-84B8-7A9D8BC300EC}" type="presParOf" srcId="{09569951-8272-4490-BE9A-82B5181ADF29}" destId="{1911B71A-95E3-48CC-B93E-50733415F04C}" srcOrd="9" destOrd="0" presId="urn:microsoft.com/office/officeart/2005/8/layout/radial5"/>
    <dgm:cxn modelId="{745B6F39-ABC6-4E6B-8B9A-A24CB3E973B6}" type="presParOf" srcId="{1911B71A-95E3-48CC-B93E-50733415F04C}" destId="{9B591598-D4E8-4E2A-B17D-302AE0049024}" srcOrd="0" destOrd="0" presId="urn:microsoft.com/office/officeart/2005/8/layout/radial5"/>
    <dgm:cxn modelId="{3843DEF7-3C79-482A-85E7-37D2990883F9}" type="presParOf" srcId="{09569951-8272-4490-BE9A-82B5181ADF29}" destId="{21763C4D-0CD9-4D3C-9177-1135DDA759C9}" srcOrd="10" destOrd="0" presId="urn:microsoft.com/office/officeart/2005/8/layout/radial5"/>
    <dgm:cxn modelId="{6DF3BBEB-AEF5-4C23-99EA-C8305006D74C}" type="presParOf" srcId="{09569951-8272-4490-BE9A-82B5181ADF29}" destId="{FAFEFA79-1D4A-4DE3-8691-96D5CB347177}" srcOrd="11" destOrd="0" presId="urn:microsoft.com/office/officeart/2005/8/layout/radial5"/>
    <dgm:cxn modelId="{00DFCB01-9331-4E8B-90F3-FD874DBABF2F}" type="presParOf" srcId="{FAFEFA79-1D4A-4DE3-8691-96D5CB347177}" destId="{C126212E-CE2B-40D4-B5A3-479101BD1097}" srcOrd="0" destOrd="0" presId="urn:microsoft.com/office/officeart/2005/8/layout/radial5"/>
    <dgm:cxn modelId="{ECB94D7E-6E1B-40BE-B535-6964DDEDD643}" type="presParOf" srcId="{09569951-8272-4490-BE9A-82B5181ADF29}" destId="{3904446F-9970-429D-A33F-95CC689F2133}" srcOrd="12" destOrd="0" presId="urn:microsoft.com/office/officeart/2005/8/layout/radial5"/>
    <dgm:cxn modelId="{9C60B260-0C26-47B9-AB5F-72512E2F3D5C}" type="presParOf" srcId="{09569951-8272-4490-BE9A-82B5181ADF29}" destId="{F0BC8B8A-CBB9-49F4-AADD-529679B9A1CE}" srcOrd="13" destOrd="0" presId="urn:microsoft.com/office/officeart/2005/8/layout/radial5"/>
    <dgm:cxn modelId="{F5FA2EB5-0F15-4367-AE15-48F38A4228FD}" type="presParOf" srcId="{F0BC8B8A-CBB9-49F4-AADD-529679B9A1CE}" destId="{EC09B0F8-9360-4E07-AAE6-E63162825A10}" srcOrd="0" destOrd="0" presId="urn:microsoft.com/office/officeart/2005/8/layout/radial5"/>
    <dgm:cxn modelId="{0EAC8490-1E7A-48F5-9D16-7164092B5E31}" type="presParOf" srcId="{09569951-8272-4490-BE9A-82B5181ADF29}" destId="{AA67DBF1-7F84-4CD3-9F84-FB14DC35A162}" srcOrd="14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AFEAC6-1C02-4F95-9320-49DE7730B24C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3D45F0C-4887-4C6A-95DD-A5B68F5CFE63}">
      <dgm:prSet phldrT="[Text]"/>
      <dgm:spPr/>
      <dgm:t>
        <a:bodyPr/>
        <a:lstStyle/>
        <a:p>
          <a:r>
            <a:rPr lang="en-US" dirty="0"/>
            <a:t>Management Responsibility</a:t>
          </a:r>
        </a:p>
      </dgm:t>
    </dgm:pt>
    <dgm:pt modelId="{DB02E073-FCC1-4E60-AC6E-ED9583AEBAAD}" type="parTrans" cxnId="{E9C5D0E6-69E7-47C7-8833-AE03423DC702}">
      <dgm:prSet/>
      <dgm:spPr/>
      <dgm:t>
        <a:bodyPr/>
        <a:lstStyle/>
        <a:p>
          <a:endParaRPr lang="en-US"/>
        </a:p>
      </dgm:t>
    </dgm:pt>
    <dgm:pt modelId="{84DE7E96-2F4A-4BF2-87C4-7B26C75905CA}" type="sibTrans" cxnId="{E9C5D0E6-69E7-47C7-8833-AE03423DC702}">
      <dgm:prSet/>
      <dgm:spPr/>
      <dgm:t>
        <a:bodyPr/>
        <a:lstStyle/>
        <a:p>
          <a:endParaRPr lang="en-US"/>
        </a:p>
      </dgm:t>
    </dgm:pt>
    <dgm:pt modelId="{0EF4BF92-0517-492E-8A9E-EF9559B468D9}">
      <dgm:prSet phldrT="[Text]"/>
      <dgm:spPr/>
      <dgm:t>
        <a:bodyPr/>
        <a:lstStyle/>
        <a:p>
          <a:r>
            <a:rPr lang="en-US" dirty="0"/>
            <a:t>Resource Management</a:t>
          </a:r>
        </a:p>
      </dgm:t>
    </dgm:pt>
    <dgm:pt modelId="{670C2050-D800-4F24-9B4D-E7A4F24D2581}" type="parTrans" cxnId="{BCAB3960-17DC-4564-817F-748119C38366}">
      <dgm:prSet/>
      <dgm:spPr/>
      <dgm:t>
        <a:bodyPr/>
        <a:lstStyle/>
        <a:p>
          <a:endParaRPr lang="en-US"/>
        </a:p>
      </dgm:t>
    </dgm:pt>
    <dgm:pt modelId="{D293AF1A-F53F-4253-A623-98A80CD01727}" type="sibTrans" cxnId="{BCAB3960-17DC-4564-817F-748119C38366}">
      <dgm:prSet/>
      <dgm:spPr/>
      <dgm:t>
        <a:bodyPr/>
        <a:lstStyle/>
        <a:p>
          <a:endParaRPr lang="en-US"/>
        </a:p>
      </dgm:t>
    </dgm:pt>
    <dgm:pt modelId="{5D218928-371E-44AA-ADD9-E24027816F14}">
      <dgm:prSet phldrT="[Text]"/>
      <dgm:spPr/>
      <dgm:t>
        <a:bodyPr/>
        <a:lstStyle/>
        <a:p>
          <a:r>
            <a:rPr lang="en-US" dirty="0"/>
            <a:t>Information Security</a:t>
          </a:r>
        </a:p>
      </dgm:t>
    </dgm:pt>
    <dgm:pt modelId="{9137B3E3-4E83-44AF-99F5-14667E6E12AF}" type="parTrans" cxnId="{D114F0FD-A0E9-4606-8C7E-27BABC6BE337}">
      <dgm:prSet/>
      <dgm:spPr/>
      <dgm:t>
        <a:bodyPr/>
        <a:lstStyle/>
        <a:p>
          <a:endParaRPr lang="en-US"/>
        </a:p>
      </dgm:t>
    </dgm:pt>
    <dgm:pt modelId="{BE3141C2-1336-4530-95BE-1E29A42C362F}" type="sibTrans" cxnId="{D114F0FD-A0E9-4606-8C7E-27BABC6BE337}">
      <dgm:prSet/>
      <dgm:spPr/>
      <dgm:t>
        <a:bodyPr/>
        <a:lstStyle/>
        <a:p>
          <a:endParaRPr lang="en-US"/>
        </a:p>
      </dgm:t>
    </dgm:pt>
    <dgm:pt modelId="{82242F24-3FE4-4BDA-BAC9-BB31A0808D6E}">
      <dgm:prSet phldrT="[Text]"/>
      <dgm:spPr/>
      <dgm:t>
        <a:bodyPr/>
        <a:lstStyle/>
        <a:p>
          <a:r>
            <a:rPr lang="en-US" dirty="0"/>
            <a:t>Measurements, Analysis and Improvement</a:t>
          </a:r>
        </a:p>
      </dgm:t>
    </dgm:pt>
    <dgm:pt modelId="{4ADA0038-F689-46CD-AEFF-80E6AD86D0BD}" type="parTrans" cxnId="{3AA05C5A-F28C-4C05-8116-528AA7719FEF}">
      <dgm:prSet/>
      <dgm:spPr/>
      <dgm:t>
        <a:bodyPr/>
        <a:lstStyle/>
        <a:p>
          <a:endParaRPr lang="en-US"/>
        </a:p>
      </dgm:t>
    </dgm:pt>
    <dgm:pt modelId="{211D4C3F-CA88-403B-B667-660ACD9FC7E3}" type="sibTrans" cxnId="{3AA05C5A-F28C-4C05-8116-528AA7719FEF}">
      <dgm:prSet/>
      <dgm:spPr/>
      <dgm:t>
        <a:bodyPr/>
        <a:lstStyle/>
        <a:p>
          <a:endParaRPr lang="en-US"/>
        </a:p>
      </dgm:t>
    </dgm:pt>
    <dgm:pt modelId="{A3C95F73-C49F-4DEF-91DE-960C62663B93}" type="pres">
      <dgm:prSet presAssocID="{4FAFEAC6-1C02-4F95-9320-49DE7730B24C}" presName="Name0" presStyleCnt="0">
        <dgm:presLayoutVars>
          <dgm:dir/>
          <dgm:animLvl val="lvl"/>
          <dgm:resizeHandles val="exact"/>
        </dgm:presLayoutVars>
      </dgm:prSet>
      <dgm:spPr/>
    </dgm:pt>
    <dgm:pt modelId="{64CB79E6-07A8-48ED-97BC-79233A092D24}" type="pres">
      <dgm:prSet presAssocID="{73D45F0C-4887-4C6A-95DD-A5B68F5CFE63}" presName="linNode" presStyleCnt="0"/>
      <dgm:spPr/>
    </dgm:pt>
    <dgm:pt modelId="{77F95361-807A-4897-ABF5-1918BF7C989A}" type="pres">
      <dgm:prSet presAssocID="{73D45F0C-4887-4C6A-95DD-A5B68F5CFE63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38A2C86C-6779-422C-8AD5-AD28C9ED03EB}" type="pres">
      <dgm:prSet presAssocID="{84DE7E96-2F4A-4BF2-87C4-7B26C75905CA}" presName="sp" presStyleCnt="0"/>
      <dgm:spPr/>
    </dgm:pt>
    <dgm:pt modelId="{E538A61B-6808-4765-9A62-E56B5FB4727B}" type="pres">
      <dgm:prSet presAssocID="{0EF4BF92-0517-492E-8A9E-EF9559B468D9}" presName="linNode" presStyleCnt="0"/>
      <dgm:spPr/>
    </dgm:pt>
    <dgm:pt modelId="{BDE96767-07AA-41EB-B5B7-4DE689534F6A}" type="pres">
      <dgm:prSet presAssocID="{0EF4BF92-0517-492E-8A9E-EF9559B468D9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666AA35A-C8CC-451A-B1B8-A0E659D60DDF}" type="pres">
      <dgm:prSet presAssocID="{D293AF1A-F53F-4253-A623-98A80CD01727}" presName="sp" presStyleCnt="0"/>
      <dgm:spPr/>
    </dgm:pt>
    <dgm:pt modelId="{BB8FA6FA-1506-4168-8E73-1997B970FC27}" type="pres">
      <dgm:prSet presAssocID="{5D218928-371E-44AA-ADD9-E24027816F14}" presName="linNode" presStyleCnt="0"/>
      <dgm:spPr/>
    </dgm:pt>
    <dgm:pt modelId="{232EB376-2F8C-4606-8B3F-E28A75A2B29A}" type="pres">
      <dgm:prSet presAssocID="{5D218928-371E-44AA-ADD9-E24027816F14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BE03155F-FD8D-4B62-83AD-BABDB8CA0D35}" type="pres">
      <dgm:prSet presAssocID="{BE3141C2-1336-4530-95BE-1E29A42C362F}" presName="sp" presStyleCnt="0"/>
      <dgm:spPr/>
    </dgm:pt>
    <dgm:pt modelId="{61E4471B-E29F-42D2-9CBD-4EEE75C05642}" type="pres">
      <dgm:prSet presAssocID="{82242F24-3FE4-4BDA-BAC9-BB31A0808D6E}" presName="linNode" presStyleCnt="0"/>
      <dgm:spPr/>
    </dgm:pt>
    <dgm:pt modelId="{C11BD450-D3FC-4D90-987F-5A74356F69DA}" type="pres">
      <dgm:prSet presAssocID="{82242F24-3FE4-4BDA-BAC9-BB31A0808D6E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BCAB3960-17DC-4564-817F-748119C38366}" srcId="{4FAFEAC6-1C02-4F95-9320-49DE7730B24C}" destId="{0EF4BF92-0517-492E-8A9E-EF9559B468D9}" srcOrd="1" destOrd="0" parTransId="{670C2050-D800-4F24-9B4D-E7A4F24D2581}" sibTransId="{D293AF1A-F53F-4253-A623-98A80CD01727}"/>
    <dgm:cxn modelId="{76E9ED6D-9A36-40E7-94B2-EB9E96A14011}" type="presOf" srcId="{4FAFEAC6-1C02-4F95-9320-49DE7730B24C}" destId="{A3C95F73-C49F-4DEF-91DE-960C62663B93}" srcOrd="0" destOrd="0" presId="urn:microsoft.com/office/officeart/2005/8/layout/vList5"/>
    <dgm:cxn modelId="{AD15B352-5065-4CAE-9AA3-CB5F1D2A326C}" type="presOf" srcId="{82242F24-3FE4-4BDA-BAC9-BB31A0808D6E}" destId="{C11BD450-D3FC-4D90-987F-5A74356F69DA}" srcOrd="0" destOrd="0" presId="urn:microsoft.com/office/officeart/2005/8/layout/vList5"/>
    <dgm:cxn modelId="{3AA05C5A-F28C-4C05-8116-528AA7719FEF}" srcId="{4FAFEAC6-1C02-4F95-9320-49DE7730B24C}" destId="{82242F24-3FE4-4BDA-BAC9-BB31A0808D6E}" srcOrd="3" destOrd="0" parTransId="{4ADA0038-F689-46CD-AEFF-80E6AD86D0BD}" sibTransId="{211D4C3F-CA88-403B-B667-660ACD9FC7E3}"/>
    <dgm:cxn modelId="{CE728089-E046-41FB-8F86-2598B7ABDDA2}" type="presOf" srcId="{73D45F0C-4887-4C6A-95DD-A5B68F5CFE63}" destId="{77F95361-807A-4897-ABF5-1918BF7C989A}" srcOrd="0" destOrd="0" presId="urn:microsoft.com/office/officeart/2005/8/layout/vList5"/>
    <dgm:cxn modelId="{11CB8DC1-5F97-4784-BC22-897F692E2298}" type="presOf" srcId="{5D218928-371E-44AA-ADD9-E24027816F14}" destId="{232EB376-2F8C-4606-8B3F-E28A75A2B29A}" srcOrd="0" destOrd="0" presId="urn:microsoft.com/office/officeart/2005/8/layout/vList5"/>
    <dgm:cxn modelId="{26090ADD-6F11-44FB-A83C-B24897359E23}" type="presOf" srcId="{0EF4BF92-0517-492E-8A9E-EF9559B468D9}" destId="{BDE96767-07AA-41EB-B5B7-4DE689534F6A}" srcOrd="0" destOrd="0" presId="urn:microsoft.com/office/officeart/2005/8/layout/vList5"/>
    <dgm:cxn modelId="{E9C5D0E6-69E7-47C7-8833-AE03423DC702}" srcId="{4FAFEAC6-1C02-4F95-9320-49DE7730B24C}" destId="{73D45F0C-4887-4C6A-95DD-A5B68F5CFE63}" srcOrd="0" destOrd="0" parTransId="{DB02E073-FCC1-4E60-AC6E-ED9583AEBAAD}" sibTransId="{84DE7E96-2F4A-4BF2-87C4-7B26C75905CA}"/>
    <dgm:cxn modelId="{D114F0FD-A0E9-4606-8C7E-27BABC6BE337}" srcId="{4FAFEAC6-1C02-4F95-9320-49DE7730B24C}" destId="{5D218928-371E-44AA-ADD9-E24027816F14}" srcOrd="2" destOrd="0" parTransId="{9137B3E3-4E83-44AF-99F5-14667E6E12AF}" sibTransId="{BE3141C2-1336-4530-95BE-1E29A42C362F}"/>
    <dgm:cxn modelId="{7CE1B29D-B15F-48F7-9666-5E3FD97F5736}" type="presParOf" srcId="{A3C95F73-C49F-4DEF-91DE-960C62663B93}" destId="{64CB79E6-07A8-48ED-97BC-79233A092D24}" srcOrd="0" destOrd="0" presId="urn:microsoft.com/office/officeart/2005/8/layout/vList5"/>
    <dgm:cxn modelId="{BA97697D-1A28-485D-8062-5A31AADC4C37}" type="presParOf" srcId="{64CB79E6-07A8-48ED-97BC-79233A092D24}" destId="{77F95361-807A-4897-ABF5-1918BF7C989A}" srcOrd="0" destOrd="0" presId="urn:microsoft.com/office/officeart/2005/8/layout/vList5"/>
    <dgm:cxn modelId="{3B12A0F0-A607-4144-A0BD-7B96B97ABFA2}" type="presParOf" srcId="{A3C95F73-C49F-4DEF-91DE-960C62663B93}" destId="{38A2C86C-6779-422C-8AD5-AD28C9ED03EB}" srcOrd="1" destOrd="0" presId="urn:microsoft.com/office/officeart/2005/8/layout/vList5"/>
    <dgm:cxn modelId="{EA2D4980-5804-43E0-B042-43C5ABAED954}" type="presParOf" srcId="{A3C95F73-C49F-4DEF-91DE-960C62663B93}" destId="{E538A61B-6808-4765-9A62-E56B5FB4727B}" srcOrd="2" destOrd="0" presId="urn:microsoft.com/office/officeart/2005/8/layout/vList5"/>
    <dgm:cxn modelId="{28F56AA0-59FF-4A3D-A80B-F251EF457449}" type="presParOf" srcId="{E538A61B-6808-4765-9A62-E56B5FB4727B}" destId="{BDE96767-07AA-41EB-B5B7-4DE689534F6A}" srcOrd="0" destOrd="0" presId="urn:microsoft.com/office/officeart/2005/8/layout/vList5"/>
    <dgm:cxn modelId="{5A47DF3C-98E8-4875-A00F-9236AB79C617}" type="presParOf" srcId="{A3C95F73-C49F-4DEF-91DE-960C62663B93}" destId="{666AA35A-C8CC-451A-B1B8-A0E659D60DDF}" srcOrd="3" destOrd="0" presId="urn:microsoft.com/office/officeart/2005/8/layout/vList5"/>
    <dgm:cxn modelId="{44A1E51E-A9AB-4D33-9CEE-39E5E4BC4B47}" type="presParOf" srcId="{A3C95F73-C49F-4DEF-91DE-960C62663B93}" destId="{BB8FA6FA-1506-4168-8E73-1997B970FC27}" srcOrd="4" destOrd="0" presId="urn:microsoft.com/office/officeart/2005/8/layout/vList5"/>
    <dgm:cxn modelId="{ABD79DFF-CEE0-436C-9F17-78ADA2BF8E27}" type="presParOf" srcId="{BB8FA6FA-1506-4168-8E73-1997B970FC27}" destId="{232EB376-2F8C-4606-8B3F-E28A75A2B29A}" srcOrd="0" destOrd="0" presId="urn:microsoft.com/office/officeart/2005/8/layout/vList5"/>
    <dgm:cxn modelId="{D2252609-8F85-4B37-973D-3B97C5DAD466}" type="presParOf" srcId="{A3C95F73-C49F-4DEF-91DE-960C62663B93}" destId="{BE03155F-FD8D-4B62-83AD-BABDB8CA0D35}" srcOrd="5" destOrd="0" presId="urn:microsoft.com/office/officeart/2005/8/layout/vList5"/>
    <dgm:cxn modelId="{E00977E2-5468-4D22-952B-85358539912F}" type="presParOf" srcId="{A3C95F73-C49F-4DEF-91DE-960C62663B93}" destId="{61E4471B-E29F-42D2-9CBD-4EEE75C05642}" srcOrd="6" destOrd="0" presId="urn:microsoft.com/office/officeart/2005/8/layout/vList5"/>
    <dgm:cxn modelId="{A1B4B45B-317C-44B3-A65A-D185628A5B67}" type="presParOf" srcId="{61E4471B-E29F-42D2-9CBD-4EEE75C05642}" destId="{C11BD450-D3FC-4D90-987F-5A74356F69DA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4CDB84-873E-4E15-827F-990318C75D88}">
      <dsp:nvSpPr>
        <dsp:cNvPr id="0" name=""/>
        <dsp:cNvSpPr/>
      </dsp:nvSpPr>
      <dsp:spPr>
        <a:xfrm>
          <a:off x="3651046" y="2186377"/>
          <a:ext cx="1679700" cy="16797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Benifits of ISO 27001</a:t>
          </a:r>
        </a:p>
      </dsp:txBody>
      <dsp:txXfrm>
        <a:off x="3897032" y="2432363"/>
        <a:ext cx="1187728" cy="1187728"/>
      </dsp:txXfrm>
    </dsp:sp>
    <dsp:sp modelId="{9F3E6581-8541-4A41-9F14-287431F418C9}">
      <dsp:nvSpPr>
        <dsp:cNvPr id="0" name=""/>
        <dsp:cNvSpPr/>
      </dsp:nvSpPr>
      <dsp:spPr>
        <a:xfrm rot="16200000">
          <a:off x="4312742" y="1574772"/>
          <a:ext cx="356308" cy="5710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366188" y="1742438"/>
        <a:ext cx="249416" cy="342658"/>
      </dsp:txXfrm>
    </dsp:sp>
    <dsp:sp modelId="{FEAA0548-5EBA-4968-8325-2CA2E0F6710B}">
      <dsp:nvSpPr>
        <dsp:cNvPr id="0" name=""/>
        <dsp:cNvSpPr/>
      </dsp:nvSpPr>
      <dsp:spPr>
        <a:xfrm>
          <a:off x="3735031" y="2366"/>
          <a:ext cx="1511730" cy="151173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Reduce the risks to information security and privacy.</a:t>
          </a:r>
          <a:endParaRPr lang="en-US" sz="1200" kern="1200"/>
        </a:p>
      </dsp:txBody>
      <dsp:txXfrm>
        <a:off x="3956419" y="223754"/>
        <a:ext cx="1068954" cy="1068954"/>
      </dsp:txXfrm>
    </dsp:sp>
    <dsp:sp modelId="{1DC1AD9A-FDEE-4EE2-9B43-E42A972F204A}">
      <dsp:nvSpPr>
        <dsp:cNvPr id="0" name=""/>
        <dsp:cNvSpPr/>
      </dsp:nvSpPr>
      <dsp:spPr>
        <a:xfrm rot="19285714">
          <a:off x="5224284" y="2013747"/>
          <a:ext cx="356308" cy="5710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415876"/>
            <a:satOff val="-8415"/>
            <a:lumOff val="2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5235944" y="2161290"/>
        <a:ext cx="249416" cy="342658"/>
      </dsp:txXfrm>
    </dsp:sp>
    <dsp:sp modelId="{DFD48312-B044-4CC6-AE8E-EF52D735B792}">
      <dsp:nvSpPr>
        <dsp:cNvPr id="0" name=""/>
        <dsp:cNvSpPr/>
      </dsp:nvSpPr>
      <dsp:spPr>
        <a:xfrm>
          <a:off x="5508222" y="856290"/>
          <a:ext cx="1511730" cy="1511730"/>
        </a:xfrm>
        <a:prstGeom prst="ellipse">
          <a:avLst/>
        </a:prstGeom>
        <a:solidFill>
          <a:schemeClr val="accent5">
            <a:hueOff val="415876"/>
            <a:satOff val="-8415"/>
            <a:lumOff val="26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Saving Time and Money</a:t>
          </a:r>
          <a:endParaRPr lang="en-US" sz="1200" kern="1200"/>
        </a:p>
      </dsp:txBody>
      <dsp:txXfrm>
        <a:off x="5729610" y="1077678"/>
        <a:ext cx="1068954" cy="1068954"/>
      </dsp:txXfrm>
    </dsp:sp>
    <dsp:sp modelId="{9F317044-565F-4D00-8CFD-864D4DF1A7D5}">
      <dsp:nvSpPr>
        <dsp:cNvPr id="0" name=""/>
        <dsp:cNvSpPr/>
      </dsp:nvSpPr>
      <dsp:spPr>
        <a:xfrm rot="771429">
          <a:off x="5449417" y="3000116"/>
          <a:ext cx="356308" cy="5710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831752"/>
            <a:satOff val="-16830"/>
            <a:lumOff val="52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5450757" y="3102443"/>
        <a:ext cx="249416" cy="342658"/>
      </dsp:txXfrm>
    </dsp:sp>
    <dsp:sp modelId="{C14806CA-9C7F-47FA-8AA3-919031FC56AC}">
      <dsp:nvSpPr>
        <dsp:cNvPr id="0" name=""/>
        <dsp:cNvSpPr/>
      </dsp:nvSpPr>
      <dsp:spPr>
        <a:xfrm>
          <a:off x="5946163" y="2775038"/>
          <a:ext cx="1511730" cy="1511730"/>
        </a:xfrm>
        <a:prstGeom prst="ellipse">
          <a:avLst/>
        </a:prstGeom>
        <a:solidFill>
          <a:schemeClr val="accent5">
            <a:hueOff val="831752"/>
            <a:satOff val="-16830"/>
            <a:lumOff val="52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Enhances a Reputation and Fosters Organisational Trust</a:t>
          </a:r>
          <a:endParaRPr lang="en-US" sz="1200" kern="1200"/>
        </a:p>
      </dsp:txBody>
      <dsp:txXfrm>
        <a:off x="6167551" y="2996426"/>
        <a:ext cx="1068954" cy="1068954"/>
      </dsp:txXfrm>
    </dsp:sp>
    <dsp:sp modelId="{C1CF5EEA-5687-4922-82BF-34522356E458}">
      <dsp:nvSpPr>
        <dsp:cNvPr id="0" name=""/>
        <dsp:cNvSpPr/>
      </dsp:nvSpPr>
      <dsp:spPr>
        <a:xfrm rot="3857143">
          <a:off x="4818610" y="3791123"/>
          <a:ext cx="356308" cy="5710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1247628"/>
            <a:satOff val="-25244"/>
            <a:lumOff val="78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848867" y="3857190"/>
        <a:ext cx="249416" cy="342658"/>
      </dsp:txXfrm>
    </dsp:sp>
    <dsp:sp modelId="{7268EC8A-0EE4-4DA0-95C2-17BDE7C26E24}">
      <dsp:nvSpPr>
        <dsp:cNvPr id="0" name=""/>
        <dsp:cNvSpPr/>
      </dsp:nvSpPr>
      <dsp:spPr>
        <a:xfrm>
          <a:off x="4719078" y="4313755"/>
          <a:ext cx="1511730" cy="1511730"/>
        </a:xfrm>
        <a:prstGeom prst="ellipse">
          <a:avLst/>
        </a:prstGeom>
        <a:solidFill>
          <a:schemeClr val="accent5">
            <a:hueOff val="1247628"/>
            <a:satOff val="-25244"/>
            <a:lumOff val="78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Competitive edge due to recognized standard</a:t>
          </a:r>
        </a:p>
      </dsp:txBody>
      <dsp:txXfrm>
        <a:off x="4940466" y="4535143"/>
        <a:ext cx="1068954" cy="1068954"/>
      </dsp:txXfrm>
    </dsp:sp>
    <dsp:sp modelId="{1911B71A-95E3-48CC-B93E-50733415F04C}">
      <dsp:nvSpPr>
        <dsp:cNvPr id="0" name=""/>
        <dsp:cNvSpPr/>
      </dsp:nvSpPr>
      <dsp:spPr>
        <a:xfrm rot="6942857">
          <a:off x="3806875" y="3791123"/>
          <a:ext cx="356308" cy="5710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1663504"/>
            <a:satOff val="-33659"/>
            <a:lumOff val="104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10800000">
        <a:off x="3883510" y="3857190"/>
        <a:ext cx="249416" cy="342658"/>
      </dsp:txXfrm>
    </dsp:sp>
    <dsp:sp modelId="{21763C4D-0CD9-4D3C-9177-1135DDA759C9}">
      <dsp:nvSpPr>
        <dsp:cNvPr id="0" name=""/>
        <dsp:cNvSpPr/>
      </dsp:nvSpPr>
      <dsp:spPr>
        <a:xfrm>
          <a:off x="2750985" y="4313755"/>
          <a:ext cx="1511730" cy="1511730"/>
        </a:xfrm>
        <a:prstGeom prst="ellipse">
          <a:avLst/>
        </a:prstGeom>
        <a:solidFill>
          <a:schemeClr val="accent5">
            <a:hueOff val="1663504"/>
            <a:satOff val="-33659"/>
            <a:lumOff val="104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Control of IT risk</a:t>
          </a:r>
        </a:p>
      </dsp:txBody>
      <dsp:txXfrm>
        <a:off x="2972373" y="4535143"/>
        <a:ext cx="1068954" cy="1068954"/>
      </dsp:txXfrm>
    </dsp:sp>
    <dsp:sp modelId="{FAFEFA79-1D4A-4DE3-8691-96D5CB347177}">
      <dsp:nvSpPr>
        <dsp:cNvPr id="0" name=""/>
        <dsp:cNvSpPr/>
      </dsp:nvSpPr>
      <dsp:spPr>
        <a:xfrm rot="10028571">
          <a:off x="3176068" y="3000116"/>
          <a:ext cx="356308" cy="5710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2079380"/>
            <a:satOff val="-42074"/>
            <a:lumOff val="130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10800000">
        <a:off x="3281620" y="3102443"/>
        <a:ext cx="249416" cy="342658"/>
      </dsp:txXfrm>
    </dsp:sp>
    <dsp:sp modelId="{3904446F-9970-429D-A33F-95CC689F2133}">
      <dsp:nvSpPr>
        <dsp:cNvPr id="0" name=""/>
        <dsp:cNvSpPr/>
      </dsp:nvSpPr>
      <dsp:spPr>
        <a:xfrm>
          <a:off x="1523899" y="2775038"/>
          <a:ext cx="1511730" cy="1511730"/>
        </a:xfrm>
        <a:prstGeom prst="ellipse">
          <a:avLst/>
        </a:prstGeom>
        <a:solidFill>
          <a:schemeClr val="accent5">
            <a:hueOff val="2079380"/>
            <a:satOff val="-42074"/>
            <a:lumOff val="130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Lower costs</a:t>
          </a:r>
        </a:p>
      </dsp:txBody>
      <dsp:txXfrm>
        <a:off x="1745287" y="2996426"/>
        <a:ext cx="1068954" cy="1068954"/>
      </dsp:txXfrm>
    </dsp:sp>
    <dsp:sp modelId="{F0BC8B8A-CBB9-49F4-AADD-529679B9A1CE}">
      <dsp:nvSpPr>
        <dsp:cNvPr id="0" name=""/>
        <dsp:cNvSpPr/>
      </dsp:nvSpPr>
      <dsp:spPr>
        <a:xfrm rot="13114286">
          <a:off x="3401200" y="2013747"/>
          <a:ext cx="356308" cy="5710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2495256"/>
            <a:satOff val="-50489"/>
            <a:lumOff val="156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10800000">
        <a:off x="3496432" y="2161290"/>
        <a:ext cx="249416" cy="342658"/>
      </dsp:txXfrm>
    </dsp:sp>
    <dsp:sp modelId="{AA67DBF1-7F84-4CD3-9F84-FB14DC35A162}">
      <dsp:nvSpPr>
        <dsp:cNvPr id="0" name=""/>
        <dsp:cNvSpPr/>
      </dsp:nvSpPr>
      <dsp:spPr>
        <a:xfrm>
          <a:off x="1961841" y="856290"/>
          <a:ext cx="1511730" cy="1511730"/>
        </a:xfrm>
        <a:prstGeom prst="ellipse">
          <a:avLst/>
        </a:prstGeom>
        <a:solidFill>
          <a:schemeClr val="accent5">
            <a:hueOff val="2495256"/>
            <a:satOff val="-50489"/>
            <a:lumOff val="156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Systematic detection of vulnerabilities</a:t>
          </a:r>
        </a:p>
      </dsp:txBody>
      <dsp:txXfrm>
        <a:off x="2183229" y="1077678"/>
        <a:ext cx="1068954" cy="10689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F95361-807A-4897-ABF5-1918BF7C989A}">
      <dsp:nvSpPr>
        <dsp:cNvPr id="0" name=""/>
        <dsp:cNvSpPr/>
      </dsp:nvSpPr>
      <dsp:spPr>
        <a:xfrm>
          <a:off x="2600960" y="2711"/>
          <a:ext cx="2926080" cy="130439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Management Responsibility</a:t>
          </a:r>
        </a:p>
      </dsp:txBody>
      <dsp:txXfrm>
        <a:off x="2664635" y="66386"/>
        <a:ext cx="2798730" cy="1177045"/>
      </dsp:txXfrm>
    </dsp:sp>
    <dsp:sp modelId="{BDE96767-07AA-41EB-B5B7-4DE689534F6A}">
      <dsp:nvSpPr>
        <dsp:cNvPr id="0" name=""/>
        <dsp:cNvSpPr/>
      </dsp:nvSpPr>
      <dsp:spPr>
        <a:xfrm>
          <a:off x="2600960" y="1372327"/>
          <a:ext cx="2926080" cy="130439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Resource Management</a:t>
          </a:r>
        </a:p>
      </dsp:txBody>
      <dsp:txXfrm>
        <a:off x="2664635" y="1436002"/>
        <a:ext cx="2798730" cy="1177045"/>
      </dsp:txXfrm>
    </dsp:sp>
    <dsp:sp modelId="{232EB376-2F8C-4606-8B3F-E28A75A2B29A}">
      <dsp:nvSpPr>
        <dsp:cNvPr id="0" name=""/>
        <dsp:cNvSpPr/>
      </dsp:nvSpPr>
      <dsp:spPr>
        <a:xfrm>
          <a:off x="2600960" y="2741943"/>
          <a:ext cx="2926080" cy="130439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Information Security</a:t>
          </a:r>
        </a:p>
      </dsp:txBody>
      <dsp:txXfrm>
        <a:off x="2664635" y="2805618"/>
        <a:ext cx="2798730" cy="1177045"/>
      </dsp:txXfrm>
    </dsp:sp>
    <dsp:sp modelId="{C11BD450-D3FC-4D90-987F-5A74356F69DA}">
      <dsp:nvSpPr>
        <dsp:cNvPr id="0" name=""/>
        <dsp:cNvSpPr/>
      </dsp:nvSpPr>
      <dsp:spPr>
        <a:xfrm>
          <a:off x="2600960" y="4111559"/>
          <a:ext cx="2926080" cy="130439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Measurements, Analysis and Improvement</a:t>
          </a:r>
        </a:p>
      </dsp:txBody>
      <dsp:txXfrm>
        <a:off x="2664635" y="4175234"/>
        <a:ext cx="2798730" cy="11770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57360-7D49-4ABF-98EF-56C7D67BD74F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5B27-43ED-4D30-B041-7090C2BC0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811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57360-7D49-4ABF-98EF-56C7D67BD74F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5B27-43ED-4D30-B041-7090C2BC0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005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57360-7D49-4ABF-98EF-56C7D67BD74F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5B27-43ED-4D30-B041-7090C2BC08D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3485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57360-7D49-4ABF-98EF-56C7D67BD74F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5B27-43ED-4D30-B041-7090C2BC0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08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57360-7D49-4ABF-98EF-56C7D67BD74F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5B27-43ED-4D30-B041-7090C2BC08D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33946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57360-7D49-4ABF-98EF-56C7D67BD74F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5B27-43ED-4D30-B041-7090C2BC0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490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57360-7D49-4ABF-98EF-56C7D67BD74F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5B27-43ED-4D30-B041-7090C2BC0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1979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57360-7D49-4ABF-98EF-56C7D67BD74F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5B27-43ED-4D30-B041-7090C2BC0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72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57360-7D49-4ABF-98EF-56C7D67BD74F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5B27-43ED-4D30-B041-7090C2BC0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50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57360-7D49-4ABF-98EF-56C7D67BD74F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5B27-43ED-4D30-B041-7090C2BC0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161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57360-7D49-4ABF-98EF-56C7D67BD74F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5B27-43ED-4D30-B041-7090C2BC0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626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57360-7D49-4ABF-98EF-56C7D67BD74F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5B27-43ED-4D30-B041-7090C2BC0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227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57360-7D49-4ABF-98EF-56C7D67BD74F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5B27-43ED-4D30-B041-7090C2BC0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87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57360-7D49-4ABF-98EF-56C7D67BD74F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5B27-43ED-4D30-B041-7090C2BC0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84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57360-7D49-4ABF-98EF-56C7D67BD74F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5B27-43ED-4D30-B041-7090C2BC0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448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57360-7D49-4ABF-98EF-56C7D67BD74F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5B27-43ED-4D30-B041-7090C2BC0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739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57360-7D49-4ABF-98EF-56C7D67BD74F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625B27-43ED-4D30-B041-7090C2BC0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14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  <p:sldLayoutId id="2147483809" r:id="rId13"/>
    <p:sldLayoutId id="2147483810" r:id="rId14"/>
    <p:sldLayoutId id="2147483811" r:id="rId15"/>
    <p:sldLayoutId id="21474838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4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6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7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8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9" name="Isosceles Triangle 58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0" name="Isosceles Triangle 59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6" name="Picture 5" descr="A blue and orange text&#10;&#10;Description automatically generated with medium confidence">
            <a:extLst>
              <a:ext uri="{FF2B5EF4-FFF2-40B4-BE49-F238E27FC236}">
                <a16:creationId xmlns:a16="http://schemas.microsoft.com/office/drawing/2014/main" id="{44C391AA-6A2C-D322-82A8-E820F14378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85C2136B-77EC-41E9-BDB6-58A4AE142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33800"/>
            <a:ext cx="762000" cy="3124200"/>
          </a:xfrm>
          <a:custGeom>
            <a:avLst/>
            <a:gdLst>
              <a:gd name="connsiteX0" fmla="*/ 0 w 762000"/>
              <a:gd name="connsiteY0" fmla="*/ 0 h 3124200"/>
              <a:gd name="connsiteX1" fmla="*/ 762000 w 762000"/>
              <a:gd name="connsiteY1" fmla="*/ 3124200 h 3124200"/>
              <a:gd name="connsiteX2" fmla="*/ 0 w 762000"/>
              <a:gd name="connsiteY2" fmla="*/ 3124200 h 312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2000" h="3124200">
                <a:moveTo>
                  <a:pt x="0" y="0"/>
                </a:moveTo>
                <a:lnTo>
                  <a:pt x="762000" y="3124200"/>
                </a:lnTo>
                <a:lnTo>
                  <a:pt x="0" y="31242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55891F3-A5E2-4418-8950-25FA2B731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274002" y="4502552"/>
            <a:ext cx="2917998" cy="235544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B1FCEB1-A7E1-417C-A7EF-AA30D5A08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3500" y="-16625"/>
            <a:ext cx="2667482" cy="68746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7FBCF2A6-1F18-4B68-B5D2-5B763ED41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2923" y="-16625"/>
            <a:ext cx="1269077" cy="6874625"/>
          </a:xfrm>
          <a:custGeom>
            <a:avLst/>
            <a:gdLst>
              <a:gd name="connsiteX0" fmla="*/ 714894 w 1269077"/>
              <a:gd name="connsiteY0" fmla="*/ 0 h 6874625"/>
              <a:gd name="connsiteX1" fmla="*/ 1269077 w 1269077"/>
              <a:gd name="connsiteY1" fmla="*/ 16625 h 6874625"/>
              <a:gd name="connsiteX2" fmla="*/ 1269077 w 1269077"/>
              <a:gd name="connsiteY2" fmla="*/ 6874625 h 6874625"/>
              <a:gd name="connsiteX3" fmla="*/ 0 w 1269077"/>
              <a:gd name="connsiteY3" fmla="*/ 6874625 h 687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9077" h="6874625">
                <a:moveTo>
                  <a:pt x="714894" y="0"/>
                </a:moveTo>
                <a:lnTo>
                  <a:pt x="1269077" y="16625"/>
                </a:lnTo>
                <a:lnTo>
                  <a:pt x="1269077" y="6874625"/>
                </a:lnTo>
                <a:lnTo>
                  <a:pt x="0" y="6874625"/>
                </a:lnTo>
                <a:close/>
              </a:path>
            </a:pathLst>
          </a:custGeom>
          <a:solidFill>
            <a:schemeClr val="accent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FF3A27FB-A693-4A75-951E-0C77CD98F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374" y="-16624"/>
            <a:ext cx="1983626" cy="6874625"/>
          </a:xfrm>
          <a:custGeom>
            <a:avLst/>
            <a:gdLst>
              <a:gd name="connsiteX0" fmla="*/ 0 w 1983626"/>
              <a:gd name="connsiteY0" fmla="*/ 0 h 6874625"/>
              <a:gd name="connsiteX1" fmla="*/ 1983626 w 1983626"/>
              <a:gd name="connsiteY1" fmla="*/ 0 h 6874625"/>
              <a:gd name="connsiteX2" fmla="*/ 1983626 w 1983626"/>
              <a:gd name="connsiteY2" fmla="*/ 6874625 h 6874625"/>
              <a:gd name="connsiteX3" fmla="*/ 1522181 w 1983626"/>
              <a:gd name="connsiteY3" fmla="*/ 6874625 h 687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3626" h="6874625">
                <a:moveTo>
                  <a:pt x="0" y="0"/>
                </a:moveTo>
                <a:lnTo>
                  <a:pt x="1983626" y="0"/>
                </a:lnTo>
                <a:lnTo>
                  <a:pt x="1983626" y="6874625"/>
                </a:lnTo>
                <a:lnTo>
                  <a:pt x="1522181" y="6874625"/>
                </a:lnTo>
                <a:close/>
              </a:path>
            </a:pathLst>
          </a:custGeom>
          <a:solidFill>
            <a:schemeClr val="accent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1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0A2CE-8B1B-C236-7775-027C7072D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7" y="424949"/>
            <a:ext cx="10515600" cy="72094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7696F-7889-6B90-AEF2-099785B47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483113"/>
            <a:ext cx="10515600" cy="4606538"/>
          </a:xfrm>
        </p:spPr>
        <p:txBody>
          <a:bodyPr/>
          <a:lstStyle/>
          <a:p>
            <a:pPr algn="l"/>
            <a:r>
              <a:rPr lang="en-US" sz="2400" b="1" dirty="0">
                <a:solidFill>
                  <a:schemeClr val="tx1"/>
                </a:solidFill>
              </a:rPr>
              <a:t>Introduction</a:t>
            </a:r>
          </a:p>
          <a:p>
            <a:pPr algn="l"/>
            <a:endParaRPr lang="en-US" sz="2400" b="1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ISO 27001 is a risk-based security standard used by organizations to reduce information theft.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It includes 14 sections with different criteria and control goals.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Accreditation signifies an organization's commitment to protecting data assets and adhering to laws and regulations.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A person holding a phone&#10;&#10;Description automatically generated">
            <a:extLst>
              <a:ext uri="{FF2B5EF4-FFF2-40B4-BE49-F238E27FC236}">
                <a16:creationId xmlns:a16="http://schemas.microsoft.com/office/drawing/2014/main" id="{04F572A2-903A-3D55-FF8A-E9028B532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650" y="4609879"/>
            <a:ext cx="381000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075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BD081-41EA-B12E-E973-AE6AD0CE4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0442"/>
            <a:ext cx="10515600" cy="71007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ISO 27001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959DD0-4948-09D9-5912-302796C4F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393903"/>
            <a:ext cx="10515600" cy="469574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ISO 27001 is a framework developed by ISO to guide the creation, implementation, and maintenance of information security management systems.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It covers documentation, managerial responsibility, internal audits, continuous improvement, and preventive measures.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ISO 27001 conformity doesn't require third-party certification, as specific controls depend on individual company risks.</a:t>
            </a:r>
          </a:p>
        </p:txBody>
      </p:sp>
      <p:pic>
        <p:nvPicPr>
          <p:cNvPr id="5" name="Picture 4" descr="A blue text with a few icons&#10;&#10;Description automatically generated with medium confidence">
            <a:extLst>
              <a:ext uri="{FF2B5EF4-FFF2-40B4-BE49-F238E27FC236}">
                <a16:creationId xmlns:a16="http://schemas.microsoft.com/office/drawing/2014/main" id="{C872A99D-D1C7-008A-9532-85CE661FC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161" y="3886121"/>
            <a:ext cx="7345100" cy="220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187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ECA09-B8B7-8FE6-4656-8124F1F56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8650"/>
            <a:ext cx="10515600" cy="7556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Why ISO 27001 is important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23B049-AA6E-DE26-D82D-01F25F37C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342663"/>
            <a:ext cx="10515600" cy="474698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ISO 27001 certification is a globally recognized standard demonstrating data protection and expertise in Information Security Management Systems, which can be obtained by businesses, individuals, or through a course and exam.</a:t>
            </a:r>
          </a:p>
        </p:txBody>
      </p:sp>
      <p:pic>
        <p:nvPicPr>
          <p:cNvPr id="5" name="Picture 4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E0AFF984-9B32-CB27-828B-A88525CD70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23" y="2583243"/>
            <a:ext cx="97536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126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553F6-F5F7-1F28-BD2C-3C292F968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09202"/>
            <a:ext cx="10515600" cy="84826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Principles of ISO 27001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BD511-5B2D-8853-19C9-E85DDBF36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315845"/>
            <a:ext cx="10515600" cy="477380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Confidentiality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Integrity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Availability</a:t>
            </a:r>
          </a:p>
        </p:txBody>
      </p:sp>
      <p:pic>
        <p:nvPicPr>
          <p:cNvPr id="5" name="Picture 4" descr="A diagram of a company's company's company's company's company's company's company's company's company's company's company's company'&#10;&#10;Description automatically generated">
            <a:extLst>
              <a:ext uri="{FF2B5EF4-FFF2-40B4-BE49-F238E27FC236}">
                <a16:creationId xmlns:a16="http://schemas.microsoft.com/office/drawing/2014/main" id="{EC39E755-F0F4-93B0-F914-37F941FBB6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11"/>
          <a:stretch/>
        </p:blipFill>
        <p:spPr>
          <a:xfrm>
            <a:off x="462649" y="2713144"/>
            <a:ext cx="8095238" cy="391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20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99447-7B3A-7575-ED0E-2B7BE7C19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306"/>
            <a:ext cx="10515600" cy="85984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Benefits of ISO 27001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66FE286-7A6F-DFD5-D549-8CD0D5D25E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7646370"/>
              </p:ext>
            </p:extLst>
          </p:nvPr>
        </p:nvGraphicFramePr>
        <p:xfrm>
          <a:off x="702278" y="1030147"/>
          <a:ext cx="8981794" cy="5827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384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9E0C-71A8-27C7-858C-E0C8CB38B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48928"/>
            <a:ext cx="10515600" cy="78813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Requirements of ISO 27001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F7CE97B-A317-A060-46AB-0E84871FC2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0639169"/>
              </p:ext>
            </p:extLst>
          </p:nvPr>
        </p:nvGraphicFramePr>
        <p:xfrm>
          <a:off x="2032000" y="103706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4625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9BBD1-BA66-050A-1151-A662E8584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0079"/>
            <a:ext cx="10515600" cy="71007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Who needs ISO 27001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C4158-F912-9CAD-762B-0160A48AD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26273"/>
            <a:ext cx="10515600" cy="496337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Organizations must address threats like information theft, cybercrime, and privacy leaks.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ISO/IEC 27001 standard allows businesses to develop tailored risk management strategies, affecting various sectors.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ISO/IEC 27001-certified companies integrate organizational processes, systems, and management controls with information security, improving efficiency and achieving industry top positions.</a:t>
            </a:r>
          </a:p>
        </p:txBody>
      </p:sp>
      <p:pic>
        <p:nvPicPr>
          <p:cNvPr id="5" name="Picture 4" descr="A computer with a computer and other objects&#10;&#10;Description automatically generated with medium confidence">
            <a:extLst>
              <a:ext uri="{FF2B5EF4-FFF2-40B4-BE49-F238E27FC236}">
                <a16:creationId xmlns:a16="http://schemas.microsoft.com/office/drawing/2014/main" id="{2CF566F3-0433-7D4E-5ADD-43C182F5B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240" y="3429000"/>
            <a:ext cx="4205520" cy="336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681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B210D-9D38-9FCB-6291-5FDB68C03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9141719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68</TotalTime>
  <Words>274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PowerPoint Presentation</vt:lpstr>
      <vt:lpstr>Introduction</vt:lpstr>
      <vt:lpstr>ISO 27001</vt:lpstr>
      <vt:lpstr>Why ISO 27001 is important</vt:lpstr>
      <vt:lpstr>Principles of ISO 27001</vt:lpstr>
      <vt:lpstr>Benefits of ISO 27001</vt:lpstr>
      <vt:lpstr>Requirements of ISO 27001</vt:lpstr>
      <vt:lpstr>Who needs ISO 27001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Janindu Dulnath</dc:creator>
  <cp:lastModifiedBy>Janindu Dulnath</cp:lastModifiedBy>
  <cp:revision>3</cp:revision>
  <dcterms:created xsi:type="dcterms:W3CDTF">2023-10-17T11:30:07Z</dcterms:created>
  <dcterms:modified xsi:type="dcterms:W3CDTF">2023-10-17T12:39:01Z</dcterms:modified>
</cp:coreProperties>
</file>