
<file path=[Content_Types].xml><?xml version="1.0" encoding="utf-8"?>
<Types xmlns="http://schemas.openxmlformats.org/package/2006/content-types">
  <Override PartName="/ppt/tags/tag569.xml" ContentType="application/vnd.openxmlformats-officedocument.presentationml.tags+xml"/>
  <Override PartName="/ppt/tags/tag755.xml" ContentType="application/vnd.openxmlformats-officedocument.presentationml.tags+xml"/>
  <Override PartName="/ppt/tags/tag941.xml" ContentType="application/vnd.openxmlformats-officedocument.presentationml.tags+xml"/>
  <Override PartName="/ppt/tags/tag1087.xml" ContentType="application/vnd.openxmlformats-officedocument.presentationml.tags+xml"/>
  <Override PartName="/ppt/tags/tag1103.xml" ContentType="application/vnd.openxmlformats-officedocument.presentationml.tags+xml"/>
  <Override PartName="/ppt/tags/tag1579.xml" ContentType="application/vnd.openxmlformats-officedocument.presentationml.tags+xml"/>
  <Override PartName="/ppt/tags/tag1765.xml" ContentType="application/vnd.openxmlformats-officedocument.presentationml.tags+xml"/>
  <Override PartName="/ppt/tags/tag263.xml" ContentType="application/vnd.openxmlformats-officedocument.presentationml.tags+xml"/>
  <Override PartName="/ppt/tags/tag1273.xml" ContentType="application/vnd.openxmlformats-officedocument.presentationml.tags+xml"/>
  <Default Extension="xml" ContentType="application/xml"/>
  <Override PartName="/ppt/tags/tag1018.xml" ContentType="application/vnd.openxmlformats-officedocument.presentationml.tags+xml"/>
  <Override PartName="/ppt/tags/tag1204.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64.xml" ContentType="application/vnd.openxmlformats-officedocument.presentationml.tags+xml"/>
  <Override PartName="/ppt/tags/tag856.xml" ContentType="application/vnd.openxmlformats-officedocument.presentationml.tags+xml"/>
  <Override PartName="/ppt/tags/tag1188.xml" ContentType="application/vnd.openxmlformats-officedocument.presentationml.tags+xml"/>
  <Override PartName="/ppt/tags/tag1866.xml" ContentType="application/vnd.openxmlformats-officedocument.presentationml.tags+xml"/>
  <Override PartName="/ppt/tags/tag109.xml" ContentType="application/vnd.openxmlformats-officedocument.presentationml.tags+xml"/>
  <Override PartName="/ppt/tags/tag550.xml" ContentType="application/vnd.openxmlformats-officedocument.presentationml.tags+xml"/>
  <Override PartName="/ppt/tags/tag1374.xml" ContentType="application/vnd.openxmlformats-officedocument.presentationml.tags+xml"/>
  <Override PartName="/ppt/tags/tag1560.xml" ContentType="application/vnd.openxmlformats-officedocument.presentationml.tags+xml"/>
  <Override PartName="/ppt/tags/tag279.xml" ContentType="application/vnd.openxmlformats-officedocument.presentationml.tags+xml"/>
  <Override PartName="/ppt/tags/tag957.xml" ContentType="application/vnd.openxmlformats-officedocument.presentationml.tags+xml"/>
  <Override PartName="/ppt/tags/tag1119.xml" ContentType="application/vnd.openxmlformats-officedocument.presentationml.tags+xml"/>
  <Override PartName="/ppt/tags/tag1305.xml" ContentType="application/vnd.openxmlformats-officedocument.presentationml.tags+xml"/>
  <Override PartName="/ppt/tags/tag465.xml" ContentType="application/vnd.openxmlformats-officedocument.presentationml.tags+xml"/>
  <Override PartName="/ppt/tags/tag1289.xml" ContentType="application/vnd.openxmlformats-officedocument.presentationml.tags+xml"/>
  <Override PartName="/ppt/tags/tag1475.xml" ContentType="application/vnd.openxmlformats-officedocument.presentationml.tags+xml"/>
  <Override PartName="/ppt/tags/tag651.xml" ContentType="application/vnd.openxmlformats-officedocument.presentationml.tags+xml"/>
  <Override PartName="/ppt/tags/tag1661.xml" ContentType="application/vnd.openxmlformats-officedocument.presentationml.tags+xml"/>
  <Override PartName="/ppt/tags/tag79.xml" ContentType="application/vnd.openxmlformats-officedocument.presentationml.tags+xml"/>
  <Override PartName="/ppt/tags/tag1406.xml" ContentType="application/vnd.openxmlformats-officedocument.presentationml.tags+xml"/>
  <Override PartName="/ppt/tags/tag566.xml" ContentType="application/vnd.openxmlformats-officedocument.presentationml.tags+xml"/>
  <Override PartName="/ppt/tags/tag752.xml" ContentType="application/vnd.openxmlformats-officedocument.presentationml.tags+xml"/>
  <Override PartName="/ppt/tags/tag1100.xml" ContentType="application/vnd.openxmlformats-officedocument.presentationml.tags+xml"/>
  <Override PartName="/ppt/tags/tag1576.xml" ContentType="application/vnd.openxmlformats-officedocument.presentationml.tags+xml"/>
  <Override PartName="/ppt/tags/tag260.xml" ContentType="application/vnd.openxmlformats-officedocument.presentationml.tags+xml"/>
  <Override PartName="/ppt/tags/tag1084.xml" ContentType="application/vnd.openxmlformats-officedocument.presentationml.tags+xml"/>
  <Override PartName="/ppt/tags/tag1270.xml" ContentType="application/vnd.openxmlformats-officedocument.presentationml.tags+xml"/>
  <Override PartName="/ppt/tags/tag1762.xml" ContentType="application/vnd.openxmlformats-officedocument.presentationml.tags+xml"/>
  <Override PartName="/ppt/slideLayouts/slideLayout21.xml" ContentType="application/vnd.openxmlformats-officedocument.presentationml.slideLayout+xml"/>
  <Override PartName="/ppt/tags/tag667.xml" ContentType="application/vnd.openxmlformats-officedocument.presentationml.tags+xml"/>
  <Override PartName="/ppt/tags/tag1015.xml" ContentType="application/vnd.openxmlformats-officedocument.presentationml.tags+xml"/>
  <Override PartName="/ppt/tags/tag1507.xml" ContentType="application/vnd.openxmlformats-officedocument.presentationml.tags+xml"/>
  <Override PartName="/ppt/tags/tag175.xml" ContentType="application/vnd.openxmlformats-officedocument.presentationml.tags+xml"/>
  <Override PartName="/ppt/tags/tag853.xml" ContentType="application/vnd.openxmlformats-officedocument.presentationml.tags+xml"/>
  <Override PartName="/ppt/tags/tag1185.xml" ContentType="application/vnd.openxmlformats-officedocument.presentationml.tags+xml"/>
  <Override PartName="/ppt/tags/tag1201.xml" ContentType="application/vnd.openxmlformats-officedocument.presentationml.tags+xml"/>
  <Override PartName="/ppt/tags/tag1677.xml" ContentType="application/vnd.openxmlformats-officedocument.presentationml.tags+xml"/>
  <Override PartName="/ppt/tags/tag1863.xml" ContentType="application/vnd.openxmlformats-officedocument.presentationml.tags+xml"/>
  <Override PartName="/ppt/tags/tag60.xml" ContentType="application/vnd.openxmlformats-officedocument.presentationml.tags+xml"/>
  <Override PartName="/ppt/tags/tag361.xml" ContentType="application/vnd.openxmlformats-officedocument.presentationml.tags+xml"/>
  <Override PartName="/ppt/tags/tag1371.xml" ContentType="application/vnd.openxmlformats-officedocument.presentationml.tags+xml"/>
  <Override PartName="/ppt/tags/tag1608.xml" ContentType="application/vnd.openxmlformats-officedocument.presentationml.tags+xml"/>
  <Override PartName="/ppt/tags/tag106.xml" ContentType="application/vnd.openxmlformats-officedocument.presentationml.tags+xml"/>
  <Override PartName="/ppt/tags/tag768.xml" ContentType="application/vnd.openxmlformats-officedocument.presentationml.tags+xml"/>
  <Override PartName="/ppt/tags/tag1116.xml" ContentType="application/vnd.openxmlformats-officedocument.presentationml.tags+xml"/>
  <Override PartName="/ppt/tags/tag1778.xml" ContentType="application/vnd.openxmlformats-officedocument.presentationml.tags+xml"/>
  <Override PartName="/ppt/tags/tag276.xml" ContentType="application/vnd.openxmlformats-officedocument.presentationml.tags+xml"/>
  <Override PartName="/ppt/tags/tag462.xml" ContentType="application/vnd.openxmlformats-officedocument.presentationml.tags+xml"/>
  <Override PartName="/ppt/tags/tag954.xml" ContentType="application/vnd.openxmlformats-officedocument.presentationml.tags+xml"/>
  <Override PartName="/ppt/tags/tag1286.xml" ContentType="application/vnd.openxmlformats-officedocument.presentationml.tags+xml"/>
  <Override PartName="/ppt/tags/tag1302.xml" ContentType="application/vnd.openxmlformats-officedocument.presentationml.tags+xml"/>
  <Override PartName="/ppt/tags/tag207.xml" ContentType="application/vnd.openxmlformats-officedocument.presentationml.tags+xml"/>
  <Override PartName="/ppt/tags/tag1472.xml" ContentType="application/vnd.openxmlformats-officedocument.presentationml.tags+xml"/>
  <Override PartName="/ppt/tags/tag1709.xml" ContentType="application/vnd.openxmlformats-officedocument.presentationml.tags+xml"/>
  <Override PartName="/ppt/tags/tag869.xml" ContentType="application/vnd.openxmlformats-officedocument.presentationml.tags+xml"/>
  <Override PartName="/ppt/tags/tag1217.xml" ContentType="application/vnd.openxmlformats-officedocument.presentationml.tags+xml"/>
  <Override PartName="/ppt/tags/tag1403.xml" ContentType="application/vnd.openxmlformats-officedocument.presentationml.tags+xml"/>
  <Override PartName="/ppt/tags/tag76.xml" ContentType="application/vnd.openxmlformats-officedocument.presentationml.tags+xml"/>
  <Override PartName="/ppt/tags/tag377.xml" ContentType="application/vnd.openxmlformats-officedocument.presentationml.tags+xml"/>
  <Override PartName="/ppt/tags/tag563.xml" ContentType="application/vnd.openxmlformats-officedocument.presentationml.tags+xml"/>
  <Override PartName="/ppt/tags/tag1387.xml" ContentType="application/vnd.openxmlformats-officedocument.presentationml.tags+xml"/>
  <Override PartName="/ppt/tags/tag1573.xml" ContentType="application/vnd.openxmlformats-officedocument.presentationml.tags+xml"/>
  <Override PartName="/ppt/tags/tag308.xml" ContentType="application/vnd.openxmlformats-officedocument.presentationml.tags+xml"/>
  <Override PartName="/ppt/tags/tag1081.xml" ContentType="application/vnd.openxmlformats-officedocument.presentationml.tags+xml"/>
  <Override PartName="/ppt/tags/tag1318.xml" ContentType="application/vnd.openxmlformats-officedocument.presentationml.tags+xml"/>
  <Override PartName="/ppt/tags/tag478.xml" ContentType="application/vnd.openxmlformats-officedocument.presentationml.tags+xml"/>
  <Override PartName="/ppt/tags/tag1504.xml" ContentType="application/vnd.openxmlformats-officedocument.presentationml.tags+xml"/>
  <Override PartName="/ppt/tags/tag664.xml" ContentType="application/vnd.openxmlformats-officedocument.presentationml.tags+xml"/>
  <Override PartName="/ppt/tags/tag850.xml" ContentType="application/vnd.openxmlformats-officedocument.presentationml.tags+xml"/>
  <Override PartName="/ppt/tags/tag1012.xml" ContentType="application/vnd.openxmlformats-officedocument.presentationml.tags+xml"/>
  <Override PartName="/ppt/tags/tag1488.xml" ContentType="application/vnd.openxmlformats-officedocument.presentationml.tags+xml"/>
  <Override PartName="/ppt/tags/tag1674.xml" ContentType="application/vnd.openxmlformats-officedocument.presentationml.tags+xml"/>
  <Override PartName="/ppt/tags/tag172.xml" ContentType="application/vnd.openxmlformats-officedocument.presentationml.tags+xml"/>
  <Override PartName="/ppt/tags/tag409.xml" ContentType="application/vnd.openxmlformats-officedocument.presentationml.tags+xml"/>
  <Override PartName="/ppt/tags/tag1182.xml" ContentType="application/vnd.openxmlformats-officedocument.presentationml.tags+xml"/>
  <Override PartName="/ppt/tags/tag1419.xml" ContentType="application/vnd.openxmlformats-officedocument.presentationml.tags+xml"/>
  <Override PartName="/ppt/tags/tag1860.xml" ContentType="application/vnd.openxmlformats-officedocument.presentationml.tags+xml"/>
  <Override PartName="/ppt/tags/tag103.xml" ContentType="application/vnd.openxmlformats-officedocument.presentationml.tags+xml"/>
  <Override PartName="/ppt/tags/tag579.xml" ContentType="application/vnd.openxmlformats-officedocument.presentationml.tags+xml"/>
  <Override PartName="/ppt/tags/tag1113.xml" ContentType="application/vnd.openxmlformats-officedocument.presentationml.tags+xml"/>
  <Override PartName="/ppt/tags/tag1589.xml" ContentType="application/vnd.openxmlformats-officedocument.presentationml.tags+xml"/>
  <Override PartName="/ppt/tags/tag1605.xml" ContentType="application/vnd.openxmlformats-officedocument.presentationml.tags+xml"/>
  <Override PartName="/ppt/tags/tag273.xml" ContentType="application/vnd.openxmlformats-officedocument.presentationml.tags+xml"/>
  <Override PartName="/ppt/tags/tag765.xml" ContentType="application/vnd.openxmlformats-officedocument.presentationml.tags+xml"/>
  <Override PartName="/ppt/tags/tag951.xml" ContentType="application/vnd.openxmlformats-officedocument.presentationml.tags+xml"/>
  <Override PartName="/ppt/tags/tag1097.xml" ContentType="application/vnd.openxmlformats-officedocument.presentationml.tags+xml"/>
  <Override PartName="/ppt/tags/tag1775.xml" ContentType="application/vnd.openxmlformats-officedocument.presentationml.tags+xml"/>
  <Override PartName="/ppt/tags/tag1283.xml" ContentType="application/vnd.openxmlformats-officedocument.presentationml.tags+xml"/>
  <Override PartName="/ppt/tags/tag1706.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866.xml" ContentType="application/vnd.openxmlformats-officedocument.presentationml.tags+xml"/>
  <Override PartName="/ppt/tags/tag1028.xml" ContentType="application/vnd.openxmlformats-officedocument.presentationml.tags+xml"/>
  <Override PartName="/ppt/tags/tag1214.xml" ContentType="application/vnd.openxmlformats-officedocument.presentationml.tags+xml"/>
  <Override PartName="/ppt/tags/tag73.xml" ContentType="application/vnd.openxmlformats-officedocument.presentationml.tags+xml"/>
  <Override PartName="/ppt/tags/tag374.xml" ContentType="application/vnd.openxmlformats-officedocument.presentationml.tags+xml"/>
  <Override PartName="/ppt/tags/tag1198.xml" ContentType="application/vnd.openxmlformats-officedocument.presentationml.tags+xml"/>
  <Override PartName="/ppt/tags/tag1384.xml" ContentType="application/vnd.openxmlformats-officedocument.presentationml.tags+xml"/>
  <Override PartName="/ppt/tags/tag1400.xml" ContentType="application/vnd.openxmlformats-officedocument.presentationml.tags+xml"/>
  <Override PartName="/ppt/tags/tag1876.xml" ContentType="application/vnd.openxmlformats-officedocument.presentationml.tags+xml"/>
  <Override PartName="/ppt/tags/tag119.xml" ContentType="application/vnd.openxmlformats-officedocument.presentationml.tags+xml"/>
  <Override PartName="/ppt/tags/tag560.xml" ContentType="application/vnd.openxmlformats-officedocument.presentationml.tags+xml"/>
  <Override PartName="/ppt/tags/tag1129.xml" ContentType="application/vnd.openxmlformats-officedocument.presentationml.tags+xml"/>
  <Override PartName="/ppt/tags/tag1570.xml" ContentType="application/vnd.openxmlformats-officedocument.presentationml.tags+xml"/>
  <Override PartName="/ppt/tags/tag1807.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967.xml" ContentType="application/vnd.openxmlformats-officedocument.presentationml.tags+xml"/>
  <Override PartName="/ppt/tags/tag1299.xml" ContentType="application/vnd.openxmlformats-officedocument.presentationml.tags+xml"/>
  <Override PartName="/ppt/tags/tag1315.xml" ContentType="application/vnd.openxmlformats-officedocument.presentationml.tags+xml"/>
  <Override PartName="/ppt/tags/tag1501.xml" ContentType="application/vnd.openxmlformats-officedocument.presentationml.tags+xml"/>
  <Override PartName="/ppt/tags/tag475.xml" ContentType="application/vnd.openxmlformats-officedocument.presentationml.tags+xml"/>
  <Override PartName="/ppt/tags/tag661.xml" ContentType="application/vnd.openxmlformats-officedocument.presentationml.tags+xml"/>
  <Override PartName="/ppt/tags/tag1485.xml" ContentType="application/vnd.openxmlformats-officedocument.presentationml.tags+xml"/>
  <Override PartName="/ppt/tags/tag406.xml" ContentType="application/vnd.openxmlformats-officedocument.presentationml.tags+xml"/>
  <Override PartName="/ppt/tags/tag1671.xml" ContentType="application/vnd.openxmlformats-officedocument.presentationml.tags+xml"/>
  <Override PartName="/ppt/tags/tag89.xml" ContentType="application/vnd.openxmlformats-officedocument.presentationml.tags+xml"/>
  <Override PartName="/ppt/tags/tag576.xml" ContentType="application/vnd.openxmlformats-officedocument.presentationml.tags+xml"/>
  <Override PartName="/ppt/tags/tag1416.xml" ContentType="application/vnd.openxmlformats-officedocument.presentationml.tags+xml"/>
  <Override PartName="/ppt/tags/tag1602.xml" ContentType="application/vnd.openxmlformats-officedocument.presentationml.tags+xml"/>
  <Override PartName="/ppt/tags/tag100.xml" ContentType="application/vnd.openxmlformats-officedocument.presentationml.tags+xml"/>
  <Override PartName="/ppt/tags/tag762.xml" ContentType="application/vnd.openxmlformats-officedocument.presentationml.tags+xml"/>
  <Override PartName="/ppt/tags/tag1094.xml" ContentType="application/vnd.openxmlformats-officedocument.presentationml.tags+xml"/>
  <Override PartName="/ppt/tags/tag1110.xml" ContentType="application/vnd.openxmlformats-officedocument.presentationml.tags+xml"/>
  <Override PartName="/ppt/tags/tag1586.xml" ContentType="application/vnd.openxmlformats-officedocument.presentationml.tags+xml"/>
  <Override PartName="/ppt/tags/tag1772.xml" ContentType="application/vnd.openxmlformats-officedocument.presentationml.tags+xml"/>
  <Override PartName="/ppt/tags/tag270.xml" ContentType="application/vnd.openxmlformats-officedocument.presentationml.tags+xml"/>
  <Override PartName="/ppt/tags/tag507.xml" ContentType="application/vnd.openxmlformats-officedocument.presentationml.tags+xml"/>
  <Override PartName="/ppt/tags/tag1280.xml" ContentType="application/vnd.openxmlformats-officedocument.presentationml.tags+xml"/>
  <Override PartName="/ppt/tags/tag1517.xml" ContentType="application/vnd.openxmlformats-officedocument.presentationml.tags+xml"/>
  <Override PartName="/ppt/tags/tag201.xml" ContentType="application/vnd.openxmlformats-officedocument.presentationml.tags+xml"/>
  <Override PartName="/ppt/tags/tag677.xml" ContentType="application/vnd.openxmlformats-officedocument.presentationml.tags+xml"/>
  <Override PartName="/ppt/tags/tag1025.xml" ContentType="application/vnd.openxmlformats-officedocument.presentationml.tags+xml"/>
  <Override PartName="/ppt/tags/tag1687.xml" ContentType="application/vnd.openxmlformats-officedocument.presentationml.tags+xml"/>
  <Override PartName="/ppt/tags/tag1703.xml" ContentType="application/vnd.openxmlformats-officedocument.presentationml.tags+xml"/>
  <Override PartName="/ppt/tags/tag185.xml" ContentType="application/vnd.openxmlformats-officedocument.presentationml.tags+xml"/>
  <Override PartName="/ppt/tags/tag371.xml" ContentType="application/vnd.openxmlformats-officedocument.presentationml.tags+xml"/>
  <Override PartName="/ppt/tags/tag863.xml" ContentType="application/vnd.openxmlformats-officedocument.presentationml.tags+xml"/>
  <Override PartName="/ppt/tags/tag1195.xml" ContentType="application/vnd.openxmlformats-officedocument.presentationml.tags+xml"/>
  <Override PartName="/ppt/tags/tag1211.xml" ContentType="application/vnd.openxmlformats-officedocument.presentationml.tags+xml"/>
  <Override PartName="/ppt/tags/tag187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608.xml" ContentType="application/vnd.openxmlformats-officedocument.presentationml.tags+xml"/>
  <Override PartName="/ppt/tags/tag1381.xml" ContentType="application/vnd.openxmlformats-officedocument.presentationml.tags+xml"/>
  <Override PartName="/ppt/tags/tag1618.xml" ContentType="application/vnd.openxmlformats-officedocument.presentationml.tags+xml"/>
  <Override PartName="/ppt/tags/tag1804.xml" ContentType="application/vnd.openxmlformats-officedocument.presentationml.tags+xml"/>
  <Override PartName="/ppt/tags/tag302.xml" ContentType="application/vnd.openxmlformats-officedocument.presentationml.tags+xml"/>
  <Override PartName="/ppt/tags/tag778.xml" ContentType="application/vnd.openxmlformats-officedocument.presentationml.tags+xml"/>
  <Override PartName="/ppt/tags/tag964.xml" ContentType="application/vnd.openxmlformats-officedocument.presentationml.tags+xml"/>
  <Override PartName="/ppt/tags/tag1126.xml" ContentType="application/vnd.openxmlformats-officedocument.presentationml.tags+xml"/>
  <Override PartName="/ppt/tags/tag1312.xml" ContentType="application/vnd.openxmlformats-officedocument.presentationml.tags+xml"/>
  <Override PartName="/ppt/tags/tag1788.xml" ContentType="application/vnd.openxmlformats-officedocument.presentationml.tags+xml"/>
  <Override PartName="/ppt/tags/tag286.xml" ContentType="application/vnd.openxmlformats-officedocument.presentationml.tags+xml"/>
  <Override PartName="/ppt/tags/tag472.xml" ContentType="application/vnd.openxmlformats-officedocument.presentationml.tags+xml"/>
  <Override PartName="/ppt/tags/tag709.xml" ContentType="application/vnd.openxmlformats-officedocument.presentationml.tags+xml"/>
  <Override PartName="/ppt/tags/tag1296.xml" ContentType="application/vnd.openxmlformats-officedocument.presentationml.tags+xml"/>
  <Override PartName="/ppt/tags/tag1482.xml" ContentType="application/vnd.openxmlformats-officedocument.presentationml.tags+xml"/>
  <Override PartName="/ppt/tags/tag217.xml" ContentType="application/vnd.openxmlformats-officedocument.presentationml.tags+xml"/>
  <Override PartName="/ppt/tags/tag1227.xml" ContentType="application/vnd.openxmlformats-officedocument.presentationml.tags+xml"/>
  <Override PartName="/ppt/tags/tag1719.xml" ContentType="application/vnd.openxmlformats-officedocument.presentationml.tags+xml"/>
  <Override PartName="/ppt/tags/tag86.xml" ContentType="application/vnd.openxmlformats-officedocument.presentationml.tags+xml"/>
  <Override PartName="/ppt/tags/tag387.xml" ContentType="application/vnd.openxmlformats-officedocument.presentationml.tags+xml"/>
  <Override PartName="/ppt/tags/tag403.xml" ContentType="application/vnd.openxmlformats-officedocument.presentationml.tags+xml"/>
  <Override PartName="/ppt/tags/tag879.xml" ContentType="application/vnd.openxmlformats-officedocument.presentationml.tags+xml"/>
  <Override PartName="/ppt/tags/tag1413.xml" ContentType="application/vnd.openxmlformats-officedocument.presentationml.tags+xml"/>
  <Override PartName="/ppt/tags/tag573.xml" ContentType="application/vnd.openxmlformats-officedocument.presentationml.tags+xml"/>
  <Override PartName="/ppt/tags/tag1397.xml" ContentType="application/vnd.openxmlformats-officedocument.presentationml.tags+xml"/>
  <Override PartName="/ppt/tags/tag1583.xml" ContentType="application/vnd.openxmlformats-officedocument.presentationml.tags+xml"/>
  <Override PartName="/ppt/tags/tag17.xml" ContentType="application/vnd.openxmlformats-officedocument.presentationml.tags+xml"/>
  <Override PartName="/ppt/tags/tag318.xml" ContentType="application/vnd.openxmlformats-officedocument.presentationml.tags+xml"/>
  <Override PartName="/ppt/tags/tag504.xml" ContentType="application/vnd.openxmlformats-officedocument.presentationml.tags+xml"/>
  <Override PartName="/ppt/tags/tag1091.xml" ContentType="application/vnd.openxmlformats-officedocument.presentationml.tags+xml"/>
  <Override PartName="/ppt/tags/tag1328.xml" ContentType="application/vnd.openxmlformats-officedocument.presentationml.tags+xml"/>
  <Override PartName="/ppt/tags/tag488.xml" ContentType="application/vnd.openxmlformats-officedocument.presentationml.tags+xml"/>
  <Override PartName="/ppt/tags/tag1022.xml" ContentType="application/vnd.openxmlformats-officedocument.presentationml.tags+xml"/>
  <Override PartName="/ppt/tags/tag1498.xml" ContentType="application/vnd.openxmlformats-officedocument.presentationml.tags+xml"/>
  <Override PartName="/ppt/tags/tag1514.xml" ContentType="application/vnd.openxmlformats-officedocument.presentationml.tags+xml"/>
  <Override PartName="/ppt/tags/tag1700.xml" ContentType="application/vnd.openxmlformats-officedocument.presentationml.tags+xml"/>
  <Override PartName="/ppt/tags/tag182.xml" ContentType="application/vnd.openxmlformats-officedocument.presentationml.tags+xml"/>
  <Override PartName="/ppt/tags/tag674.xml" ContentType="application/vnd.openxmlformats-officedocument.presentationml.tags+xml"/>
  <Override PartName="/ppt/tags/tag860.xml" ContentType="application/vnd.openxmlformats-officedocument.presentationml.tags+xml"/>
  <Override PartName="/ppt/tags/tag1684.xml" ContentType="application/vnd.openxmlformats-officedocument.presentationml.tags+xml"/>
  <Override PartName="/ppt/tags/tag1870.xml" ContentType="application/vnd.openxmlformats-officedocument.presentationml.tags+xml"/>
  <Override PartName="/ppt/tags/tag419.xml" ContentType="application/vnd.openxmlformats-officedocument.presentationml.tags+xml"/>
  <Override PartName="/ppt/tags/tag605.xml" ContentType="application/vnd.openxmlformats-officedocument.presentationml.tags+xml"/>
  <Override PartName="/ppt/tags/tag1192.xml" ContentType="application/vnd.openxmlformats-officedocument.presentationml.tags+xml"/>
  <Override PartName="/ppt/tags/tag1429.xml" ContentType="application/vnd.openxmlformats-officedocument.presentationml.tags+xml"/>
  <Override PartName="/ppt/tags/tag1615.xml" ContentType="application/vnd.openxmlformats-officedocument.presentationml.tags+xml"/>
  <Override PartName="/ppt/tags/tag113.xml" ContentType="application/vnd.openxmlformats-officedocument.presentationml.tags+xml"/>
  <Override PartName="/ppt/tags/tag589.xml" ContentType="application/vnd.openxmlformats-officedocument.presentationml.tags+xml"/>
  <Override PartName="/ppt/tags/tag775.xml" ContentType="application/vnd.openxmlformats-officedocument.presentationml.tags+xml"/>
  <Override PartName="/ppt/tags/tag1123.xml" ContentType="application/vnd.openxmlformats-officedocument.presentationml.tags+xml"/>
  <Override PartName="/ppt/tags/tag1599.xml" ContentType="application/vnd.openxmlformats-officedocument.presentationml.tags+xml"/>
  <Override PartName="/ppt/tags/tag1801.xml" ContentType="application/vnd.openxmlformats-officedocument.presentationml.tags+xml"/>
  <Override PartName="/ppt/tags/tag283.xml" ContentType="application/vnd.openxmlformats-officedocument.presentationml.tags+xml"/>
  <Override PartName="/ppt/tags/tag961.xml" ContentType="application/vnd.openxmlformats-officedocument.presentationml.tags+xml"/>
  <Override PartName="/ppt/tags/tag1293.xml" ContentType="application/vnd.openxmlformats-officedocument.presentationml.tags+xml"/>
  <Override PartName="/ppt/tags/tag1785.xml" ContentType="application/vnd.openxmlformats-officedocument.presentationml.tags+xml"/>
  <Override PartName="/ppt/theme/theme3.xml" ContentType="application/vnd.openxmlformats-officedocument.theme+xml"/>
  <Override PartName="/ppt/tags/tag706.xml" ContentType="application/vnd.openxmlformats-officedocument.presentationml.tags+xml"/>
  <Override PartName="/ppt/tags/tag1038.xml" ContentType="application/vnd.openxmlformats-officedocument.presentationml.tags+xml"/>
  <Override PartName="/ppt/tags/tag1716.xml" ContentType="application/vnd.openxmlformats-officedocument.presentationml.tags+xml"/>
  <Override PartName="/ppt/tags/tag198.xml" ContentType="application/vnd.openxmlformats-officedocument.presentationml.tags+xml"/>
  <Override PartName="/ppt/tags/tag214.xml" ContentType="application/vnd.openxmlformats-officedocument.presentationml.tags+xml"/>
  <Override PartName="/ppt/tags/tag400.xml" ContentType="application/vnd.openxmlformats-officedocument.presentationml.tags+xml"/>
  <Override PartName="/ppt/tags/tag876.xml" ContentType="application/vnd.openxmlformats-officedocument.presentationml.tags+xml"/>
  <Override PartName="/ppt/tags/tag1224.xml" ContentType="application/vnd.openxmlformats-officedocument.presentationml.tags+xml"/>
  <Override PartName="/ppt/tags/tag1410.xml" ContentType="application/vnd.openxmlformats-officedocument.presentationml.tags+xml"/>
  <Override PartName="/ppt/tags/tag83.xml" ContentType="application/vnd.openxmlformats-officedocument.presentationml.tags+xml"/>
  <Override PartName="/ppt/tags/tag384.xml" ContentType="application/vnd.openxmlformats-officedocument.presentationml.tags+xml"/>
  <Override PartName="/ppt/tags/tag570.xml" ContentType="application/vnd.openxmlformats-officedocument.presentationml.tags+xml"/>
  <Override PartName="/ppt/tags/tag807.xml" ContentType="application/vnd.openxmlformats-officedocument.presentationml.tags+xml"/>
  <Override PartName="/ppt/tags/tag1394.xml" ContentType="application/vnd.openxmlformats-officedocument.presentationml.tags+xml"/>
  <Override PartName="/ppt/tags/tag14.xml" ContentType="application/vnd.openxmlformats-officedocument.presentationml.tags+xml"/>
  <Override PartName="/ppt/tags/tag129.xml" ContentType="application/vnd.openxmlformats-officedocument.presentationml.tags+xml"/>
  <Override PartName="/ppt/tags/tag315.xml" ContentType="application/vnd.openxmlformats-officedocument.presentationml.tags+xml"/>
  <Override PartName="/ppt/tags/tag1139.xml" ContentType="application/vnd.openxmlformats-officedocument.presentationml.tags+xml"/>
  <Override PartName="/ppt/tags/tag1580.xml" ContentType="application/vnd.openxmlformats-officedocument.presentationml.tags+xml"/>
  <Override PartName="/ppt/tags/tag1817.xml" ContentType="application/vnd.openxmlformats-officedocument.presentationml.tags+xml"/>
  <Override PartName="/ppt/tags/tag299.xml" ContentType="application/vnd.openxmlformats-officedocument.presentationml.tags+xml"/>
  <Override PartName="/ppt/tags/tag485.xml" ContentType="application/vnd.openxmlformats-officedocument.presentationml.tags+xml"/>
  <Override PartName="/ppt/tags/tag501.xml" ContentType="application/vnd.openxmlformats-officedocument.presentationml.tags+xml"/>
  <Override PartName="/ppt/tags/tag977.xml" ContentType="application/vnd.openxmlformats-officedocument.presentationml.tags+xml"/>
  <Override PartName="/ppt/tags/tag1325.xml" ContentType="application/vnd.openxmlformats-officedocument.presentationml.tags+xml"/>
  <Override PartName="/ppt/tags/tag1511.xml" ContentType="application/vnd.openxmlformats-officedocument.presentationml.tags+xml"/>
  <Override PartName="/ppt/tags/tag671.xml" ContentType="application/vnd.openxmlformats-officedocument.presentationml.tags+xml"/>
  <Override PartName="/ppt/tags/tag908.xml" ContentType="application/vnd.openxmlformats-officedocument.presentationml.tags+xml"/>
  <Override PartName="/ppt/tags/tag1495.xml" ContentType="application/vnd.openxmlformats-officedocument.presentationml.tags+xml"/>
  <Override PartName="/ppt/tags/tag1681.xml" ContentType="application/vnd.openxmlformats-officedocument.presentationml.tags+xml"/>
  <Override PartName="/ppt/tags/tag416.xml" ContentType="application/vnd.openxmlformats-officedocument.presentationml.tags+xml"/>
  <Override PartName="/ppt/tags/tag1426.xml" ContentType="application/vnd.openxmlformats-officedocument.presentationml.tags+xml"/>
  <Override PartName="/ppt/tags/tag99.xml" ContentType="application/vnd.openxmlformats-officedocument.presentationml.tags+xml"/>
  <Override PartName="/ppt/tags/tag110.xml" ContentType="application/vnd.openxmlformats-officedocument.presentationml.tags+xml"/>
  <Override PartName="/ppt/tags/tag586.xml" ContentType="application/vnd.openxmlformats-officedocument.presentationml.tags+xml"/>
  <Override PartName="/ppt/tags/tag602.xml" ContentType="application/vnd.openxmlformats-officedocument.presentationml.tags+xml"/>
  <Override PartName="/ppt/tags/tag1596.xml" ContentType="application/vnd.openxmlformats-officedocument.presentationml.tags+xml"/>
  <Override PartName="/ppt/tags/tag1612.xml" ContentType="application/vnd.openxmlformats-officedocument.presentationml.tags+xml"/>
  <Override PartName="/ppt/tags/tag280.xml" ContentType="application/vnd.openxmlformats-officedocument.presentationml.tags+xml"/>
  <Override PartName="/ppt/tags/tag772.xml" ContentType="application/vnd.openxmlformats-officedocument.presentationml.tags+xml"/>
  <Override PartName="/ppt/tags/tag1120.xml" ContentType="application/vnd.openxmlformats-officedocument.presentationml.tags+xml"/>
  <Override PartName="/ppt/tags/tag1782.xml" ContentType="application/vnd.openxmlformats-officedocument.presentationml.tags+xml"/>
  <Override PartName="/ppt/tags/tag517.xml" ContentType="application/vnd.openxmlformats-officedocument.presentationml.tags+xml"/>
  <Override PartName="/ppt/tags/tag703.xml" ContentType="application/vnd.openxmlformats-officedocument.presentationml.tags+xml"/>
  <Override PartName="/ppt/tags/tag1290.xml" ContentType="application/vnd.openxmlformats-officedocument.presentationml.tags+xml"/>
  <Override PartName="/ppt/tags/tag1527.xml" ContentType="application/vnd.openxmlformats-officedocument.presentationml.tags+xml"/>
  <Override PartName="/ppt/tags/tag1713.xml" ContentType="application/vnd.openxmlformats-officedocument.presentationml.tags+xml"/>
  <Override PartName="/ppt/tags/tag211.xml" ContentType="application/vnd.openxmlformats-officedocument.presentationml.tags+xml"/>
  <Override PartName="/ppt/tags/tag687.xml" ContentType="application/vnd.openxmlformats-officedocument.presentationml.tags+xml"/>
  <Override PartName="/ppt/tags/tag873.xml" ContentType="application/vnd.openxmlformats-officedocument.presentationml.tags+xml"/>
  <Override PartName="/ppt/tags/tag1035.xml" ContentType="application/vnd.openxmlformats-officedocument.presentationml.tags+xml"/>
  <Override PartName="/ppt/tags/tag1221.xml" ContentType="application/vnd.openxmlformats-officedocument.presentationml.tags+xml"/>
  <Override PartName="/ppt/tags/tag1697.xml" ContentType="application/vnd.openxmlformats-officedocument.presentationml.tags+xml"/>
  <Override PartName="/ppt/tags/tag80.xml" ContentType="application/vnd.openxmlformats-officedocument.presentationml.tags+xml"/>
  <Override PartName="/ppt/tags/tag195.xml" ContentType="application/vnd.openxmlformats-officedocument.presentationml.tags+xml"/>
  <Override PartName="/ppt/tags/tag381.xml" ContentType="application/vnd.openxmlformats-officedocument.presentationml.tags+xml"/>
  <Override PartName="/ppt/tags/tag618.xml" ContentType="application/vnd.openxmlformats-officedocument.presentationml.tags+xml"/>
  <Override PartName="/ppt/tags/tag1391.xml" ContentType="application/vnd.openxmlformats-officedocument.presentationml.tags+xml"/>
  <Override PartName="/ppt/tags/tag126.xml" ContentType="application/vnd.openxmlformats-officedocument.presentationml.tags+xml"/>
  <Override PartName="/ppt/tags/tag804.xml" ContentType="application/vnd.openxmlformats-officedocument.presentationml.tags+xml"/>
  <Override PartName="/ppt/tags/tag1136.xml" ContentType="application/vnd.openxmlformats-officedocument.presentationml.tags+xml"/>
  <Override PartName="/ppt/tags/tag1628.xml" ContentType="application/vnd.openxmlformats-officedocument.presentationml.tags+xml"/>
  <Override PartName="/ppt/tags/tag1814.xml" ContentType="application/vnd.openxmlformats-officedocument.presentationml.tags+xml"/>
  <Override PartName="/ppt/tags/tag11.xml" ContentType="application/vnd.openxmlformats-officedocument.presentationml.tags+xml"/>
  <Override PartName="/ppt/tags/tag296.xml" ContentType="application/vnd.openxmlformats-officedocument.presentationml.tags+xml"/>
  <Override PartName="/ppt/tags/tag312.xml" ContentType="application/vnd.openxmlformats-officedocument.presentationml.tags+xml"/>
  <Override PartName="/ppt/tags/tag788.xml" ContentType="application/vnd.openxmlformats-officedocument.presentationml.tags+xml"/>
  <Override PartName="/ppt/tags/tag974.xml" ContentType="application/vnd.openxmlformats-officedocument.presentationml.tags+xml"/>
  <Override PartName="/ppt/tags/tag1322.xml" ContentType="application/vnd.openxmlformats-officedocument.presentationml.tags+xml"/>
  <Override PartName="/ppt/tags/tag1798.xml" ContentType="application/vnd.openxmlformats-officedocument.presentationml.tags+xml"/>
  <Override PartName="/ppt/tags/tag482.xml" ContentType="application/vnd.openxmlformats-officedocument.presentationml.tags+xml"/>
  <Override PartName="/ppt/tags/tag719.xml" ContentType="application/vnd.openxmlformats-officedocument.presentationml.tags+xml"/>
  <Override PartName="/ppt/tags/tag1492.xml" ContentType="application/vnd.openxmlformats-officedocument.presentationml.tags+xml"/>
  <Override PartName="/ppt/tags/tag1729.xml" ContentType="application/vnd.openxmlformats-officedocument.presentationml.tags+xml"/>
  <Override PartName="/ppt/tags/tag227.xml" ContentType="application/vnd.openxmlformats-officedocument.presentationml.tags+xml"/>
  <Override PartName="/ppt/tags/tag413.xml" ContentType="application/vnd.openxmlformats-officedocument.presentationml.tags+xml"/>
  <Override PartName="/ppt/tags/tag558.xml" ContentType="application/vnd.openxmlformats-officedocument.presentationml.tags+xml"/>
  <Override PartName="/ppt/tags/tag889.xml" ContentType="application/vnd.openxmlformats-officedocument.presentationml.tags+xml"/>
  <Override PartName="/ppt/tags/tag905.xml" ContentType="application/vnd.openxmlformats-officedocument.presentationml.tags+xml"/>
  <Override PartName="/ppt/tags/tag1237.xml" ContentType="application/vnd.openxmlformats-officedocument.presentationml.tags+xml"/>
  <Override PartName="/ppt/tags/tag1568.xml" ContentType="application/vnd.openxmlformats-officedocument.presentationml.tags+xml"/>
  <Override PartName="/ppt/tags/tag96.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tags/tag744.xml" ContentType="application/vnd.openxmlformats-officedocument.presentationml.tags+xml"/>
  <Override PartName="/ppt/tags/tag930.xml" ContentType="application/vnd.openxmlformats-officedocument.presentationml.tags+xml"/>
  <Override PartName="/ppt/tags/tag1076.xml" ContentType="application/vnd.openxmlformats-officedocument.presentationml.tags+xml"/>
  <Override PartName="/ppt/tags/tag1423.xml" ContentType="application/vnd.openxmlformats-officedocument.presentationml.tags+xml"/>
  <Override PartName="/ppt/tags/tag1754.xml" ContentType="application/vnd.openxmlformats-officedocument.presentationml.tags+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583.xml" ContentType="application/vnd.openxmlformats-officedocument.presentationml.tags+xml"/>
  <Override PartName="/ppt/tags/tag1262.xml" ContentType="application/vnd.openxmlformats-officedocument.presentationml.tags+xml"/>
  <Override PartName="/ppt/tags/tag1593.xml" ContentType="application/vnd.openxmlformats-officedocument.presentationml.tags+xml"/>
  <Override PartName="/ppt/tags/tag27.xml" ContentType="application/vnd.openxmlformats-officedocument.presentationml.tags+xml"/>
  <Override PartName="/ppt/tags/tag328.xml" ContentType="application/vnd.openxmlformats-officedocument.presentationml.tags+xml"/>
  <Override PartName="/ppt/tags/tag514.xml" ContentType="application/vnd.openxmlformats-officedocument.presentationml.tags+xml"/>
  <Override PartName="/ppt/tags/tag659.xml" ContentType="application/vnd.openxmlformats-officedocument.presentationml.tags+xml"/>
  <Override PartName="/ppt/tags/tag845.xml" ContentType="application/vnd.openxmlformats-officedocument.presentationml.tags+xml"/>
  <Override PartName="/ppt/tags/tag1007.xml" ContentType="application/vnd.openxmlformats-officedocument.presentationml.tags+xml"/>
  <Override PartName="/ppt/tags/tag1338.xml" ContentType="application/vnd.openxmlformats-officedocument.presentationml.tags+xml"/>
  <Override PartName="/ppt/tags/tag1524.xml" ContentType="application/vnd.openxmlformats-officedocument.presentationml.tags+xml"/>
  <Override PartName="/ppt/tags/tag1669.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53.xml" ContentType="application/vnd.openxmlformats-officedocument.presentationml.tags+xml"/>
  <Override PartName="/ppt/tags/tag498.xml" ContentType="application/vnd.openxmlformats-officedocument.presentationml.tags+xml"/>
  <Override PartName="/ppt/tags/tag684.xml" ContentType="application/vnd.openxmlformats-officedocument.presentationml.tags+xml"/>
  <Override PartName="/ppt/tags/tag700.xml" ContentType="application/vnd.openxmlformats-officedocument.presentationml.tags+xml"/>
  <Override PartName="/ppt/tags/tag1032.xml" ContentType="application/vnd.openxmlformats-officedocument.presentationml.tags+xml"/>
  <Override PartName="/ppt/tags/tag1177.xml" ContentType="application/vnd.openxmlformats-officedocument.presentationml.tags+xml"/>
  <Override PartName="/ppt/tags/tag1363.xml" ContentType="application/vnd.openxmlformats-officedocument.presentationml.tags+xml"/>
  <Override PartName="/ppt/tags/tag1710.xml" ContentType="application/vnd.openxmlformats-officedocument.presentationml.tags+xml"/>
  <Override PartName="/ppt/tags/tag185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870.xml" ContentType="application/vnd.openxmlformats-officedocument.presentationml.tags+xml"/>
  <Override PartName="/ppt/tags/tag1108.xml" ContentType="application/vnd.openxmlformats-officedocument.presentationml.tags+xml"/>
  <Override PartName="/ppt/tags/tag1694.xml" ContentType="application/vnd.openxmlformats-officedocument.presentationml.tags+xml"/>
  <Override PartName="/ppt/tags/tag268.xml" ContentType="application/vnd.openxmlformats-officedocument.presentationml.tags+xml"/>
  <Override PartName="/ppt/tags/tag599.xml" ContentType="application/vnd.openxmlformats-officedocument.presentationml.tags+xml"/>
  <Override PartName="/ppt/tags/tag615.xml" ContentType="application/vnd.openxmlformats-officedocument.presentationml.tags+xml"/>
  <Override PartName="/ppt/tags/tag801.xml" ContentType="application/vnd.openxmlformats-officedocument.presentationml.tags+xml"/>
  <Override PartName="/ppt/tags/tag946.xml" ContentType="application/vnd.openxmlformats-officedocument.presentationml.tags+xml"/>
  <Override PartName="/ppt/tags/tag1439.xml" ContentType="application/vnd.openxmlformats-officedocument.presentationml.tags+xml"/>
  <Override PartName="/ppt/tags/tag1625.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454.xml" ContentType="application/vnd.openxmlformats-officedocument.presentationml.tags+xml"/>
  <Override PartName="/ppt/tags/tag640.xml" ContentType="application/vnd.openxmlformats-officedocument.presentationml.tags+xml"/>
  <Override PartName="/ppt/tags/tag785.xml" ContentType="application/vnd.openxmlformats-officedocument.presentationml.tags+xml"/>
  <Override PartName="/ppt/tags/tag1133.xml" ContentType="application/vnd.openxmlformats-officedocument.presentationml.tags+xml"/>
  <Override PartName="/ppt/tags/tag1278.xml" ContentType="application/vnd.openxmlformats-officedocument.presentationml.tags+xml"/>
  <Override PartName="/ppt/tags/tag1464.xml" ContentType="application/vnd.openxmlformats-officedocument.presentationml.tags+xml"/>
  <Override PartName="/ppt/tags/tag1795.xml" ContentType="application/vnd.openxmlformats-officedocument.presentationml.tags+xml"/>
  <Override PartName="/ppt/tags/tag1811.xml" ContentType="application/vnd.openxmlformats-officedocument.presentationml.tags+xml"/>
  <Override PartName="/ppt/tags/tag293.xml" ContentType="application/vnd.openxmlformats-officedocument.presentationml.tags+xml"/>
  <Override PartName="/ppt/tags/tag716.xml" ContentType="application/vnd.openxmlformats-officedocument.presentationml.tags+xml"/>
  <Override PartName="/ppt/tags/tag971.xml" ContentType="application/vnd.openxmlformats-officedocument.presentationml.tags+xml"/>
  <Override PartName="/ppt/tags/tag1209.xml" ContentType="application/vnd.openxmlformats-officedocument.presentationml.tags+xml"/>
  <Override PartName="/ppt/tags/tag1650.xml" ContentType="application/vnd.openxmlformats-officedocument.presentationml.tags+xml"/>
  <Override PartName="/ppt/tags/tag68.xml" ContentType="application/vnd.openxmlformats-officedocument.presentationml.tags+xml"/>
  <Override PartName="/ppt/tags/tag224.xml" ContentType="application/vnd.openxmlformats-officedocument.presentationml.tags+xml"/>
  <Override PartName="/ppt/tags/tag369.xml" ContentType="application/vnd.openxmlformats-officedocument.presentationml.tags+xml"/>
  <Override PartName="/ppt/tags/tag555.xml" ContentType="application/vnd.openxmlformats-officedocument.presentationml.tags+xml"/>
  <Override PartName="/ppt/tags/tag902.xml" ContentType="application/vnd.openxmlformats-officedocument.presentationml.tags+xml"/>
  <Override PartName="/ppt/tags/tag1048.xml" ContentType="application/vnd.openxmlformats-officedocument.presentationml.tags+xml"/>
  <Override PartName="/ppt/tags/tag1379.xml" ContentType="application/vnd.openxmlformats-officedocument.presentationml.tags+xml"/>
  <Override PartName="/ppt/tags/tag1726.xml" ContentType="application/vnd.openxmlformats-officedocument.presentationml.tags+xml"/>
  <Override PartName="/ppt/presentation.xml" ContentType="application/vnd.openxmlformats-officedocument.presentationml.presentation.main+xml"/>
  <Override PartName="/ppt/tags/tag394.xml" ContentType="application/vnd.openxmlformats-officedocument.presentationml.tags+xml"/>
  <Override PartName="/ppt/tags/tag410.xml" ContentType="application/vnd.openxmlformats-officedocument.presentationml.tags+xml"/>
  <Override PartName="/ppt/tags/tag741.xml" ContentType="application/vnd.openxmlformats-officedocument.presentationml.tags+xml"/>
  <Override PartName="/ppt/tags/tag886.xml" ContentType="application/vnd.openxmlformats-officedocument.presentationml.tags+xml"/>
  <Override PartName="/ppt/tags/tag1234.xml" ContentType="application/vnd.openxmlformats-officedocument.presentationml.tags+xml"/>
  <Override PartName="/ppt/tags/tag1420.xml" ContentType="application/vnd.openxmlformats-officedocument.presentationml.tags+xml"/>
  <Override PartName="/ppt/tags/tag1565.xml" ContentType="application/vnd.openxmlformats-officedocument.presentationml.tags+xml"/>
  <Override PartName="/ppt/tags/tag175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93.xml" ContentType="application/vnd.openxmlformats-officedocument.presentationml.tags+xml"/>
  <Override PartName="/ppt/tags/tag139.xml" ContentType="application/vnd.openxmlformats-officedocument.presentationml.tags+xml"/>
  <Override PartName="/ppt/tags/tag580.xml" ContentType="application/vnd.openxmlformats-officedocument.presentationml.tags+xml"/>
  <Override PartName="/ppt/tags/tag817.xml" ContentType="application/vnd.openxmlformats-officedocument.presentationml.tags+xml"/>
  <Override PartName="/ppt/tags/tag1073.xml" ContentType="application/vnd.openxmlformats-officedocument.presentationml.tags+xml"/>
  <Override PartName="/ppt/tags/tag1590.xml" ContentType="application/vnd.openxmlformats-officedocument.presentationml.tags+xml"/>
  <Override PartName="/ppt/tags/tag1827.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325.xml" ContentType="application/vnd.openxmlformats-officedocument.presentationml.tags+xml"/>
  <Override PartName="/ppt/tags/tag656.xml" ContentType="application/vnd.openxmlformats-officedocument.presentationml.tags+xml"/>
  <Override PartName="/ppt/tags/tag987.xml" ContentType="application/vnd.openxmlformats-officedocument.presentationml.tags+xml"/>
  <Override PartName="/ppt/tags/tag1004.xml" ContentType="application/vnd.openxmlformats-officedocument.presentationml.tags+xml"/>
  <Override PartName="/ppt/tags/tag1149.xml" ContentType="application/vnd.openxmlformats-officedocument.presentationml.tags+xml"/>
  <Override PartName="/ppt/tags/tag1335.xml" ContentType="application/vnd.openxmlformats-officedocument.presentationml.tags+xml"/>
  <Override PartName="/ppt/tags/tag1666.xml" ContentType="application/vnd.openxmlformats-officedocument.presentationml.tags+xml"/>
  <Override PartName="/ppt/tags/tag164.xml" ContentType="application/vnd.openxmlformats-officedocument.presentationml.tags+xml"/>
  <Override PartName="/ppt/tags/tag495.xml" ContentType="application/vnd.openxmlformats-officedocument.presentationml.tags+xml"/>
  <Override PartName="/ppt/tags/tag511.xml" ContentType="application/vnd.openxmlformats-officedocument.presentationml.tags+xml"/>
  <Override PartName="/ppt/tags/tag842.xml" ContentType="application/vnd.openxmlformats-officedocument.presentationml.tags+xml"/>
  <Override PartName="/ppt/tags/tag1174.xml" ContentType="application/vnd.openxmlformats-officedocument.presentationml.tags+xml"/>
  <Override PartName="/ppt/tags/tag1521.xml" ContentType="application/vnd.openxmlformats-officedocument.presentationml.tags+xml"/>
  <Override PartName="/ppt/tags/tag1852.xml" ContentType="application/vnd.openxmlformats-officedocument.presentationml.tags+xml"/>
  <Override PartName="/ppt/tags/tag350.xml" ContentType="application/vnd.openxmlformats-officedocument.presentationml.tags+xml"/>
  <Override PartName="/ppt/tags/tag681.xml" ContentType="application/vnd.openxmlformats-officedocument.presentationml.tags+xml"/>
  <Override PartName="/ppt/tags/tag918.xml" ContentType="application/vnd.openxmlformats-officedocument.presentationml.tags+xml"/>
  <Override PartName="/ppt/tags/tag1360.xml" ContentType="application/vnd.openxmlformats-officedocument.presentationml.tags+xml"/>
  <Override PartName="/ppt/tags/tag1691.xml" ContentType="application/vnd.openxmlformats-officedocument.presentationml.tags+xml"/>
  <Override PartName="/ppt/tags/tag426.xml" ContentType="application/vnd.openxmlformats-officedocument.presentationml.tags+xml"/>
  <Override PartName="/ppt/tags/tag612.xml" ContentType="application/vnd.openxmlformats-officedocument.presentationml.tags+xml"/>
  <Override PartName="/ppt/tags/tag757.xml" ContentType="application/vnd.openxmlformats-officedocument.presentationml.tags+xml"/>
  <Override PartName="/ppt/tags/tag943.xml" ContentType="application/vnd.openxmlformats-officedocument.presentationml.tags+xml"/>
  <Override PartName="/ppt/tags/tag1089.xml" ContentType="application/vnd.openxmlformats-officedocument.presentationml.tags+xml"/>
  <Override PartName="/ppt/tags/tag1105.xml" ContentType="application/vnd.openxmlformats-officedocument.presentationml.tags+xml"/>
  <Override PartName="/ppt/tags/tag1436.xml" ContentType="application/vnd.openxmlformats-officedocument.presentationml.tags+xml"/>
  <Override PartName="/ppt/tags/tag1767.xml" ContentType="application/vnd.openxmlformats-officedocument.presentationml.tags+xml"/>
  <Override PartName="/ppt/slideLayouts/slideLayout4.xml" ContentType="application/vnd.openxmlformats-officedocument.presentationml.slideLayout+xml"/>
  <Override PartName="/ppt/tags/tag120.xml" ContentType="application/vnd.openxmlformats-officedocument.presentationml.tags+xml"/>
  <Override PartName="/ppt/tags/tag265.xml" ContentType="application/vnd.openxmlformats-officedocument.presentationml.tags+xml"/>
  <Override PartName="/ppt/tags/tag451.xml" ContentType="application/vnd.openxmlformats-officedocument.presentationml.tags+xml"/>
  <Override PartName="/ppt/tags/tag596.xml" ContentType="application/vnd.openxmlformats-officedocument.presentationml.tags+xml"/>
  <Override PartName="/ppt/tags/tag782.xml" ContentType="application/vnd.openxmlformats-officedocument.presentationml.tags+xml"/>
  <Override PartName="/ppt/tags/tag1130.xml" ContentType="application/vnd.openxmlformats-officedocument.presentationml.tags+xml"/>
  <Override PartName="/ppt/tags/tag1275.xml" ContentType="application/vnd.openxmlformats-officedocument.presentationml.tags+xml"/>
  <Override PartName="/ppt/tags/tag1461.xml" ContentType="application/vnd.openxmlformats-officedocument.presentationml.tags+xml"/>
  <Override PartName="/ppt/tags/tag1622.xml" ContentType="application/vnd.openxmlformats-officedocument.presentationml.tags+xml"/>
  <Override PartName="/ppt/slides/slide2.xml" ContentType="application/vnd.openxmlformats-officedocument.presentationml.slide+xml"/>
  <Override PartName="/ppt/tags/tag290.xml" ContentType="application/vnd.openxmlformats-officedocument.presentationml.tags+xml"/>
  <Override PartName="/ppt/tags/tag527.xml" ContentType="application/vnd.openxmlformats-officedocument.presentationml.tags+xml"/>
  <Override PartName="/ppt/tags/tag1206.xml" ContentType="application/vnd.openxmlformats-officedocument.presentationml.tags+xml"/>
  <Override PartName="/ppt/tags/tag1792.xml" ContentType="application/vnd.openxmlformats-officedocument.presentationml.tags+xml"/>
  <Override PartName="/ppt/tags/tag366.xml" ContentType="application/vnd.openxmlformats-officedocument.presentationml.tags+xml"/>
  <Override PartName="/ppt/tags/tag713.xml" ContentType="application/vnd.openxmlformats-officedocument.presentationml.tags+xml"/>
  <Override PartName="/ppt/tags/tag858.xml" ContentType="application/vnd.openxmlformats-officedocument.presentationml.tags+xml"/>
  <Override PartName="/ppt/tags/tag1045.xml" ContentType="application/vnd.openxmlformats-officedocument.presentationml.tags+xml"/>
  <Override PartName="/ppt/tags/tag1537.xml" ContentType="application/vnd.openxmlformats-officedocument.presentationml.tags+xml"/>
  <Override PartName="/ppt/tags/tag1723.xml" ContentType="application/vnd.openxmlformats-officedocument.presentationml.tags+xml"/>
  <Override PartName="/ppt/tags/tag1868.xml" ContentType="application/vnd.openxmlformats-officedocument.presentationml.tags+xml"/>
  <Override PartName="/ppt/tags/tag65.xml" ContentType="application/vnd.openxmlformats-officedocument.presentationml.tags+xml"/>
  <Override PartName="/ppt/tags/tag221.xml" ContentType="application/vnd.openxmlformats-officedocument.presentationml.tags+xml"/>
  <Override PartName="/ppt/tags/tag552.xml" ContentType="application/vnd.openxmlformats-officedocument.presentationml.tags+xml"/>
  <Override PartName="/ppt/tags/tag697.xml" ContentType="application/vnd.openxmlformats-officedocument.presentationml.tags+xml"/>
  <Override PartName="/ppt/tags/tag883.xml" ContentType="application/vnd.openxmlformats-officedocument.presentationml.tags+xml"/>
  <Override PartName="/ppt/tags/tag1231.xml" ContentType="application/vnd.openxmlformats-officedocument.presentationml.tags+xml"/>
  <Override PartName="/ppt/tags/tag1376.xml" ContentType="application/vnd.openxmlformats-officedocument.presentationml.tags+xml"/>
  <Override PartName="/ppt/tags/tag1562.xml" ContentType="application/vnd.openxmlformats-officedocument.presentationml.tags+xml"/>
  <Override PartName="/ppt/tags/tag90.xml" ContentType="application/vnd.openxmlformats-officedocument.presentationml.tags+xml"/>
  <Override PartName="/ppt/tags/tag391.xml" ContentType="application/vnd.openxmlformats-officedocument.presentationml.tags+xml"/>
  <Override PartName="/ppt/tags/tag628.xml" ContentType="application/vnd.openxmlformats-officedocument.presentationml.tags+xml"/>
  <Override PartName="/ppt/tags/tag959.xml" ContentType="application/vnd.openxmlformats-officedocument.presentationml.tags+xml"/>
  <Override PartName="/ppt/tags/tag1070.xml" ContentType="application/vnd.openxmlformats-officedocument.presentationml.tags+xml"/>
  <Override PartName="/ppt/tags/tag1307.xml" ContentType="application/vnd.openxmlformats-officedocument.presentationml.tags+xml"/>
  <Override PartName="/ppt/tags/tag1638.xml" ContentType="application/vnd.openxmlformats-officedocument.presentationml.tags+xml"/>
  <Override PartName="/ppt/tags/tag136.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tags/tag798.xml" ContentType="application/vnd.openxmlformats-officedocument.presentationml.tags+xml"/>
  <Override PartName="/ppt/tags/tag814.xml" ContentType="application/vnd.openxmlformats-officedocument.presentationml.tags+xml"/>
  <Override PartName="/ppt/tags/tag1146.xml" ContentType="application/vnd.openxmlformats-officedocument.presentationml.tags+xml"/>
  <Override PartName="/ppt/tags/tag1477.xml" ContentType="application/vnd.openxmlformats-officedocument.presentationml.tags+xml"/>
  <Override PartName="/ppt/tags/tag1824.xml" ContentType="application/vnd.openxmlformats-officedocument.presentationml.tags+xml"/>
  <Override PartName="/ppt/tags/tag21.xml" ContentType="application/vnd.openxmlformats-officedocument.presentationml.tags+xml"/>
  <Override PartName="/ppt/tags/tag161.xml" ContentType="application/vnd.openxmlformats-officedocument.presentationml.tags+xml"/>
  <Override PartName="/ppt/tags/tag653.xml" ContentType="application/vnd.openxmlformats-officedocument.presentationml.tags+xml"/>
  <Override PartName="/ppt/tags/tag984.xml" ContentType="application/vnd.openxmlformats-officedocument.presentationml.tags+xml"/>
  <Override PartName="/ppt/tags/tag1001.xml" ContentType="application/vnd.openxmlformats-officedocument.presentationml.tags+xml"/>
  <Override PartName="/ppt/tags/tag1332.xml" ContentType="application/vnd.openxmlformats-officedocument.presentationml.tags+xml"/>
  <Override PartName="/ppt/tags/tag1663.xml" ContentType="application/vnd.openxmlformats-officedocument.presentationml.tags+xml"/>
  <Override PartName="/ppt/tags/tag7.xml" ContentType="application/vnd.openxmlformats-officedocument.presentationml.tags+xml"/>
  <Override PartName="/ppt/tags/tag492.xml" ContentType="application/vnd.openxmlformats-officedocument.presentationml.tags+xml"/>
  <Override PartName="/ppt/tags/tag729.xml" ContentType="application/vnd.openxmlformats-officedocument.presentationml.tags+xml"/>
  <Override PartName="/ppt/tags/tag915.xml" ContentType="application/vnd.openxmlformats-officedocument.presentationml.tags+xml"/>
  <Override PartName="/ppt/tags/tag1171.xml" ContentType="application/vnd.openxmlformats-officedocument.presentationml.tags+xml"/>
  <Override PartName="/ppt/tags/tag1408.xml" ContentType="application/vnd.openxmlformats-officedocument.presentationml.tags+xml"/>
  <Override PartName="/ppt/tags/tag1739.xml" ContentType="application/vnd.openxmlformats-officedocument.presentationml.tags+xml"/>
  <Override PartName="/ppt/tags/tag237.xml" ContentType="application/vnd.openxmlformats-officedocument.presentationml.tags+xml"/>
  <Override PartName="/ppt/tags/tag423.xml" ContentType="application/vnd.openxmlformats-officedocument.presentationml.tags+xml"/>
  <Override PartName="/ppt/tags/tag568.xml" ContentType="application/vnd.openxmlformats-officedocument.presentationml.tags+xml"/>
  <Override PartName="/ppt/tags/tag754.xml" ContentType="application/vnd.openxmlformats-officedocument.presentationml.tags+xml"/>
  <Override PartName="/ppt/tags/tag899.xml" ContentType="application/vnd.openxmlformats-officedocument.presentationml.tags+xml"/>
  <Override PartName="/ppt/tags/tag1102.xml" ContentType="application/vnd.openxmlformats-officedocument.presentationml.tags+xml"/>
  <Override PartName="/ppt/tags/tag1247.xml" ContentType="application/vnd.openxmlformats-officedocument.presentationml.tags+xml"/>
  <Override PartName="/ppt/tags/tag1433.xml" ContentType="application/vnd.openxmlformats-officedocument.presentationml.tags+xml"/>
  <Override PartName="/ppt/tags/tag1578.xml" ContentType="application/vnd.openxmlformats-officedocument.presentationml.tags+xml"/>
  <Override PartName="/ppt/tags/tag262.xml" ContentType="application/vnd.openxmlformats-officedocument.presentationml.tags+xml"/>
  <Override PartName="/ppt/tags/tag593.xml" ContentType="application/vnd.openxmlformats-officedocument.presentationml.tags+xml"/>
  <Override PartName="/ppt/tags/tag940.xml" ContentType="application/vnd.openxmlformats-officedocument.presentationml.tags+xml"/>
  <Override PartName="/ppt/tags/tag1086.xml" ContentType="application/vnd.openxmlformats-officedocument.presentationml.tags+xml"/>
  <Override PartName="/ppt/tags/tag1272.xml" ContentType="application/vnd.openxmlformats-officedocument.presentationml.tags+xml"/>
  <Override PartName="/ppt/tags/tag1764.xml" ContentType="application/vnd.openxmlformats-officedocument.presentationml.tags+xml"/>
  <Override PartName="/ppt/slideLayouts/slideLayout1.xml" ContentType="application/vnd.openxmlformats-officedocument.presentationml.slideLayout+xml"/>
  <Override PartName="/ppt/tags/tag37.xml" ContentType="application/vnd.openxmlformats-officedocument.presentationml.tags+xml"/>
  <Override PartName="/ppt/tags/tag338.xml" ContentType="application/vnd.openxmlformats-officedocument.presentationml.tags+xml"/>
  <Override PartName="/ppt/tags/tag669.xml" ContentType="application/vnd.openxmlformats-officedocument.presentationml.tags+xml"/>
  <Override PartName="/ppt/tags/tag1017.xml" ContentType="application/vnd.openxmlformats-officedocument.presentationml.tags+xml"/>
  <Override PartName="/ppt/tags/tag1509.xml" ContentType="application/vnd.openxmlformats-officedocument.presentationml.tags+xml"/>
  <Override PartName="/ppt/tags/tag177.xml" ContentType="application/vnd.openxmlformats-officedocument.presentationml.tags+xml"/>
  <Override PartName="/ppt/tags/tag524.xml" ContentType="application/vnd.openxmlformats-officedocument.presentationml.tags+xml"/>
  <Override PartName="/ppt/tags/tag710.xml" ContentType="application/vnd.openxmlformats-officedocument.presentationml.tags+xml"/>
  <Override PartName="/ppt/tags/tag855.xml" ContentType="application/vnd.openxmlformats-officedocument.presentationml.tags+xml"/>
  <Override PartName="/ppt/tags/tag1203.xml" ContentType="application/vnd.openxmlformats-officedocument.presentationml.tags+xml"/>
  <Override PartName="/ppt/tags/tag1348.xml" ContentType="application/vnd.openxmlformats-officedocument.presentationml.tags+xml"/>
  <Override PartName="/ppt/tags/tag1534.xml" ContentType="application/vnd.openxmlformats-officedocument.presentationml.tags+xml"/>
  <Override PartName="/ppt/tags/tag1679.xml" ContentType="application/vnd.openxmlformats-officedocument.presentationml.tags+xml"/>
  <Override PartName="/ppt/tags/tag1865.xml" ContentType="application/vnd.openxmlformats-officedocument.presentationml.tags+xml"/>
  <Override PartName="/ppt/tags/tag62.xml" ContentType="application/vnd.openxmlformats-officedocument.presentationml.tags+xml"/>
  <Override PartName="/ppt/tags/tag363.xml" ContentType="application/vnd.openxmlformats-officedocument.presentationml.tags+xml"/>
  <Override PartName="/ppt/tags/tag694.xml" ContentType="application/vnd.openxmlformats-officedocument.presentationml.tags+xml"/>
  <Override PartName="/ppt/tags/tag1042.xml" ContentType="application/vnd.openxmlformats-officedocument.presentationml.tags+xml"/>
  <Override PartName="/ppt/tags/tag1187.xml" ContentType="application/vnd.openxmlformats-officedocument.presentationml.tags+xml"/>
  <Override PartName="/ppt/tags/tag1373.xml" ContentType="application/vnd.openxmlformats-officedocument.presentationml.tags+xml"/>
  <Override PartName="/ppt/tags/tag1720.xml" ContentType="application/vnd.openxmlformats-officedocument.presentationml.tags+xml"/>
  <Override PartName="/ppt/tags/tag108.xml" ContentType="application/vnd.openxmlformats-officedocument.presentationml.tags+xml"/>
  <Override PartName="/ppt/tags/tag439.xml" ContentType="application/vnd.openxmlformats-officedocument.presentationml.tags+xml"/>
  <Override PartName="/ppt/tags/tag880.xml" ContentType="application/vnd.openxmlformats-officedocument.presentationml.tags+xml"/>
  <Override PartName="/ppt/tags/tag1118.xml" ContentType="application/vnd.openxmlformats-officedocument.presentationml.tags+xml"/>
  <Override PartName="/ppt/tags/tag1449.xml" ContentType="application/vnd.openxmlformats-officedocument.presentationml.tags+xml"/>
  <Override PartName="/ppt/tags/tag133.xml" ContentType="application/vnd.openxmlformats-officedocument.presentationml.tags+xml"/>
  <Override PartName="/ppt/tags/tag278.xml" ContentType="application/vnd.openxmlformats-officedocument.presentationml.tags+xml"/>
  <Override PartName="/ppt/tags/tag625.xml" ContentType="application/vnd.openxmlformats-officedocument.presentationml.tags+xml"/>
  <Override PartName="/ppt/tags/tag811.xml" ContentType="application/vnd.openxmlformats-officedocument.presentationml.tags+xml"/>
  <Override PartName="/ppt/tags/tag956.xml" ContentType="application/vnd.openxmlformats-officedocument.presentationml.tags+xml"/>
  <Override PartName="/ppt/tags/tag1288.xml" ContentType="application/vnd.openxmlformats-officedocument.presentationml.tags+xml"/>
  <Override PartName="/ppt/tags/tag1304.xml" ContentType="application/vnd.openxmlformats-officedocument.presentationml.tags+xml"/>
  <Override PartName="/ppt/tags/tag1635.xml" ContentType="application/vnd.openxmlformats-officedocument.presentationml.tags+xml"/>
  <Override PartName="/ppt/tags/tag1821.xml" ContentType="application/vnd.openxmlformats-officedocument.presentationml.tags+xml"/>
  <Override PartName="/ppt/tags/tag209.xml" ContentType="application/vnd.openxmlformats-officedocument.presentationml.tags+xml"/>
  <Override PartName="/ppt/tags/tag464.xml" ContentType="application/vnd.openxmlformats-officedocument.presentationml.tags+xml"/>
  <Override PartName="/ppt/tags/tag650.xml" ContentType="application/vnd.openxmlformats-officedocument.presentationml.tags+xml"/>
  <Override PartName="/ppt/tags/tag795.xml" ContentType="application/vnd.openxmlformats-officedocument.presentationml.tags+xml"/>
  <Override PartName="/ppt/tags/tag981.xml" ContentType="application/vnd.openxmlformats-officedocument.presentationml.tags+xml"/>
  <Override PartName="/ppt/tags/tag1143.xml" ContentType="application/vnd.openxmlformats-officedocument.presentationml.tags+xml"/>
  <Override PartName="/ppt/tags/tag1474.xml" ContentType="application/vnd.openxmlformats-officedocument.presentationml.tags+xml"/>
  <Override PartName="/ppt/tags/tag1660.xml" ContentType="application/vnd.openxmlformats-officedocument.presentationml.tags+xml"/>
  <Override PartName="/ppt/tags/tag4.xml" ContentType="application/vnd.openxmlformats-officedocument.presentationml.tags+xml"/>
  <Override PartName="/ppt/tags/tag726.xml" ContentType="application/vnd.openxmlformats-officedocument.presentationml.tags+xml"/>
  <Override PartName="/ppt/tags/tag1219.xml" ContentType="application/vnd.openxmlformats-officedocument.presentationml.tags+xml"/>
  <Override PartName="/ppt/tags/tag1405.xml" ContentType="application/vnd.openxmlformats-officedocument.presentationml.tags+xml"/>
  <Override PartName="/ppt/tags/tag1736.xml" ContentType="application/vnd.openxmlformats-officedocument.presentationml.tags+xml"/>
  <Override PartName="/ppt/tags/tag78.xml" ContentType="application/vnd.openxmlformats-officedocument.presentationml.tags+xml"/>
  <Override PartName="/ppt/tags/tag234.xml" ContentType="application/vnd.openxmlformats-officedocument.presentationml.tags+xml"/>
  <Override PartName="/ppt/tags/tag379.xml" ContentType="application/vnd.openxmlformats-officedocument.presentationml.tags+xml"/>
  <Override PartName="/ppt/tags/tag565.xml" ContentType="application/vnd.openxmlformats-officedocument.presentationml.tags+xml"/>
  <Override PartName="/ppt/tags/tag896.xml" ContentType="application/vnd.openxmlformats-officedocument.presentationml.tags+xml"/>
  <Override PartName="/ppt/tags/tag912.xml" ContentType="application/vnd.openxmlformats-officedocument.presentationml.tags+xml"/>
  <Override PartName="/ppt/tags/tag1058.xml" ContentType="application/vnd.openxmlformats-officedocument.presentationml.tags+xml"/>
  <Override PartName="/ppt/tags/tag1244.xml" ContentType="application/vnd.openxmlformats-officedocument.presentationml.tags+xml"/>
  <Override PartName="/ppt/tags/tag1389.xml" ContentType="application/vnd.openxmlformats-officedocument.presentationml.tags+xml"/>
  <Override PartName="/ppt/tags/tag1575.xml" ContentType="application/vnd.openxmlformats-officedocument.presentationml.tags+xml"/>
  <Override PartName="/ppt/tags/tag420.xml" ContentType="application/vnd.openxmlformats-officedocument.presentationml.tags+xml"/>
  <Override PartName="/ppt/tags/tag751.xml" ContentType="application/vnd.openxmlformats-officedocument.presentationml.tags+xml"/>
  <Override PartName="/ppt/tags/tag1083.xml" ContentType="application/vnd.openxmlformats-officedocument.presentationml.tags+xml"/>
  <Override PartName="/ppt/tags/tag1430.xml" ContentType="application/vnd.openxmlformats-officedocument.presentationml.tags+xml"/>
  <Override PartName="/ppt/tags/tag1761.xml" ContentType="application/vnd.openxmlformats-officedocument.presentationml.tags+xml"/>
  <Override PartName="/ppt/slideLayouts/slideLayout20.xml" ContentType="application/vnd.openxmlformats-officedocument.presentationml.slideLayout+xml"/>
  <Override PartName="/ppt/tags/tag149.xml" ContentType="application/vnd.openxmlformats-officedocument.presentationml.tags+xml"/>
  <Override PartName="/ppt/tags/tag590.xml" ContentType="application/vnd.openxmlformats-officedocument.presentationml.tags+xml"/>
  <Override PartName="/ppt/tags/tag827.xml" ContentType="application/vnd.openxmlformats-officedocument.presentationml.tags+xml"/>
  <Override PartName="/ppt/tags/tag1159.xml" ContentType="application/vnd.openxmlformats-officedocument.presentationml.tags+xml"/>
  <Override PartName="/ppt/tags/tag1506.xml" ContentType="application/vnd.openxmlformats-officedocument.presentationml.tags+xml"/>
  <Override PartName="/ppt/tags/tag1837.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335.xml" ContentType="application/vnd.openxmlformats-officedocument.presentationml.tags+xml"/>
  <Override PartName="/ppt/tags/tag521.xml" ContentType="application/vnd.openxmlformats-officedocument.presentationml.tags+xml"/>
  <Override PartName="/ppt/tags/tag666.xml" ContentType="application/vnd.openxmlformats-officedocument.presentationml.tags+xml"/>
  <Override PartName="/ppt/tags/tag852.xml" ContentType="application/vnd.openxmlformats-officedocument.presentationml.tags+xml"/>
  <Override PartName="/ppt/tags/tag997.xml" ContentType="application/vnd.openxmlformats-officedocument.presentationml.tags+xml"/>
  <Override PartName="/ppt/tags/tag1014.xml" ContentType="application/vnd.openxmlformats-officedocument.presentationml.tags+xml"/>
  <Override PartName="/ppt/tags/tag1200.xml" ContentType="application/vnd.openxmlformats-officedocument.presentationml.tags+xml"/>
  <Override PartName="/ppt/tags/tag1345.xml" ContentType="application/vnd.openxmlformats-officedocument.presentationml.tags+xml"/>
  <Override PartName="/ppt/tags/tag1676.xml" ContentType="application/vnd.openxmlformats-officedocument.presentationml.tags+xml"/>
  <Override PartName="/ppt/tags/tag174.xml" ContentType="application/vnd.openxmlformats-officedocument.presentationml.tags+xml"/>
  <Override PartName="/ppt/tags/tag360.xml" ContentType="application/vnd.openxmlformats-officedocument.presentationml.tags+xml"/>
  <Override PartName="/ppt/tags/tag691.xml" ContentType="application/vnd.openxmlformats-officedocument.presentationml.tags+xml"/>
  <Override PartName="/ppt/tags/tag1184.xml" ContentType="application/vnd.openxmlformats-officedocument.presentationml.tags+xml"/>
  <Override PartName="/ppt/tags/tag1531.xml" ContentType="application/vnd.openxmlformats-officedocument.presentationml.tags+xml"/>
  <Override PartName="/ppt/tags/tag1862.xml" ContentType="application/vnd.openxmlformats-officedocument.presentationml.tags+xml"/>
  <Override PartName="/ppt/viewProps.xml" ContentType="application/vnd.openxmlformats-officedocument.presentationml.viewProps+xml"/>
  <Override PartName="/ppt/tags/tag105.xml" ContentType="application/vnd.openxmlformats-officedocument.presentationml.tags+xml"/>
  <Override PartName="/ppt/tags/tag436.xml" ContentType="application/vnd.openxmlformats-officedocument.presentationml.tags+xml"/>
  <Override PartName="/ppt/tags/tag928.xml" ContentType="application/vnd.openxmlformats-officedocument.presentationml.tags+xml"/>
  <Override PartName="/ppt/tags/tag1115.xml" ContentType="application/vnd.openxmlformats-officedocument.presentationml.tags+xml"/>
  <Override PartName="/ppt/tags/tag1370.xml" ContentType="application/vnd.openxmlformats-officedocument.presentationml.tags+xml"/>
  <Override PartName="/ppt/tags/tag1607.xml" ContentType="application/vnd.openxmlformats-officedocument.presentationml.tags+xml"/>
  <Override PartName="/ppt/tags/tag275.xml" ContentType="application/vnd.openxmlformats-officedocument.presentationml.tags+xml"/>
  <Override PartName="/ppt/tags/tag622.xml" ContentType="application/vnd.openxmlformats-officedocument.presentationml.tags+xml"/>
  <Override PartName="/ppt/tags/tag767.xml" ContentType="application/vnd.openxmlformats-officedocument.presentationml.tags+xml"/>
  <Override PartName="/ppt/tags/tag953.xml" ContentType="application/vnd.openxmlformats-officedocument.presentationml.tags+xml"/>
  <Override PartName="/ppt/tags/tag1099.xml" ContentType="application/vnd.openxmlformats-officedocument.presentationml.tags+xml"/>
  <Override PartName="/ppt/tags/tag1301.xml" ContentType="application/vnd.openxmlformats-officedocument.presentationml.tags+xml"/>
  <Override PartName="/ppt/tags/tag1446.xml" ContentType="application/vnd.openxmlformats-officedocument.presentationml.tags+xml"/>
  <Override PartName="/ppt/tags/tag1632.xml" ContentType="application/vnd.openxmlformats-officedocument.presentationml.tags+xml"/>
  <Override PartName="/ppt/tags/tag1777.xml" ContentType="application/vnd.openxmlformats-officedocument.presentationml.tags+xml"/>
  <Override PartName="/ppt/presProps.xml" ContentType="application/vnd.openxmlformats-officedocument.presentationml.presProps+xml"/>
  <Override PartName="/ppt/tags/tag130.xml" ContentType="application/vnd.openxmlformats-officedocument.presentationml.tags+xml"/>
  <Override PartName="/ppt/tags/tag461.xml" ContentType="application/vnd.openxmlformats-officedocument.presentationml.tags+xml"/>
  <Override PartName="/ppt/tags/tag792.xml" ContentType="application/vnd.openxmlformats-officedocument.presentationml.tags+xml"/>
  <Override PartName="/ppt/tags/tag1140.xml" ContentType="application/vnd.openxmlformats-officedocument.presentationml.tags+xml"/>
  <Override PartName="/ppt/tags/tag1285.xml" ContentType="application/vnd.openxmlformats-officedocument.presentationml.tags+xml"/>
  <Override PartName="/ppt/tags/tag1471.xml" ContentType="application/vnd.openxmlformats-officedocument.presentationml.tags+xml"/>
  <Override PartName="/ppt/tags/tag1708.xml" ContentType="application/vnd.openxmlformats-officedocument.presentationml.tags+xml"/>
  <Override PartName="/ppt/tags/tag206.xml" ContentType="application/vnd.openxmlformats-officedocument.presentationml.tags+xml"/>
  <Override PartName="/ppt/tags/tag537.xml" ContentType="application/vnd.openxmlformats-officedocument.presentationml.tags+xml"/>
  <Override PartName="/ppt/tags/tag868.xml" ContentType="application/vnd.openxmlformats-officedocument.presentationml.tags+xml"/>
  <Override PartName="/ppt/tags/tag1216.xml" ContentType="application/vnd.openxmlformats-officedocument.presentationml.tags+xml"/>
  <Override PartName="/ppt/tags/tag1547.xml" ContentType="application/vnd.openxmlformats-officedocument.presentationml.tags+xml"/>
  <Override PartName="/ppt/tags/tag1.xml" ContentType="application/vnd.openxmlformats-officedocument.presentationml.tags+xml"/>
  <Override PartName="/ppt/tags/tag75.xml" ContentType="application/vnd.openxmlformats-officedocument.presentationml.tags+xml"/>
  <Override PartName="/ppt/tags/tag231.xml" ContentType="application/vnd.openxmlformats-officedocument.presentationml.tags+xml"/>
  <Override PartName="/ppt/tags/tag376.xml" ContentType="application/vnd.openxmlformats-officedocument.presentationml.tags+xml"/>
  <Override PartName="/ppt/tags/tag723.xml" ContentType="application/vnd.openxmlformats-officedocument.presentationml.tags+xml"/>
  <Override PartName="/ppt/tags/tag1055.xml" ContentType="application/vnd.openxmlformats-officedocument.presentationml.tags+xml"/>
  <Override PartName="/ppt/tags/tag1386.xml" ContentType="application/vnd.openxmlformats-officedocument.presentationml.tags+xml"/>
  <Override PartName="/ppt/tags/tag1402.xml" ContentType="application/vnd.openxmlformats-officedocument.presentationml.tags+xml"/>
  <Override PartName="/ppt/tags/tag1733.xml" ContentType="application/vnd.openxmlformats-officedocument.presentationml.tags+xml"/>
  <Override PartName="/ppt/tags/tag562.xml" ContentType="application/vnd.openxmlformats-officedocument.presentationml.tags+xml"/>
  <Override PartName="/ppt/tags/tag893.xml" ContentType="application/vnd.openxmlformats-officedocument.presentationml.tags+xml"/>
  <Override PartName="/ppt/tags/tag1241.xml" ContentType="application/vnd.openxmlformats-officedocument.presentationml.tags+xml"/>
  <Override PartName="/ppt/tags/tag1572.xml" ContentType="application/vnd.openxmlformats-officedocument.presentationml.tags+xml"/>
  <Override PartName="/ppt/tags/tag1809.xml" ContentType="application/vnd.openxmlformats-officedocument.presentationml.tags+xml"/>
  <Override PartName="/ppt/tags/tag307.xml" ContentType="application/vnd.openxmlformats-officedocument.presentationml.tags+xml"/>
  <Override PartName="/ppt/tags/tag638.xml" ContentType="application/vnd.openxmlformats-officedocument.presentationml.tags+xml"/>
  <Override PartName="/ppt/tags/tag824.xml" ContentType="application/vnd.openxmlformats-officedocument.presentationml.tags+xml"/>
  <Override PartName="/ppt/tags/tag969.xml" ContentType="application/vnd.openxmlformats-officedocument.presentationml.tags+xml"/>
  <Override PartName="/ppt/tags/tag1080.xml" ContentType="application/vnd.openxmlformats-officedocument.presentationml.tags+xml"/>
  <Override PartName="/ppt/tags/tag1317.xml" ContentType="application/vnd.openxmlformats-officedocument.presentationml.tags+xml"/>
  <Override PartName="/ppt/tags/tag1503.xml" ContentType="application/vnd.openxmlformats-officedocument.presentationml.tags+xml"/>
  <Override PartName="/ppt/tags/tag1648.xml" ContentType="application/vnd.openxmlformats-officedocument.presentationml.tags+xml"/>
  <Override PartName="/ppt/tags/tag31.xml" ContentType="application/vnd.openxmlformats-officedocument.presentationml.tags+xml"/>
  <Override PartName="/ppt/tags/tag146.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tags/tag663.xml" ContentType="application/vnd.openxmlformats-officedocument.presentationml.tags+xml"/>
  <Override PartName="/ppt/tags/tag1011.xml" ContentType="application/vnd.openxmlformats-officedocument.presentationml.tags+xml"/>
  <Override PartName="/ppt/tags/tag1156.xml" ContentType="application/vnd.openxmlformats-officedocument.presentationml.tags+xml"/>
  <Override PartName="/ppt/tags/tag1342.xml" ContentType="application/vnd.openxmlformats-officedocument.presentationml.tags+xml"/>
  <Override PartName="/ppt/tags/tag1487.xml" ContentType="application/vnd.openxmlformats-officedocument.presentationml.tags+xml"/>
  <Override PartName="/ppt/tags/tag1834.xml" ContentType="application/vnd.openxmlformats-officedocument.presentationml.tags+xml"/>
  <Override PartName="/ppt/tags/tag171.xml" ContentType="application/vnd.openxmlformats-officedocument.presentationml.tags+xml"/>
  <Override PartName="/ppt/tags/tag408.xml" ContentType="application/vnd.openxmlformats-officedocument.presentationml.tags+xml"/>
  <Override PartName="/ppt/tags/tag739.xml" ContentType="application/vnd.openxmlformats-officedocument.presentationml.tags+xml"/>
  <Override PartName="/ppt/tags/tag994.xml" ContentType="application/vnd.openxmlformats-officedocument.presentationml.tags+xml"/>
  <Override PartName="/ppt/tags/tag1181.xml" ContentType="application/vnd.openxmlformats-officedocument.presentationml.tags+xml"/>
  <Override PartName="/ppt/tags/tag1673.xml" ContentType="application/vnd.openxmlformats-officedocument.presentationml.tags+xml"/>
  <Override PartName="/docProps/core.xml" ContentType="application/vnd.openxmlformats-package.core-properties+xml"/>
  <Override PartName="/ppt/tags/tag247.xml" ContentType="application/vnd.openxmlformats-officedocument.presentationml.tags+xml"/>
  <Override PartName="/ppt/tags/tag578.xml" ContentType="application/vnd.openxmlformats-officedocument.presentationml.tags+xml"/>
  <Override PartName="/ppt/tags/tag925.xml" ContentType="application/vnd.openxmlformats-officedocument.presentationml.tags+xml"/>
  <Override PartName="/ppt/tags/tag1418.xml" ContentType="application/vnd.openxmlformats-officedocument.presentationml.tags+xml"/>
  <Override PartName="/ppt/tags/tag1604.xml" ContentType="application/vnd.openxmlformats-officedocument.presentationml.tags+xml"/>
  <Override PartName="/ppt/tags/tag1749.xml" ContentType="application/vnd.openxmlformats-officedocument.presentationml.tags+xml"/>
  <Override PartName="/ppt/tags/tag102.xml" ContentType="application/vnd.openxmlformats-officedocument.presentationml.tags+xml"/>
  <Override PartName="/ppt/tags/tag433.xml" ContentType="application/vnd.openxmlformats-officedocument.presentationml.tags+xml"/>
  <Override PartName="/ppt/tags/tag764.xml" ContentType="application/vnd.openxmlformats-officedocument.presentationml.tags+xml"/>
  <Override PartName="/ppt/tags/tag1112.xml" ContentType="application/vnd.openxmlformats-officedocument.presentationml.tags+xml"/>
  <Override PartName="/ppt/tags/tag1257.xml" ContentType="application/vnd.openxmlformats-officedocument.presentationml.tags+xml"/>
  <Override PartName="/ppt/tags/tag1443.xml" ContentType="application/vnd.openxmlformats-officedocument.presentationml.tags+xml"/>
  <Override PartName="/ppt/tags/tag1588.xml" ContentType="application/vnd.openxmlformats-officedocument.presentationml.tags+xml"/>
  <Override PartName="/ppt/tags/tag1774.xml" ContentType="application/vnd.openxmlformats-officedocument.presentationml.tags+xml"/>
  <Override PartName="/ppt/tags/tag272.xml" ContentType="application/vnd.openxmlformats-officedocument.presentationml.tags+xml"/>
  <Override PartName="/ppt/tags/tag509.xml" ContentType="application/vnd.openxmlformats-officedocument.presentationml.tags+xml"/>
  <Override PartName="/ppt/tags/tag950.xml" ContentType="application/vnd.openxmlformats-officedocument.presentationml.tags+xml"/>
  <Override PartName="/ppt/tags/tag1096.xml" ContentType="application/vnd.openxmlformats-officedocument.presentationml.tags+xml"/>
  <Override PartName="/ppt/tags/tag1282.xml" ContentType="application/vnd.openxmlformats-officedocument.presentationml.tags+xml"/>
  <Override PartName="/ppt/tags/tag1519.xml" ContentType="application/vnd.openxmlformats-officedocument.presentationml.tags+xml"/>
  <Override PartName="/ppt/tags/tag47.xml" ContentType="application/vnd.openxmlformats-officedocument.presentationml.tags+xml"/>
  <Override PartName="/ppt/tags/tag203.xml" ContentType="application/vnd.openxmlformats-officedocument.presentationml.tags+xml"/>
  <Override PartName="/ppt/tags/tag348.xml" ContentType="application/vnd.openxmlformats-officedocument.presentationml.tags+xml"/>
  <Override PartName="/ppt/tags/tag679.xml" ContentType="application/vnd.openxmlformats-officedocument.presentationml.tags+xml"/>
  <Override PartName="/ppt/tags/tag1027.xml" ContentType="application/vnd.openxmlformats-officedocument.presentationml.tags+xml"/>
  <Override PartName="/ppt/tags/tag1358.xml" ContentType="application/vnd.openxmlformats-officedocument.presentationml.tags+xml"/>
  <Override PartName="/ppt/tags/tag1689.xml" ContentType="application/vnd.openxmlformats-officedocument.presentationml.tags+xml"/>
  <Override PartName="/ppt/tags/tag1705.xml" ContentType="application/vnd.openxmlformats-officedocument.presentationml.tags+xml"/>
  <Override PartName="/ppt/tags/tag187.xml" ContentType="application/vnd.openxmlformats-officedocument.presentationml.tags+xml"/>
  <Override PartName="/ppt/tags/tag534.xml" ContentType="application/vnd.openxmlformats-officedocument.presentationml.tags+xml"/>
  <Override PartName="/ppt/tags/tag720.xml" ContentType="application/vnd.openxmlformats-officedocument.presentationml.tags+xml"/>
  <Override PartName="/ppt/tags/tag865.xml" ContentType="application/vnd.openxmlformats-officedocument.presentationml.tags+xml"/>
  <Override PartName="/ppt/tags/tag1197.xml" ContentType="application/vnd.openxmlformats-officedocument.presentationml.tags+xml"/>
  <Override PartName="/ppt/tags/tag1213.xml" ContentType="application/vnd.openxmlformats-officedocument.presentationml.tags+xml"/>
  <Override PartName="/ppt/tags/tag1544.xml" ContentType="application/vnd.openxmlformats-officedocument.presentationml.tags+xml"/>
  <Override PartName="/ppt/tags/tag1730.xml" ContentType="application/vnd.openxmlformats-officedocument.presentationml.tags+xml"/>
  <Override PartName="/ppt/tags/tag187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373.xml" ContentType="application/vnd.openxmlformats-officedocument.presentationml.tags+xml"/>
  <Override PartName="/ppt/tags/tag890.xml" ContentType="application/vnd.openxmlformats-officedocument.presentationml.tags+xml"/>
  <Override PartName="/ppt/tags/tag1052.xml" ContentType="application/vnd.openxmlformats-officedocument.presentationml.tags+xml"/>
  <Override PartName="/ppt/tags/tag1383.xml" ContentType="application/vnd.openxmlformats-officedocument.presentationml.tags+xml"/>
  <Override PartName="/ppt/tags/tag304.xml" ContentType="application/vnd.openxmlformats-officedocument.presentationml.tags+xml"/>
  <Override PartName="/ppt/tags/tag449.xml" ContentType="application/vnd.openxmlformats-officedocument.presentationml.tags+xml"/>
  <Override PartName="/ppt/tags/tag635.xml" ContentType="application/vnd.openxmlformats-officedocument.presentationml.tags+xml"/>
  <Override PartName="/ppt/tags/tag966.xml" ContentType="application/vnd.openxmlformats-officedocument.presentationml.tags+xml"/>
  <Override PartName="/ppt/tags/tag1128.xml" ContentType="application/vnd.openxmlformats-officedocument.presentationml.tags+xml"/>
  <Override PartName="/ppt/tags/tag1314.xml" ContentType="application/vnd.openxmlformats-officedocument.presentationml.tags+xml"/>
  <Override PartName="/ppt/tags/tag1459.xml" ContentType="application/vnd.openxmlformats-officedocument.presentationml.tags+xml"/>
  <Override PartName="/ppt/tags/tag1806.xml" ContentType="application/vnd.openxmlformats-officedocument.presentationml.tags+xml"/>
  <Override PartName="/ppt/tags/tag143.xml" ContentType="application/vnd.openxmlformats-officedocument.presentationml.tags+xml"/>
  <Override PartName="/ppt/tags/tag288.xml" ContentType="application/vnd.openxmlformats-officedocument.presentationml.tags+xml"/>
  <Override PartName="/ppt/tags/tag474.xml" ContentType="application/vnd.openxmlformats-officedocument.presentationml.tags+xml"/>
  <Override PartName="/ppt/tags/tag821.xml" ContentType="application/vnd.openxmlformats-officedocument.presentationml.tags+xml"/>
  <Override PartName="/ppt/tags/tag1153.xml" ContentType="application/vnd.openxmlformats-officedocument.presentationml.tags+xml"/>
  <Override PartName="/ppt/tags/tag1298.xml" ContentType="application/vnd.openxmlformats-officedocument.presentationml.tags+xml"/>
  <Override PartName="/ppt/tags/tag1484.xml" ContentType="application/vnd.openxmlformats-officedocument.presentationml.tags+xml"/>
  <Override PartName="/ppt/tags/tag1500.xml" ContentType="application/vnd.openxmlformats-officedocument.presentationml.tags+xml"/>
  <Override PartName="/ppt/tags/tag1645.xml" ContentType="application/vnd.openxmlformats-officedocument.presentationml.tags+xml"/>
  <Override PartName="/ppt/tags/tag1831.xml" ContentType="application/vnd.openxmlformats-officedocument.presentationml.tags+xml"/>
  <Override PartName="/ppt/tags/tag219.xml" ContentType="application/vnd.openxmlformats-officedocument.presentationml.tags+xml"/>
  <Override PartName="/ppt/tags/tag660.xml" ContentType="application/vnd.openxmlformats-officedocument.presentationml.tags+xml"/>
  <Override PartName="/ppt/tags/tag991.xml" ContentType="application/vnd.openxmlformats-officedocument.presentationml.tags+xml"/>
  <Override PartName="/ppt/tags/tag1229.xml" ContentType="application/vnd.openxmlformats-officedocument.presentationml.tags+xml"/>
  <Override PartName="/ppt/tags/tag1670.xml" ContentType="application/vnd.openxmlformats-officedocument.presentationml.tags+xml"/>
  <Override PartName="/ppt/tags/tag389.xml" ContentType="application/vnd.openxmlformats-officedocument.presentationml.tags+xml"/>
  <Override PartName="/ppt/tags/tag405.xml" ContentType="application/vnd.openxmlformats-officedocument.presentationml.tags+xml"/>
  <Override PartName="/ppt/tags/tag736.xml" ContentType="application/vnd.openxmlformats-officedocument.presentationml.tags+xml"/>
  <Override PartName="/ppt/tags/tag922.xml" ContentType="application/vnd.openxmlformats-officedocument.presentationml.tags+xml"/>
  <Override PartName="/ppt/tags/tag1068.xml" ContentType="application/vnd.openxmlformats-officedocument.presentationml.tags+xml"/>
  <Override PartName="/ppt/tags/tag1415.xml" ContentType="application/vnd.openxmlformats-officedocument.presentationml.tags+xml"/>
  <Override PartName="/ppt/tags/tag1746.xml" ContentType="application/vnd.openxmlformats-officedocument.presentationml.tags+xml"/>
  <Override PartName="/ppt/tags/tag88.xml" ContentType="application/vnd.openxmlformats-officedocument.presentationml.tags+xml"/>
  <Override PartName="/ppt/tags/tag244.xml" ContentType="application/vnd.openxmlformats-officedocument.presentationml.tags+xml"/>
  <Override PartName="/ppt/tags/tag430.xml" ContentType="application/vnd.openxmlformats-officedocument.presentationml.tags+xml"/>
  <Override PartName="/ppt/tags/tag575.xml" ContentType="application/vnd.openxmlformats-officedocument.presentationml.tags+xml"/>
  <Override PartName="/ppt/tags/tag761.xml" ContentType="application/vnd.openxmlformats-officedocument.presentationml.tags+xml"/>
  <Override PartName="/ppt/tags/tag1254.xml" ContentType="application/vnd.openxmlformats-officedocument.presentationml.tags+xml"/>
  <Override PartName="/ppt/tags/tag1399.xml" ContentType="application/vnd.openxmlformats-officedocument.presentationml.tags+xml"/>
  <Override PartName="/ppt/tags/tag1585.xml" ContentType="application/vnd.openxmlformats-officedocument.presentationml.tags+xml"/>
  <Override PartName="/ppt/tags/tag1601.xml" ContentType="application/vnd.openxmlformats-officedocument.presentationml.tags+xml"/>
  <Default Extension="jpeg" ContentType="image/jpeg"/>
  <Override PartName="/ppt/tags/tag19.xml" ContentType="application/vnd.openxmlformats-officedocument.presentationml.tags+xml"/>
  <Override PartName="/ppt/tags/tag506.xml" ContentType="application/vnd.openxmlformats-officedocument.presentationml.tags+xml"/>
  <Override PartName="/ppt/tags/tag1093.xml" ContentType="application/vnd.openxmlformats-officedocument.presentationml.tags+xml"/>
  <Override PartName="/ppt/tags/tag1440.xml" ContentType="application/vnd.openxmlformats-officedocument.presentationml.tags+xml"/>
  <Override PartName="/ppt/tags/tag1771.xml" ContentType="application/vnd.openxmlformats-officedocument.presentationml.tags+xml"/>
  <Override PartName="/ppt/tags/tag159.xml" ContentType="application/vnd.openxmlformats-officedocument.presentationml.tags+xml"/>
  <Override PartName="/ppt/tags/tag345.xml" ContentType="application/vnd.openxmlformats-officedocument.presentationml.tags+xml"/>
  <Override PartName="/ppt/tags/tag837.xml" ContentType="application/vnd.openxmlformats-officedocument.presentationml.tags+xml"/>
  <Override PartName="/ppt/tags/tag1024.xml" ContentType="application/vnd.openxmlformats-officedocument.presentationml.tags+xml"/>
  <Override PartName="/ppt/tags/tag1169.xml" ContentType="application/vnd.openxmlformats-officedocument.presentationml.tags+xml"/>
  <Override PartName="/ppt/tags/tag1516.xml" ContentType="application/vnd.openxmlformats-officedocument.presentationml.tags+xml"/>
  <Override PartName="/ppt/tags/tag1702.xml" ContentType="application/vnd.openxmlformats-officedocument.presentationml.tags+xml"/>
  <Override PartName="/ppt/tags/tag1847.xml" ContentType="application/vnd.openxmlformats-officedocument.presentationml.tags+xml"/>
  <Override PartName="/ppt/tags/tag44.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tags/tag531.xml" ContentType="application/vnd.openxmlformats-officedocument.presentationml.tags+xml"/>
  <Override PartName="/ppt/tags/tag676.xml" ContentType="application/vnd.openxmlformats-officedocument.presentationml.tags+xml"/>
  <Override PartName="/ppt/tags/tag862.xml" ContentType="application/vnd.openxmlformats-officedocument.presentationml.tags+xml"/>
  <Override PartName="/ppt/tags/tag1210.xml" ContentType="application/vnd.openxmlformats-officedocument.presentationml.tags+xml"/>
  <Override PartName="/ppt/tags/tag1355.xml" ContentType="application/vnd.openxmlformats-officedocument.presentationml.tags+xml"/>
  <Override PartName="/ppt/tags/tag1541.xml" ContentType="application/vnd.openxmlformats-officedocument.presentationml.tags+xml"/>
  <Override PartName="/ppt/tags/tag1686.xml" ContentType="application/vnd.openxmlformats-officedocument.presentationml.tags+xml"/>
  <Override PartName="/ppt/tags/tag1872.xml" ContentType="application/vnd.openxmlformats-officedocument.presentationml.tags+xml"/>
  <Override PartName="/ppt/tags/tag370.xml" ContentType="application/vnd.openxmlformats-officedocument.presentationml.tags+xml"/>
  <Override PartName="/ppt/tags/tag607.xml" ContentType="application/vnd.openxmlformats-officedocument.presentationml.tags+xml"/>
  <Override PartName="/ppt/tags/tag938.xml" ContentType="application/vnd.openxmlformats-officedocument.presentationml.tags+xml"/>
  <Override PartName="/ppt/tags/tag1194.xml" ContentType="application/vnd.openxmlformats-officedocument.presentationml.tags+xml"/>
  <Override PartName="/ppt/tags/tag1380.xml" ContentType="application/vnd.openxmlformats-officedocument.presentationml.tags+xml"/>
  <Override PartName="/ppt/tags/tag1617.xml" ContentType="application/vnd.openxmlformats-officedocument.presentationml.tags+xml"/>
  <Override PartName="/ppt/tags/tag115.xml" ContentType="application/vnd.openxmlformats-officedocument.presentationml.tags+xml"/>
  <Override PartName="/ppt/tags/tag301.xml" ContentType="application/vnd.openxmlformats-officedocument.presentationml.tags+xml"/>
  <Override PartName="/ppt/tags/tag446.xml" ContentType="application/vnd.openxmlformats-officedocument.presentationml.tags+xml"/>
  <Override PartName="/ppt/tags/tag777.xml" ContentType="application/vnd.openxmlformats-officedocument.presentationml.tags+xml"/>
  <Override PartName="/ppt/tags/tag1125.xml" ContentType="application/vnd.openxmlformats-officedocument.presentationml.tags+xml"/>
  <Override PartName="/ppt/tags/tag1456.xml" ContentType="application/vnd.openxmlformats-officedocument.presentationml.tags+xml"/>
  <Override PartName="/ppt/tags/tag1803.xml" ContentType="application/vnd.openxmlformats-officedocument.presentationml.tags+xml"/>
  <Override PartName="/ppt/tags/tag140.xml" ContentType="application/vnd.openxmlformats-officedocument.presentationml.tags+xml"/>
  <Override PartName="/ppt/tags/tag285.xml" ContentType="application/vnd.openxmlformats-officedocument.presentationml.tags+xml"/>
  <Override PartName="/ppt/tags/tag632.xml" ContentType="application/vnd.openxmlformats-officedocument.presentationml.tags+xml"/>
  <Override PartName="/ppt/tags/tag963.xml" ContentType="application/vnd.openxmlformats-officedocument.presentationml.tags+xml"/>
  <Override PartName="/ppt/tags/tag1295.xml" ContentType="application/vnd.openxmlformats-officedocument.presentationml.tags+xml"/>
  <Override PartName="/ppt/tags/tag1311.xml" ContentType="application/vnd.openxmlformats-officedocument.presentationml.tags+xml"/>
  <Override PartName="/ppt/tags/tag1642.xml" ContentType="application/vnd.openxmlformats-officedocument.presentationml.tags+xml"/>
  <Override PartName="/ppt/tags/tag1787.xml" ContentType="application/vnd.openxmlformats-officedocument.presentationml.tags+xml"/>
  <Override PartName="/ppt/tags/tag471.xml" ContentType="application/vnd.openxmlformats-officedocument.presentationml.tags+xml"/>
  <Override PartName="/ppt/tags/tag708.xml" ContentType="application/vnd.openxmlformats-officedocument.presentationml.tags+xml"/>
  <Override PartName="/ppt/tags/tag1150.xml" ContentType="application/vnd.openxmlformats-officedocument.presentationml.tags+xml"/>
  <Override PartName="/ppt/tags/tag1481.xml" ContentType="application/vnd.openxmlformats-officedocument.presentationml.tags+xml"/>
  <Override PartName="/ppt/tags/tag1718.xml" ContentType="application/vnd.openxmlformats-officedocument.presentationml.tags+xml"/>
  <Override PartName="/ppt/tags/tag216.xml" ContentType="application/vnd.openxmlformats-officedocument.presentationml.tags+xml"/>
  <Override PartName="/ppt/tags/tag402.xml" ContentType="application/vnd.openxmlformats-officedocument.presentationml.tags+xml"/>
  <Override PartName="/ppt/tags/tag547.xml" ContentType="application/vnd.openxmlformats-officedocument.presentationml.tags+xml"/>
  <Override PartName="/ppt/tags/tag733.xml" ContentType="application/vnd.openxmlformats-officedocument.presentationml.tags+xml"/>
  <Override PartName="/ppt/tags/tag878.xml" ContentType="application/vnd.openxmlformats-officedocument.presentationml.tags+xml"/>
  <Override PartName="/ppt/tags/tag1226.xml" ContentType="application/vnd.openxmlformats-officedocument.presentationml.tags+xml"/>
  <Override PartName="/ppt/tags/tag1412.xml" ContentType="application/vnd.openxmlformats-officedocument.presentationml.tags+xml"/>
  <Override PartName="/ppt/tags/tag1557.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86.xml" ContentType="application/vnd.openxmlformats-officedocument.presentationml.tags+xml"/>
  <Override PartName="/ppt/tags/tag572.xml" ContentType="application/vnd.openxmlformats-officedocument.presentationml.tags+xml"/>
  <Override PartName="/ppt/tags/tag1065.xml" ContentType="application/vnd.openxmlformats-officedocument.presentationml.tags+xml"/>
  <Override PartName="/ppt/tags/tag1251.xml" ContentType="application/vnd.openxmlformats-officedocument.presentationml.tags+xml"/>
  <Override PartName="/ppt/tags/tag1396.xml" ContentType="application/vnd.openxmlformats-officedocument.presentationml.tags+xml"/>
  <Override PartName="/ppt/tags/tag1743.xml" ContentType="application/vnd.openxmlformats-officedocument.presentationml.tags+xml"/>
  <Override PartName="/ppt/tags/tag16.xml" ContentType="application/vnd.openxmlformats-officedocument.presentationml.tags+xml"/>
  <Override PartName="/ppt/tags/tag317.xml" ContentType="application/vnd.openxmlformats-officedocument.presentationml.tags+xml"/>
  <Override PartName="/ppt/tags/tag809.xml" ContentType="application/vnd.openxmlformats-officedocument.presentationml.tags+xml"/>
  <Override PartName="/ppt/tags/tag1090.xml" ContentType="application/vnd.openxmlformats-officedocument.presentationml.tags+xml"/>
  <Override PartName="/ppt/tags/tag1582.xml" ContentType="application/vnd.openxmlformats-officedocument.presentationml.tags+xml"/>
  <Override PartName="/ppt/tags/tag1819.xml" ContentType="application/vnd.openxmlformats-officedocument.presentationml.tags+xml"/>
  <Override PartName="/ppt/tags/tag156.xml" ContentType="application/vnd.openxmlformats-officedocument.presentationml.tags+xml"/>
  <Override PartName="/ppt/tags/tag487.xml" ContentType="application/vnd.openxmlformats-officedocument.presentationml.tags+xml"/>
  <Override PartName="/ppt/tags/tag503.xml" ContentType="application/vnd.openxmlformats-officedocument.presentationml.tags+xml"/>
  <Override PartName="/ppt/tags/tag648.xml" ContentType="application/vnd.openxmlformats-officedocument.presentationml.tags+xml"/>
  <Override PartName="/ppt/tags/tag834.xml" ContentType="application/vnd.openxmlformats-officedocument.presentationml.tags+xml"/>
  <Override PartName="/ppt/tags/tag979.xml" ContentType="application/vnd.openxmlformats-officedocument.presentationml.tags+xml"/>
  <Override PartName="/ppt/tags/tag1327.xml" ContentType="application/vnd.openxmlformats-officedocument.presentationml.tags+xml"/>
  <Override PartName="/ppt/tags/tag1513.xml" ContentType="application/vnd.openxmlformats-officedocument.presentationml.tags+xml"/>
  <Override PartName="/ppt/tags/tag1658.xml" ContentType="application/vnd.openxmlformats-officedocument.presentationml.tags+xml"/>
  <Override PartName="/ppt/tags/tag1844.xml" ContentType="application/vnd.openxmlformats-officedocument.presentationml.tags+xml"/>
  <Override PartName="/ppt/tags/tag41.xml" ContentType="application/vnd.openxmlformats-officedocument.presentationml.tags+xml"/>
  <Override PartName="/ppt/tags/tag342.xml" ContentType="application/vnd.openxmlformats-officedocument.presentationml.tags+xml"/>
  <Override PartName="/ppt/tags/tag673.xml" ContentType="application/vnd.openxmlformats-officedocument.presentationml.tags+xml"/>
  <Override PartName="/ppt/tags/tag1021.xml" ContentType="application/vnd.openxmlformats-officedocument.presentationml.tags+xml"/>
  <Override PartName="/ppt/tags/tag1166.xml" ContentType="application/vnd.openxmlformats-officedocument.presentationml.tags+xml"/>
  <Override PartName="/ppt/tags/tag1352.xml" ContentType="application/vnd.openxmlformats-officedocument.presentationml.tags+xml"/>
  <Override PartName="/ppt/tags/tag1497.xml" ContentType="application/vnd.openxmlformats-officedocument.presentationml.tags+xml"/>
  <Override PartName="/ppt/tags/tag1683.xml" ContentType="application/vnd.openxmlformats-officedocument.presentationml.tags+xml"/>
  <Override PartName="/ppt/tags/tag181.xml" ContentType="application/vnd.openxmlformats-officedocument.presentationml.tags+xml"/>
  <Override PartName="/ppt/tags/tag418.xml" ContentType="application/vnd.openxmlformats-officedocument.presentationml.tags+xml"/>
  <Override PartName="/ppt/tags/tag749.xml" ContentType="application/vnd.openxmlformats-officedocument.presentationml.tags+xml"/>
  <Override PartName="/ppt/tags/tag1191.xml" ContentType="application/vnd.openxmlformats-officedocument.presentationml.tags+xml"/>
  <Override PartName="/ppt/tags/tag1428.xml" ContentType="application/vnd.openxmlformats-officedocument.presentationml.tags+xml"/>
  <Override PartName="/ppt/tags/tag1759.xml" ContentType="application/vnd.openxmlformats-officedocument.presentationml.tags+xml"/>
  <Override PartName="/ppt/tags/tag112.xml" ContentType="application/vnd.openxmlformats-officedocument.presentationml.tags+xml"/>
  <Override PartName="/ppt/tags/tag257.xml" ContentType="application/vnd.openxmlformats-officedocument.presentationml.tags+xml"/>
  <Override PartName="/ppt/tags/tag588.xml" ContentType="application/vnd.openxmlformats-officedocument.presentationml.tags+xml"/>
  <Override PartName="/ppt/tags/tag604.xml" ContentType="application/vnd.openxmlformats-officedocument.presentationml.tags+xml"/>
  <Override PartName="/ppt/tags/tag935.xml" ContentType="application/vnd.openxmlformats-officedocument.presentationml.tags+xml"/>
  <Override PartName="/ppt/tags/tag1267.xml" ContentType="application/vnd.openxmlformats-officedocument.presentationml.tags+xml"/>
  <Override PartName="/ppt/tags/tag1598.xml" ContentType="application/vnd.openxmlformats-officedocument.presentationml.tags+xml"/>
  <Override PartName="/ppt/tags/tag1614.xml" ContentType="application/vnd.openxmlformats-officedocument.presentationml.tags+xml"/>
  <Override PartName="/ppt/tags/tag1800.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443.xml" ContentType="application/vnd.openxmlformats-officedocument.presentationml.tags+xml"/>
  <Override PartName="/ppt/tags/tag774.xml" ContentType="application/vnd.openxmlformats-officedocument.presentationml.tags+xml"/>
  <Override PartName="/ppt/tags/tag960.xml" ContentType="application/vnd.openxmlformats-officedocument.presentationml.tags+xml"/>
  <Override PartName="/ppt/tags/tag1122.xml" ContentType="application/vnd.openxmlformats-officedocument.presentationml.tags+xml"/>
  <Override PartName="/ppt/tags/tag1453.xml" ContentType="application/vnd.openxmlformats-officedocument.presentationml.tags+xml"/>
  <Override PartName="/ppt/tags/tag1784.xml" ContentType="application/vnd.openxmlformats-officedocument.presentationml.tags+xml"/>
  <Override PartName="/ppt/tags/tag282.xml" ContentType="application/vnd.openxmlformats-officedocument.presentationml.tags+xml"/>
  <Override PartName="/ppt/tags/tag519.xml" ContentType="application/vnd.openxmlformats-officedocument.presentationml.tags+xml"/>
  <Override PartName="/ppt/tags/tag705.xml" ContentType="application/vnd.openxmlformats-officedocument.presentationml.tags+xml"/>
  <Override PartName="/ppt/tags/tag1292.xml" ContentType="application/vnd.openxmlformats-officedocument.presentationml.tags+xml"/>
  <Override PartName="/ppt/tags/tag1529.xml" ContentType="application/vnd.openxmlformats-officedocument.presentationml.tags+xml"/>
  <Override PartName="/ppt/tags/tag57.xml" ContentType="application/vnd.openxmlformats-officedocument.presentationml.tags+xml"/>
  <Override PartName="/ppt/tags/tag213.xml" ContentType="application/vnd.openxmlformats-officedocument.presentationml.tags+xml"/>
  <Override PartName="/ppt/tags/tag358.xml" ContentType="application/vnd.openxmlformats-officedocument.presentationml.tags+xml"/>
  <Override PartName="/ppt/tags/tag544.xml" ContentType="application/vnd.openxmlformats-officedocument.presentationml.tags+xml"/>
  <Override PartName="/ppt/tags/tag689.xml" ContentType="application/vnd.openxmlformats-officedocument.presentationml.tags+xml"/>
  <Override PartName="/ppt/tags/tag875.xml" ContentType="application/vnd.openxmlformats-officedocument.presentationml.tags+xml"/>
  <Override PartName="/ppt/tags/tag1037.xml" ContentType="application/vnd.openxmlformats-officedocument.presentationml.tags+xml"/>
  <Override PartName="/ppt/tags/tag1223.xml" ContentType="application/vnd.openxmlformats-officedocument.presentationml.tags+xml"/>
  <Override PartName="/ppt/tags/tag1368.xml" ContentType="application/vnd.openxmlformats-officedocument.presentationml.tags+xml"/>
  <Override PartName="/ppt/tags/tag1699.xml" ContentType="application/vnd.openxmlformats-officedocument.presentationml.tags+xml"/>
  <Override PartName="/ppt/tags/tag1715.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tags/tag383.xml" ContentType="application/vnd.openxmlformats-officedocument.presentationml.tags+xml"/>
  <Override PartName="/ppt/tags/tag730.xml" ContentType="application/vnd.openxmlformats-officedocument.presentationml.tags+xml"/>
  <Override PartName="/ppt/tags/tag1062.xml" ContentType="application/vnd.openxmlformats-officedocument.presentationml.tags+xml"/>
  <Override PartName="/ppt/tags/tag1554.xml" ContentType="application/vnd.openxmlformats-officedocument.presentationml.tags+xml"/>
  <Override PartName="/ppt/tags/tag1740.xml" ContentType="application/vnd.openxmlformats-officedocument.presentationml.tags+xml"/>
  <Override PartName="/ppt/tags/tag128.xml" ContentType="application/vnd.openxmlformats-officedocument.presentationml.tags+xml"/>
  <Override PartName="/ppt/tags/tag459.xml" ContentType="application/vnd.openxmlformats-officedocument.presentationml.tags+xml"/>
  <Override PartName="/ppt/tags/tag806.xml" ContentType="application/vnd.openxmlformats-officedocument.presentationml.tags+xml"/>
  <Override PartName="/ppt/tags/tag1138.xml" ContentType="application/vnd.openxmlformats-officedocument.presentationml.tags+xml"/>
  <Override PartName="/ppt/tags/tag1393.xml" ContentType="application/vnd.openxmlformats-officedocument.presentationml.tags+xml"/>
  <Override PartName="/ppt/tags/tag1816.xml" ContentType="application/vnd.openxmlformats-officedocument.presentationml.tags+xml"/>
  <Override PartName="/ppt/tags/tag13.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500.xml" ContentType="application/vnd.openxmlformats-officedocument.presentationml.tags+xml"/>
  <Override PartName="/ppt/tags/tag645.xml" ContentType="application/vnd.openxmlformats-officedocument.presentationml.tags+xml"/>
  <Override PartName="/ppt/tags/tag831.xml" ContentType="application/vnd.openxmlformats-officedocument.presentationml.tags+xml"/>
  <Override PartName="/ppt/tags/tag976.xml" ContentType="application/vnd.openxmlformats-officedocument.presentationml.tags+xml"/>
  <Override PartName="/ppt/tags/tag1324.xml" ContentType="application/vnd.openxmlformats-officedocument.presentationml.tags+xml"/>
  <Override PartName="/ppt/tags/tag1469.xml" ContentType="application/vnd.openxmlformats-officedocument.presentationml.tags+xml"/>
  <Override PartName="/ppt/tags/tag1655.xml" ContentType="application/vnd.openxmlformats-officedocument.presentationml.tags+xml"/>
  <Override PartName="/ppt/tags/tag153.xml" ContentType="application/vnd.openxmlformats-officedocument.presentationml.tags+xml"/>
  <Override PartName="/ppt/tags/tag484.xml" ContentType="application/vnd.openxmlformats-officedocument.presentationml.tags+xml"/>
  <Override PartName="/ppt/tags/tag670.xml" ContentType="application/vnd.openxmlformats-officedocument.presentationml.tags+xml"/>
  <Override PartName="/ppt/tags/tag1163.xml" ContentType="application/vnd.openxmlformats-officedocument.presentationml.tags+xml"/>
  <Override PartName="/ppt/tags/tag1494.xml" ContentType="application/vnd.openxmlformats-officedocument.presentationml.tags+xml"/>
  <Override PartName="/ppt/tags/tag1510.xml" ContentType="application/vnd.openxmlformats-officedocument.presentationml.tags+xml"/>
  <Override PartName="/ppt/tags/tag1841.xml" ContentType="application/vnd.openxmlformats-officedocument.presentationml.tags+xml"/>
  <Override PartName="/ppt/tags/tag229.xml" ContentType="application/vnd.openxmlformats-officedocument.presentationml.tags+xml"/>
  <Override PartName="/ppt/tags/tag415.xml" ContentType="application/vnd.openxmlformats-officedocument.presentationml.tags+xml"/>
  <Override PartName="/ppt/tags/tag907.xml" ContentType="application/vnd.openxmlformats-officedocument.presentationml.tags+xml"/>
  <Override PartName="/ppt/tags/tag1239.xml" ContentType="application/vnd.openxmlformats-officedocument.presentationml.tags+xml"/>
  <Override PartName="/ppt/tags/tag1680.xml" ContentType="application/vnd.openxmlformats-officedocument.presentationml.tags+xml"/>
  <Override PartName="/ppt/tags/tag98.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tags/tag601.xml" ContentType="application/vnd.openxmlformats-officedocument.presentationml.tags+xml"/>
  <Override PartName="/ppt/tags/tag746.xml" ContentType="application/vnd.openxmlformats-officedocument.presentationml.tags+xml"/>
  <Override PartName="/ppt/tags/tag932.xml" ContentType="application/vnd.openxmlformats-officedocument.presentationml.tags+xml"/>
  <Override PartName="/ppt/tags/tag1078.xml" ContentType="application/vnd.openxmlformats-officedocument.presentationml.tags+xml"/>
  <Override PartName="/ppt/tags/tag1425.xml" ContentType="application/vnd.openxmlformats-officedocument.presentationml.tags+xml"/>
  <Override PartName="/ppt/tags/tag1611.xml" ContentType="application/vnd.openxmlformats-officedocument.presentationml.tags+xml"/>
  <Override PartName="/ppt/tags/tag1756.xml" ContentType="application/vnd.openxmlformats-officedocument.presentationml.tags+xml"/>
  <Override PartName="/ppt/slideLayouts/slideLayout15.xml" ContentType="application/vnd.openxmlformats-officedocument.presentationml.slideLayout+xml"/>
  <Override PartName="/ppt/tags/tag440.xml" ContentType="application/vnd.openxmlformats-officedocument.presentationml.tags+xml"/>
  <Override PartName="/ppt/tags/tag585.xml" ContentType="application/vnd.openxmlformats-officedocument.presentationml.tags+xml"/>
  <Override PartName="/ppt/tags/tag771.xml" ContentType="application/vnd.openxmlformats-officedocument.presentationml.tags+xml"/>
  <Override PartName="/ppt/tags/tag1264.xml" ContentType="application/vnd.openxmlformats-officedocument.presentationml.tags+xml"/>
  <Override PartName="/ppt/tags/tag1450.xml" ContentType="application/vnd.openxmlformats-officedocument.presentationml.tags+xml"/>
  <Override PartName="/ppt/tags/tag1595.xml" ContentType="application/vnd.openxmlformats-officedocument.presentationml.tags+xml"/>
  <Override PartName="/ppt/tags/tag1781.xml" ContentType="application/vnd.openxmlformats-officedocument.presentationml.tags+xml"/>
  <Override PartName="/ppt/tags/tag29.xml" ContentType="application/vnd.openxmlformats-officedocument.presentationml.tags+xml"/>
  <Override PartName="/ppt/tags/tag516.xml" ContentType="application/vnd.openxmlformats-officedocument.presentationml.tags+xml"/>
  <Override PartName="/ppt/tags/tag847.xml" ContentType="application/vnd.openxmlformats-officedocument.presentationml.tags+xml"/>
  <Override PartName="/ppt/tags/tag1009.xml" ContentType="application/vnd.openxmlformats-officedocument.presentationml.tags+xml"/>
  <Override PartName="/ppt/tags/tag1526.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55.xml" ContentType="application/vnd.openxmlformats-officedocument.presentationml.tags+xml"/>
  <Override PartName="/ppt/tags/tag686.xml" ContentType="application/vnd.openxmlformats-officedocument.presentationml.tags+xml"/>
  <Override PartName="/ppt/tags/tag702.xml" ContentType="application/vnd.openxmlformats-officedocument.presentationml.tags+xml"/>
  <Override PartName="/ppt/tags/tag1034.xml" ContentType="application/vnd.openxmlformats-officedocument.presentationml.tags+xml"/>
  <Override PartName="/ppt/tags/tag1179.xml" ContentType="application/vnd.openxmlformats-officedocument.presentationml.tags+xml"/>
  <Override PartName="/ppt/tags/tag1365.xml" ContentType="application/vnd.openxmlformats-officedocument.presentationml.tags+xml"/>
  <Override PartName="/ppt/tags/tag1712.xml" ContentType="application/vnd.openxmlformats-officedocument.presentationml.tags+xml"/>
  <Override PartName="/ppt/tags/tag1857.xml" ContentType="application/vnd.openxmlformats-officedocument.presentationml.tags+xml"/>
  <Override PartName="/ppt/tags/tag194.xml" ContentType="application/vnd.openxmlformats-officedocument.presentationml.tags+xml"/>
  <Override PartName="/ppt/tags/tag541.xml" ContentType="application/vnd.openxmlformats-officedocument.presentationml.tags+xml"/>
  <Override PartName="/ppt/tags/tag872.xml" ContentType="application/vnd.openxmlformats-officedocument.presentationml.tags+xml"/>
  <Override PartName="/ppt/tags/tag1220.xml" ContentType="application/vnd.openxmlformats-officedocument.presentationml.tags+xml"/>
  <Override PartName="/ppt/tags/tag1551.xml" ContentType="application/vnd.openxmlformats-officedocument.presentationml.tags+xml"/>
  <Override PartName="/ppt/tags/tag1696.xml" ContentType="application/vnd.openxmlformats-officedocument.presentationml.tags+xml"/>
  <Override PartName="/ppt/tags/tag380.xml" ContentType="application/vnd.openxmlformats-officedocument.presentationml.tags+xml"/>
  <Override PartName="/ppt/tags/tag617.xml" ContentType="application/vnd.openxmlformats-officedocument.presentationml.tags+xml"/>
  <Override PartName="/ppt/tags/tag803.xml" ContentType="application/vnd.openxmlformats-officedocument.presentationml.tags+xml"/>
  <Override PartName="/ppt/tags/tag948.xml" ContentType="application/vnd.openxmlformats-officedocument.presentationml.tags+xml"/>
  <Override PartName="/ppt/tags/tag1390.xml" ContentType="application/vnd.openxmlformats-officedocument.presentationml.tags+xml"/>
  <Override PartName="/ppt/tags/tag1627.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311.xml" ContentType="application/vnd.openxmlformats-officedocument.presentationml.tags+xml"/>
  <Override PartName="/ppt/tags/tag456.xml" ContentType="application/vnd.openxmlformats-officedocument.presentationml.tags+xml"/>
  <Override PartName="/ppt/tags/tag642.xml" ContentType="application/vnd.openxmlformats-officedocument.presentationml.tags+xml"/>
  <Override PartName="/ppt/tags/tag787.xml" ContentType="application/vnd.openxmlformats-officedocument.presentationml.tags+xml"/>
  <Override PartName="/ppt/tags/tag1135.xml" ContentType="application/vnd.openxmlformats-officedocument.presentationml.tags+xml"/>
  <Override PartName="/ppt/tags/tag1321.xml" ContentType="application/vnd.openxmlformats-officedocument.presentationml.tags+xml"/>
  <Override PartName="/ppt/tags/tag1466.xml" ContentType="application/vnd.openxmlformats-officedocument.presentationml.tags+xml"/>
  <Override PartName="/ppt/tags/tag1797.xml" ContentType="application/vnd.openxmlformats-officedocument.presentationml.tags+xml"/>
  <Override PartName="/ppt/tags/tag1813.xml" ContentType="application/vnd.openxmlformats-officedocument.presentationml.tags+xml"/>
  <Override PartName="/ppt/slideMasters/slideMaster2.xml" ContentType="application/vnd.openxmlformats-officedocument.presentationml.slideMaster+xml"/>
  <Override PartName="/ppt/tags/tag150.xml" ContentType="application/vnd.openxmlformats-officedocument.presentationml.tags+xml"/>
  <Override PartName="/ppt/tags/tag295.xml" ContentType="application/vnd.openxmlformats-officedocument.presentationml.tags+xml"/>
  <Override PartName="/ppt/tags/tag481.xml" ContentType="application/vnd.openxmlformats-officedocument.presentationml.tags+xml"/>
  <Override PartName="/ppt/tags/tag973.xml" ContentType="application/vnd.openxmlformats-officedocument.presentationml.tags+xml"/>
  <Override PartName="/ppt/tags/tag1160.xml" ContentType="application/vnd.openxmlformats-officedocument.presentationml.tags+xml"/>
  <Override PartName="/ppt/tags/tag1652.xml" ContentType="application/vnd.openxmlformats-officedocument.presentationml.tags+xml"/>
  <Override PartName="/ppt/tags/tag226.xml" ContentType="application/vnd.openxmlformats-officedocument.presentationml.tags+xml"/>
  <Override PartName="/ppt/tags/tag718.xml" ContentType="application/vnd.openxmlformats-officedocument.presentationml.tags+xml"/>
  <Override PartName="/ppt/tags/tag904.xml" ContentType="application/vnd.openxmlformats-officedocument.presentationml.tags+xml"/>
  <Override PartName="/ppt/tags/tag1491.xml" ContentType="application/vnd.openxmlformats-officedocument.presentationml.tags+xml"/>
  <Override PartName="/ppt/tags/tag1728.xml" ContentType="application/vnd.openxmlformats-officedocument.presentationml.tags+xml"/>
  <Override PartName="/ppt/tags/tag412.xml" ContentType="application/vnd.openxmlformats-officedocument.presentationml.tags+xml"/>
  <Override PartName="/ppt/tags/tag557.xml" ContentType="application/vnd.openxmlformats-officedocument.presentationml.tags+xml"/>
  <Override PartName="/ppt/tags/tag743.xml" ContentType="application/vnd.openxmlformats-officedocument.presentationml.tags+xml"/>
  <Override PartName="/ppt/tags/tag888.xml" ContentType="application/vnd.openxmlformats-officedocument.presentationml.tags+xml"/>
  <Override PartName="/ppt/tags/tag1236.xml" ContentType="application/vnd.openxmlformats-officedocument.presentationml.tags+xml"/>
  <Override PartName="/ppt/tags/tag1422.xml" ContentType="application/vnd.openxmlformats-officedocument.presentationml.tags+xml"/>
  <Override PartName="/ppt/tags/tag1567.xml" ContentType="application/vnd.openxmlformats-officedocument.presentationml.tags+xml"/>
  <Override PartName="/ppt/tags/tag1753.xml" ContentType="application/vnd.openxmlformats-officedocument.presentationml.tags+xml"/>
  <Override PartName="/ppt/tags/tag95.xml" ContentType="application/vnd.openxmlformats-officedocument.presentationml.tags+xml"/>
  <Override PartName="/ppt/tags/tag251.xml" ContentType="application/vnd.openxmlformats-officedocument.presentationml.tags+xml"/>
  <Override PartName="/ppt/tags/tag396.xml" ContentType="application/vnd.openxmlformats-officedocument.presentationml.tags+xml"/>
  <Override PartName="/ppt/tags/tag582.xml" ContentType="application/vnd.openxmlformats-officedocument.presentationml.tags+xml"/>
  <Override PartName="/ppt/tags/tag819.xml" ContentType="application/vnd.openxmlformats-officedocument.presentationml.tags+xml"/>
  <Override PartName="/ppt/tags/tag1075.xml" ContentType="application/vnd.openxmlformats-officedocument.presentationml.tags+xml"/>
  <Override PartName="/ppt/tags/tag1261.xml" ContentType="application/vnd.openxmlformats-officedocument.presentationml.tags+xml"/>
  <Override PartName="/ppt/tags/tag1592.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327.xml" ContentType="application/vnd.openxmlformats-officedocument.presentationml.tags+xml"/>
  <Override PartName="/ppt/tags/tag658.xml" ContentType="application/vnd.openxmlformats-officedocument.presentationml.tags+xml"/>
  <Override PartName="/ppt/tags/tag989.xml" ContentType="application/vnd.openxmlformats-officedocument.presentationml.tags+xml"/>
  <Override PartName="/ppt/tags/tag1006.xml" ContentType="application/vnd.openxmlformats-officedocument.presentationml.tags+xml"/>
  <Override PartName="/ppt/tags/tag1337.xml" ContentType="application/vnd.openxmlformats-officedocument.presentationml.tags+xml"/>
  <Override PartName="/ppt/tags/tag1668.xml" ContentType="application/vnd.openxmlformats-officedocument.presentationml.tags+xml"/>
  <Override PartName="/ppt/tags/tag1829.xml" ContentType="application/vnd.openxmlformats-officedocument.presentationml.tags+xml"/>
  <Override PartName="/ppt/tags/tag166.xml" ContentType="application/vnd.openxmlformats-officedocument.presentationml.tags+xml"/>
  <Override PartName="/ppt/tags/tag497.xml" ContentType="application/vnd.openxmlformats-officedocument.presentationml.tags+xml"/>
  <Override PartName="/ppt/tags/tag513.xml" ContentType="application/vnd.openxmlformats-officedocument.presentationml.tags+xml"/>
  <Override PartName="/ppt/tags/tag844.xml" ContentType="application/vnd.openxmlformats-officedocument.presentationml.tags+xml"/>
  <Override PartName="/ppt/tags/tag1176.xml" ContentType="application/vnd.openxmlformats-officedocument.presentationml.tags+xml"/>
  <Override PartName="/ppt/tags/tag1523.xml" ContentType="application/vnd.openxmlformats-officedocument.presentationml.tags+xml"/>
  <Override PartName="/ppt/tags/tag1854.xml" ContentType="application/vnd.openxmlformats-officedocument.presentationml.tags+xml"/>
  <Override PartName="/ppt/tags/tag51.xml" ContentType="application/vnd.openxmlformats-officedocument.presentationml.tags+xml"/>
  <Override PartName="/ppt/tags/tag352.xml" ContentType="application/vnd.openxmlformats-officedocument.presentationml.tags+xml"/>
  <Override PartName="/ppt/tags/tag683.xml" ContentType="application/vnd.openxmlformats-officedocument.presentationml.tags+xml"/>
  <Override PartName="/ppt/tags/tag1031.xml" ContentType="application/vnd.openxmlformats-officedocument.presentationml.tags+xml"/>
  <Override PartName="/ppt/tags/tag1362.xml" ContentType="application/vnd.openxmlformats-officedocument.presentationml.tags+xml"/>
  <Override PartName="/ppt/tags/tag1693.xml" ContentType="application/vnd.openxmlformats-officedocument.presentationml.tags+xml"/>
  <Override PartName="/ppt/tags/tag191.xml" ContentType="application/vnd.openxmlformats-officedocument.presentationml.tags+xml"/>
  <Override PartName="/ppt/tags/tag428.xml" ContentType="application/vnd.openxmlformats-officedocument.presentationml.tags+xml"/>
  <Override PartName="/ppt/tags/tag614.xml" ContentType="application/vnd.openxmlformats-officedocument.presentationml.tags+xml"/>
  <Override PartName="/ppt/tags/tag759.xml" ContentType="application/vnd.openxmlformats-officedocument.presentationml.tags+xml"/>
  <Override PartName="/ppt/tags/tag945.xml" ContentType="application/vnd.openxmlformats-officedocument.presentationml.tags+xml"/>
  <Override PartName="/ppt/tags/tag1107.xml" ContentType="application/vnd.openxmlformats-officedocument.presentationml.tags+xml"/>
  <Override PartName="/ppt/tags/tag1438.xml" ContentType="application/vnd.openxmlformats-officedocument.presentationml.tags+xml"/>
  <Override PartName="/ppt/tags/tag1769.xml" ContentType="application/vnd.openxmlformats-officedocument.presentationml.tags+xml"/>
  <Override PartName="/ppt/tags/tag122.xml" ContentType="application/vnd.openxmlformats-officedocument.presentationml.tags+xml"/>
  <Override PartName="/ppt/tags/tag267.xml" ContentType="application/vnd.openxmlformats-officedocument.presentationml.tags+xml"/>
  <Override PartName="/ppt/tags/tag453.xml" ContentType="application/vnd.openxmlformats-officedocument.presentationml.tags+xml"/>
  <Override PartName="/ppt/tags/tag598.xml" ContentType="application/vnd.openxmlformats-officedocument.presentationml.tags+xml"/>
  <Override PartName="/ppt/tags/tag784.xml" ContentType="application/vnd.openxmlformats-officedocument.presentationml.tags+xml"/>
  <Override PartName="/ppt/tags/tag800.xml" ContentType="application/vnd.openxmlformats-officedocument.presentationml.tags+xml"/>
  <Override PartName="/ppt/tags/tag1132.xml" ContentType="application/vnd.openxmlformats-officedocument.presentationml.tags+xml"/>
  <Override PartName="/ppt/tags/tag1277.xml" ContentType="application/vnd.openxmlformats-officedocument.presentationml.tags+xml"/>
  <Override PartName="/ppt/tags/tag1624.xml" ContentType="application/vnd.openxmlformats-officedocument.presentationml.tags+xml"/>
  <Override PartName="/ppt/tags/tag1810.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tags/tag292.xml" ContentType="application/vnd.openxmlformats-officedocument.presentationml.tags+xml"/>
  <Override PartName="/ppt/tags/tag529.xml" ContentType="application/vnd.openxmlformats-officedocument.presentationml.tags+xml"/>
  <Override PartName="/ppt/tags/tag970.xml" ContentType="application/vnd.openxmlformats-officedocument.presentationml.tags+xml"/>
  <Override PartName="/ppt/tags/tag1463.xml" ContentType="application/vnd.openxmlformats-officedocument.presentationml.tags+xml"/>
  <Override PartName="/ppt/tags/tag1794.xml" ContentType="application/vnd.openxmlformats-officedocument.presentationml.tags+xml"/>
  <Override PartName="/ppt/tags/tag368.xml" ContentType="application/vnd.openxmlformats-officedocument.presentationml.tags+xml"/>
  <Override PartName="/ppt/tags/tag715.xml" ContentType="application/vnd.openxmlformats-officedocument.presentationml.tags+xml"/>
  <Override PartName="/ppt/tags/tag1047.xml" ContentType="application/vnd.openxmlformats-officedocument.presentationml.tags+xml"/>
  <Override PartName="/ppt/tags/tag1208.xml" ContentType="application/vnd.openxmlformats-officedocument.presentationml.tags+xml"/>
  <Override PartName="/ppt/tags/tag1539.xml" ContentType="application/vnd.openxmlformats-officedocument.presentationml.tags+xml"/>
  <Override PartName="/ppt/tags/tag1725.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554.xml" ContentType="application/vnd.openxmlformats-officedocument.presentationml.tags+xml"/>
  <Override PartName="/ppt/tags/tag699.xml" ContentType="application/vnd.openxmlformats-officedocument.presentationml.tags+xml"/>
  <Override PartName="/ppt/tags/tag885.xml" ContentType="application/vnd.openxmlformats-officedocument.presentationml.tags+xml"/>
  <Override PartName="/ppt/tags/tag901.xml" ContentType="application/vnd.openxmlformats-officedocument.presentationml.tags+xml"/>
  <Override PartName="/ppt/tags/tag1233.xml" ContentType="application/vnd.openxmlformats-officedocument.presentationml.tags+xml"/>
  <Override PartName="/ppt/tags/tag1378.xml" ContentType="application/vnd.openxmlformats-officedocument.presentationml.tags+xml"/>
  <Override PartName="/ppt/tags/tag1564.xml" ContentType="application/vnd.openxmlformats-officedocument.presentationml.tags+xml"/>
  <Override PartName="/ppt/slides/slide10.xml" ContentType="application/vnd.openxmlformats-officedocument.presentationml.slide+xml"/>
  <Override PartName="/ppt/tags/tag92.xml" ContentType="application/vnd.openxmlformats-officedocument.presentationml.tags+xml"/>
  <Override PartName="/ppt/tags/tag393.xml" ContentType="application/vnd.openxmlformats-officedocument.presentationml.tags+xml"/>
  <Override PartName="/ppt/tags/tag740.xml" ContentType="application/vnd.openxmlformats-officedocument.presentationml.tags+xml"/>
  <Override PartName="/ppt/tags/tag1072.xml" ContentType="application/vnd.openxmlformats-officedocument.presentationml.tags+xml"/>
  <Override PartName="/ppt/tags/tag1309.xml" ContentType="application/vnd.openxmlformats-officedocument.presentationml.tags+xml"/>
  <Override PartName="/ppt/tags/tag1750.xml" ContentType="application/vnd.openxmlformats-officedocument.presentationml.tags+xml"/>
  <Override PartName="/ppt/tags/tag138.xml" ContentType="application/vnd.openxmlformats-officedocument.presentationml.tags+xml"/>
  <Override PartName="/ppt/tags/tag324.xml" ContentType="application/vnd.openxmlformats-officedocument.presentationml.tags+xml"/>
  <Override PartName="/ppt/tags/tag469.xml" ContentType="application/vnd.openxmlformats-officedocument.presentationml.tags+xml"/>
  <Override PartName="/ppt/tags/tag816.xml" ContentType="application/vnd.openxmlformats-officedocument.presentationml.tags+xml"/>
  <Override PartName="/ppt/tags/tag1148.xml" ContentType="application/vnd.openxmlformats-officedocument.presentationml.tags+xml"/>
  <Override PartName="/ppt/tags/tag1479.xml" ContentType="application/vnd.openxmlformats-officedocument.presentationml.tags+xml"/>
  <Override PartName="/ppt/tags/tag1826.xml" ContentType="application/vnd.openxmlformats-officedocument.presentationml.tags+xml"/>
  <Override PartName="/ppt/tags/tag23.xml" ContentType="application/vnd.openxmlformats-officedocument.presentationml.tags+xml"/>
  <Override PartName="/ppt/tags/tag163.xml" ContentType="application/vnd.openxmlformats-officedocument.presentationml.tags+xml"/>
  <Override PartName="/ppt/tags/tag510.xml" ContentType="application/vnd.openxmlformats-officedocument.presentationml.tags+xml"/>
  <Override PartName="/ppt/tags/tag655.xml" ContentType="application/vnd.openxmlformats-officedocument.presentationml.tags+xml"/>
  <Override PartName="/ppt/tags/tag841.xml" ContentType="application/vnd.openxmlformats-officedocument.presentationml.tags+xml"/>
  <Override PartName="/ppt/tags/tag986.xml" ContentType="application/vnd.openxmlformats-officedocument.presentationml.tags+xml"/>
  <Override PartName="/ppt/tags/tag1003.xml" ContentType="application/vnd.openxmlformats-officedocument.presentationml.tags+xml"/>
  <Override PartName="/ppt/tags/tag1334.xml" ContentType="application/vnd.openxmlformats-officedocument.presentationml.tags+xml"/>
  <Override PartName="/ppt/tags/tag1520.xml" ContentType="application/vnd.openxmlformats-officedocument.presentationml.tags+xml"/>
  <Override PartName="/ppt/tags/tag1665.xml" ContentType="application/vnd.openxmlformats-officedocument.presentationml.tags+xml"/>
  <Override PartName="/ppt/tags/tag1851.xml" ContentType="application/vnd.openxmlformats-officedocument.presentationml.tags+xml"/>
  <Override PartName="/ppt/tags/tag9.xml" ContentType="application/vnd.openxmlformats-officedocument.presentationml.tags+xml"/>
  <Override PartName="/ppt/tags/tag494.xml" ContentType="application/vnd.openxmlformats-officedocument.presentationml.tags+xml"/>
  <Override PartName="/ppt/tags/tag680.xml" ContentType="application/vnd.openxmlformats-officedocument.presentationml.tags+xml"/>
  <Override PartName="/ppt/tags/tag917.xml" ContentType="application/vnd.openxmlformats-officedocument.presentationml.tags+xml"/>
  <Override PartName="/ppt/tags/tag1173.xml" ContentType="application/vnd.openxmlformats-officedocument.presentationml.tags+xml"/>
  <Override PartName="/ppt/tags/tag1690.xml" ContentType="application/vnd.openxmlformats-officedocument.presentationml.tags+xml"/>
  <Override PartName="/ppt/tags/tag239.xml" ContentType="application/vnd.openxmlformats-officedocument.presentationml.tags+xml"/>
  <Override PartName="/ppt/tags/tag425.xml" ContentType="application/vnd.openxmlformats-officedocument.presentationml.tags+xml"/>
  <Override PartName="/ppt/tags/tag756.xml" ContentType="application/vnd.openxmlformats-officedocument.presentationml.tags+xml"/>
  <Override PartName="/ppt/tags/tag1104.xml" ContentType="application/vnd.openxmlformats-officedocument.presentationml.tags+xml"/>
  <Override PartName="/ppt/tags/tag1249.xml" ContentType="application/vnd.openxmlformats-officedocument.presentationml.tags+xml"/>
  <Override PartName="/ppt/tags/tag1435.xml" ContentType="application/vnd.openxmlformats-officedocument.presentationml.tags+xml"/>
  <Override PartName="/ppt/tags/tag264.xml" ContentType="application/vnd.openxmlformats-officedocument.presentationml.tags+xml"/>
  <Override PartName="/ppt/tags/tag595.xml" ContentType="application/vnd.openxmlformats-officedocument.presentationml.tags+xml"/>
  <Override PartName="/ppt/tags/tag611.xml" ContentType="application/vnd.openxmlformats-officedocument.presentationml.tags+xml"/>
  <Override PartName="/ppt/tags/tag942.xml" ContentType="application/vnd.openxmlformats-officedocument.presentationml.tags+xml"/>
  <Override PartName="/ppt/tags/tag1088.xml" ContentType="application/vnd.openxmlformats-officedocument.presentationml.tags+xml"/>
  <Override PartName="/ppt/tags/tag1274.xml" ContentType="application/vnd.openxmlformats-officedocument.presentationml.tags+xml"/>
  <Override PartName="/ppt/tags/tag1621.xml" ContentType="application/vnd.openxmlformats-officedocument.presentationml.tags+xml"/>
  <Override PartName="/ppt/tags/tag1766.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450.xml" ContentType="application/vnd.openxmlformats-officedocument.presentationml.tags+xml"/>
  <Override PartName="/ppt/tags/tag781.xml" ContentType="application/vnd.openxmlformats-officedocument.presentationml.tags+xml"/>
  <Override PartName="/ppt/tags/tag1019.xml" ContentType="application/vnd.openxmlformats-officedocument.presentationml.tags+xml"/>
  <Override PartName="/ppt/tags/tag1460.xml" ContentType="application/vnd.openxmlformats-officedocument.presentationml.tags+xml"/>
  <Override PartName="/ppt/tags/tag1791.xml" ContentType="application/vnd.openxmlformats-officedocument.presentationml.tags+xml"/>
  <Override PartName="/ppt/tags/tag179.xml" ContentType="application/vnd.openxmlformats-officedocument.presentationml.tags+xml"/>
  <Override PartName="/ppt/tags/tag526.xml" ContentType="application/vnd.openxmlformats-officedocument.presentationml.tags+xml"/>
  <Override PartName="/ppt/tags/tag712.xml" ContentType="application/vnd.openxmlformats-officedocument.presentationml.tags+xml"/>
  <Override PartName="/ppt/tags/tag857.xml" ContentType="application/vnd.openxmlformats-officedocument.presentationml.tags+xml"/>
  <Override PartName="/ppt/tags/tag1205.xml" ContentType="application/vnd.openxmlformats-officedocument.presentationml.tags+xml"/>
  <Override PartName="/ppt/tags/tag1536.xml" ContentType="application/vnd.openxmlformats-officedocument.presentationml.tags+xml"/>
  <Override PartName="/ppt/tags/tag1867.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65.xml" ContentType="application/vnd.openxmlformats-officedocument.presentationml.tags+xml"/>
  <Override PartName="/ppt/tags/tag551.xml" ContentType="application/vnd.openxmlformats-officedocument.presentationml.tags+xml"/>
  <Override PartName="/ppt/tags/tag696.xml" ContentType="application/vnd.openxmlformats-officedocument.presentationml.tags+xml"/>
  <Override PartName="/ppt/tags/tag1044.xml" ContentType="application/vnd.openxmlformats-officedocument.presentationml.tags+xml"/>
  <Override PartName="/ppt/tags/tag1189.xml" ContentType="application/vnd.openxmlformats-officedocument.presentationml.tags+xml"/>
  <Override PartName="/ppt/tags/tag1230.xml" ContentType="application/vnd.openxmlformats-officedocument.presentationml.tags+xml"/>
  <Override PartName="/ppt/tags/tag1375.xml" ContentType="application/vnd.openxmlformats-officedocument.presentationml.tags+xml"/>
  <Override PartName="/ppt/tags/tag1722.xml" ContentType="application/vnd.openxmlformats-officedocument.presentationml.tags+xml"/>
  <Override PartName="/ppt/tags/tag390.xml" ContentType="application/vnd.openxmlformats-officedocument.presentationml.tags+xml"/>
  <Override PartName="/ppt/tags/tag882.xml" ContentType="application/vnd.openxmlformats-officedocument.presentationml.tags+xml"/>
  <Override PartName="/ppt/tags/tag1561.xml" ContentType="application/vnd.openxmlformats-officedocument.presentationml.tags+xml"/>
  <Override PartName="/ppt/tags/tag135.xml" ContentType="application/vnd.openxmlformats-officedocument.presentationml.tags+xml"/>
  <Override PartName="/ppt/tags/tag627.xml" ContentType="application/vnd.openxmlformats-officedocument.presentationml.tags+xml"/>
  <Override PartName="/ppt/tags/tag813.xml" ContentType="application/vnd.openxmlformats-officedocument.presentationml.tags+xml"/>
  <Override PartName="/ppt/tags/tag958.xml" ContentType="application/vnd.openxmlformats-officedocument.presentationml.tags+xml"/>
  <Override PartName="/ppt/tags/tag1306.xml" ContentType="application/vnd.openxmlformats-officedocument.presentationml.tags+xml"/>
  <Override PartName="/ppt/tags/tag1637.xml" ContentType="application/vnd.openxmlformats-officedocument.presentationml.tags+xml"/>
  <Override PartName="/ppt/tags/tag1823.xml" ContentType="application/vnd.openxmlformats-officedocument.presentationml.tags+xml"/>
  <Override PartName="/ppt/tags/tag20.xml" ContentType="application/vnd.openxmlformats-officedocument.presentationml.tags+xml"/>
  <Override PartName="/ppt/tags/tag321.xml" ContentType="application/vnd.openxmlformats-officedocument.presentationml.tags+xml"/>
  <Override PartName="/ppt/tags/tag466.xml" ContentType="application/vnd.openxmlformats-officedocument.presentationml.tags+xml"/>
  <Override PartName="/ppt/tags/tag652.xml" ContentType="application/vnd.openxmlformats-officedocument.presentationml.tags+xml"/>
  <Override PartName="/ppt/tags/tag797.xml" ContentType="application/vnd.openxmlformats-officedocument.presentationml.tags+xml"/>
  <Override PartName="/ppt/tags/tag983.xml" ContentType="application/vnd.openxmlformats-officedocument.presentationml.tags+xml"/>
  <Override PartName="/ppt/tags/tag1000.xml" ContentType="application/vnd.openxmlformats-officedocument.presentationml.tags+xml"/>
  <Override PartName="/ppt/tags/tag1145.xml" ContentType="application/vnd.openxmlformats-officedocument.presentationml.tags+xml"/>
  <Override PartName="/ppt/tags/tag1331.xml" ContentType="application/vnd.openxmlformats-officedocument.presentationml.tags+xml"/>
  <Override PartName="/ppt/tags/tag1476.xml" ContentType="application/vnd.openxmlformats-officedocument.presentationml.tags+xml"/>
  <Override PartName="/ppt/tags/tag1662.xml" ContentType="application/vnd.openxmlformats-officedocument.presentationml.tags+xml"/>
  <Override PartName="/ppt/tags/tag6.xml" ContentType="application/vnd.openxmlformats-officedocument.presentationml.tags+xml"/>
  <Override PartName="/ppt/tags/tag160.xml" ContentType="application/vnd.openxmlformats-officedocument.presentationml.tags+xml"/>
  <Override PartName="/ppt/tags/tag491.xml" ContentType="application/vnd.openxmlformats-officedocument.presentationml.tags+xml"/>
  <Override PartName="/ppt/tags/tag728.xml" ContentType="application/vnd.openxmlformats-officedocument.presentationml.tags+xml"/>
  <Override PartName="/ppt/tags/tag1170.xml" ContentType="application/vnd.openxmlformats-officedocument.presentationml.tags+xml"/>
  <Override PartName="/ppt/tags/tag1407.xml" ContentType="application/vnd.openxmlformats-officedocument.presentationml.tags+xml"/>
  <Override PartName="/ppt/tags/tag236.xml" ContentType="application/vnd.openxmlformats-officedocument.presentationml.tags+xml"/>
  <Override PartName="/ppt/tags/tag567.xml" ContentType="application/vnd.openxmlformats-officedocument.presentationml.tags+xml"/>
  <Override PartName="/ppt/tags/tag898.xml" ContentType="application/vnd.openxmlformats-officedocument.presentationml.tags+xml"/>
  <Override PartName="/ppt/tags/tag914.xml" ContentType="application/vnd.openxmlformats-officedocument.presentationml.tags+xml"/>
  <Override PartName="/ppt/tags/tag1246.xml" ContentType="application/vnd.openxmlformats-officedocument.presentationml.tags+xml"/>
  <Override PartName="/ppt/tags/tag1738.xml" ContentType="application/vnd.openxmlformats-officedocument.presentationml.tags+xml"/>
  <Override PartName="/ppt/tags/tag422.xml" ContentType="application/vnd.openxmlformats-officedocument.presentationml.tags+xml"/>
  <Override PartName="/ppt/tags/tag753.xml" ContentType="application/vnd.openxmlformats-officedocument.presentationml.tags+xml"/>
  <Override PartName="/ppt/tags/tag1085.xml" ContentType="application/vnd.openxmlformats-officedocument.presentationml.tags+xml"/>
  <Override PartName="/ppt/tags/tag1101.xml" ContentType="application/vnd.openxmlformats-officedocument.presentationml.tags+xml"/>
  <Override PartName="/ppt/tags/tag1432.xml" ContentType="application/vnd.openxmlformats-officedocument.presentationml.tags+xml"/>
  <Override PartName="/ppt/tags/tag1577.xml" ContentType="application/vnd.openxmlformats-officedocument.presentationml.tags+xml"/>
  <Override PartName="/ppt/tags/tag1763.xml" ContentType="application/vnd.openxmlformats-officedocument.presentationml.tags+xml"/>
  <Override PartName="/ppt/slideLayouts/slideLayout22.xml" ContentType="application/vnd.openxmlformats-officedocument.presentationml.slideLayout+xml"/>
  <Override PartName="/ppt/tags/tag261.xml" ContentType="application/vnd.openxmlformats-officedocument.presentationml.tags+xml"/>
  <Override PartName="/ppt/tags/tag592.xml" ContentType="application/vnd.openxmlformats-officedocument.presentationml.tags+xml"/>
  <Override PartName="/ppt/tags/tag829.xml" ContentType="application/vnd.openxmlformats-officedocument.presentationml.tags+xml"/>
  <Override PartName="/ppt/tags/tag1271.xml" ContentType="application/vnd.openxmlformats-officedocument.presentationml.tags+xml"/>
  <Override PartName="/ppt/tags/tag1508.xml" ContentType="application/vnd.openxmlformats-officedocument.presentationml.tags+xml"/>
  <Override PartName="/ppt/tags/tag1839.xml" ContentType="application/vnd.openxmlformats-officedocument.presentationml.tags+xml"/>
  <Override PartName="/ppt/tags/tag36.xml" ContentType="application/vnd.openxmlformats-officedocument.presentationml.tags+xml"/>
  <Override PartName="/ppt/tags/tag337.xml" ContentType="application/vnd.openxmlformats-officedocument.presentationml.tags+xml"/>
  <Override PartName="/ppt/tags/tag523.xml" ContentType="application/vnd.openxmlformats-officedocument.presentationml.tags+xml"/>
  <Override PartName="/ppt/tags/tag668.xml" ContentType="application/vnd.openxmlformats-officedocument.presentationml.tags+xml"/>
  <Override PartName="/ppt/tags/tag854.xml" ContentType="application/vnd.openxmlformats-officedocument.presentationml.tags+xml"/>
  <Override PartName="/ppt/tags/tag999.xml" ContentType="application/vnd.openxmlformats-officedocument.presentationml.tags+xml"/>
  <Override PartName="/ppt/tags/tag1016.xml" ContentType="application/vnd.openxmlformats-officedocument.presentationml.tags+xml"/>
  <Override PartName="/ppt/tags/tag1202.xml" ContentType="application/vnd.openxmlformats-officedocument.presentationml.tags+xml"/>
  <Override PartName="/ppt/tags/tag1347.xml" ContentType="application/vnd.openxmlformats-officedocument.presentationml.tags+xml"/>
  <Override PartName="/ppt/tags/tag1678.xml" ContentType="application/vnd.openxmlformats-officedocument.presentationml.tags+xml"/>
  <Override PartName="/ppt/tags/tag61.xml" ContentType="application/vnd.openxmlformats-officedocument.presentationml.tags+xml"/>
  <Override PartName="/ppt/tags/tag176.xml" ContentType="application/vnd.openxmlformats-officedocument.presentationml.tags+xml"/>
  <Override PartName="/ppt/tags/tag362.xml" ContentType="application/vnd.openxmlformats-officedocument.presentationml.tags+xml"/>
  <Override PartName="/ppt/tags/tag693.xml" ContentType="application/vnd.openxmlformats-officedocument.presentationml.tags+xml"/>
  <Override PartName="/ppt/tags/tag1041.xml" ContentType="application/vnd.openxmlformats-officedocument.presentationml.tags+xml"/>
  <Override PartName="/ppt/tags/tag1186.xml" ContentType="application/vnd.openxmlformats-officedocument.presentationml.tags+xml"/>
  <Override PartName="/ppt/tags/tag1533.xml" ContentType="application/vnd.openxmlformats-officedocument.presentationml.tags+xml"/>
  <Override PartName="/ppt/tags/tag1864.xml" ContentType="application/vnd.openxmlformats-officedocument.presentationml.tags+xml"/>
  <Override PartName="/ppt/tags/tag107.xml" ContentType="application/vnd.openxmlformats-officedocument.presentationml.tags+xml"/>
  <Override PartName="/ppt/tags/tag438.xml" ContentType="application/vnd.openxmlformats-officedocument.presentationml.tags+xml"/>
  <Override PartName="/ppt/tags/tag1372.xml" ContentType="application/vnd.openxmlformats-officedocument.presentationml.tags+xml"/>
  <Override PartName="/ppt/tags/tag1609.xml" ContentType="application/vnd.openxmlformats-officedocument.presentationml.tags+xml"/>
  <Override PartName="/ppt/tags/tag277.xml" ContentType="application/vnd.openxmlformats-officedocument.presentationml.tags+xml"/>
  <Override PartName="/ppt/tags/tag624.xml" ContentType="application/vnd.openxmlformats-officedocument.presentationml.tags+xml"/>
  <Override PartName="/ppt/tags/tag769.xml" ContentType="application/vnd.openxmlformats-officedocument.presentationml.tags+xml"/>
  <Override PartName="/ppt/tags/tag955.xml" ContentType="application/vnd.openxmlformats-officedocument.presentationml.tags+xml"/>
  <Override PartName="/ppt/tags/tag1117.xml" ContentType="application/vnd.openxmlformats-officedocument.presentationml.tags+xml"/>
  <Override PartName="/ppt/tags/tag1303.xml" ContentType="application/vnd.openxmlformats-officedocument.presentationml.tags+xml"/>
  <Override PartName="/ppt/tags/tag1448.xml" ContentType="application/vnd.openxmlformats-officedocument.presentationml.tags+xml"/>
  <Override PartName="/ppt/tags/tag1634.xml" ContentType="application/vnd.openxmlformats-officedocument.presentationml.tags+xml"/>
  <Override PartName="/ppt/tags/tag1779.xml" ContentType="application/vnd.openxmlformats-officedocument.presentationml.tags+xml"/>
  <Override PartName="/ppt/tags/tag132.xml" ContentType="application/vnd.openxmlformats-officedocument.presentationml.tags+xml"/>
  <Override PartName="/ppt/tags/tag463.xml" ContentType="application/vnd.openxmlformats-officedocument.presentationml.tags+xml"/>
  <Override PartName="/ppt/tags/tag794.xml" ContentType="application/vnd.openxmlformats-officedocument.presentationml.tags+xml"/>
  <Override PartName="/ppt/tags/tag810.xml" ContentType="application/vnd.openxmlformats-officedocument.presentationml.tags+xml"/>
  <Override PartName="/ppt/tags/tag1142.xml" ContentType="application/vnd.openxmlformats-officedocument.presentationml.tags+xml"/>
  <Override PartName="/ppt/tags/tag1287.xml" ContentType="application/vnd.openxmlformats-officedocument.presentationml.tags+xml"/>
  <Override PartName="/ppt/tags/tag1473.xml" ContentType="application/vnd.openxmlformats-officedocument.presentationml.tags+xml"/>
  <Override PartName="/ppt/tags/tag1820.xml" ContentType="application/vnd.openxmlformats-officedocument.presentationml.tags+xml"/>
  <Override PartName="/ppt/tags/tag208.xml" ContentType="application/vnd.openxmlformats-officedocument.presentationml.tags+xml"/>
  <Override PartName="/ppt/tags/tag539.xml" ContentType="application/vnd.openxmlformats-officedocument.presentationml.tags+xml"/>
  <Override PartName="/ppt/tags/tag980.xml" ContentType="application/vnd.openxmlformats-officedocument.presentationml.tags+xml"/>
  <Override PartName="/ppt/tags/tag1218.xml" ContentType="application/vnd.openxmlformats-officedocument.presentationml.tags+xml"/>
  <Override PartName="/ppt/tags/tag1549.xml" ContentType="application/vnd.openxmlformats-officedocument.presentationml.tags+xml"/>
  <Override PartName="/ppt/tags/tag3.xml" ContentType="application/vnd.openxmlformats-officedocument.presentationml.tags+xml"/>
  <Override PartName="/ppt/tags/tag77.xml" ContentType="application/vnd.openxmlformats-officedocument.presentationml.tags+xml"/>
  <Override PartName="/ppt/tags/tag233.xml" ContentType="application/vnd.openxmlformats-officedocument.presentationml.tags+xml"/>
  <Override PartName="/ppt/tags/tag378.xml" ContentType="application/vnd.openxmlformats-officedocument.presentationml.tags+xml"/>
  <Override PartName="/ppt/tags/tag725.xml" ContentType="application/vnd.openxmlformats-officedocument.presentationml.tags+xml"/>
  <Override PartName="/ppt/tags/tag911.xml" ContentType="application/vnd.openxmlformats-officedocument.presentationml.tags+xml"/>
  <Override PartName="/ppt/tags/tag1057.xml" ContentType="application/vnd.openxmlformats-officedocument.presentationml.tags+xml"/>
  <Override PartName="/ppt/tags/tag1388.xml" ContentType="application/vnd.openxmlformats-officedocument.presentationml.tags+xml"/>
  <Override PartName="/ppt/tags/tag1404.xml" ContentType="application/vnd.openxmlformats-officedocument.presentationml.tags+xml"/>
  <Override PartName="/ppt/tags/tag1735.xml" ContentType="application/vnd.openxmlformats-officedocument.presentationml.tags+xml"/>
  <Override PartName="/ppt/tags/tag564.xml" ContentType="application/vnd.openxmlformats-officedocument.presentationml.tags+xml"/>
  <Override PartName="/ppt/tags/tag750.xml" ContentType="application/vnd.openxmlformats-officedocument.presentationml.tags+xml"/>
  <Override PartName="/ppt/tags/tag895.xml" ContentType="application/vnd.openxmlformats-officedocument.presentationml.tags+xml"/>
  <Override PartName="/ppt/tags/tag1243.xml" ContentType="application/vnd.openxmlformats-officedocument.presentationml.tags+xml"/>
  <Override PartName="/ppt/tags/tag1574.xml" ContentType="application/vnd.openxmlformats-officedocument.presentationml.tags+xml"/>
  <Override PartName="/ppt/tags/tag1760.xml" ContentType="application/vnd.openxmlformats-officedocument.presentationml.tags+xml"/>
  <Override PartName="/ppt/tags/tag309.xml" ContentType="application/vnd.openxmlformats-officedocument.presentationml.tags+xml"/>
  <Override PartName="/ppt/tags/tag826.xml" ContentType="application/vnd.openxmlformats-officedocument.presentationml.tags+xml"/>
  <Override PartName="/ppt/tags/tag1082.xml" ContentType="application/vnd.openxmlformats-officedocument.presentationml.tags+xml"/>
  <Override PartName="/ppt/tags/tag1319.xml" ContentType="application/vnd.openxmlformats-officedocument.presentationml.tags+xml"/>
  <Override PartName="/ppt/tags/tag1505.xml" ContentType="application/vnd.openxmlformats-officedocument.presentationml.tags+xml"/>
  <Override PartName="/ppt/tags/tag33.xml" ContentType="application/vnd.openxmlformats-officedocument.presentationml.tags+xml"/>
  <Override PartName="/ppt/tags/tag148.xml" ContentType="application/vnd.openxmlformats-officedocument.presentationml.tags+xml"/>
  <Override PartName="/ppt/tags/tag334.xml" ContentType="application/vnd.openxmlformats-officedocument.presentationml.tags+xml"/>
  <Override PartName="/ppt/tags/tag479.xml" ContentType="application/vnd.openxmlformats-officedocument.presentationml.tags+xml"/>
  <Override PartName="/ppt/tags/tag665.xml" ContentType="application/vnd.openxmlformats-officedocument.presentationml.tags+xml"/>
  <Override PartName="/ppt/tags/tag1013.xml" ContentType="application/vnd.openxmlformats-officedocument.presentationml.tags+xml"/>
  <Override PartName="/ppt/tags/tag1158.xml" ContentType="application/vnd.openxmlformats-officedocument.presentationml.tags+xml"/>
  <Override PartName="/ppt/tags/tag1344.xml" ContentType="application/vnd.openxmlformats-officedocument.presentationml.tags+xml"/>
  <Override PartName="/ppt/tags/tag1489.xml" ContentType="application/vnd.openxmlformats-officedocument.presentationml.tags+xml"/>
  <Override PartName="/ppt/tags/tag1836.xml" ContentType="application/vnd.openxmlformats-officedocument.presentationml.tags+xml"/>
  <Override PartName="/ppt/tags/tag173.xml" ContentType="application/vnd.openxmlformats-officedocument.presentationml.tags+xml"/>
  <Override PartName="/ppt/tags/tag520.xml" ContentType="application/vnd.openxmlformats-officedocument.presentationml.tags+xml"/>
  <Override PartName="/ppt/tags/tag851.xml" ContentType="application/vnd.openxmlformats-officedocument.presentationml.tags+xml"/>
  <Override PartName="/ppt/tags/tag996.xml" ContentType="application/vnd.openxmlformats-officedocument.presentationml.tags+xml"/>
  <Override PartName="/ppt/tags/tag1183.xml" ContentType="application/vnd.openxmlformats-officedocument.presentationml.tags+xml"/>
  <Override PartName="/ppt/tags/tag1530.xml" ContentType="application/vnd.openxmlformats-officedocument.presentationml.tags+xml"/>
  <Override PartName="/ppt/tags/tag1675.xml" ContentType="application/vnd.openxmlformats-officedocument.presentationml.tags+xml"/>
  <Override PartName="/ppt/tags/tag1861.xml" ContentType="application/vnd.openxmlformats-officedocument.presentationml.tags+xml"/>
  <Override PartName="/ppt/tags/tag249.xml" ContentType="application/vnd.openxmlformats-officedocument.presentationml.tags+xml"/>
  <Override PartName="/ppt/tags/tag690.xml" ContentType="application/vnd.openxmlformats-officedocument.presentationml.tags+xml"/>
  <Override PartName="/ppt/tags/tag927.xml" ContentType="application/vnd.openxmlformats-officedocument.presentationml.tags+xml"/>
  <Override PartName="/ppt/tags/tag1606.xml" ContentType="application/vnd.openxmlformats-officedocument.presentationml.tags+xml"/>
  <Override PartName="/ppt/tags/tag104.xml" ContentType="application/vnd.openxmlformats-officedocument.presentationml.tags+xml"/>
  <Override PartName="/ppt/tags/tag435.xml" ContentType="application/vnd.openxmlformats-officedocument.presentationml.tags+xml"/>
  <Override PartName="/ppt/tags/tag621.xml" ContentType="application/vnd.openxmlformats-officedocument.presentationml.tags+xml"/>
  <Override PartName="/ppt/tags/tag766.xml" ContentType="application/vnd.openxmlformats-officedocument.presentationml.tags+xml"/>
  <Override PartName="/ppt/tags/tag1114.xml" ContentType="application/vnd.openxmlformats-officedocument.presentationml.tags+xml"/>
  <Override PartName="/ppt/tags/tag1259.xml" ContentType="application/vnd.openxmlformats-officedocument.presentationml.tags+xml"/>
  <Override PartName="/ppt/tags/tag1445.xml" ContentType="application/vnd.openxmlformats-officedocument.presentationml.tags+xml"/>
  <Override PartName="/ppt/tags/tag1776.xml" ContentType="application/vnd.openxmlformats-officedocument.presentationml.tags+xml"/>
  <Override PartName="/ppt/tags/tag274.xml" ContentType="application/vnd.openxmlformats-officedocument.presentationml.tags+xml"/>
  <Override PartName="/ppt/tags/tag460.xml" ContentType="application/vnd.openxmlformats-officedocument.presentationml.tags+xml"/>
  <Override PartName="/ppt/tags/tag952.xml" ContentType="application/vnd.openxmlformats-officedocument.presentationml.tags+xml"/>
  <Override PartName="/ppt/tags/tag1098.xml" ContentType="application/vnd.openxmlformats-officedocument.presentationml.tags+xml"/>
  <Override PartName="/ppt/tags/tag1284.xml" ContentType="application/vnd.openxmlformats-officedocument.presentationml.tags+xml"/>
  <Override PartName="/ppt/tags/tag1300.xml" ContentType="application/vnd.openxmlformats-officedocument.presentationml.tags+xml"/>
  <Override PartName="/ppt/tags/tag1631.xml" ContentType="application/vnd.openxmlformats-officedocument.presentationml.tags+xml"/>
  <Override PartName="/ppt/tags/tag49.xml" ContentType="application/vnd.openxmlformats-officedocument.presentationml.tags+xml"/>
  <Override PartName="/ppt/tags/tag205.xml" ContentType="application/vnd.openxmlformats-officedocument.presentationml.tags+xml"/>
  <Override PartName="/ppt/tags/tag791.xml" ContentType="application/vnd.openxmlformats-officedocument.presentationml.tags+xml"/>
  <Override PartName="/ppt/tags/tag1029.xml" ContentType="application/vnd.openxmlformats-officedocument.presentationml.tags+xml"/>
  <Override PartName="/ppt/tags/tag1470.xml" ContentType="application/vnd.openxmlformats-officedocument.presentationml.tags+xml"/>
  <Override PartName="/ppt/tags/tag1707.xml" ContentType="application/vnd.openxmlformats-officedocument.presentationml.tags+xml"/>
  <Override PartName="/ppt/tags/tag189.xml" ContentType="application/vnd.openxmlformats-officedocument.presentationml.tags+xml"/>
  <Override PartName="/ppt/tags/tag536.xml" ContentType="application/vnd.openxmlformats-officedocument.presentationml.tags+xml"/>
  <Override PartName="/ppt/tags/tag722.xml" ContentType="application/vnd.openxmlformats-officedocument.presentationml.tags+xml"/>
  <Override PartName="/ppt/tags/tag867.xml" ContentType="application/vnd.openxmlformats-officedocument.presentationml.tags+xml"/>
  <Override PartName="/ppt/tags/tag1199.xml" ContentType="application/vnd.openxmlformats-officedocument.presentationml.tags+xml"/>
  <Override PartName="/ppt/tags/tag1215.xml" ContentType="application/vnd.openxmlformats-officedocument.presentationml.tags+xml"/>
  <Override PartName="/ppt/tags/tag1401.xml" ContentType="application/vnd.openxmlformats-officedocument.presentationml.tags+xml"/>
  <Override PartName="/ppt/tags/tag1546.xml" ContentType="application/vnd.openxmlformats-officedocument.presentationml.tags+xml"/>
  <Override PartName="/ppt/tags/tag1732.xml" ContentType="application/vnd.openxmlformats-officedocument.presentationml.tags+xml"/>
  <Override PartName="/ppt/tableStyles.xml" ContentType="application/vnd.openxmlformats-officedocument.presentationml.tableStyles+xml"/>
  <Override PartName="/ppt/tags/tag74.xml" ContentType="application/vnd.openxmlformats-officedocument.presentationml.tags+xml"/>
  <Override PartName="/ppt/tags/tag230.xml" ContentType="application/vnd.openxmlformats-officedocument.presentationml.tags+xml"/>
  <Override PartName="/ppt/tags/tag375.xml" ContentType="application/vnd.openxmlformats-officedocument.presentationml.tags+xml"/>
  <Override PartName="/ppt/tags/tag561.xml" ContentType="application/vnd.openxmlformats-officedocument.presentationml.tags+xml"/>
  <Override PartName="/ppt/tags/tag892.xml" ContentType="application/vnd.openxmlformats-officedocument.presentationml.tags+xml"/>
  <Override PartName="/ppt/tags/tag1054.xml" ContentType="application/vnd.openxmlformats-officedocument.presentationml.tags+xml"/>
  <Override PartName="/ppt/tags/tag1240.xml" ContentType="application/vnd.openxmlformats-officedocument.presentationml.tags+xml"/>
  <Override PartName="/ppt/tags/tag1385.xml" ContentType="application/vnd.openxmlformats-officedocument.presentationml.tags+xml"/>
  <Override PartName="/ppt/tags/tag1571.xml" ContentType="application/vnd.openxmlformats-officedocument.presentationml.tags+xml"/>
  <Override PartName="/ppt/tags/tag306.xml" ContentType="application/vnd.openxmlformats-officedocument.presentationml.tags+xml"/>
  <Override PartName="/ppt/tags/tag637.xml" ContentType="application/vnd.openxmlformats-officedocument.presentationml.tags+xml"/>
  <Override PartName="/ppt/tags/tag968.xml" ContentType="application/vnd.openxmlformats-officedocument.presentationml.tags+xml"/>
  <Override PartName="/ppt/tags/tag1316.xml" ContentType="application/vnd.openxmlformats-officedocument.presentationml.tags+xml"/>
  <Override PartName="/ppt/tags/tag1808.xml" ContentType="application/vnd.openxmlformats-officedocument.presentationml.tags+xml"/>
  <Override PartName="/ppt/tags/tag145.xml" ContentType="application/vnd.openxmlformats-officedocument.presentationml.tags+xml"/>
  <Override PartName="/ppt/tags/tag476.xml" ContentType="application/vnd.openxmlformats-officedocument.presentationml.tags+xml"/>
  <Override PartName="/ppt/tags/tag823.xml" ContentType="application/vnd.openxmlformats-officedocument.presentationml.tags+xml"/>
  <Override PartName="/ppt/tags/tag1155.xml" ContentType="application/vnd.openxmlformats-officedocument.presentationml.tags+xml"/>
  <Override PartName="/ppt/tags/tag1502.xml" ContentType="application/vnd.openxmlformats-officedocument.presentationml.tags+xml"/>
  <Override PartName="/ppt/tags/tag1647.xml" ContentType="application/vnd.openxmlformats-officedocument.presentationml.tags+xml"/>
  <Override PartName="/ppt/tags/tag1833.xml" ContentType="application/vnd.openxmlformats-officedocument.presentationml.tags+xml"/>
  <Override PartName="/ppt/tags/tag30.xml" ContentType="application/vnd.openxmlformats-officedocument.presentationml.tags+xml"/>
  <Override PartName="/ppt/tags/tag331.xml" ContentType="application/vnd.openxmlformats-officedocument.presentationml.tags+xml"/>
  <Override PartName="/ppt/tags/tag662.xml" ContentType="application/vnd.openxmlformats-officedocument.presentationml.tags+xml"/>
  <Override PartName="/ppt/tags/tag993.xml" ContentType="application/vnd.openxmlformats-officedocument.presentationml.tags+xml"/>
  <Override PartName="/ppt/tags/tag1010.xml" ContentType="application/vnd.openxmlformats-officedocument.presentationml.tags+xml"/>
  <Override PartName="/ppt/tags/tag1341.xml" ContentType="application/vnd.openxmlformats-officedocument.presentationml.tags+xml"/>
  <Override PartName="/ppt/tags/tag1486.xml" ContentType="application/vnd.openxmlformats-officedocument.presentationml.tags+xml"/>
  <Override PartName="/ppt/tags/tag1672.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738.xml" ContentType="application/vnd.openxmlformats-officedocument.presentationml.tags+xml"/>
  <Override PartName="/ppt/tags/tag1180.xml" ContentType="application/vnd.openxmlformats-officedocument.presentationml.tags+xml"/>
  <Override PartName="/ppt/tags/tag1417.xml" ContentType="application/vnd.openxmlformats-officedocument.presentationml.tags+xml"/>
  <Override PartName="/ppt/tags/tag1748.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432.xml" ContentType="application/vnd.openxmlformats-officedocument.presentationml.tags+xml"/>
  <Override PartName="/ppt/tags/tag577.xml" ContentType="application/vnd.openxmlformats-officedocument.presentationml.tags+xml"/>
  <Override PartName="/ppt/tags/tag924.xml" ContentType="application/vnd.openxmlformats-officedocument.presentationml.tags+xml"/>
  <Override PartName="/ppt/tags/tag1111.xml" ContentType="application/vnd.openxmlformats-officedocument.presentationml.tags+xml"/>
  <Override PartName="/ppt/tags/tag1256.xml" ContentType="application/vnd.openxmlformats-officedocument.presentationml.tags+xml"/>
  <Override PartName="/ppt/tags/tag1587.xml" ContentType="application/vnd.openxmlformats-officedocument.presentationml.tags+xml"/>
  <Override PartName="/ppt/tags/tag1603.xml" ContentType="application/vnd.openxmlformats-officedocument.presentationml.tags+xml"/>
  <Override PartName="/ppt/tags/tag271.xml" ContentType="application/vnd.openxmlformats-officedocument.presentationml.tags+xml"/>
  <Override PartName="/ppt/tags/tag508.xml" ContentType="application/vnd.openxmlformats-officedocument.presentationml.tags+xml"/>
  <Override PartName="/ppt/tags/tag763.xml" ContentType="application/vnd.openxmlformats-officedocument.presentationml.tags+xml"/>
  <Override PartName="/ppt/tags/tag1095.xml" ContentType="application/vnd.openxmlformats-officedocument.presentationml.tags+xml"/>
  <Override PartName="/ppt/tags/tag1442.xml" ContentType="application/vnd.openxmlformats-officedocument.presentationml.tags+xml"/>
  <Override PartName="/ppt/tags/tag1773.xml" ContentType="application/vnd.openxmlformats-officedocument.presentationml.tags+xml"/>
  <Override PartName="/ppt/tags/tag347.xml" ContentType="application/vnd.openxmlformats-officedocument.presentationml.tags+xml"/>
  <Override PartName="/ppt/tags/tag839.xml" ContentType="application/vnd.openxmlformats-officedocument.presentationml.tags+xml"/>
  <Override PartName="/ppt/tags/tag1281.xml" ContentType="application/vnd.openxmlformats-officedocument.presentationml.tags+xml"/>
  <Override PartName="/ppt/tags/tag1518.xml" ContentType="application/vnd.openxmlformats-officedocument.presentationml.tags+xml"/>
  <Override PartName="/ppt/tags/tag1704.xml" ContentType="application/vnd.openxmlformats-officedocument.presentationml.tags+xml"/>
  <Override PartName="/ppt/tags/tag1849.xml" ContentType="application/vnd.openxmlformats-officedocument.presentationml.tags+xml"/>
  <Override PartName="/ppt/tags/tag46.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533.xml" ContentType="application/vnd.openxmlformats-officedocument.presentationml.tags+xml"/>
  <Override PartName="/ppt/tags/tag678.xml" ContentType="application/vnd.openxmlformats-officedocument.presentationml.tags+xml"/>
  <Override PartName="/ppt/tags/tag864.xml" ContentType="application/vnd.openxmlformats-officedocument.presentationml.tags+xml"/>
  <Override PartName="/ppt/tags/tag1026.xml" ContentType="application/vnd.openxmlformats-officedocument.presentationml.tags+xml"/>
  <Override PartName="/ppt/tags/tag1212.xml" ContentType="application/vnd.openxmlformats-officedocument.presentationml.tags+xml"/>
  <Override PartName="/ppt/tags/tag1357.xml" ContentType="application/vnd.openxmlformats-officedocument.presentationml.tags+xml"/>
  <Override PartName="/ppt/tags/tag1543.xml" ContentType="application/vnd.openxmlformats-officedocument.presentationml.tags+xml"/>
  <Override PartName="/ppt/tags/tag1688.xml" ContentType="application/vnd.openxmlformats-officedocument.presentationml.tags+xml"/>
  <Override PartName="/ppt/tags/tag1874.xml" ContentType="application/vnd.openxmlformats-officedocument.presentationml.tags+xml"/>
  <Override PartName="/ppt/tags/tag71.xml" ContentType="application/vnd.openxmlformats-officedocument.presentationml.tags+xml"/>
  <Override PartName="/ppt/tags/tag372.xml" ContentType="application/vnd.openxmlformats-officedocument.presentationml.tags+xml"/>
  <Override PartName="/ppt/tags/tag609.xml" ContentType="application/vnd.openxmlformats-officedocument.presentationml.tags+xml"/>
  <Override PartName="/ppt/tags/tag1051.xml" ContentType="application/vnd.openxmlformats-officedocument.presentationml.tags+xml"/>
  <Override PartName="/ppt/tags/tag1196.xml" ContentType="application/vnd.openxmlformats-officedocument.presentationml.tags+xml"/>
  <Override PartName="/ppt/tags/tag1382.xml" ContentType="application/vnd.openxmlformats-officedocument.presentationml.tags+xml"/>
  <Override PartName="/ppt/tags/tag1619.xml" ContentType="application/vnd.openxmlformats-officedocument.presentationml.tags+xml"/>
  <Override PartName="/ppt/tags/tag117.xml" ContentType="application/vnd.openxmlformats-officedocument.presentationml.tags+xml"/>
  <Override PartName="/ppt/tags/tag448.xml" ContentType="application/vnd.openxmlformats-officedocument.presentationml.tags+xml"/>
  <Override PartName="/ppt/tags/tag779.xml" ContentType="application/vnd.openxmlformats-officedocument.presentationml.tags+xml"/>
  <Override PartName="/ppt/tags/tag1127.xml" ContentType="application/vnd.openxmlformats-officedocument.presentationml.tags+xml"/>
  <Override PartName="/ppt/tags/tag1458.xml" ContentType="application/vnd.openxmlformats-officedocument.presentationml.tags+xml"/>
  <Override PartName="/ppt/tags/tag1805.xml" ContentType="application/vnd.openxmlformats-officedocument.presentationml.tags+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634.xml" ContentType="application/vnd.openxmlformats-officedocument.presentationml.tags+xml"/>
  <Override PartName="/ppt/tags/tag820.xml" ContentType="application/vnd.openxmlformats-officedocument.presentationml.tags+xml"/>
  <Override PartName="/ppt/tags/tag965.xml" ContentType="application/vnd.openxmlformats-officedocument.presentationml.tags+xml"/>
  <Override PartName="/ppt/tags/tag1297.xml" ContentType="application/vnd.openxmlformats-officedocument.presentationml.tags+xml"/>
  <Override PartName="/ppt/tags/tag1313.xml" ContentType="application/vnd.openxmlformats-officedocument.presentationml.tags+xml"/>
  <Override PartName="/ppt/tags/tag1644.xml" ContentType="application/vnd.openxmlformats-officedocument.presentationml.tags+xml"/>
  <Override PartName="/ppt/tags/tag1789.xml" ContentType="application/vnd.openxmlformats-officedocument.presentationml.tags+xml"/>
  <Override PartName="/ppt/tags/tag473.xml" ContentType="application/vnd.openxmlformats-officedocument.presentationml.tags+xml"/>
  <Override PartName="/ppt/tags/tag990.xml" ContentType="application/vnd.openxmlformats-officedocument.presentationml.tags+xml"/>
  <Override PartName="/ppt/tags/tag1152.xml" ContentType="application/vnd.openxmlformats-officedocument.presentationml.tags+xml"/>
  <Override PartName="/ppt/tags/tag1483.xml" ContentType="application/vnd.openxmlformats-officedocument.presentationml.tags+xml"/>
  <Override PartName="/ppt/tags/tag1830.xml" ContentType="application/vnd.openxmlformats-officedocument.presentationml.tags+xml"/>
  <Override PartName="/ppt/tags/tag218.xml" ContentType="application/vnd.openxmlformats-officedocument.presentationml.tags+xml"/>
  <Override PartName="/ppt/tags/tag404.xml" ContentType="application/vnd.openxmlformats-officedocument.presentationml.tags+xml"/>
  <Override PartName="/ppt/tags/tag549.xml" ContentType="application/vnd.openxmlformats-officedocument.presentationml.tags+xml"/>
  <Override PartName="/ppt/tags/tag735.xml" ContentType="application/vnd.openxmlformats-officedocument.presentationml.tags+xml"/>
  <Override PartName="/ppt/tags/tag1228.xml" ContentType="application/vnd.openxmlformats-officedocument.presentationml.tags+xml"/>
  <Override PartName="/ppt/tags/tag1414.xml" ContentType="application/vnd.openxmlformats-officedocument.presentationml.tags+xml"/>
  <Override PartName="/ppt/tags/tag1559.xml" ContentType="application/vnd.openxmlformats-officedocument.presentationml.tags+xml"/>
  <Override PartName="/ppt/tags/tag87.xml" ContentType="application/vnd.openxmlformats-officedocument.presentationml.tags+xml"/>
  <Override PartName="/ppt/tags/tag243.xml" ContentType="application/vnd.openxmlformats-officedocument.presentationml.tags+xml"/>
  <Override PartName="/ppt/tags/tag388.xml" ContentType="application/vnd.openxmlformats-officedocument.presentationml.tags+xml"/>
  <Override PartName="/ppt/tags/tag574.xml" ContentType="application/vnd.openxmlformats-officedocument.presentationml.tags+xml"/>
  <Override PartName="/ppt/tags/tag921.xml" ContentType="application/vnd.openxmlformats-officedocument.presentationml.tags+xml"/>
  <Override PartName="/ppt/tags/tag1067.xml" ContentType="application/vnd.openxmlformats-officedocument.presentationml.tags+xml"/>
  <Override PartName="/ppt/tags/tag1253.xml" ContentType="application/vnd.openxmlformats-officedocument.presentationml.tags+xml"/>
  <Override PartName="/ppt/tags/tag1398.xml" ContentType="application/vnd.openxmlformats-officedocument.presentationml.tags+xml"/>
  <Override PartName="/ppt/tags/tag1600.xml" ContentType="application/vnd.openxmlformats-officedocument.presentationml.tags+xml"/>
  <Override PartName="/ppt/tags/tag1745.xml" ContentType="application/vnd.openxmlformats-officedocument.presentationml.tags+xml"/>
  <Override PartName="/ppt/tags/tag319.xml" ContentType="application/vnd.openxmlformats-officedocument.presentationml.tags+xml"/>
  <Override PartName="/ppt/tags/tag760.xml" ContentType="application/vnd.openxmlformats-officedocument.presentationml.tags+xml"/>
  <Override PartName="/ppt/tags/tag1092.xml" ContentType="application/vnd.openxmlformats-officedocument.presentationml.tags+xml"/>
  <Override PartName="/ppt/tags/tag1584.xml" ContentType="application/vnd.openxmlformats-officedocument.presentationml.tags+xml"/>
  <Override PartName="/ppt/tags/tag1770.xml" ContentType="application/vnd.openxmlformats-officedocument.presentationml.tags+xml"/>
  <Override PartName="/ppt/tags/tag18.xml" ContentType="application/vnd.openxmlformats-officedocument.presentationml.tags+xml"/>
  <Override PartName="/ppt/tags/tag158.xml" ContentType="application/vnd.openxmlformats-officedocument.presentationml.tags+xml"/>
  <Override PartName="/ppt/tags/tag505.xml" ContentType="application/vnd.openxmlformats-officedocument.presentationml.tags+xml"/>
  <Override PartName="/ppt/tags/tag836.xml" ContentType="application/vnd.openxmlformats-officedocument.presentationml.tags+xml"/>
  <Override PartName="/ppt/tags/tag1329.xml" ContentType="application/vnd.openxmlformats-officedocument.presentationml.tags+xml"/>
  <Override PartName="/ppt/tags/tag1515.xml" ContentType="application/vnd.openxmlformats-officedocument.presentationml.tags+xml"/>
  <Override PartName="/ppt/tags/tag1846.xml" ContentType="application/vnd.openxmlformats-officedocument.presentationml.tags+xml"/>
  <Override PartName="/ppt/tags/tag43.xml" ContentType="application/vnd.openxmlformats-officedocument.presentationml.tags+xml"/>
  <Override PartName="/ppt/tags/tag344.xml" ContentType="application/vnd.openxmlformats-officedocument.presentationml.tags+xml"/>
  <Override PartName="/ppt/tags/tag489.xml" ContentType="application/vnd.openxmlformats-officedocument.presentationml.tags+xml"/>
  <Override PartName="/ppt/tags/tag530.xml" ContentType="application/vnd.openxmlformats-officedocument.presentationml.tags+xml"/>
  <Override PartName="/ppt/tags/tag675.xml" ContentType="application/vnd.openxmlformats-officedocument.presentationml.tags+xml"/>
  <Override PartName="/ppt/tags/tag1023.xml" ContentType="application/vnd.openxmlformats-officedocument.presentationml.tags+xml"/>
  <Override PartName="/ppt/tags/tag1168.xml" ContentType="application/vnd.openxmlformats-officedocument.presentationml.tags+xml"/>
  <Override PartName="/ppt/tags/tag1354.xml" ContentType="application/vnd.openxmlformats-officedocument.presentationml.tags+xml"/>
  <Override PartName="/ppt/tags/tag1499.xml" ContentType="application/vnd.openxmlformats-officedocument.presentationml.tags+xml"/>
  <Override PartName="/ppt/tags/tag1685.xml" ContentType="application/vnd.openxmlformats-officedocument.presentationml.tags+xml"/>
  <Override PartName="/ppt/tags/tag1701.xml" ContentType="application/vnd.openxmlformats-officedocument.presentationml.tags+xml"/>
  <Override PartName="/ppt/tags/tag183.xml" ContentType="application/vnd.openxmlformats-officedocument.presentationml.tags+xml"/>
  <Override PartName="/ppt/tags/tag861.xml" ContentType="application/vnd.openxmlformats-officedocument.presentationml.tags+xml"/>
  <Override PartName="/ppt/tags/tag1193.xml" ContentType="application/vnd.openxmlformats-officedocument.presentationml.tags+xml"/>
  <Override PartName="/ppt/tags/tag1540.xml" ContentType="application/vnd.openxmlformats-officedocument.presentationml.tags+xml"/>
  <Override PartName="/ppt/tags/tag1871.xml" ContentType="application/vnd.openxmlformats-officedocument.presentationml.tags+xml"/>
  <Override PartName="/ppt/tags/tag114.xml" ContentType="application/vnd.openxmlformats-officedocument.presentationml.tags+xml"/>
  <Override PartName="/ppt/tags/tag259.xml" ContentType="application/vnd.openxmlformats-officedocument.presentationml.tags+xml"/>
  <Override PartName="/ppt/tags/tag606.xml" ContentType="application/vnd.openxmlformats-officedocument.presentationml.tags+xml"/>
  <Override PartName="/ppt/tags/tag937.xml" ContentType="application/vnd.openxmlformats-officedocument.presentationml.tags+xml"/>
  <Override PartName="/ppt/tags/tag1269.xml" ContentType="application/vnd.openxmlformats-officedocument.presentationml.tags+xml"/>
  <Override PartName="/ppt/tags/tag1616.xml" ContentType="application/vnd.openxmlformats-officedocument.presentationml.tags+xml"/>
  <Override PartName="/ppt/tags/tag1802.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tags/tag631.xml" ContentType="application/vnd.openxmlformats-officedocument.presentationml.tags+xml"/>
  <Override PartName="/ppt/tags/tag776.xml" ContentType="application/vnd.openxmlformats-officedocument.presentationml.tags+xml"/>
  <Override PartName="/ppt/tags/tag962.xml" ContentType="application/vnd.openxmlformats-officedocument.presentationml.tags+xml"/>
  <Override PartName="/ppt/tags/tag1124.xml" ContentType="application/vnd.openxmlformats-officedocument.presentationml.tags+xml"/>
  <Override PartName="/ppt/tags/tag1310.xml" ContentType="application/vnd.openxmlformats-officedocument.presentationml.tags+xml"/>
  <Override PartName="/ppt/tags/tag1455.xml" ContentType="application/vnd.openxmlformats-officedocument.presentationml.tags+xml"/>
  <Override PartName="/ppt/tags/tag1641.xml" ContentType="application/vnd.openxmlformats-officedocument.presentationml.tags+xml"/>
  <Override PartName="/ppt/tags/tag1786.xml" ContentType="application/vnd.openxmlformats-officedocument.presentationml.tags+xml"/>
  <Override PartName="/ppt/tags/tag284.xml" ContentType="application/vnd.openxmlformats-officedocument.presentationml.tags+xml"/>
  <Override PartName="/ppt/tags/tag470.xml" ContentType="application/vnd.openxmlformats-officedocument.presentationml.tags+xml"/>
  <Override PartName="/ppt/tags/tag707.xml" ContentType="application/vnd.openxmlformats-officedocument.presentationml.tags+xml"/>
  <Override PartName="/ppt/tags/tag1294.xml" ContentType="application/vnd.openxmlformats-officedocument.presentationml.tags+xml"/>
  <Override PartName="/ppt/tags/tag1480.xml" ContentType="application/vnd.openxmlformats-officedocument.presentationml.tags+xml"/>
  <Override PartName="/ppt/tags/tag59.xml" ContentType="application/vnd.openxmlformats-officedocument.presentationml.tags+xml"/>
  <Override PartName="/ppt/tags/tag215.xml" ContentType="application/vnd.openxmlformats-officedocument.presentationml.tags+xml"/>
  <Override PartName="/ppt/tags/tag546.xml" ContentType="application/vnd.openxmlformats-officedocument.presentationml.tags+xml"/>
  <Override PartName="/ppt/tags/tag877.xml" ContentType="application/vnd.openxmlformats-officedocument.presentationml.tags+xml"/>
  <Override PartName="/ppt/tags/tag1039.xml" ContentType="application/vnd.openxmlformats-officedocument.presentationml.tags+xml"/>
  <Override PartName="/ppt/tags/tag1225.xml" ContentType="application/vnd.openxmlformats-officedocument.presentationml.tags+xml"/>
  <Override PartName="/ppt/tags/tag1717.xml" ContentType="application/vnd.openxmlformats-officedocument.presentationml.tags+xml"/>
  <Override PartName="/ppt/tags/tag84.xml" ContentType="application/vnd.openxmlformats-officedocument.presentationml.tags+xml"/>
  <Override PartName="/ppt/tags/tag199.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tags/tag732.xml" ContentType="application/vnd.openxmlformats-officedocument.presentationml.tags+xml"/>
  <Override PartName="/ppt/tags/tag1064.xml" ContentType="application/vnd.openxmlformats-officedocument.presentationml.tags+xml"/>
  <Override PartName="/ppt/tags/tag1411.xml" ContentType="application/vnd.openxmlformats-officedocument.presentationml.tags+xml"/>
  <Override PartName="/ppt/tags/tag1556.xml" ContentType="application/vnd.openxmlformats-officedocument.presentationml.tags+xml"/>
  <Override PartName="/ppt/tags/tag1742.xml" ContentType="application/vnd.openxmlformats-officedocument.presentationml.tags+xml"/>
  <Override PartName="/ppt/tags/tag240.xml" ContentType="application/vnd.openxmlformats-officedocument.presentationml.tags+xml"/>
  <Override PartName="/ppt/tags/tag571.xml" ContentType="application/vnd.openxmlformats-officedocument.presentationml.tags+xml"/>
  <Override PartName="/ppt/tags/tag808.xml" ContentType="application/vnd.openxmlformats-officedocument.presentationml.tags+xml"/>
  <Override PartName="/ppt/tags/tag1250.xml" ContentType="application/vnd.openxmlformats-officedocument.presentationml.tags+xml"/>
  <Override PartName="/ppt/tags/tag1395.xml" ContentType="application/vnd.openxmlformats-officedocument.presentationml.tags+xml"/>
  <Override PartName="/ppt/tags/tag1581.xml" ContentType="application/vnd.openxmlformats-officedocument.presentationml.tags+xml"/>
  <Override PartName="/ppt/tags/tag1818.xml" ContentType="application/vnd.openxmlformats-officedocument.presentationml.tags+xml"/>
  <Override PartName="/ppt/tags/tag15.xml" ContentType="application/vnd.openxmlformats-officedocument.presentationml.tags+xml"/>
  <Override PartName="/ppt/tags/tag316.xml" ContentType="application/vnd.openxmlformats-officedocument.presentationml.tags+xml"/>
  <Override PartName="/ppt/tags/tag502.xml" ContentType="application/vnd.openxmlformats-officedocument.presentationml.tags+xml"/>
  <Override PartName="/ppt/tags/tag647.xml" ContentType="application/vnd.openxmlformats-officedocument.presentationml.tags+xml"/>
  <Override PartName="/ppt/tags/tag978.xml" ContentType="application/vnd.openxmlformats-officedocument.presentationml.tags+xml"/>
  <Override PartName="/ppt/tags/tag1326.xml" ContentType="application/vnd.openxmlformats-officedocument.presentationml.tags+xml"/>
  <Override PartName="/ppt/tags/tag1657.xml" ContentType="application/vnd.openxmlformats-officedocument.presentationml.tags+xml"/>
  <Override PartName="/ppt/tags/tag40.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tags/tag486.xml" ContentType="application/vnd.openxmlformats-officedocument.presentationml.tags+xml"/>
  <Override PartName="/ppt/tags/tag833.xml" ContentType="application/vnd.openxmlformats-officedocument.presentationml.tags+xml"/>
  <Override PartName="/ppt/tags/tag1020.xml" ContentType="application/vnd.openxmlformats-officedocument.presentationml.tags+xml"/>
  <Override PartName="/ppt/tags/tag1165.xml" ContentType="application/vnd.openxmlformats-officedocument.presentationml.tags+xml"/>
  <Override PartName="/ppt/tags/tag1496.xml" ContentType="application/vnd.openxmlformats-officedocument.presentationml.tags+xml"/>
  <Override PartName="/ppt/tags/tag1512.xml" ContentType="application/vnd.openxmlformats-officedocument.presentationml.tags+xml"/>
  <Override PartName="/ppt/tags/tag1843.xml" ContentType="application/vnd.openxmlformats-officedocument.presentationml.tags+xml"/>
  <Override PartName="/ppt/tags/tag180.xml" ContentType="application/vnd.openxmlformats-officedocument.presentationml.tags+xml"/>
  <Override PartName="/ppt/tags/tag417.xml" ContentType="application/vnd.openxmlformats-officedocument.presentationml.tags+xml"/>
  <Override PartName="/ppt/tags/tag672.xml" ContentType="application/vnd.openxmlformats-officedocument.presentationml.tags+xml"/>
  <Override PartName="/ppt/tags/tag909.xml" ContentType="application/vnd.openxmlformats-officedocument.presentationml.tags+xml"/>
  <Override PartName="/ppt/tags/tag1351.xml" ContentType="application/vnd.openxmlformats-officedocument.presentationml.tags+xml"/>
  <Override PartName="/ppt/tags/tag1682.xml" ContentType="application/vnd.openxmlformats-officedocument.presentationml.tags+xml"/>
  <Override PartName="/ppt/tags/tag256.xml" ContentType="application/vnd.openxmlformats-officedocument.presentationml.tags+xml"/>
  <Override PartName="/ppt/tags/tag603.xml" ContentType="application/vnd.openxmlformats-officedocument.presentationml.tags+xml"/>
  <Override PartName="/ppt/tags/tag748.xml" ContentType="application/vnd.openxmlformats-officedocument.presentationml.tags+xml"/>
  <Override PartName="/ppt/tags/tag934.xml" ContentType="application/vnd.openxmlformats-officedocument.presentationml.tags+xml"/>
  <Override PartName="/ppt/tags/tag1190.xml" ContentType="application/vnd.openxmlformats-officedocument.presentationml.tags+xml"/>
  <Override PartName="/ppt/tags/tag1427.xml" ContentType="application/vnd.openxmlformats-officedocument.presentationml.tags+xml"/>
  <Override PartName="/ppt/tags/tag1613.xml" ContentType="application/vnd.openxmlformats-officedocument.presentationml.tags+xml"/>
  <Override PartName="/ppt/tags/tag1758.xml" ContentType="application/vnd.openxmlformats-officedocument.presentationml.tags+xml"/>
  <Override PartName="/ppt/slideLayouts/slideLayout17.xml" ContentType="application/vnd.openxmlformats-officedocument.presentationml.slideLayout+xml"/>
  <Override PartName="/ppt/tags/tag111.xml" ContentType="application/vnd.openxmlformats-officedocument.presentationml.tags+xml"/>
  <Override PartName="/ppt/tags/tag442.xml" ContentType="application/vnd.openxmlformats-officedocument.presentationml.tags+xml"/>
  <Override PartName="/ppt/tags/tag587.xml" ContentType="application/vnd.openxmlformats-officedocument.presentationml.tags+xml"/>
  <Override PartName="/ppt/tags/tag773.xml" ContentType="application/vnd.openxmlformats-officedocument.presentationml.tags+xml"/>
  <Override PartName="/ppt/tags/tag1121.xml" ContentType="application/vnd.openxmlformats-officedocument.presentationml.tags+xml"/>
  <Override PartName="/ppt/tags/tag1266.xml" ContentType="application/vnd.openxmlformats-officedocument.presentationml.tags+xml"/>
  <Override PartName="/ppt/tags/tag1452.xml" ContentType="application/vnd.openxmlformats-officedocument.presentationml.tags+xml"/>
  <Override PartName="/ppt/tags/tag1597.xml" ContentType="application/vnd.openxmlformats-officedocument.presentationml.tags+xml"/>
  <Override PartName="/ppt/tags/tag1783.xml" ContentType="application/vnd.openxmlformats-officedocument.presentationml.tags+xml"/>
  <Override PartName="/ppt/theme/theme1.xml" ContentType="application/vnd.openxmlformats-officedocument.theme+xml"/>
  <Override PartName="/ppt/tags/tag281.xml" ContentType="application/vnd.openxmlformats-officedocument.presentationml.tags+xml"/>
  <Override PartName="/ppt/tags/tag518.xml" ContentType="application/vnd.openxmlformats-officedocument.presentationml.tags+xml"/>
  <Override PartName="/ppt/tags/tag849.xml" ContentType="application/vnd.openxmlformats-officedocument.presentationml.tags+xml"/>
  <Override PartName="/ppt/tags/tag1291.xml" ContentType="application/vnd.openxmlformats-officedocument.presentationml.tags+xml"/>
  <Override PartName="/ppt/tags/tag1528.xml" ContentType="application/vnd.openxmlformats-officedocument.presentationml.tags+xml"/>
  <Override PartName="/ppt/tags/tag56.xml" ContentType="application/vnd.openxmlformats-officedocument.presentationml.tags+xml"/>
  <Override PartName="/ppt/tags/tag357.xml" ContentType="application/vnd.openxmlformats-officedocument.presentationml.tags+xml"/>
  <Override PartName="/ppt/tags/tag688.xml" ContentType="application/vnd.openxmlformats-officedocument.presentationml.tags+xml"/>
  <Override PartName="/ppt/tags/tag704.xml" ContentType="application/vnd.openxmlformats-officedocument.presentationml.tags+xml"/>
  <Override PartName="/ppt/tags/tag1036.xml" ContentType="application/vnd.openxmlformats-officedocument.presentationml.tags+xml"/>
  <Override PartName="/ppt/tags/tag1367.xml" ContentType="application/vnd.openxmlformats-officedocument.presentationml.tags+xml"/>
  <Override PartName="/ppt/tags/tag1714.xml" ContentType="application/vnd.openxmlformats-officedocument.presentationml.tags+xml"/>
  <Override PartName="/ppt/tags/tag185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tags/tag543.xml" ContentType="application/vnd.openxmlformats-officedocument.presentationml.tags+xml"/>
  <Override PartName="/ppt/tags/tag874.xml" ContentType="application/vnd.openxmlformats-officedocument.presentationml.tags+xml"/>
  <Override PartName="/ppt/tags/tag1222.xml" ContentType="application/vnd.openxmlformats-officedocument.presentationml.tags+xml"/>
  <Override PartName="/ppt/tags/tag1553.xml" ContentType="application/vnd.openxmlformats-officedocument.presentationml.tags+xml"/>
  <Override PartName="/ppt/tags/tag1698.xml" ContentType="application/vnd.openxmlformats-officedocument.presentationml.tags+xml"/>
  <Override PartName="/ppt/tags/tag81.xml" ContentType="application/vnd.openxmlformats-officedocument.presentationml.tags+xml"/>
  <Override PartName="/ppt/tags/tag382.xml" ContentType="application/vnd.openxmlformats-officedocument.presentationml.tags+xml"/>
  <Override PartName="/ppt/tags/tag619.xml" ContentType="application/vnd.openxmlformats-officedocument.presentationml.tags+xml"/>
  <Override PartName="/ppt/tags/tag805.xml" ContentType="application/vnd.openxmlformats-officedocument.presentationml.tags+xml"/>
  <Override PartName="/ppt/tags/tag1061.xml" ContentType="application/vnd.openxmlformats-officedocument.presentationml.tags+xml"/>
  <Override PartName="/ppt/tags/tag1392.xml" ContentType="application/vnd.openxmlformats-officedocument.presentationml.tags+xml"/>
  <Override PartName="/ppt/tags/tag1629.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313.xml" ContentType="application/vnd.openxmlformats-officedocument.presentationml.tags+xml"/>
  <Override PartName="/ppt/tags/tag458.xml" ContentType="application/vnd.openxmlformats-officedocument.presentationml.tags+xml"/>
  <Override PartName="/ppt/tags/tag644.xml" ContentType="application/vnd.openxmlformats-officedocument.presentationml.tags+xml"/>
  <Override PartName="/ppt/tags/tag789.xml" ContentType="application/vnd.openxmlformats-officedocument.presentationml.tags+xml"/>
  <Override PartName="/ppt/tags/tag1137.xml" ContentType="application/vnd.openxmlformats-officedocument.presentationml.tags+xml"/>
  <Override PartName="/ppt/tags/tag1468.xml" ContentType="application/vnd.openxmlformats-officedocument.presentationml.tags+xml"/>
  <Override PartName="/ppt/tags/tag1799.xml" ContentType="application/vnd.openxmlformats-officedocument.presentationml.tags+xml"/>
  <Override PartName="/ppt/tags/tag1815.xml" ContentType="application/vnd.openxmlformats-officedocument.presentationml.tags+xml"/>
  <Override PartName="/ppt/slides/slide9.xml" ContentType="application/vnd.openxmlformats-officedocument.presentationml.slide+xml"/>
  <Override PartName="/ppt/tags/tag152.xml" ContentType="application/vnd.openxmlformats-officedocument.presentationml.tags+xml"/>
  <Override PartName="/ppt/tags/tag297.xml" ContentType="application/vnd.openxmlformats-officedocument.presentationml.tags+xml"/>
  <Override PartName="/ppt/tags/tag483.xml" ContentType="application/vnd.openxmlformats-officedocument.presentationml.tags+xml"/>
  <Override PartName="/ppt/tags/tag830.xml" ContentType="application/vnd.openxmlformats-officedocument.presentationml.tags+xml"/>
  <Override PartName="/ppt/tags/tag975.xml" ContentType="application/vnd.openxmlformats-officedocument.presentationml.tags+xml"/>
  <Override PartName="/ppt/tags/tag1162.xml" ContentType="application/vnd.openxmlformats-officedocument.presentationml.tags+xml"/>
  <Override PartName="/ppt/tags/tag1323.xml" ContentType="application/vnd.openxmlformats-officedocument.presentationml.tags+xml"/>
  <Override PartName="/ppt/tags/tag1654.xml" ContentType="application/vnd.openxmlformats-officedocument.presentationml.tags+xml"/>
  <Override PartName="/ppt/tags/tag1840.xml" ContentType="application/vnd.openxmlformats-officedocument.presentationml.tags+xml"/>
  <Override PartName="/ppt/tags/tag228.xml" ContentType="application/vnd.openxmlformats-officedocument.presentationml.tags+xml"/>
  <Override PartName="/ppt/tags/tag906.xml" ContentType="application/vnd.openxmlformats-officedocument.presentationml.tags+xml"/>
  <Override PartName="/ppt/tags/tag1493.xml" ContentType="application/vnd.openxmlformats-officedocument.presentationml.tags+xml"/>
  <Override PartName="/ppt/tags/tag414.xml" ContentType="application/vnd.openxmlformats-officedocument.presentationml.tags+xml"/>
  <Override PartName="/ppt/tags/tag559.xml" ContentType="application/vnd.openxmlformats-officedocument.presentationml.tags+xml"/>
  <Override PartName="/ppt/tags/tag600.xml" ContentType="application/vnd.openxmlformats-officedocument.presentationml.tags+xml"/>
  <Override PartName="/ppt/tags/tag745.xml" ContentType="application/vnd.openxmlformats-officedocument.presentationml.tags+xml"/>
  <Override PartName="/ppt/tags/tag1238.xml" ContentType="application/vnd.openxmlformats-officedocument.presentationml.tags+xml"/>
  <Override PartName="/ppt/tags/tag1424.xml" ContentType="application/vnd.openxmlformats-officedocument.presentationml.tags+xml"/>
  <Override PartName="/ppt/tags/tag1569.xml" ContentType="application/vnd.openxmlformats-officedocument.presentationml.tags+xml"/>
  <Override PartName="/ppt/tags/tag1755.xml" ContentType="application/vnd.openxmlformats-officedocument.presentationml.tags+xml"/>
  <Override PartName="/ppt/tags/tag97.xml" ContentType="application/vnd.openxmlformats-officedocument.presentationml.tags+xml"/>
  <Override PartName="/ppt/tags/tag253.xml" ContentType="application/vnd.openxmlformats-officedocument.presentationml.tags+xml"/>
  <Override PartName="/ppt/tags/tag398.xml" ContentType="application/vnd.openxmlformats-officedocument.presentationml.tags+xml"/>
  <Override PartName="/ppt/tags/tag584.xml" ContentType="application/vnd.openxmlformats-officedocument.presentationml.tags+xml"/>
  <Override PartName="/ppt/tags/tag931.xml" ContentType="application/vnd.openxmlformats-officedocument.presentationml.tags+xml"/>
  <Override PartName="/ppt/tags/tag1077.xml" ContentType="application/vnd.openxmlformats-officedocument.presentationml.tags+xml"/>
  <Override PartName="/ppt/tags/tag1263.xml" ContentType="application/vnd.openxmlformats-officedocument.presentationml.tags+xml"/>
  <Override PartName="/ppt/tags/tag1594.xml" ContentType="application/vnd.openxmlformats-officedocument.presentationml.tags+xml"/>
  <Override PartName="/ppt/tags/tag1610.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329.xml" ContentType="application/vnd.openxmlformats-officedocument.presentationml.tags+xml"/>
  <Override PartName="/ppt/tags/tag770.xml" ContentType="application/vnd.openxmlformats-officedocument.presentationml.tags+xml"/>
  <Override PartName="/ppt/tags/tag1008.xml" ContentType="application/vnd.openxmlformats-officedocument.presentationml.tags+xml"/>
  <Override PartName="/ppt/tags/tag1339.xml" ContentType="application/vnd.openxmlformats-officedocument.presentationml.tags+xml"/>
  <Override PartName="/ppt/tags/tag1780.xml" ContentType="application/vnd.openxmlformats-officedocument.presentationml.tags+xml"/>
  <Override PartName="/ppt/tags/tag168.xml" ContentType="application/vnd.openxmlformats-officedocument.presentationml.tags+xml"/>
  <Override PartName="/ppt/tags/tag499.xml" ContentType="application/vnd.openxmlformats-officedocument.presentationml.tags+xml"/>
  <Override PartName="/ppt/tags/tag515.xml" ContentType="application/vnd.openxmlformats-officedocument.presentationml.tags+xml"/>
  <Override PartName="/ppt/tags/tag701.xml" ContentType="application/vnd.openxmlformats-officedocument.presentationml.tags+xml"/>
  <Override PartName="/ppt/tags/tag846.xml" ContentType="application/vnd.openxmlformats-officedocument.presentationml.tags+xml"/>
  <Override PartName="/ppt/tags/tag1178.xml" ContentType="application/vnd.openxmlformats-officedocument.presentationml.tags+xml"/>
  <Override PartName="/ppt/tags/tag1525.xml" ContentType="application/vnd.openxmlformats-officedocument.presentationml.tags+xml"/>
  <Override PartName="/ppt/tags/tag1711.xml" ContentType="application/vnd.openxmlformats-officedocument.presentationml.tags+xml"/>
  <Override PartName="/ppt/tags/tag1856.xml" ContentType="application/vnd.openxmlformats-officedocument.presentationml.tags+xml"/>
  <Override PartName="/ppt/tags/tag53.xml" ContentType="application/vnd.openxmlformats-officedocument.presentationml.tags+xml"/>
  <Override PartName="/ppt/tags/tag354.xml" ContentType="application/vnd.openxmlformats-officedocument.presentationml.tags+xml"/>
  <Override PartName="/ppt/tags/tag540.xml" ContentType="application/vnd.openxmlformats-officedocument.presentationml.tags+xml"/>
  <Override PartName="/ppt/tags/tag685.xml" ContentType="application/vnd.openxmlformats-officedocument.presentationml.tags+xml"/>
  <Override PartName="/ppt/tags/tag871.xml" ContentType="application/vnd.openxmlformats-officedocument.presentationml.tags+xml"/>
  <Override PartName="/ppt/tags/tag1033.xml" ContentType="application/vnd.openxmlformats-officedocument.presentationml.tags+xml"/>
  <Override PartName="/ppt/tags/tag1364.xml" ContentType="application/vnd.openxmlformats-officedocument.presentationml.tags+xml"/>
  <Override PartName="/ppt/tags/tag1550.xml" ContentType="application/vnd.openxmlformats-officedocument.presentationml.tags+xml"/>
  <Override PartName="/ppt/tags/tag1695.xml" ContentType="application/vnd.openxmlformats-officedocument.presentationml.tags+xml"/>
  <Override PartName="/ppt/tags/tag193.xml" ContentType="application/vnd.openxmlformats-officedocument.presentationml.tags+xml"/>
  <Override PartName="/ppt/tags/tag616.xml" ContentType="application/vnd.openxmlformats-officedocument.presentationml.tags+xml"/>
  <Override PartName="/ppt/tags/tag1109.xml" ContentType="application/vnd.openxmlformats-officedocument.presentationml.tags+xml"/>
  <Override PartName="/ppt/tags/tag124.xml" ContentType="application/vnd.openxmlformats-officedocument.presentationml.tags+xml"/>
  <Override PartName="/ppt/tags/tag269.xml" ContentType="application/vnd.openxmlformats-officedocument.presentationml.tags+xml"/>
  <Override PartName="/ppt/tags/tag455.xml" ContentType="application/vnd.openxmlformats-officedocument.presentationml.tags+xml"/>
  <Override PartName="/ppt/tags/tag802.xml" ContentType="application/vnd.openxmlformats-officedocument.presentationml.tags+xml"/>
  <Override PartName="/ppt/tags/tag947.xml" ContentType="application/vnd.openxmlformats-officedocument.presentationml.tags+xml"/>
  <Override PartName="/ppt/tags/tag1134.xml" ContentType="application/vnd.openxmlformats-officedocument.presentationml.tags+xml"/>
  <Override PartName="/ppt/tags/tag1279.xml" ContentType="application/vnd.openxmlformats-officedocument.presentationml.tags+xml"/>
  <Override PartName="/ppt/tags/tag1626.xml" ContentType="application/vnd.openxmlformats-officedocument.presentationml.tags+xml"/>
  <Override PartName="/ppt/tags/tag1812.xml" ContentType="application/vnd.openxmlformats-officedocument.presentationml.tags+xml"/>
  <Override PartName="/ppt/slides/slide6.xml" ContentType="application/vnd.openxmlformats-officedocument.presentationml.slide+xml"/>
  <Override PartName="/ppt/slideLayouts/slideLayout8.xml" ContentType="application/vnd.openxmlformats-officedocument.presentationml.slideLayout+xml"/>
  <Override PartName="/ppt/tags/tag294.xml" ContentType="application/vnd.openxmlformats-officedocument.presentationml.tags+xml"/>
  <Override PartName="/ppt/tags/tag310.xml" ContentType="application/vnd.openxmlformats-officedocument.presentationml.tags+xml"/>
  <Override PartName="/ppt/tags/tag641.xml" ContentType="application/vnd.openxmlformats-officedocument.presentationml.tags+xml"/>
  <Override PartName="/ppt/tags/tag786.xml" ContentType="application/vnd.openxmlformats-officedocument.presentationml.tags+xml"/>
  <Override PartName="/ppt/tags/tag972.xml" ContentType="application/vnd.openxmlformats-officedocument.presentationml.tags+xml"/>
  <Override PartName="/ppt/tags/tag1320.xml" ContentType="application/vnd.openxmlformats-officedocument.presentationml.tags+xml"/>
  <Override PartName="/ppt/tags/tag1465.xml" ContentType="application/vnd.openxmlformats-officedocument.presentationml.tags+xml"/>
  <Override PartName="/ppt/tags/tag1651.xml" ContentType="application/vnd.openxmlformats-officedocument.presentationml.tags+xml"/>
  <Override PartName="/ppt/tags/tag1796.xml" ContentType="application/vnd.openxmlformats-officedocument.presentationml.tags+xml"/>
  <Override PartName="/ppt/slideMasters/slideMaster1.xml" ContentType="application/vnd.openxmlformats-officedocument.presentationml.slideMaster+xml"/>
  <Override PartName="/ppt/tags/tag480.xml" ContentType="application/vnd.openxmlformats-officedocument.presentationml.tags+xml"/>
  <Override PartName="/ppt/tags/tag717.xml" ContentType="application/vnd.openxmlformats-officedocument.presentationml.tags+xml"/>
  <Override PartName="/ppt/tags/tag1490.xml" ContentType="application/vnd.openxmlformats-officedocument.presentationml.tags+xml"/>
  <Override PartName="/ppt/tags/tag1727.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411.xml" ContentType="application/vnd.openxmlformats-officedocument.presentationml.tags+xml"/>
  <Override PartName="/ppt/tags/tag556.xml" ContentType="application/vnd.openxmlformats-officedocument.presentationml.tags+xml"/>
  <Override PartName="/ppt/tags/tag887.xml" ContentType="application/vnd.openxmlformats-officedocument.presentationml.tags+xml"/>
  <Override PartName="/ppt/tags/tag903.xml" ContentType="application/vnd.openxmlformats-officedocument.presentationml.tags+xml"/>
  <Override PartName="/ppt/tags/tag1049.xml" ContentType="application/vnd.openxmlformats-officedocument.presentationml.tags+xml"/>
  <Override PartName="/ppt/tags/tag1235.xml" ContentType="application/vnd.openxmlformats-officedocument.presentationml.tags+xml"/>
  <Override PartName="/ppt/tags/tag1566.xml" ContentType="application/vnd.openxmlformats-officedocument.presentationml.tags+xml"/>
  <Default Extension="rels" ContentType="application/vnd.openxmlformats-package.relationships+xml"/>
  <Override PartName="/ppt/tags/tag94.xml" ContentType="application/vnd.openxmlformats-officedocument.presentationml.tags+xml"/>
  <Override PartName="/ppt/tags/tag250.xml" ContentType="application/vnd.openxmlformats-officedocument.presentationml.tags+xml"/>
  <Override PartName="/ppt/tags/tag395.xml" ContentType="application/vnd.openxmlformats-officedocument.presentationml.tags+xml"/>
  <Override PartName="/ppt/tags/tag742.xml" ContentType="application/vnd.openxmlformats-officedocument.presentationml.tags+xml"/>
  <Override PartName="/ppt/tags/tag1074.xml" ContentType="application/vnd.openxmlformats-officedocument.presentationml.tags+xml"/>
  <Override PartName="/ppt/tags/tag1421.xml" ContentType="application/vnd.openxmlformats-officedocument.presentationml.tags+xml"/>
  <Override PartName="/ppt/tags/tag1752.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581.xml" ContentType="application/vnd.openxmlformats-officedocument.presentationml.tags+xml"/>
  <Override PartName="/ppt/tags/tag818.xml" ContentType="application/vnd.openxmlformats-officedocument.presentationml.tags+xml"/>
  <Override PartName="/ppt/tags/tag1260.xml" ContentType="application/vnd.openxmlformats-officedocument.presentationml.tags+xml"/>
  <Override PartName="/ppt/tags/tag1591.xml" ContentType="application/vnd.openxmlformats-officedocument.presentationml.tags+xml"/>
  <Override PartName="/ppt/tags/tag1828.xml" ContentType="application/vnd.openxmlformats-officedocument.presentationml.tags+xml"/>
  <Override PartName="/ppt/tags/tag25.xml" ContentType="application/vnd.openxmlformats-officedocument.presentationml.tags+xml"/>
  <Override PartName="/ppt/tags/tag165.xml" ContentType="application/vnd.openxmlformats-officedocument.presentationml.tags+xml"/>
  <Override PartName="/ppt/tags/tag326.xml" ContentType="application/vnd.openxmlformats-officedocument.presentationml.tags+xml"/>
  <Override PartName="/ppt/tags/tag512.xml" ContentType="application/vnd.openxmlformats-officedocument.presentationml.tags+xml"/>
  <Override PartName="/ppt/tags/tag657.xml" ContentType="application/vnd.openxmlformats-officedocument.presentationml.tags+xml"/>
  <Override PartName="/ppt/tags/tag843.xml" ContentType="application/vnd.openxmlformats-officedocument.presentationml.tags+xml"/>
  <Override PartName="/ppt/tags/tag988.xml" ContentType="application/vnd.openxmlformats-officedocument.presentationml.tags+xml"/>
  <Override PartName="/ppt/tags/tag1005.xml" ContentType="application/vnd.openxmlformats-officedocument.presentationml.tags+xml"/>
  <Override PartName="/ppt/tags/tag1336.xml" ContentType="application/vnd.openxmlformats-officedocument.presentationml.tags+xml"/>
  <Override PartName="/ppt/tags/tag1522.xml" ContentType="application/vnd.openxmlformats-officedocument.presentationml.tags+xml"/>
  <Override PartName="/ppt/tags/tag1667.xml" ContentType="application/vnd.openxmlformats-officedocument.presentationml.tags+xml"/>
  <Override PartName="/ppt/tags/tag50.xml" ContentType="application/vnd.openxmlformats-officedocument.presentationml.tags+xml"/>
  <Override PartName="/ppt/tags/tag351.xml" ContentType="application/vnd.openxmlformats-officedocument.presentationml.tags+xml"/>
  <Override PartName="/ppt/tags/tag496.xml" ContentType="application/vnd.openxmlformats-officedocument.presentationml.tags+xml"/>
  <Override PartName="/ppt/tags/tag682.xml" ContentType="application/vnd.openxmlformats-officedocument.presentationml.tags+xml"/>
  <Override PartName="/ppt/tags/tag919.xml" ContentType="application/vnd.openxmlformats-officedocument.presentationml.tags+xml"/>
  <Override PartName="/ppt/tags/tag1030.xml" ContentType="application/vnd.openxmlformats-officedocument.presentationml.tags+xml"/>
  <Override PartName="/ppt/tags/tag1175.xml" ContentType="application/vnd.openxmlformats-officedocument.presentationml.tags+xml"/>
  <Override PartName="/ppt/tags/tag1361.xml" ContentType="application/vnd.openxmlformats-officedocument.presentationml.tags+xml"/>
  <Override PartName="/ppt/tags/tag1853.xml" ContentType="application/vnd.openxmlformats-officedocument.presentationml.tags+xml"/>
  <Override PartName="/ppt/tags/tag190.xml" ContentType="application/vnd.openxmlformats-officedocument.presentationml.tags+xml"/>
  <Override PartName="/ppt/tags/tag427.xml" ContentType="application/vnd.openxmlformats-officedocument.presentationml.tags+xml"/>
  <Override PartName="/ppt/tags/tag758.xml" ContentType="application/vnd.openxmlformats-officedocument.presentationml.tags+xml"/>
  <Override PartName="/ppt/tags/tag1106.xml" ContentType="application/vnd.openxmlformats-officedocument.presentationml.tags+xml"/>
  <Override PartName="/ppt/tags/tag1437.xml" ContentType="application/vnd.openxmlformats-officedocument.presentationml.tags+xml"/>
  <Override PartName="/ppt/tags/tag1692.xml" ContentType="application/vnd.openxmlformats-officedocument.presentationml.tags+xml"/>
  <Override PartName="/ppt/tags/tag266.xml" ContentType="application/vnd.openxmlformats-officedocument.presentationml.tags+xml"/>
  <Override PartName="/ppt/tags/tag597.xml" ContentType="application/vnd.openxmlformats-officedocument.presentationml.tags+xml"/>
  <Override PartName="/ppt/tags/tag613.xml" ContentType="application/vnd.openxmlformats-officedocument.presentationml.tags+xml"/>
  <Override PartName="/ppt/tags/tag944.xml" ContentType="application/vnd.openxmlformats-officedocument.presentationml.tags+xml"/>
  <Override PartName="/ppt/tags/tag1276.xml" ContentType="application/vnd.openxmlformats-officedocument.presentationml.tags+xml"/>
  <Override PartName="/ppt/tags/tag1623.xml" ContentType="application/vnd.openxmlformats-officedocument.presentationml.tags+xml"/>
  <Override PartName="/ppt/tags/tag1768.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tags/tag121.xml" ContentType="application/vnd.openxmlformats-officedocument.presentationml.tags+xml"/>
  <Override PartName="/ppt/tags/tag452.xml" ContentType="application/vnd.openxmlformats-officedocument.presentationml.tags+xml"/>
  <Override PartName="/ppt/tags/tag783.xml" ContentType="application/vnd.openxmlformats-officedocument.presentationml.tags+xml"/>
  <Override PartName="/ppt/tags/tag1131.xml" ContentType="application/vnd.openxmlformats-officedocument.presentationml.tags+xml"/>
  <Override PartName="/ppt/tags/tag1462.xml" ContentType="application/vnd.openxmlformats-officedocument.presentationml.tags+xml"/>
  <Override PartName="/ppt/tags/tag1793.xml" ContentType="application/vnd.openxmlformats-officedocument.presentationml.tags+xml"/>
  <Override PartName="/ppt/tags/tag291.xml" ContentType="application/vnd.openxmlformats-officedocument.presentationml.tags+xml"/>
  <Override PartName="/ppt/tags/tag528.xml" ContentType="application/vnd.openxmlformats-officedocument.presentationml.tags+xml"/>
  <Override PartName="/ppt/tags/tag714.xml" ContentType="application/vnd.openxmlformats-officedocument.presentationml.tags+xml"/>
  <Override PartName="/ppt/tags/tag859.xml" ContentType="application/vnd.openxmlformats-officedocument.presentationml.tags+xml"/>
  <Override PartName="/ppt/tags/tag1207.xml" ContentType="application/vnd.openxmlformats-officedocument.presentationml.tags+xml"/>
  <Override PartName="/ppt/tags/tag1538.xml" ContentType="application/vnd.openxmlformats-officedocument.presentationml.tags+xml"/>
  <Override PartName="/ppt/tags/tag186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tags/tag553.xml" ContentType="application/vnd.openxmlformats-officedocument.presentationml.tags+xml"/>
  <Override PartName="/ppt/tags/tag698.xml" ContentType="application/vnd.openxmlformats-officedocument.presentationml.tags+xml"/>
  <Override PartName="/ppt/tags/tag900.xml" ContentType="application/vnd.openxmlformats-officedocument.presentationml.tags+xml"/>
  <Override PartName="/ppt/tags/tag1046.xml" ContentType="application/vnd.openxmlformats-officedocument.presentationml.tags+xml"/>
  <Override PartName="/ppt/tags/tag1377.xml" ContentType="application/vnd.openxmlformats-officedocument.presentationml.tags+xml"/>
  <Override PartName="/ppt/tags/tag1724.xml" ContentType="application/vnd.openxmlformats-officedocument.presentationml.tags+xml"/>
  <Override PartName="/ppt/tags/tag392.xml" ContentType="application/vnd.openxmlformats-officedocument.presentationml.tags+xml"/>
  <Override PartName="/ppt/tags/tag884.xml" ContentType="application/vnd.openxmlformats-officedocument.presentationml.tags+xml"/>
  <Override PartName="/ppt/tags/tag1232.xml" ContentType="application/vnd.openxmlformats-officedocument.presentationml.tags+xml"/>
  <Override PartName="/ppt/tags/tag1563.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629.xml" ContentType="application/vnd.openxmlformats-officedocument.presentationml.tags+xml"/>
  <Override PartName="/ppt/tags/tag815.xml" ContentType="application/vnd.openxmlformats-officedocument.presentationml.tags+xml"/>
  <Override PartName="/ppt/tags/tag1071.xml" ContentType="application/vnd.openxmlformats-officedocument.presentationml.tags+xml"/>
  <Override PartName="/ppt/tags/tag1308.xml" ContentType="application/vnd.openxmlformats-officedocument.presentationml.tags+xml"/>
  <Override PartName="/ppt/tags/tag1639.xml" ContentType="application/vnd.openxmlformats-officedocument.presentationml.tags+xml"/>
  <Override PartName="/ppt/tags/tag1825.xml" ContentType="application/vnd.openxmlformats-officedocument.presentationml.tags+xml"/>
  <Override PartName="/ppt/tags/tag22.xml" ContentType="application/vnd.openxmlformats-officedocument.presentationml.tags+xml"/>
  <Override PartName="/ppt/tags/tag323.xml" ContentType="application/vnd.openxmlformats-officedocument.presentationml.tags+xml"/>
  <Override PartName="/ppt/tags/tag468.xml" ContentType="application/vnd.openxmlformats-officedocument.presentationml.tags+xml"/>
  <Override PartName="/ppt/tags/tag654.xml" ContentType="application/vnd.openxmlformats-officedocument.presentationml.tags+xml"/>
  <Override PartName="/ppt/tags/tag799.xml" ContentType="application/vnd.openxmlformats-officedocument.presentationml.tags+xml"/>
  <Override PartName="/ppt/tags/tag985.xml" ContentType="application/vnd.openxmlformats-officedocument.presentationml.tags+xml"/>
  <Override PartName="/ppt/tags/tag1002.xml" ContentType="application/vnd.openxmlformats-officedocument.presentationml.tags+xml"/>
  <Override PartName="/ppt/tags/tag1147.xml" ContentType="application/vnd.openxmlformats-officedocument.presentationml.tags+xml"/>
  <Override PartName="/ppt/tags/tag1333.xml" ContentType="application/vnd.openxmlformats-officedocument.presentationml.tags+xml"/>
  <Override PartName="/ppt/tags/tag1478.xml" ContentType="application/vnd.openxmlformats-officedocument.presentationml.tags+xml"/>
  <Override PartName="/ppt/tags/tag1664.xml" ContentType="application/vnd.openxmlformats-officedocument.presentationml.tags+xml"/>
  <Override PartName="/ppt/tags/tag162.xml" ContentType="application/vnd.openxmlformats-officedocument.presentationml.tags+xml"/>
  <Override PartName="/ppt/tags/tag493.xml" ContentType="application/vnd.openxmlformats-officedocument.presentationml.tags+xml"/>
  <Override PartName="/ppt/tags/tag840.xml" ContentType="application/vnd.openxmlformats-officedocument.presentationml.tags+xml"/>
  <Override PartName="/ppt/tags/tag1172.xml" ContentType="application/vnd.openxmlformats-officedocument.presentationml.tags+xml"/>
  <Override PartName="/ppt/tags/tag1409.xml" ContentType="application/vnd.openxmlformats-officedocument.presentationml.tags+xml"/>
  <Override PartName="/ppt/tags/tag1850.xml" ContentType="application/vnd.openxmlformats-officedocument.presentationml.tags+xml"/>
  <Override PartName="/ppt/tags/tag8.xml" ContentType="application/vnd.openxmlformats-officedocument.presentationml.tags+xml"/>
  <Override PartName="/ppt/tags/tag238.xml" ContentType="application/vnd.openxmlformats-officedocument.presentationml.tags+xml"/>
  <Override PartName="/ppt/tags/tag916.xml" ContentType="application/vnd.openxmlformats-officedocument.presentationml.tags+xml"/>
  <Override PartName="/ppt/tags/tag1248.xml" ContentType="application/vnd.openxmlformats-officedocument.presentationml.tags+xml"/>
  <Override PartName="/ppt/tags/tag424.xml" ContentType="application/vnd.openxmlformats-officedocument.presentationml.tags+xml"/>
  <Override PartName="/ppt/tags/tag610.xml" ContentType="application/vnd.openxmlformats-officedocument.presentationml.tags+xml"/>
  <Override PartName="/ppt/tags/tag1434.xml" ContentType="application/vnd.openxmlformats-officedocument.presentationml.tags+xml"/>
  <Override PartName="/ppt/tags/tag1620.xml" ContentType="application/vnd.openxmlformats-officedocument.presentationml.tags+xml"/>
  <Override PartName="/ppt/slideLayouts/slideLayout2.xml" ContentType="application/vnd.openxmlformats-officedocument.presentationml.slideLayout+xml"/>
  <Override PartName="/ppt/tags/tag594.xml" ContentType="application/vnd.openxmlformats-officedocument.presentationml.tags+xml"/>
  <Override PartName="/ppt/tags/tag780.xml" ContentType="application/vnd.openxmlformats-officedocument.presentationml.tags+xml"/>
  <Override PartName="/ppt/tags/tag38.xml" ContentType="application/vnd.openxmlformats-officedocument.presentationml.tags+xml"/>
  <Override PartName="/ppt/tags/tag339.xml" ContentType="application/vnd.openxmlformats-officedocument.presentationml.tags+xml"/>
  <Override PartName="/ppt/tags/tag525.xml" ContentType="application/vnd.openxmlformats-officedocument.presentationml.tags+xml"/>
  <Override PartName="/ppt/tags/tag1349.xml" ContentType="application/vnd.openxmlformats-officedocument.presentationml.tags+xml"/>
  <Override PartName="/ppt/tags/tag1790.xml" ContentType="application/vnd.openxmlformats-officedocument.presentationml.tags+xml"/>
  <Override PartName="/ppt/tags/tag711.xml" ContentType="application/vnd.openxmlformats-officedocument.presentationml.tags+xml"/>
  <Override PartName="/ppt/tags/tag1043.xml" ContentType="application/vnd.openxmlformats-officedocument.presentationml.tags+xml"/>
  <Override PartName="/ppt/tags/tag1535.xml" ContentType="application/vnd.openxmlformats-officedocument.presentationml.tags+xml"/>
  <Override PartName="/ppt/tags/tag1721.xml" ContentType="application/vnd.openxmlformats-officedocument.presentationml.tags+xml"/>
  <Override PartName="/ppt/tags/tag695.xml" ContentType="application/vnd.openxmlformats-officedocument.presentationml.tags+xml"/>
  <Override PartName="/ppt/tags/tag881.xml" ContentType="application/vnd.openxmlformats-officedocument.presentationml.tags+xml"/>
  <Override PartName="/ppt/tags/tag626.xml" ContentType="application/vnd.openxmlformats-officedocument.presentationml.tags+xml"/>
  <Override PartName="/ppt/tags/tag1636.xml" ContentType="application/vnd.openxmlformats-officedocument.presentationml.tags+xml"/>
  <Override PartName="/ppt/tags/tag134.xml" ContentType="application/vnd.openxmlformats-officedocument.presentationml.tags+xml"/>
  <Override PartName="/ppt/tags/tag320.xml" ContentType="application/vnd.openxmlformats-officedocument.presentationml.tags+xml"/>
  <Override PartName="/ppt/tags/tag796.xml" ContentType="application/vnd.openxmlformats-officedocument.presentationml.tags+xml"/>
  <Override PartName="/ppt/tags/tag812.xml" ContentType="application/vnd.openxmlformats-officedocument.presentationml.tags+xml"/>
  <Override PartName="/ppt/tags/tag1144.xml" ContentType="application/vnd.openxmlformats-officedocument.presentationml.tags+xml"/>
  <Override PartName="/ppt/tags/tag1822.xml" ContentType="application/vnd.openxmlformats-officedocument.presentationml.tags+xml"/>
  <Override PartName="/ppt/tags/tag982.xml" ContentType="application/vnd.openxmlformats-officedocument.presentationml.tags+xml"/>
  <Override PartName="/ppt/tags/tag1330.xml" ContentType="application/vnd.openxmlformats-officedocument.presentationml.tags+xml"/>
  <Override PartName="/ppt/tags/tag5.xml" ContentType="application/vnd.openxmlformats-officedocument.presentationml.tags+xml"/>
  <Override PartName="/ppt/tags/tag490.xml" ContentType="application/vnd.openxmlformats-officedocument.presentationml.tags+xml"/>
  <Override PartName="/ppt/tags/tag727.xml" ContentType="application/vnd.openxmlformats-officedocument.presentationml.tags+xml"/>
  <Override PartName="/ppt/tags/tag913.xml" ContentType="application/vnd.openxmlformats-officedocument.presentationml.tags+xml"/>
  <Override PartName="/ppt/tags/tag1059.xml" ContentType="application/vnd.openxmlformats-officedocument.presentationml.tags+xml"/>
  <Override PartName="/ppt/tags/tag1737.xml" ContentType="application/vnd.openxmlformats-officedocument.presentationml.tags+xml"/>
  <Override PartName="/ppt/tags/tag235.xml" ContentType="application/vnd.openxmlformats-officedocument.presentationml.tags+xml"/>
  <Override PartName="/ppt/tags/tag421.xml" ContentType="application/vnd.openxmlformats-officedocument.presentationml.tags+xml"/>
  <Override PartName="/ppt/tags/tag897.xml" ContentType="application/vnd.openxmlformats-officedocument.presentationml.tags+xml"/>
  <Override PartName="/ppt/tags/tag1245.xml" ContentType="application/vnd.openxmlformats-officedocument.presentationml.tags+xml"/>
  <Override PartName="/ppt/tags/tag1431.xml" ContentType="application/vnd.openxmlformats-officedocument.presentationml.tags+xml"/>
  <Override PartName="/ppt/tags/tag591.xml" ContentType="application/vnd.openxmlformats-officedocument.presentationml.tags+xml"/>
  <Override PartName="/ppt/tags/tag828.xml" ContentType="application/vnd.openxmlformats-officedocument.presentationml.tags+xml"/>
  <Override PartName="/ppt/tags/tag35.xml" ContentType="application/vnd.openxmlformats-officedocument.presentationml.tags+xml"/>
  <Override PartName="/ppt/tags/tag336.xml" ContentType="application/vnd.openxmlformats-officedocument.presentationml.tags+xml"/>
  <Override PartName="/ppt/tags/tag1346.xml" ContentType="application/vnd.openxmlformats-officedocument.presentationml.tags+xml"/>
  <Override PartName="/ppt/tags/tag1838.xml" ContentType="application/vnd.openxmlformats-officedocument.presentationml.tags+xml"/>
  <Override PartName="/ppt/tags/tag522.xml" ContentType="application/vnd.openxmlformats-officedocument.presentationml.tags+xml"/>
  <Override PartName="/ppt/tags/tag998.xml" ContentType="application/vnd.openxmlformats-officedocument.presentationml.tags+xml"/>
  <Override PartName="/ppt/tags/tag1532.xml" ContentType="application/vnd.openxmlformats-officedocument.presentationml.tags+xml"/>
  <Override PartName="/ppt/tags/tag692.xml" ContentType="application/vnd.openxmlformats-officedocument.presentationml.tags+xml"/>
  <Override PartName="/ppt/tags/tag929.xml" ContentType="application/vnd.openxmlformats-officedocument.presentationml.tags+xml"/>
  <Override PartName="/ppt/tags/tag1040.xml" ContentType="application/vnd.openxmlformats-officedocument.presentationml.tags+xml"/>
  <Override PartName="/ppt/tags/tag437.xml" ContentType="application/vnd.openxmlformats-officedocument.presentationml.tags+xml"/>
  <Override PartName="/ppt/tags/tag623.xml" ContentType="application/vnd.openxmlformats-officedocument.presentationml.tags+xml"/>
  <Override PartName="/ppt/tags/tag1447.xml" ContentType="application/vnd.openxmlformats-officedocument.presentationml.tags+xml"/>
  <Override PartName="/ppt/tags/tag131.xml" ContentType="application/vnd.openxmlformats-officedocument.presentationml.tags+xml"/>
  <Override PartName="/ppt/tags/tag1633.xml" ContentType="application/vnd.openxmlformats-officedocument.presentationml.tags+xml"/>
  <Override PartName="/ppt/tags/tag793.xml" ContentType="application/vnd.openxmlformats-officedocument.presentationml.tags+xml"/>
  <Override PartName="/ppt/tags/tag1141.xml" ContentType="application/vnd.openxmlformats-officedocument.presentationml.tags+xml"/>
  <Override PartName="/ppt/tags/tag2.xml" ContentType="application/vnd.openxmlformats-officedocument.presentationml.tags+xml"/>
  <Override PartName="/ppt/tags/tag538.xml" ContentType="application/vnd.openxmlformats-officedocument.presentationml.tags+xml"/>
  <Override PartName="/ppt/tags/tag724.xml" ContentType="application/vnd.openxmlformats-officedocument.presentationml.tags+xml"/>
  <Override PartName="/ppt/tags/tag1548.xml" ContentType="application/vnd.openxmlformats-officedocument.presentationml.tags+xml"/>
  <Override PartName="/ppt/tags/tag1734.xml" ContentType="application/vnd.openxmlformats-officedocument.presentationml.tags+xml"/>
  <Override PartName="/ppt/tags/tag232.xml" ContentType="application/vnd.openxmlformats-officedocument.presentationml.tags+xml"/>
  <Override PartName="/ppt/tags/tag894.xml" ContentType="application/vnd.openxmlformats-officedocument.presentationml.tags+xml"/>
  <Override PartName="/ppt/tags/tag910.xml" ContentType="application/vnd.openxmlformats-officedocument.presentationml.tags+xml"/>
  <Override PartName="/ppt/tags/tag1056.xml" ContentType="application/vnd.openxmlformats-officedocument.presentationml.tags+xml"/>
  <Override PartName="/ppt/tags/tag1242.xml" ContentType="application/vnd.openxmlformats-officedocument.presentationml.tags+xml"/>
  <Override PartName="/ppt/tags/tag639.xml" ContentType="application/vnd.openxmlformats-officedocument.presentationml.tags+xml"/>
  <Override PartName="/ppt/tags/tag147.xml" ContentType="application/vnd.openxmlformats-officedocument.presentationml.tags+xml"/>
  <Override PartName="/ppt/tags/tag825.xml" ContentType="application/vnd.openxmlformats-officedocument.presentationml.tags+xml"/>
  <Override PartName="/ppt/tags/tag1157.xml" ContentType="application/vnd.openxmlformats-officedocument.presentationml.tags+xml"/>
  <Override PartName="/ppt/tags/tag1649.xml" ContentType="application/vnd.openxmlformats-officedocument.presentationml.tags+xml"/>
  <Override PartName="/ppt/tags/tag1835.xml" ContentType="application/vnd.openxmlformats-officedocument.presentationml.tags+xml"/>
  <Override PartName="/ppt/tags/tag32.xml" ContentType="application/vnd.openxmlformats-officedocument.presentationml.tags+xml"/>
  <Override PartName="/ppt/tags/tag333.xml" ContentType="application/vnd.openxmlformats-officedocument.presentationml.tags+xml"/>
  <Override PartName="/ppt/tags/tag995.xml" ContentType="application/vnd.openxmlformats-officedocument.presentationml.tags+xml"/>
  <Override PartName="/ppt/tags/tag1343.xml" ContentType="application/vnd.openxmlformats-officedocument.presentationml.tags+xml"/>
  <Override PartName="/ppt/tags/tag248.xml" ContentType="application/vnd.openxmlformats-officedocument.presentationml.tags+xml"/>
  <Override PartName="/ppt/tags/tag434.xml" ContentType="application/vnd.openxmlformats-officedocument.presentationml.tags+xml"/>
  <Override PartName="/ppt/tags/tag926.xml" ContentType="application/vnd.openxmlformats-officedocument.presentationml.tags+xml"/>
  <Override PartName="/ppt/tags/tag1258.xml" ContentType="application/vnd.openxmlformats-officedocument.presentationml.tags+xml"/>
  <Override PartName="/ppt/tags/tag620.xml" ContentType="application/vnd.openxmlformats-officedocument.presentationml.tags+xml"/>
  <Override PartName="/ppt/tags/tag1444.xml" ContentType="application/vnd.openxmlformats-officedocument.presentationml.tags+xml"/>
  <Override PartName="/ppt/tags/tag1630.xml" ContentType="application/vnd.openxmlformats-officedocument.presentationml.tags+xml"/>
  <Override PartName="/ppt/tags/tag790.xml" ContentType="application/vnd.openxmlformats-officedocument.presentationml.tags+xml"/>
  <Override PartName="/ppt/tags/tag48.xml" ContentType="application/vnd.openxmlformats-officedocument.presentationml.tags+xml"/>
  <Override PartName="/ppt/tags/tag349.xml" ContentType="application/vnd.openxmlformats-officedocument.presentationml.tags+xml"/>
  <Override PartName="/ppt/tags/tag535.xml" ContentType="application/vnd.openxmlformats-officedocument.presentationml.tags+xml"/>
  <Override PartName="/ppt/tags/tag1359.xml" ContentType="application/vnd.openxmlformats-officedocument.presentationml.tags+xml"/>
  <Override PartName="/ppt/tags/tag1545.xml" ContentType="application/vnd.openxmlformats-officedocument.presentationml.tags+xml"/>
  <Override PartName="/ppt/tags/tag721.xml" ContentType="application/vnd.openxmlformats-officedocument.presentationml.tags+xml"/>
  <Override PartName="/ppt/tags/tag1053.xml" ContentType="application/vnd.openxmlformats-officedocument.presentationml.tags+xml"/>
  <Override PartName="/ppt/tags/tag1731.xml" ContentType="application/vnd.openxmlformats-officedocument.presentationml.tags+xml"/>
  <Override PartName="/ppt/tags/tag891.xml" ContentType="application/vnd.openxmlformats-officedocument.presentationml.tags+xml"/>
  <Override PartName="/ppt/tags/tag636.xml" ContentType="application/vnd.openxmlformats-officedocument.presentationml.tags+xml"/>
  <Override PartName="/ppt/tags/tag822.xml" ContentType="application/vnd.openxmlformats-officedocument.presentationml.tags+xml"/>
  <Override PartName="/ppt/tags/tag1646.xml" ContentType="application/vnd.openxmlformats-officedocument.presentationml.tags+xml"/>
  <Override PartName="/ppt/tags/tag144.xml" ContentType="application/vnd.openxmlformats-officedocument.presentationml.tags+xml"/>
  <Override PartName="/ppt/tags/tag330.xml" ContentType="application/vnd.openxmlformats-officedocument.presentationml.tags+xml"/>
  <Override PartName="/ppt/tags/tag992.xml" ContentType="application/vnd.openxmlformats-officedocument.presentationml.tags+xml"/>
  <Override PartName="/ppt/tags/tag1154.xml" ContentType="application/vnd.openxmlformats-officedocument.presentationml.tags+xml"/>
  <Override PartName="/ppt/tags/tag1340.xml" ContentType="application/vnd.openxmlformats-officedocument.presentationml.tags+xml"/>
  <Override PartName="/ppt/tags/tag1832.xml" ContentType="application/vnd.openxmlformats-officedocument.presentationml.tags+xml"/>
  <Override PartName="/ppt/tags/tag737.xml" ContentType="application/vnd.openxmlformats-officedocument.presentationml.tags+xml"/>
  <Override PartName="/ppt/tags/tag245.xml" ContentType="application/vnd.openxmlformats-officedocument.presentationml.tags+xml"/>
  <Override PartName="/ppt/tags/tag923.xml" ContentType="application/vnd.openxmlformats-officedocument.presentationml.tags+xml"/>
  <Override PartName="/ppt/tags/tag1069.xml" ContentType="application/vnd.openxmlformats-officedocument.presentationml.tags+xml"/>
  <Override PartName="/ppt/tags/tag1747.xml" ContentType="application/vnd.openxmlformats-officedocument.presentationml.tags+xml"/>
  <Override PartName="/ppt/tags/tag431.xml" ContentType="application/vnd.openxmlformats-officedocument.presentationml.tags+xml"/>
  <Override PartName="/ppt/tags/tag1255.xml" ContentType="application/vnd.openxmlformats-officedocument.presentationml.tags+xml"/>
  <Override PartName="/ppt/tags/tag1441.xml" ContentType="application/vnd.openxmlformats-officedocument.presentationml.tags+xml"/>
  <Override PartName="/ppt/tags/tag838.xml" ContentType="application/vnd.openxmlformats-officedocument.presentationml.tags+xml"/>
  <Override PartName="/ppt/tags/tag1848.xml" ContentType="application/vnd.openxmlformats-officedocument.presentationml.tags+xml"/>
  <Override PartName="/ppt/tags/tag45.xml" ContentType="application/vnd.openxmlformats-officedocument.presentationml.tags+xml"/>
  <Override PartName="/ppt/tags/tag346.xml" ContentType="application/vnd.openxmlformats-officedocument.presentationml.tags+xml"/>
  <Override PartName="/ppt/tags/tag532.xml" ContentType="application/vnd.openxmlformats-officedocument.presentationml.tags+xml"/>
  <Override PartName="/ppt/tags/tag1356.xml" ContentType="application/vnd.openxmlformats-officedocument.presentationml.tags+xml"/>
  <Override PartName="/ppt/tags/tag1542.xml" ContentType="application/vnd.openxmlformats-officedocument.presentationml.tags+xml"/>
  <Override PartName="/ppt/tags/tag939.xml" ContentType="application/vnd.openxmlformats-officedocument.presentationml.tags+xml"/>
  <Override PartName="/ppt/tags/tag1050.xml" ContentType="application/vnd.openxmlformats-officedocument.presentationml.tags+xml"/>
  <Override PartName="/ppt/tags/tag447.xml" ContentType="application/vnd.openxmlformats-officedocument.presentationml.tags+xml"/>
  <Override PartName="/ppt/tags/tag633.xml" ContentType="application/vnd.openxmlformats-officedocument.presentationml.tags+xml"/>
  <Override PartName="/ppt/tags/tag1457.xml" ContentType="application/vnd.openxmlformats-officedocument.presentationml.tags+xml"/>
  <Override PartName="/ppt/tags/tag1643.xml" ContentType="application/vnd.openxmlformats-officedocument.presentationml.tags+xml"/>
  <Override PartName="/ppt/tags/tag141.xml" ContentType="application/vnd.openxmlformats-officedocument.presentationml.tags+xml"/>
  <Override PartName="/ppt/tags/tag1151.xml" ContentType="application/vnd.openxmlformats-officedocument.presentationml.tags+xml"/>
  <Override PartName="/ppt/tags/tag548.xml" ContentType="application/vnd.openxmlformats-officedocument.presentationml.tags+xml"/>
  <Override PartName="/ppt/tags/tag734.xml" ContentType="application/vnd.openxmlformats-officedocument.presentationml.tags+xml"/>
  <Override PartName="/ppt/tags/tag920.xml" ContentType="application/vnd.openxmlformats-officedocument.presentationml.tags+xml"/>
  <Override PartName="/ppt/tags/tag1066.xml" ContentType="application/vnd.openxmlformats-officedocument.presentationml.tags+xml"/>
  <Override PartName="/ppt/tags/tag1558.xml" ContentType="application/vnd.openxmlformats-officedocument.presentationml.tags+xml"/>
  <Override PartName="/ppt/tags/tag1744.xml" ContentType="application/vnd.openxmlformats-officedocument.presentationml.tags+xml"/>
  <Override PartName="/ppt/tags/tag242.xml" ContentType="application/vnd.openxmlformats-officedocument.presentationml.tags+xml"/>
  <Override PartName="/ppt/tags/tag1252.xml" ContentType="application/vnd.openxmlformats-officedocument.presentationml.tags+xml"/>
  <Override PartName="/ppt/tags/tag649.xml" ContentType="application/vnd.openxmlformats-officedocument.presentationml.tags+xml"/>
  <Override PartName="/ppt/tags/tag1659.xml" ContentType="application/vnd.openxmlformats-officedocument.presentationml.tags+xml"/>
  <Override PartName="/ppt/tags/tag157.xml" ContentType="application/vnd.openxmlformats-officedocument.presentationml.tags+xml"/>
  <Override PartName="/ppt/tags/tag343.xml" ContentType="application/vnd.openxmlformats-officedocument.presentationml.tags+xml"/>
  <Override PartName="/ppt/tags/tag835.xml" ContentType="application/vnd.openxmlformats-officedocument.presentationml.tags+xml"/>
  <Override PartName="/ppt/tags/tag1167.xml" ContentType="application/vnd.openxmlformats-officedocument.presentationml.tags+xml"/>
  <Override PartName="/ppt/tags/tag1845.xml" ContentType="application/vnd.openxmlformats-officedocument.presentationml.tags+xml"/>
  <Override PartName="/ppt/tags/tag42.xml" ContentType="application/vnd.openxmlformats-officedocument.presentationml.tags+xml"/>
  <Override PartName="/ppt/tags/tag1353.xml" ContentType="application/vnd.openxmlformats-officedocument.presentationml.tags+xml"/>
  <Override PartName="/ppt/tags/tag936.xml" ContentType="application/vnd.openxmlformats-officedocument.presentationml.tags+xml"/>
  <Override PartName="/ppt/slideLayouts/slideLayout19.xml" ContentType="application/vnd.openxmlformats-officedocument.presentationml.slideLayout+xml"/>
  <Override PartName="/ppt/tags/tag258.xml" ContentType="application/vnd.openxmlformats-officedocument.presentationml.tags+xml"/>
  <Override PartName="/ppt/tags/tag444.xml" ContentType="application/vnd.openxmlformats-officedocument.presentationml.tags+xml"/>
  <Override PartName="/ppt/tags/tag1268.xml" ContentType="application/vnd.openxmlformats-officedocument.presentationml.tags+xml"/>
  <Override PartName="/ppt/tags/tag1454.xml" ContentType="application/vnd.openxmlformats-officedocument.presentationml.tags+xml"/>
  <Override PartName="/ppt/tags/tag630.xml" ContentType="application/vnd.openxmlformats-officedocument.presentationml.tags+xml"/>
  <Override PartName="/ppt/tags/tag1640.xml" ContentType="application/vnd.openxmlformats-officedocument.presentationml.tags+xml"/>
  <Override PartName="/ppt/tags/tag58.xml" ContentType="application/vnd.openxmlformats-officedocument.presentationml.tags+xml"/>
  <Override PartName="/ppt/tags/tag359.xml" ContentType="application/vnd.openxmlformats-officedocument.presentationml.tags+xml"/>
  <Override PartName="/ppt/tags/tag1369.xml" ContentType="application/vnd.openxmlformats-officedocument.presentationml.tags+xml"/>
  <Override PartName="/ppt/tags/tag545.xml" ContentType="application/vnd.openxmlformats-officedocument.presentationml.tags+xml"/>
  <Override PartName="/ppt/tags/tag731.xml" ContentType="application/vnd.openxmlformats-officedocument.presentationml.tags+xml"/>
  <Override PartName="/ppt/tags/tag1555.xml" ContentType="application/vnd.openxmlformats-officedocument.presentationml.tags+xml"/>
  <Override PartName="/ppt/tags/tag1063.xml" ContentType="application/vnd.openxmlformats-officedocument.presentationml.tags+xml"/>
  <Override PartName="/ppt/tags/tag1741.xml" ContentType="application/vnd.openxmlformats-officedocument.presentationml.tags+xml"/>
  <Override PartName="/ppt/tags/tag646.xml" ContentType="application/vnd.openxmlformats-officedocument.presentationml.tags+xml"/>
  <Override PartName="/ppt/tags/tag154.xml" ContentType="application/vnd.openxmlformats-officedocument.presentationml.tags+xml"/>
  <Override PartName="/ppt/tags/tag832.xml" ContentType="application/vnd.openxmlformats-officedocument.presentationml.tags+xml"/>
  <Override PartName="/ppt/tags/tag1656.xml" ContentType="application/vnd.openxmlformats-officedocument.presentationml.tags+xml"/>
  <Override PartName="/ppt/tags/tag1842.xml" ContentType="application/vnd.openxmlformats-officedocument.presentationml.tags+xml"/>
  <Override PartName="/ppt/tags/tag340.xml" ContentType="application/vnd.openxmlformats-officedocument.presentationml.tags+xml"/>
  <Override PartName="/ppt/tags/tag1164.xml" ContentType="application/vnd.openxmlformats-officedocument.presentationml.tags+xml"/>
  <Override PartName="/ppt/tags/tag1350.xml" ContentType="application/vnd.openxmlformats-officedocument.presentationml.tags+xml"/>
  <Override PartName="/ppt/tags/tag747.xml" ContentType="application/vnd.openxmlformats-officedocument.presentationml.tags+xml"/>
  <Override PartName="/ppt/tags/tag1757.xml" ContentType="application/vnd.openxmlformats-officedocument.presentationml.tags+xml"/>
  <Override PartName="/ppt/tags/tag255.xml" ContentType="application/vnd.openxmlformats-officedocument.presentationml.tags+xml"/>
  <Override PartName="/ppt/tags/tag933.xml" ContentType="application/vnd.openxmlformats-officedocument.presentationml.tags+xml"/>
  <Override PartName="/ppt/tags/tag1079.xml" ContentType="application/vnd.openxmlformats-officedocument.presentationml.tags+xml"/>
  <Override PartName="/ppt/tags/tag1265.xml" ContentType="application/vnd.openxmlformats-officedocument.presentationml.tags+xml"/>
  <Override PartName="/ppt/slideLayouts/slideLayout16.xml" ContentType="application/vnd.openxmlformats-officedocument.presentationml.slideLayout+xml"/>
  <Override PartName="/ppt/tags/tag441.xml" ContentType="application/vnd.openxmlformats-officedocument.presentationml.tags+xml"/>
  <Override PartName="/ppt/tags/tag1451.xml" ContentType="application/vnd.openxmlformats-officedocument.presentationml.tags+xml"/>
  <Override PartName="/ppt/tags/tag848.xml" ContentType="application/vnd.openxmlformats-officedocument.presentationml.tags+xml"/>
  <Override PartName="/ppt/tags/tag1858.xml" ContentType="application/vnd.openxmlformats-officedocument.presentationml.tags+xml"/>
  <Override PartName="/ppt/tags/tag55.xml" ContentType="application/vnd.openxmlformats-officedocument.presentationml.tags+xml"/>
  <Override PartName="/ppt/tags/tag356.xml" ContentType="application/vnd.openxmlformats-officedocument.presentationml.tags+xml"/>
  <Override PartName="/ppt/tags/tag542.xml" ContentType="application/vnd.openxmlformats-officedocument.presentationml.tags+xml"/>
  <Override PartName="/ppt/tags/tag1366.xml" ContentType="application/vnd.openxmlformats-officedocument.presentationml.tags+xml"/>
  <Override PartName="/ppt/tags/tag1552.xml" ContentType="application/vnd.openxmlformats-officedocument.presentationml.tags+xml"/>
  <Override PartName="/ppt/tags/tag1060.xml" ContentType="application/vnd.openxmlformats-officedocument.presentationml.tags+xml"/>
  <Override PartName="/ppt/tags/tag457.xml" ContentType="application/vnd.openxmlformats-officedocument.presentationml.tags+xml"/>
  <Override PartName="/ppt/tags/tag949.xml" ContentType="application/vnd.openxmlformats-officedocument.presentationml.tags+xml"/>
  <Override PartName="/ppt/slides/slide8.xml" ContentType="application/vnd.openxmlformats-officedocument.presentationml.slide+xml"/>
  <Override PartName="/ppt/tags/tag643.xml" ContentType="application/vnd.openxmlformats-officedocument.presentationml.tags+xml"/>
  <Override PartName="/ppt/tags/tag1467.xml" ContentType="application/vnd.openxmlformats-officedocument.presentationml.tags+xml"/>
  <Override PartName="/ppt/tags/tag1653.xml" ContentType="application/vnd.openxmlformats-officedocument.presentationml.tags+xml"/>
  <Override PartName="/ppt/tags/tag151.xml" ContentType="application/vnd.openxmlformats-officedocument.presentationml.tags+xml"/>
  <Override PartName="/ppt/tags/tag116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sldIdLst>
    <p:sldId id="256" r:id="rId3"/>
    <p:sldId id="258" r:id="rId4"/>
    <p:sldId id="260" r:id="rId5"/>
    <p:sldId id="274" r:id="rId6"/>
    <p:sldId id="263" r:id="rId7"/>
    <p:sldId id="264" r:id="rId8"/>
    <p:sldId id="266" r:id="rId9"/>
    <p:sldId id="270" r:id="rId10"/>
    <p:sldId id="271" r:id="rId11"/>
    <p:sldId id="267" r:id="rId12"/>
    <p:sldId id="269"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75" d="100"/>
          <a:sy n="75" d="100"/>
        </p:scale>
        <p:origin x="-498"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4/18/2020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6" Type="http://schemas.openxmlformats.org/officeDocument/2006/relationships/tags" Target="../tags/tag32.xml"/><Relationship Id="rId117" Type="http://schemas.openxmlformats.org/officeDocument/2006/relationships/tags" Target="../tags/tag123.xml"/><Relationship Id="rId21" Type="http://schemas.openxmlformats.org/officeDocument/2006/relationships/tags" Target="../tags/tag27.xml"/><Relationship Id="rId42" Type="http://schemas.openxmlformats.org/officeDocument/2006/relationships/tags" Target="../tags/tag48.xml"/><Relationship Id="rId47" Type="http://schemas.openxmlformats.org/officeDocument/2006/relationships/tags" Target="../tags/tag53.xml"/><Relationship Id="rId63" Type="http://schemas.openxmlformats.org/officeDocument/2006/relationships/tags" Target="../tags/tag69.xml"/><Relationship Id="rId68" Type="http://schemas.openxmlformats.org/officeDocument/2006/relationships/tags" Target="../tags/tag74.xml"/><Relationship Id="rId84" Type="http://schemas.openxmlformats.org/officeDocument/2006/relationships/tags" Target="../tags/tag90.xml"/><Relationship Id="rId89" Type="http://schemas.openxmlformats.org/officeDocument/2006/relationships/tags" Target="../tags/tag95.xml"/><Relationship Id="rId112" Type="http://schemas.openxmlformats.org/officeDocument/2006/relationships/tags" Target="../tags/tag118.xml"/><Relationship Id="rId133" Type="http://schemas.openxmlformats.org/officeDocument/2006/relationships/tags" Target="../tags/tag139.xml"/><Relationship Id="rId138" Type="http://schemas.openxmlformats.org/officeDocument/2006/relationships/tags" Target="../tags/tag144.xml"/><Relationship Id="rId154" Type="http://schemas.openxmlformats.org/officeDocument/2006/relationships/tags" Target="../tags/tag160.xml"/><Relationship Id="rId159" Type="http://schemas.openxmlformats.org/officeDocument/2006/relationships/tags" Target="../tags/tag165.xml"/><Relationship Id="rId170" Type="http://schemas.openxmlformats.org/officeDocument/2006/relationships/tags" Target="../tags/tag176.xml"/><Relationship Id="rId16" Type="http://schemas.openxmlformats.org/officeDocument/2006/relationships/tags" Target="../tags/tag22.xml"/><Relationship Id="rId107" Type="http://schemas.openxmlformats.org/officeDocument/2006/relationships/tags" Target="../tags/tag113.xml"/><Relationship Id="rId11" Type="http://schemas.openxmlformats.org/officeDocument/2006/relationships/tags" Target="../tags/tag17.xml"/><Relationship Id="rId32" Type="http://schemas.openxmlformats.org/officeDocument/2006/relationships/tags" Target="../tags/tag38.xml"/><Relationship Id="rId37" Type="http://schemas.openxmlformats.org/officeDocument/2006/relationships/tags" Target="../tags/tag43.xml"/><Relationship Id="rId53" Type="http://schemas.openxmlformats.org/officeDocument/2006/relationships/tags" Target="../tags/tag59.xml"/><Relationship Id="rId58" Type="http://schemas.openxmlformats.org/officeDocument/2006/relationships/tags" Target="../tags/tag64.xml"/><Relationship Id="rId74" Type="http://schemas.openxmlformats.org/officeDocument/2006/relationships/tags" Target="../tags/tag80.xml"/><Relationship Id="rId79" Type="http://schemas.openxmlformats.org/officeDocument/2006/relationships/tags" Target="../tags/tag85.xml"/><Relationship Id="rId102" Type="http://schemas.openxmlformats.org/officeDocument/2006/relationships/tags" Target="../tags/tag108.xml"/><Relationship Id="rId123" Type="http://schemas.openxmlformats.org/officeDocument/2006/relationships/tags" Target="../tags/tag129.xml"/><Relationship Id="rId128" Type="http://schemas.openxmlformats.org/officeDocument/2006/relationships/tags" Target="../tags/tag134.xml"/><Relationship Id="rId144" Type="http://schemas.openxmlformats.org/officeDocument/2006/relationships/tags" Target="../tags/tag150.xml"/><Relationship Id="rId149" Type="http://schemas.openxmlformats.org/officeDocument/2006/relationships/tags" Target="../tags/tag155.xml"/><Relationship Id="rId5" Type="http://schemas.openxmlformats.org/officeDocument/2006/relationships/tags" Target="../tags/tag11.xml"/><Relationship Id="rId90" Type="http://schemas.openxmlformats.org/officeDocument/2006/relationships/tags" Target="../tags/tag96.xml"/><Relationship Id="rId95" Type="http://schemas.openxmlformats.org/officeDocument/2006/relationships/tags" Target="../tags/tag101.xml"/><Relationship Id="rId160" Type="http://schemas.openxmlformats.org/officeDocument/2006/relationships/tags" Target="../tags/tag166.xml"/><Relationship Id="rId165" Type="http://schemas.openxmlformats.org/officeDocument/2006/relationships/tags" Target="../tags/tag171.xml"/><Relationship Id="rId22" Type="http://schemas.openxmlformats.org/officeDocument/2006/relationships/tags" Target="../tags/tag28.xml"/><Relationship Id="rId27" Type="http://schemas.openxmlformats.org/officeDocument/2006/relationships/tags" Target="../tags/tag33.xml"/><Relationship Id="rId43" Type="http://schemas.openxmlformats.org/officeDocument/2006/relationships/tags" Target="../tags/tag49.xml"/><Relationship Id="rId48" Type="http://schemas.openxmlformats.org/officeDocument/2006/relationships/tags" Target="../tags/tag54.xml"/><Relationship Id="rId64" Type="http://schemas.openxmlformats.org/officeDocument/2006/relationships/tags" Target="../tags/tag70.xml"/><Relationship Id="rId69" Type="http://schemas.openxmlformats.org/officeDocument/2006/relationships/tags" Target="../tags/tag75.xml"/><Relationship Id="rId113" Type="http://schemas.openxmlformats.org/officeDocument/2006/relationships/tags" Target="../tags/tag119.xml"/><Relationship Id="rId118" Type="http://schemas.openxmlformats.org/officeDocument/2006/relationships/tags" Target="../tags/tag124.xml"/><Relationship Id="rId134" Type="http://schemas.openxmlformats.org/officeDocument/2006/relationships/tags" Target="../tags/tag140.xml"/><Relationship Id="rId139" Type="http://schemas.openxmlformats.org/officeDocument/2006/relationships/tags" Target="../tags/tag145.xml"/><Relationship Id="rId80" Type="http://schemas.openxmlformats.org/officeDocument/2006/relationships/tags" Target="../tags/tag86.xml"/><Relationship Id="rId85" Type="http://schemas.openxmlformats.org/officeDocument/2006/relationships/tags" Target="../tags/tag91.xml"/><Relationship Id="rId150" Type="http://schemas.openxmlformats.org/officeDocument/2006/relationships/tags" Target="../tags/tag156.xml"/><Relationship Id="rId155" Type="http://schemas.openxmlformats.org/officeDocument/2006/relationships/tags" Target="../tags/tag161.xml"/><Relationship Id="rId171" Type="http://schemas.openxmlformats.org/officeDocument/2006/relationships/tags" Target="../tags/tag177.xml"/><Relationship Id="rId12" Type="http://schemas.openxmlformats.org/officeDocument/2006/relationships/tags" Target="../tags/tag18.xml"/><Relationship Id="rId17" Type="http://schemas.openxmlformats.org/officeDocument/2006/relationships/tags" Target="../tags/tag23.xml"/><Relationship Id="rId33" Type="http://schemas.openxmlformats.org/officeDocument/2006/relationships/tags" Target="../tags/tag39.xml"/><Relationship Id="rId38" Type="http://schemas.openxmlformats.org/officeDocument/2006/relationships/tags" Target="../tags/tag44.xml"/><Relationship Id="rId59" Type="http://schemas.openxmlformats.org/officeDocument/2006/relationships/tags" Target="../tags/tag65.xml"/><Relationship Id="rId103" Type="http://schemas.openxmlformats.org/officeDocument/2006/relationships/tags" Target="../tags/tag109.xml"/><Relationship Id="rId108" Type="http://schemas.openxmlformats.org/officeDocument/2006/relationships/tags" Target="../tags/tag114.xml"/><Relationship Id="rId124" Type="http://schemas.openxmlformats.org/officeDocument/2006/relationships/tags" Target="../tags/tag130.xml"/><Relationship Id="rId129" Type="http://schemas.openxmlformats.org/officeDocument/2006/relationships/tags" Target="../tags/tag135.xml"/><Relationship Id="rId54" Type="http://schemas.openxmlformats.org/officeDocument/2006/relationships/tags" Target="../tags/tag60.xml"/><Relationship Id="rId70" Type="http://schemas.openxmlformats.org/officeDocument/2006/relationships/tags" Target="../tags/tag76.xml"/><Relationship Id="rId75" Type="http://schemas.openxmlformats.org/officeDocument/2006/relationships/tags" Target="../tags/tag81.xml"/><Relationship Id="rId91" Type="http://schemas.openxmlformats.org/officeDocument/2006/relationships/tags" Target="../tags/tag97.xml"/><Relationship Id="rId96" Type="http://schemas.openxmlformats.org/officeDocument/2006/relationships/tags" Target="../tags/tag102.xml"/><Relationship Id="rId140" Type="http://schemas.openxmlformats.org/officeDocument/2006/relationships/tags" Target="../tags/tag146.xml"/><Relationship Id="rId145" Type="http://schemas.openxmlformats.org/officeDocument/2006/relationships/tags" Target="../tags/tag151.xml"/><Relationship Id="rId161" Type="http://schemas.openxmlformats.org/officeDocument/2006/relationships/tags" Target="../tags/tag167.xml"/><Relationship Id="rId166" Type="http://schemas.openxmlformats.org/officeDocument/2006/relationships/tags" Target="../tags/tag172.xml"/><Relationship Id="rId1" Type="http://schemas.openxmlformats.org/officeDocument/2006/relationships/tags" Target="../tags/tag7.xml"/><Relationship Id="rId6" Type="http://schemas.openxmlformats.org/officeDocument/2006/relationships/tags" Target="../tags/tag12.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tags" Target="../tags/tag34.xml"/><Relationship Id="rId36" Type="http://schemas.openxmlformats.org/officeDocument/2006/relationships/tags" Target="../tags/tag42.xml"/><Relationship Id="rId49" Type="http://schemas.openxmlformats.org/officeDocument/2006/relationships/tags" Target="../tags/tag55.xml"/><Relationship Id="rId57" Type="http://schemas.openxmlformats.org/officeDocument/2006/relationships/tags" Target="../tags/tag63.xml"/><Relationship Id="rId106" Type="http://schemas.openxmlformats.org/officeDocument/2006/relationships/tags" Target="../tags/tag112.xml"/><Relationship Id="rId114" Type="http://schemas.openxmlformats.org/officeDocument/2006/relationships/tags" Target="../tags/tag120.xml"/><Relationship Id="rId119" Type="http://schemas.openxmlformats.org/officeDocument/2006/relationships/tags" Target="../tags/tag125.xml"/><Relationship Id="rId127" Type="http://schemas.openxmlformats.org/officeDocument/2006/relationships/tags" Target="../tags/tag133.xml"/><Relationship Id="rId10" Type="http://schemas.openxmlformats.org/officeDocument/2006/relationships/tags" Target="../tags/tag16.xml"/><Relationship Id="rId31" Type="http://schemas.openxmlformats.org/officeDocument/2006/relationships/tags" Target="../tags/tag37.xml"/><Relationship Id="rId44" Type="http://schemas.openxmlformats.org/officeDocument/2006/relationships/tags" Target="../tags/tag50.xml"/><Relationship Id="rId52" Type="http://schemas.openxmlformats.org/officeDocument/2006/relationships/tags" Target="../tags/tag58.xml"/><Relationship Id="rId60" Type="http://schemas.openxmlformats.org/officeDocument/2006/relationships/tags" Target="../tags/tag66.xml"/><Relationship Id="rId65" Type="http://schemas.openxmlformats.org/officeDocument/2006/relationships/tags" Target="../tags/tag71.xml"/><Relationship Id="rId73" Type="http://schemas.openxmlformats.org/officeDocument/2006/relationships/tags" Target="../tags/tag79.xml"/><Relationship Id="rId78" Type="http://schemas.openxmlformats.org/officeDocument/2006/relationships/tags" Target="../tags/tag84.xml"/><Relationship Id="rId81" Type="http://schemas.openxmlformats.org/officeDocument/2006/relationships/tags" Target="../tags/tag87.xml"/><Relationship Id="rId86" Type="http://schemas.openxmlformats.org/officeDocument/2006/relationships/tags" Target="../tags/tag92.xml"/><Relationship Id="rId94" Type="http://schemas.openxmlformats.org/officeDocument/2006/relationships/tags" Target="../tags/tag100.xml"/><Relationship Id="rId99" Type="http://schemas.openxmlformats.org/officeDocument/2006/relationships/tags" Target="../tags/tag105.xml"/><Relationship Id="rId101" Type="http://schemas.openxmlformats.org/officeDocument/2006/relationships/tags" Target="../tags/tag107.xml"/><Relationship Id="rId122" Type="http://schemas.openxmlformats.org/officeDocument/2006/relationships/tags" Target="../tags/tag128.xml"/><Relationship Id="rId130" Type="http://schemas.openxmlformats.org/officeDocument/2006/relationships/tags" Target="../tags/tag136.xml"/><Relationship Id="rId135" Type="http://schemas.openxmlformats.org/officeDocument/2006/relationships/tags" Target="../tags/tag141.xml"/><Relationship Id="rId143" Type="http://schemas.openxmlformats.org/officeDocument/2006/relationships/tags" Target="../tags/tag149.xml"/><Relationship Id="rId148" Type="http://schemas.openxmlformats.org/officeDocument/2006/relationships/tags" Target="../tags/tag154.xml"/><Relationship Id="rId151" Type="http://schemas.openxmlformats.org/officeDocument/2006/relationships/tags" Target="../tags/tag157.xml"/><Relationship Id="rId156" Type="http://schemas.openxmlformats.org/officeDocument/2006/relationships/tags" Target="../tags/tag162.xml"/><Relationship Id="rId164" Type="http://schemas.openxmlformats.org/officeDocument/2006/relationships/tags" Target="../tags/tag170.xml"/><Relationship Id="rId169" Type="http://schemas.openxmlformats.org/officeDocument/2006/relationships/tags" Target="../tags/tag175.xml"/><Relationship Id="rId4" Type="http://schemas.openxmlformats.org/officeDocument/2006/relationships/tags" Target="../tags/tag10.xml"/><Relationship Id="rId9" Type="http://schemas.openxmlformats.org/officeDocument/2006/relationships/tags" Target="../tags/tag15.xml"/><Relationship Id="rId172" Type="http://schemas.openxmlformats.org/officeDocument/2006/relationships/slideMaster" Target="../slideMasters/slideMaster2.xml"/><Relationship Id="rId13" Type="http://schemas.openxmlformats.org/officeDocument/2006/relationships/tags" Target="../tags/tag19.xml"/><Relationship Id="rId18" Type="http://schemas.openxmlformats.org/officeDocument/2006/relationships/tags" Target="../tags/tag24.xml"/><Relationship Id="rId39" Type="http://schemas.openxmlformats.org/officeDocument/2006/relationships/tags" Target="../tags/tag45.xml"/><Relationship Id="rId109" Type="http://schemas.openxmlformats.org/officeDocument/2006/relationships/tags" Target="../tags/tag115.xml"/><Relationship Id="rId34" Type="http://schemas.openxmlformats.org/officeDocument/2006/relationships/tags" Target="../tags/tag40.xml"/><Relationship Id="rId50" Type="http://schemas.openxmlformats.org/officeDocument/2006/relationships/tags" Target="../tags/tag56.xml"/><Relationship Id="rId55" Type="http://schemas.openxmlformats.org/officeDocument/2006/relationships/tags" Target="../tags/tag61.xml"/><Relationship Id="rId76" Type="http://schemas.openxmlformats.org/officeDocument/2006/relationships/tags" Target="../tags/tag82.xml"/><Relationship Id="rId97" Type="http://schemas.openxmlformats.org/officeDocument/2006/relationships/tags" Target="../tags/tag103.xml"/><Relationship Id="rId104" Type="http://schemas.openxmlformats.org/officeDocument/2006/relationships/tags" Target="../tags/tag110.xml"/><Relationship Id="rId120" Type="http://schemas.openxmlformats.org/officeDocument/2006/relationships/tags" Target="../tags/tag126.xml"/><Relationship Id="rId125" Type="http://schemas.openxmlformats.org/officeDocument/2006/relationships/tags" Target="../tags/tag131.xml"/><Relationship Id="rId141" Type="http://schemas.openxmlformats.org/officeDocument/2006/relationships/tags" Target="../tags/tag147.xml"/><Relationship Id="rId146" Type="http://schemas.openxmlformats.org/officeDocument/2006/relationships/tags" Target="../tags/tag152.xml"/><Relationship Id="rId167" Type="http://schemas.openxmlformats.org/officeDocument/2006/relationships/tags" Target="../tags/tag173.xml"/><Relationship Id="rId7" Type="http://schemas.openxmlformats.org/officeDocument/2006/relationships/tags" Target="../tags/tag13.xml"/><Relationship Id="rId71" Type="http://schemas.openxmlformats.org/officeDocument/2006/relationships/tags" Target="../tags/tag77.xml"/><Relationship Id="rId92" Type="http://schemas.openxmlformats.org/officeDocument/2006/relationships/tags" Target="../tags/tag98.xml"/><Relationship Id="rId162" Type="http://schemas.openxmlformats.org/officeDocument/2006/relationships/tags" Target="../tags/tag168.xml"/><Relationship Id="rId2" Type="http://schemas.openxmlformats.org/officeDocument/2006/relationships/tags" Target="../tags/tag8.xml"/><Relationship Id="rId29" Type="http://schemas.openxmlformats.org/officeDocument/2006/relationships/tags" Target="../tags/tag35.xml"/><Relationship Id="rId24" Type="http://schemas.openxmlformats.org/officeDocument/2006/relationships/tags" Target="../tags/tag30.xml"/><Relationship Id="rId40" Type="http://schemas.openxmlformats.org/officeDocument/2006/relationships/tags" Target="../tags/tag46.xml"/><Relationship Id="rId45" Type="http://schemas.openxmlformats.org/officeDocument/2006/relationships/tags" Target="../tags/tag51.xml"/><Relationship Id="rId66" Type="http://schemas.openxmlformats.org/officeDocument/2006/relationships/tags" Target="../tags/tag72.xml"/><Relationship Id="rId87" Type="http://schemas.openxmlformats.org/officeDocument/2006/relationships/tags" Target="../tags/tag93.xml"/><Relationship Id="rId110" Type="http://schemas.openxmlformats.org/officeDocument/2006/relationships/tags" Target="../tags/tag116.xml"/><Relationship Id="rId115" Type="http://schemas.openxmlformats.org/officeDocument/2006/relationships/tags" Target="../tags/tag121.xml"/><Relationship Id="rId131" Type="http://schemas.openxmlformats.org/officeDocument/2006/relationships/tags" Target="../tags/tag137.xml"/><Relationship Id="rId136" Type="http://schemas.openxmlformats.org/officeDocument/2006/relationships/tags" Target="../tags/tag142.xml"/><Relationship Id="rId157" Type="http://schemas.openxmlformats.org/officeDocument/2006/relationships/tags" Target="../tags/tag163.xml"/><Relationship Id="rId61" Type="http://schemas.openxmlformats.org/officeDocument/2006/relationships/tags" Target="../tags/tag67.xml"/><Relationship Id="rId82" Type="http://schemas.openxmlformats.org/officeDocument/2006/relationships/tags" Target="../tags/tag88.xml"/><Relationship Id="rId152" Type="http://schemas.openxmlformats.org/officeDocument/2006/relationships/tags" Target="../tags/tag158.xml"/><Relationship Id="rId19" Type="http://schemas.openxmlformats.org/officeDocument/2006/relationships/tags" Target="../tags/tag25.xml"/><Relationship Id="rId14" Type="http://schemas.openxmlformats.org/officeDocument/2006/relationships/tags" Target="../tags/tag20.xml"/><Relationship Id="rId30" Type="http://schemas.openxmlformats.org/officeDocument/2006/relationships/tags" Target="../tags/tag36.xml"/><Relationship Id="rId35" Type="http://schemas.openxmlformats.org/officeDocument/2006/relationships/tags" Target="../tags/tag41.xml"/><Relationship Id="rId56" Type="http://schemas.openxmlformats.org/officeDocument/2006/relationships/tags" Target="../tags/tag62.xml"/><Relationship Id="rId77" Type="http://schemas.openxmlformats.org/officeDocument/2006/relationships/tags" Target="../tags/tag83.xml"/><Relationship Id="rId100" Type="http://schemas.openxmlformats.org/officeDocument/2006/relationships/tags" Target="../tags/tag106.xml"/><Relationship Id="rId105" Type="http://schemas.openxmlformats.org/officeDocument/2006/relationships/tags" Target="../tags/tag111.xml"/><Relationship Id="rId126" Type="http://schemas.openxmlformats.org/officeDocument/2006/relationships/tags" Target="../tags/tag132.xml"/><Relationship Id="rId147" Type="http://schemas.openxmlformats.org/officeDocument/2006/relationships/tags" Target="../tags/tag153.xml"/><Relationship Id="rId168" Type="http://schemas.openxmlformats.org/officeDocument/2006/relationships/tags" Target="../tags/tag174.xml"/><Relationship Id="rId8" Type="http://schemas.openxmlformats.org/officeDocument/2006/relationships/tags" Target="../tags/tag14.xml"/><Relationship Id="rId51" Type="http://schemas.openxmlformats.org/officeDocument/2006/relationships/tags" Target="../tags/tag57.xml"/><Relationship Id="rId72" Type="http://schemas.openxmlformats.org/officeDocument/2006/relationships/tags" Target="../tags/tag78.xml"/><Relationship Id="rId93" Type="http://schemas.openxmlformats.org/officeDocument/2006/relationships/tags" Target="../tags/tag99.xml"/><Relationship Id="rId98" Type="http://schemas.openxmlformats.org/officeDocument/2006/relationships/tags" Target="../tags/tag104.xml"/><Relationship Id="rId121" Type="http://schemas.openxmlformats.org/officeDocument/2006/relationships/tags" Target="../tags/tag127.xml"/><Relationship Id="rId142" Type="http://schemas.openxmlformats.org/officeDocument/2006/relationships/tags" Target="../tags/tag148.xml"/><Relationship Id="rId163" Type="http://schemas.openxmlformats.org/officeDocument/2006/relationships/tags" Target="../tags/tag169.xml"/><Relationship Id="rId3" Type="http://schemas.openxmlformats.org/officeDocument/2006/relationships/tags" Target="../tags/tag9.xml"/><Relationship Id="rId25" Type="http://schemas.openxmlformats.org/officeDocument/2006/relationships/tags" Target="../tags/tag31.xml"/><Relationship Id="rId46" Type="http://schemas.openxmlformats.org/officeDocument/2006/relationships/tags" Target="../tags/tag52.xml"/><Relationship Id="rId67" Type="http://schemas.openxmlformats.org/officeDocument/2006/relationships/tags" Target="../tags/tag73.xml"/><Relationship Id="rId116" Type="http://schemas.openxmlformats.org/officeDocument/2006/relationships/tags" Target="../tags/tag122.xml"/><Relationship Id="rId137" Type="http://schemas.openxmlformats.org/officeDocument/2006/relationships/tags" Target="../tags/tag143.xml"/><Relationship Id="rId158" Type="http://schemas.openxmlformats.org/officeDocument/2006/relationships/tags" Target="../tags/tag164.xml"/><Relationship Id="rId20" Type="http://schemas.openxmlformats.org/officeDocument/2006/relationships/tags" Target="../tags/tag26.xml"/><Relationship Id="rId41" Type="http://schemas.openxmlformats.org/officeDocument/2006/relationships/tags" Target="../tags/tag47.xml"/><Relationship Id="rId62" Type="http://schemas.openxmlformats.org/officeDocument/2006/relationships/tags" Target="../tags/tag68.xml"/><Relationship Id="rId83" Type="http://schemas.openxmlformats.org/officeDocument/2006/relationships/tags" Target="../tags/tag89.xml"/><Relationship Id="rId88" Type="http://schemas.openxmlformats.org/officeDocument/2006/relationships/tags" Target="../tags/tag94.xml"/><Relationship Id="rId111" Type="http://schemas.openxmlformats.org/officeDocument/2006/relationships/tags" Target="../tags/tag117.xml"/><Relationship Id="rId132" Type="http://schemas.openxmlformats.org/officeDocument/2006/relationships/tags" Target="../tags/tag138.xml"/><Relationship Id="rId153" Type="http://schemas.openxmlformats.org/officeDocument/2006/relationships/tags" Target="../tags/tag159.xml"/></Relationships>
</file>

<file path=ppt/slideLayouts/_rels/slideLayout13.xml.rels><?xml version="1.0" encoding="UTF-8" standalone="yes"?>
<Relationships xmlns="http://schemas.openxmlformats.org/package/2006/relationships"><Relationship Id="rId26" Type="http://schemas.openxmlformats.org/officeDocument/2006/relationships/tags" Target="../tags/tag203.xml"/><Relationship Id="rId117" Type="http://schemas.openxmlformats.org/officeDocument/2006/relationships/tags" Target="../tags/tag294.xml"/><Relationship Id="rId21" Type="http://schemas.openxmlformats.org/officeDocument/2006/relationships/tags" Target="../tags/tag198.xml"/><Relationship Id="rId42" Type="http://schemas.openxmlformats.org/officeDocument/2006/relationships/tags" Target="../tags/tag219.xml"/><Relationship Id="rId47" Type="http://schemas.openxmlformats.org/officeDocument/2006/relationships/tags" Target="../tags/tag224.xml"/><Relationship Id="rId63" Type="http://schemas.openxmlformats.org/officeDocument/2006/relationships/tags" Target="../tags/tag240.xml"/><Relationship Id="rId68" Type="http://schemas.openxmlformats.org/officeDocument/2006/relationships/tags" Target="../tags/tag245.xml"/><Relationship Id="rId84" Type="http://schemas.openxmlformats.org/officeDocument/2006/relationships/tags" Target="../tags/tag261.xml"/><Relationship Id="rId89" Type="http://schemas.openxmlformats.org/officeDocument/2006/relationships/tags" Target="../tags/tag266.xml"/><Relationship Id="rId112" Type="http://schemas.openxmlformats.org/officeDocument/2006/relationships/tags" Target="../tags/tag289.xml"/><Relationship Id="rId133" Type="http://schemas.openxmlformats.org/officeDocument/2006/relationships/tags" Target="../tags/tag310.xml"/><Relationship Id="rId138" Type="http://schemas.openxmlformats.org/officeDocument/2006/relationships/tags" Target="../tags/tag315.xml"/><Relationship Id="rId16" Type="http://schemas.openxmlformats.org/officeDocument/2006/relationships/tags" Target="../tags/tag193.xml"/><Relationship Id="rId107" Type="http://schemas.openxmlformats.org/officeDocument/2006/relationships/tags" Target="../tags/tag284.xml"/><Relationship Id="rId11" Type="http://schemas.openxmlformats.org/officeDocument/2006/relationships/tags" Target="../tags/tag188.xml"/><Relationship Id="rId32" Type="http://schemas.openxmlformats.org/officeDocument/2006/relationships/tags" Target="../tags/tag209.xml"/><Relationship Id="rId37" Type="http://schemas.openxmlformats.org/officeDocument/2006/relationships/tags" Target="../tags/tag214.xml"/><Relationship Id="rId53" Type="http://schemas.openxmlformats.org/officeDocument/2006/relationships/tags" Target="../tags/tag230.xml"/><Relationship Id="rId58" Type="http://schemas.openxmlformats.org/officeDocument/2006/relationships/tags" Target="../tags/tag235.xml"/><Relationship Id="rId74" Type="http://schemas.openxmlformats.org/officeDocument/2006/relationships/tags" Target="../tags/tag251.xml"/><Relationship Id="rId79" Type="http://schemas.openxmlformats.org/officeDocument/2006/relationships/tags" Target="../tags/tag256.xml"/><Relationship Id="rId102" Type="http://schemas.openxmlformats.org/officeDocument/2006/relationships/tags" Target="../tags/tag279.xml"/><Relationship Id="rId123" Type="http://schemas.openxmlformats.org/officeDocument/2006/relationships/tags" Target="../tags/tag300.xml"/><Relationship Id="rId128" Type="http://schemas.openxmlformats.org/officeDocument/2006/relationships/tags" Target="../tags/tag305.xml"/><Relationship Id="rId144" Type="http://schemas.openxmlformats.org/officeDocument/2006/relationships/tags" Target="../tags/tag321.xml"/><Relationship Id="rId149" Type="http://schemas.openxmlformats.org/officeDocument/2006/relationships/tags" Target="../tags/tag326.xml"/><Relationship Id="rId5" Type="http://schemas.openxmlformats.org/officeDocument/2006/relationships/tags" Target="../tags/tag182.xml"/><Relationship Id="rId90" Type="http://schemas.openxmlformats.org/officeDocument/2006/relationships/tags" Target="../tags/tag267.xml"/><Relationship Id="rId95" Type="http://schemas.openxmlformats.org/officeDocument/2006/relationships/tags" Target="../tags/tag272.xml"/><Relationship Id="rId22" Type="http://schemas.openxmlformats.org/officeDocument/2006/relationships/tags" Target="../tags/tag199.xml"/><Relationship Id="rId27" Type="http://schemas.openxmlformats.org/officeDocument/2006/relationships/tags" Target="../tags/tag204.xml"/><Relationship Id="rId43" Type="http://schemas.openxmlformats.org/officeDocument/2006/relationships/tags" Target="../tags/tag220.xml"/><Relationship Id="rId48" Type="http://schemas.openxmlformats.org/officeDocument/2006/relationships/tags" Target="../tags/tag225.xml"/><Relationship Id="rId64" Type="http://schemas.openxmlformats.org/officeDocument/2006/relationships/tags" Target="../tags/tag241.xml"/><Relationship Id="rId69" Type="http://schemas.openxmlformats.org/officeDocument/2006/relationships/tags" Target="../tags/tag246.xml"/><Relationship Id="rId113" Type="http://schemas.openxmlformats.org/officeDocument/2006/relationships/tags" Target="../tags/tag290.xml"/><Relationship Id="rId118" Type="http://schemas.openxmlformats.org/officeDocument/2006/relationships/tags" Target="../tags/tag295.xml"/><Relationship Id="rId134" Type="http://schemas.openxmlformats.org/officeDocument/2006/relationships/tags" Target="../tags/tag311.xml"/><Relationship Id="rId139" Type="http://schemas.openxmlformats.org/officeDocument/2006/relationships/tags" Target="../tags/tag316.xml"/><Relationship Id="rId80" Type="http://schemas.openxmlformats.org/officeDocument/2006/relationships/tags" Target="../tags/tag257.xml"/><Relationship Id="rId85" Type="http://schemas.openxmlformats.org/officeDocument/2006/relationships/tags" Target="../tags/tag262.xml"/><Relationship Id="rId150" Type="http://schemas.openxmlformats.org/officeDocument/2006/relationships/tags" Target="../tags/tag327.xml"/><Relationship Id="rId12" Type="http://schemas.openxmlformats.org/officeDocument/2006/relationships/tags" Target="../tags/tag189.xml"/><Relationship Id="rId17" Type="http://schemas.openxmlformats.org/officeDocument/2006/relationships/tags" Target="../tags/tag194.xml"/><Relationship Id="rId25" Type="http://schemas.openxmlformats.org/officeDocument/2006/relationships/tags" Target="../tags/tag202.xml"/><Relationship Id="rId33" Type="http://schemas.openxmlformats.org/officeDocument/2006/relationships/tags" Target="../tags/tag210.xml"/><Relationship Id="rId38" Type="http://schemas.openxmlformats.org/officeDocument/2006/relationships/tags" Target="../tags/tag215.xml"/><Relationship Id="rId46" Type="http://schemas.openxmlformats.org/officeDocument/2006/relationships/tags" Target="../tags/tag223.xml"/><Relationship Id="rId59" Type="http://schemas.openxmlformats.org/officeDocument/2006/relationships/tags" Target="../tags/tag236.xml"/><Relationship Id="rId67" Type="http://schemas.openxmlformats.org/officeDocument/2006/relationships/tags" Target="../tags/tag244.xml"/><Relationship Id="rId103" Type="http://schemas.openxmlformats.org/officeDocument/2006/relationships/tags" Target="../tags/tag280.xml"/><Relationship Id="rId108" Type="http://schemas.openxmlformats.org/officeDocument/2006/relationships/tags" Target="../tags/tag285.xml"/><Relationship Id="rId116" Type="http://schemas.openxmlformats.org/officeDocument/2006/relationships/tags" Target="../tags/tag293.xml"/><Relationship Id="rId124" Type="http://schemas.openxmlformats.org/officeDocument/2006/relationships/tags" Target="../tags/tag301.xml"/><Relationship Id="rId129" Type="http://schemas.openxmlformats.org/officeDocument/2006/relationships/tags" Target="../tags/tag306.xml"/><Relationship Id="rId137" Type="http://schemas.openxmlformats.org/officeDocument/2006/relationships/tags" Target="../tags/tag314.xml"/><Relationship Id="rId20" Type="http://schemas.openxmlformats.org/officeDocument/2006/relationships/tags" Target="../tags/tag197.xml"/><Relationship Id="rId41" Type="http://schemas.openxmlformats.org/officeDocument/2006/relationships/tags" Target="../tags/tag218.xml"/><Relationship Id="rId54" Type="http://schemas.openxmlformats.org/officeDocument/2006/relationships/tags" Target="../tags/tag231.xml"/><Relationship Id="rId62" Type="http://schemas.openxmlformats.org/officeDocument/2006/relationships/tags" Target="../tags/tag239.xml"/><Relationship Id="rId70" Type="http://schemas.openxmlformats.org/officeDocument/2006/relationships/tags" Target="../tags/tag247.xml"/><Relationship Id="rId75" Type="http://schemas.openxmlformats.org/officeDocument/2006/relationships/tags" Target="../tags/tag252.xml"/><Relationship Id="rId83" Type="http://schemas.openxmlformats.org/officeDocument/2006/relationships/tags" Target="../tags/tag260.xml"/><Relationship Id="rId88" Type="http://schemas.openxmlformats.org/officeDocument/2006/relationships/tags" Target="../tags/tag265.xml"/><Relationship Id="rId91" Type="http://schemas.openxmlformats.org/officeDocument/2006/relationships/tags" Target="../tags/tag268.xml"/><Relationship Id="rId96" Type="http://schemas.openxmlformats.org/officeDocument/2006/relationships/tags" Target="../tags/tag273.xml"/><Relationship Id="rId111" Type="http://schemas.openxmlformats.org/officeDocument/2006/relationships/tags" Target="../tags/tag288.xml"/><Relationship Id="rId132" Type="http://schemas.openxmlformats.org/officeDocument/2006/relationships/tags" Target="../tags/tag309.xml"/><Relationship Id="rId140" Type="http://schemas.openxmlformats.org/officeDocument/2006/relationships/tags" Target="../tags/tag317.xml"/><Relationship Id="rId145" Type="http://schemas.openxmlformats.org/officeDocument/2006/relationships/tags" Target="../tags/tag322.xml"/><Relationship Id="rId1" Type="http://schemas.openxmlformats.org/officeDocument/2006/relationships/tags" Target="../tags/tag178.xml"/><Relationship Id="rId6" Type="http://schemas.openxmlformats.org/officeDocument/2006/relationships/tags" Target="../tags/tag183.xml"/><Relationship Id="rId15" Type="http://schemas.openxmlformats.org/officeDocument/2006/relationships/tags" Target="../tags/tag192.xml"/><Relationship Id="rId23" Type="http://schemas.openxmlformats.org/officeDocument/2006/relationships/tags" Target="../tags/tag200.xml"/><Relationship Id="rId28" Type="http://schemas.openxmlformats.org/officeDocument/2006/relationships/tags" Target="../tags/tag205.xml"/><Relationship Id="rId36" Type="http://schemas.openxmlformats.org/officeDocument/2006/relationships/tags" Target="../tags/tag213.xml"/><Relationship Id="rId49" Type="http://schemas.openxmlformats.org/officeDocument/2006/relationships/tags" Target="../tags/tag226.xml"/><Relationship Id="rId57" Type="http://schemas.openxmlformats.org/officeDocument/2006/relationships/tags" Target="../tags/tag234.xml"/><Relationship Id="rId106" Type="http://schemas.openxmlformats.org/officeDocument/2006/relationships/tags" Target="../tags/tag283.xml"/><Relationship Id="rId114" Type="http://schemas.openxmlformats.org/officeDocument/2006/relationships/tags" Target="../tags/tag291.xml"/><Relationship Id="rId119" Type="http://schemas.openxmlformats.org/officeDocument/2006/relationships/tags" Target="../tags/tag296.xml"/><Relationship Id="rId127" Type="http://schemas.openxmlformats.org/officeDocument/2006/relationships/tags" Target="../tags/tag304.xml"/><Relationship Id="rId10" Type="http://schemas.openxmlformats.org/officeDocument/2006/relationships/tags" Target="../tags/tag187.xml"/><Relationship Id="rId31" Type="http://schemas.openxmlformats.org/officeDocument/2006/relationships/tags" Target="../tags/tag208.xml"/><Relationship Id="rId44" Type="http://schemas.openxmlformats.org/officeDocument/2006/relationships/tags" Target="../tags/tag221.xml"/><Relationship Id="rId52" Type="http://schemas.openxmlformats.org/officeDocument/2006/relationships/tags" Target="../tags/tag229.xml"/><Relationship Id="rId60" Type="http://schemas.openxmlformats.org/officeDocument/2006/relationships/tags" Target="../tags/tag237.xml"/><Relationship Id="rId65" Type="http://schemas.openxmlformats.org/officeDocument/2006/relationships/tags" Target="../tags/tag242.xml"/><Relationship Id="rId73" Type="http://schemas.openxmlformats.org/officeDocument/2006/relationships/tags" Target="../tags/tag250.xml"/><Relationship Id="rId78" Type="http://schemas.openxmlformats.org/officeDocument/2006/relationships/tags" Target="../tags/tag255.xml"/><Relationship Id="rId81" Type="http://schemas.openxmlformats.org/officeDocument/2006/relationships/tags" Target="../tags/tag258.xml"/><Relationship Id="rId86" Type="http://schemas.openxmlformats.org/officeDocument/2006/relationships/tags" Target="../tags/tag263.xml"/><Relationship Id="rId94" Type="http://schemas.openxmlformats.org/officeDocument/2006/relationships/tags" Target="../tags/tag271.xml"/><Relationship Id="rId99" Type="http://schemas.openxmlformats.org/officeDocument/2006/relationships/tags" Target="../tags/tag276.xml"/><Relationship Id="rId101" Type="http://schemas.openxmlformats.org/officeDocument/2006/relationships/tags" Target="../tags/tag278.xml"/><Relationship Id="rId122" Type="http://schemas.openxmlformats.org/officeDocument/2006/relationships/tags" Target="../tags/tag299.xml"/><Relationship Id="rId130" Type="http://schemas.openxmlformats.org/officeDocument/2006/relationships/tags" Target="../tags/tag307.xml"/><Relationship Id="rId135" Type="http://schemas.openxmlformats.org/officeDocument/2006/relationships/tags" Target="../tags/tag312.xml"/><Relationship Id="rId143" Type="http://schemas.openxmlformats.org/officeDocument/2006/relationships/tags" Target="../tags/tag320.xml"/><Relationship Id="rId148" Type="http://schemas.openxmlformats.org/officeDocument/2006/relationships/tags" Target="../tags/tag325.xml"/><Relationship Id="rId151" Type="http://schemas.openxmlformats.org/officeDocument/2006/relationships/slideMaster" Target="../slideMasters/slideMaster2.xml"/><Relationship Id="rId4" Type="http://schemas.openxmlformats.org/officeDocument/2006/relationships/tags" Target="../tags/tag181.xml"/><Relationship Id="rId9" Type="http://schemas.openxmlformats.org/officeDocument/2006/relationships/tags" Target="../tags/tag186.xml"/><Relationship Id="rId13" Type="http://schemas.openxmlformats.org/officeDocument/2006/relationships/tags" Target="../tags/tag190.xml"/><Relationship Id="rId18" Type="http://schemas.openxmlformats.org/officeDocument/2006/relationships/tags" Target="../tags/tag195.xml"/><Relationship Id="rId39" Type="http://schemas.openxmlformats.org/officeDocument/2006/relationships/tags" Target="../tags/tag216.xml"/><Relationship Id="rId109" Type="http://schemas.openxmlformats.org/officeDocument/2006/relationships/tags" Target="../tags/tag286.xml"/><Relationship Id="rId34" Type="http://schemas.openxmlformats.org/officeDocument/2006/relationships/tags" Target="../tags/tag211.xml"/><Relationship Id="rId50" Type="http://schemas.openxmlformats.org/officeDocument/2006/relationships/tags" Target="../tags/tag227.xml"/><Relationship Id="rId55" Type="http://schemas.openxmlformats.org/officeDocument/2006/relationships/tags" Target="../tags/tag232.xml"/><Relationship Id="rId76" Type="http://schemas.openxmlformats.org/officeDocument/2006/relationships/tags" Target="../tags/tag253.xml"/><Relationship Id="rId97" Type="http://schemas.openxmlformats.org/officeDocument/2006/relationships/tags" Target="../tags/tag274.xml"/><Relationship Id="rId104" Type="http://schemas.openxmlformats.org/officeDocument/2006/relationships/tags" Target="../tags/tag281.xml"/><Relationship Id="rId120" Type="http://schemas.openxmlformats.org/officeDocument/2006/relationships/tags" Target="../tags/tag297.xml"/><Relationship Id="rId125" Type="http://schemas.openxmlformats.org/officeDocument/2006/relationships/tags" Target="../tags/tag302.xml"/><Relationship Id="rId141" Type="http://schemas.openxmlformats.org/officeDocument/2006/relationships/tags" Target="../tags/tag318.xml"/><Relationship Id="rId146" Type="http://schemas.openxmlformats.org/officeDocument/2006/relationships/tags" Target="../tags/tag323.xml"/><Relationship Id="rId7" Type="http://schemas.openxmlformats.org/officeDocument/2006/relationships/tags" Target="../tags/tag184.xml"/><Relationship Id="rId71" Type="http://schemas.openxmlformats.org/officeDocument/2006/relationships/tags" Target="../tags/tag248.xml"/><Relationship Id="rId92" Type="http://schemas.openxmlformats.org/officeDocument/2006/relationships/tags" Target="../tags/tag269.xml"/><Relationship Id="rId2" Type="http://schemas.openxmlformats.org/officeDocument/2006/relationships/tags" Target="../tags/tag179.xml"/><Relationship Id="rId29" Type="http://schemas.openxmlformats.org/officeDocument/2006/relationships/tags" Target="../tags/tag206.xml"/><Relationship Id="rId24" Type="http://schemas.openxmlformats.org/officeDocument/2006/relationships/tags" Target="../tags/tag201.xml"/><Relationship Id="rId40" Type="http://schemas.openxmlformats.org/officeDocument/2006/relationships/tags" Target="../tags/tag217.xml"/><Relationship Id="rId45" Type="http://schemas.openxmlformats.org/officeDocument/2006/relationships/tags" Target="../tags/tag222.xml"/><Relationship Id="rId66" Type="http://schemas.openxmlformats.org/officeDocument/2006/relationships/tags" Target="../tags/tag243.xml"/><Relationship Id="rId87" Type="http://schemas.openxmlformats.org/officeDocument/2006/relationships/tags" Target="../tags/tag264.xml"/><Relationship Id="rId110" Type="http://schemas.openxmlformats.org/officeDocument/2006/relationships/tags" Target="../tags/tag287.xml"/><Relationship Id="rId115" Type="http://schemas.openxmlformats.org/officeDocument/2006/relationships/tags" Target="../tags/tag292.xml"/><Relationship Id="rId131" Type="http://schemas.openxmlformats.org/officeDocument/2006/relationships/tags" Target="../tags/tag308.xml"/><Relationship Id="rId136" Type="http://schemas.openxmlformats.org/officeDocument/2006/relationships/tags" Target="../tags/tag313.xml"/><Relationship Id="rId61" Type="http://schemas.openxmlformats.org/officeDocument/2006/relationships/tags" Target="../tags/tag238.xml"/><Relationship Id="rId82" Type="http://schemas.openxmlformats.org/officeDocument/2006/relationships/tags" Target="../tags/tag259.xml"/><Relationship Id="rId19" Type="http://schemas.openxmlformats.org/officeDocument/2006/relationships/tags" Target="../tags/tag196.xml"/><Relationship Id="rId14" Type="http://schemas.openxmlformats.org/officeDocument/2006/relationships/tags" Target="../tags/tag191.xml"/><Relationship Id="rId30" Type="http://schemas.openxmlformats.org/officeDocument/2006/relationships/tags" Target="../tags/tag207.xml"/><Relationship Id="rId35" Type="http://schemas.openxmlformats.org/officeDocument/2006/relationships/tags" Target="../tags/tag212.xml"/><Relationship Id="rId56" Type="http://schemas.openxmlformats.org/officeDocument/2006/relationships/tags" Target="../tags/tag233.xml"/><Relationship Id="rId77" Type="http://schemas.openxmlformats.org/officeDocument/2006/relationships/tags" Target="../tags/tag254.xml"/><Relationship Id="rId100" Type="http://schemas.openxmlformats.org/officeDocument/2006/relationships/tags" Target="../tags/tag277.xml"/><Relationship Id="rId105" Type="http://schemas.openxmlformats.org/officeDocument/2006/relationships/tags" Target="../tags/tag282.xml"/><Relationship Id="rId126" Type="http://schemas.openxmlformats.org/officeDocument/2006/relationships/tags" Target="../tags/tag303.xml"/><Relationship Id="rId147" Type="http://schemas.openxmlformats.org/officeDocument/2006/relationships/tags" Target="../tags/tag324.xml"/><Relationship Id="rId8" Type="http://schemas.openxmlformats.org/officeDocument/2006/relationships/tags" Target="../tags/tag185.xml"/><Relationship Id="rId51" Type="http://schemas.openxmlformats.org/officeDocument/2006/relationships/tags" Target="../tags/tag228.xml"/><Relationship Id="rId72" Type="http://schemas.openxmlformats.org/officeDocument/2006/relationships/tags" Target="../tags/tag249.xml"/><Relationship Id="rId93" Type="http://schemas.openxmlformats.org/officeDocument/2006/relationships/tags" Target="../tags/tag270.xml"/><Relationship Id="rId98" Type="http://schemas.openxmlformats.org/officeDocument/2006/relationships/tags" Target="../tags/tag275.xml"/><Relationship Id="rId121" Type="http://schemas.openxmlformats.org/officeDocument/2006/relationships/tags" Target="../tags/tag298.xml"/><Relationship Id="rId142" Type="http://schemas.openxmlformats.org/officeDocument/2006/relationships/tags" Target="../tags/tag319.xml"/><Relationship Id="rId3" Type="http://schemas.openxmlformats.org/officeDocument/2006/relationships/tags" Target="../tags/tag180.xml"/></Relationships>
</file>

<file path=ppt/slideLayouts/_rels/slideLayout14.xml.rels><?xml version="1.0" encoding="UTF-8" standalone="yes"?>
<Relationships xmlns="http://schemas.openxmlformats.org/package/2006/relationships"><Relationship Id="rId26" Type="http://schemas.openxmlformats.org/officeDocument/2006/relationships/tags" Target="../tags/tag353.xml"/><Relationship Id="rId117" Type="http://schemas.openxmlformats.org/officeDocument/2006/relationships/tags" Target="../tags/tag444.xml"/><Relationship Id="rId21" Type="http://schemas.openxmlformats.org/officeDocument/2006/relationships/tags" Target="../tags/tag348.xml"/><Relationship Id="rId42" Type="http://schemas.openxmlformats.org/officeDocument/2006/relationships/tags" Target="../tags/tag369.xml"/><Relationship Id="rId47" Type="http://schemas.openxmlformats.org/officeDocument/2006/relationships/tags" Target="../tags/tag374.xml"/><Relationship Id="rId63" Type="http://schemas.openxmlformats.org/officeDocument/2006/relationships/tags" Target="../tags/tag390.xml"/><Relationship Id="rId68" Type="http://schemas.openxmlformats.org/officeDocument/2006/relationships/tags" Target="../tags/tag395.xml"/><Relationship Id="rId84" Type="http://schemas.openxmlformats.org/officeDocument/2006/relationships/tags" Target="../tags/tag411.xml"/><Relationship Id="rId89" Type="http://schemas.openxmlformats.org/officeDocument/2006/relationships/tags" Target="../tags/tag416.xml"/><Relationship Id="rId112" Type="http://schemas.openxmlformats.org/officeDocument/2006/relationships/tags" Target="../tags/tag439.xml"/><Relationship Id="rId133" Type="http://schemas.openxmlformats.org/officeDocument/2006/relationships/tags" Target="../tags/tag460.xml"/><Relationship Id="rId138" Type="http://schemas.openxmlformats.org/officeDocument/2006/relationships/tags" Target="../tags/tag465.xml"/><Relationship Id="rId154" Type="http://schemas.openxmlformats.org/officeDocument/2006/relationships/tags" Target="../tags/tag481.xml"/><Relationship Id="rId159" Type="http://schemas.openxmlformats.org/officeDocument/2006/relationships/tags" Target="../tags/tag486.xml"/><Relationship Id="rId16" Type="http://schemas.openxmlformats.org/officeDocument/2006/relationships/tags" Target="../tags/tag343.xml"/><Relationship Id="rId107" Type="http://schemas.openxmlformats.org/officeDocument/2006/relationships/tags" Target="../tags/tag434.xml"/><Relationship Id="rId11" Type="http://schemas.openxmlformats.org/officeDocument/2006/relationships/tags" Target="../tags/tag338.xml"/><Relationship Id="rId32" Type="http://schemas.openxmlformats.org/officeDocument/2006/relationships/tags" Target="../tags/tag359.xml"/><Relationship Id="rId37" Type="http://schemas.openxmlformats.org/officeDocument/2006/relationships/tags" Target="../tags/tag364.xml"/><Relationship Id="rId53" Type="http://schemas.openxmlformats.org/officeDocument/2006/relationships/tags" Target="../tags/tag380.xml"/><Relationship Id="rId58" Type="http://schemas.openxmlformats.org/officeDocument/2006/relationships/tags" Target="../tags/tag385.xml"/><Relationship Id="rId74" Type="http://schemas.openxmlformats.org/officeDocument/2006/relationships/tags" Target="../tags/tag401.xml"/><Relationship Id="rId79" Type="http://schemas.openxmlformats.org/officeDocument/2006/relationships/tags" Target="../tags/tag406.xml"/><Relationship Id="rId102" Type="http://schemas.openxmlformats.org/officeDocument/2006/relationships/tags" Target="../tags/tag429.xml"/><Relationship Id="rId123" Type="http://schemas.openxmlformats.org/officeDocument/2006/relationships/tags" Target="../tags/tag450.xml"/><Relationship Id="rId128" Type="http://schemas.openxmlformats.org/officeDocument/2006/relationships/tags" Target="../tags/tag455.xml"/><Relationship Id="rId144" Type="http://schemas.openxmlformats.org/officeDocument/2006/relationships/tags" Target="../tags/tag471.xml"/><Relationship Id="rId149" Type="http://schemas.openxmlformats.org/officeDocument/2006/relationships/tags" Target="../tags/tag476.xml"/><Relationship Id="rId5" Type="http://schemas.openxmlformats.org/officeDocument/2006/relationships/tags" Target="../tags/tag332.xml"/><Relationship Id="rId90" Type="http://schemas.openxmlformats.org/officeDocument/2006/relationships/tags" Target="../tags/tag417.xml"/><Relationship Id="rId95" Type="http://schemas.openxmlformats.org/officeDocument/2006/relationships/tags" Target="../tags/tag422.xml"/><Relationship Id="rId160" Type="http://schemas.openxmlformats.org/officeDocument/2006/relationships/tags" Target="../tags/tag487.xml"/><Relationship Id="rId165" Type="http://schemas.openxmlformats.org/officeDocument/2006/relationships/tags" Target="../tags/tag492.xml"/><Relationship Id="rId22" Type="http://schemas.openxmlformats.org/officeDocument/2006/relationships/tags" Target="../tags/tag349.xml"/><Relationship Id="rId27" Type="http://schemas.openxmlformats.org/officeDocument/2006/relationships/tags" Target="../tags/tag354.xml"/><Relationship Id="rId43" Type="http://schemas.openxmlformats.org/officeDocument/2006/relationships/tags" Target="../tags/tag370.xml"/><Relationship Id="rId48" Type="http://schemas.openxmlformats.org/officeDocument/2006/relationships/tags" Target="../tags/tag375.xml"/><Relationship Id="rId64" Type="http://schemas.openxmlformats.org/officeDocument/2006/relationships/tags" Target="../tags/tag391.xml"/><Relationship Id="rId69" Type="http://schemas.openxmlformats.org/officeDocument/2006/relationships/tags" Target="../tags/tag396.xml"/><Relationship Id="rId113" Type="http://schemas.openxmlformats.org/officeDocument/2006/relationships/tags" Target="../tags/tag440.xml"/><Relationship Id="rId118" Type="http://schemas.openxmlformats.org/officeDocument/2006/relationships/tags" Target="../tags/tag445.xml"/><Relationship Id="rId134" Type="http://schemas.openxmlformats.org/officeDocument/2006/relationships/tags" Target="../tags/tag461.xml"/><Relationship Id="rId139" Type="http://schemas.openxmlformats.org/officeDocument/2006/relationships/tags" Target="../tags/tag466.xml"/><Relationship Id="rId80" Type="http://schemas.openxmlformats.org/officeDocument/2006/relationships/tags" Target="../tags/tag407.xml"/><Relationship Id="rId85" Type="http://schemas.openxmlformats.org/officeDocument/2006/relationships/tags" Target="../tags/tag412.xml"/><Relationship Id="rId150" Type="http://schemas.openxmlformats.org/officeDocument/2006/relationships/tags" Target="../tags/tag477.xml"/><Relationship Id="rId155" Type="http://schemas.openxmlformats.org/officeDocument/2006/relationships/tags" Target="../tags/tag482.xml"/><Relationship Id="rId12" Type="http://schemas.openxmlformats.org/officeDocument/2006/relationships/tags" Target="../tags/tag339.xml"/><Relationship Id="rId17" Type="http://schemas.openxmlformats.org/officeDocument/2006/relationships/tags" Target="../tags/tag344.xml"/><Relationship Id="rId33" Type="http://schemas.openxmlformats.org/officeDocument/2006/relationships/tags" Target="../tags/tag360.xml"/><Relationship Id="rId38" Type="http://schemas.openxmlformats.org/officeDocument/2006/relationships/tags" Target="../tags/tag365.xml"/><Relationship Id="rId59" Type="http://schemas.openxmlformats.org/officeDocument/2006/relationships/tags" Target="../tags/tag386.xml"/><Relationship Id="rId103" Type="http://schemas.openxmlformats.org/officeDocument/2006/relationships/tags" Target="../tags/tag430.xml"/><Relationship Id="rId108" Type="http://schemas.openxmlformats.org/officeDocument/2006/relationships/tags" Target="../tags/tag435.xml"/><Relationship Id="rId124" Type="http://schemas.openxmlformats.org/officeDocument/2006/relationships/tags" Target="../tags/tag451.xml"/><Relationship Id="rId129" Type="http://schemas.openxmlformats.org/officeDocument/2006/relationships/tags" Target="../tags/tag456.xml"/><Relationship Id="rId54" Type="http://schemas.openxmlformats.org/officeDocument/2006/relationships/tags" Target="../tags/tag381.xml"/><Relationship Id="rId70" Type="http://schemas.openxmlformats.org/officeDocument/2006/relationships/tags" Target="../tags/tag397.xml"/><Relationship Id="rId75" Type="http://schemas.openxmlformats.org/officeDocument/2006/relationships/tags" Target="../tags/tag402.xml"/><Relationship Id="rId91" Type="http://schemas.openxmlformats.org/officeDocument/2006/relationships/tags" Target="../tags/tag418.xml"/><Relationship Id="rId96" Type="http://schemas.openxmlformats.org/officeDocument/2006/relationships/tags" Target="../tags/tag423.xml"/><Relationship Id="rId140" Type="http://schemas.openxmlformats.org/officeDocument/2006/relationships/tags" Target="../tags/tag467.xml"/><Relationship Id="rId145" Type="http://schemas.openxmlformats.org/officeDocument/2006/relationships/tags" Target="../tags/tag472.xml"/><Relationship Id="rId161" Type="http://schemas.openxmlformats.org/officeDocument/2006/relationships/tags" Target="../tags/tag488.xml"/><Relationship Id="rId166" Type="http://schemas.openxmlformats.org/officeDocument/2006/relationships/tags" Target="../tags/tag493.xml"/><Relationship Id="rId1" Type="http://schemas.openxmlformats.org/officeDocument/2006/relationships/tags" Target="../tags/tag328.xml"/><Relationship Id="rId6" Type="http://schemas.openxmlformats.org/officeDocument/2006/relationships/tags" Target="../tags/tag333.xml"/><Relationship Id="rId15" Type="http://schemas.openxmlformats.org/officeDocument/2006/relationships/tags" Target="../tags/tag342.xml"/><Relationship Id="rId23" Type="http://schemas.openxmlformats.org/officeDocument/2006/relationships/tags" Target="../tags/tag350.xml"/><Relationship Id="rId28" Type="http://schemas.openxmlformats.org/officeDocument/2006/relationships/tags" Target="../tags/tag355.xml"/><Relationship Id="rId36" Type="http://schemas.openxmlformats.org/officeDocument/2006/relationships/tags" Target="../tags/tag363.xml"/><Relationship Id="rId49" Type="http://schemas.openxmlformats.org/officeDocument/2006/relationships/tags" Target="../tags/tag376.xml"/><Relationship Id="rId57" Type="http://schemas.openxmlformats.org/officeDocument/2006/relationships/tags" Target="../tags/tag384.xml"/><Relationship Id="rId106" Type="http://schemas.openxmlformats.org/officeDocument/2006/relationships/tags" Target="../tags/tag433.xml"/><Relationship Id="rId114" Type="http://schemas.openxmlformats.org/officeDocument/2006/relationships/tags" Target="../tags/tag441.xml"/><Relationship Id="rId119" Type="http://schemas.openxmlformats.org/officeDocument/2006/relationships/tags" Target="../tags/tag446.xml"/><Relationship Id="rId127" Type="http://schemas.openxmlformats.org/officeDocument/2006/relationships/tags" Target="../tags/tag454.xml"/><Relationship Id="rId10" Type="http://schemas.openxmlformats.org/officeDocument/2006/relationships/tags" Target="../tags/tag337.xml"/><Relationship Id="rId31" Type="http://schemas.openxmlformats.org/officeDocument/2006/relationships/tags" Target="../tags/tag358.xml"/><Relationship Id="rId44" Type="http://schemas.openxmlformats.org/officeDocument/2006/relationships/tags" Target="../tags/tag371.xml"/><Relationship Id="rId52" Type="http://schemas.openxmlformats.org/officeDocument/2006/relationships/tags" Target="../tags/tag379.xml"/><Relationship Id="rId60" Type="http://schemas.openxmlformats.org/officeDocument/2006/relationships/tags" Target="../tags/tag387.xml"/><Relationship Id="rId65" Type="http://schemas.openxmlformats.org/officeDocument/2006/relationships/tags" Target="../tags/tag392.xml"/><Relationship Id="rId73" Type="http://schemas.openxmlformats.org/officeDocument/2006/relationships/tags" Target="../tags/tag400.xml"/><Relationship Id="rId78" Type="http://schemas.openxmlformats.org/officeDocument/2006/relationships/tags" Target="../tags/tag405.xml"/><Relationship Id="rId81" Type="http://schemas.openxmlformats.org/officeDocument/2006/relationships/tags" Target="../tags/tag408.xml"/><Relationship Id="rId86" Type="http://schemas.openxmlformats.org/officeDocument/2006/relationships/tags" Target="../tags/tag413.xml"/><Relationship Id="rId94" Type="http://schemas.openxmlformats.org/officeDocument/2006/relationships/tags" Target="../tags/tag421.xml"/><Relationship Id="rId99" Type="http://schemas.openxmlformats.org/officeDocument/2006/relationships/tags" Target="../tags/tag426.xml"/><Relationship Id="rId101" Type="http://schemas.openxmlformats.org/officeDocument/2006/relationships/tags" Target="../tags/tag428.xml"/><Relationship Id="rId122" Type="http://schemas.openxmlformats.org/officeDocument/2006/relationships/tags" Target="../tags/tag449.xml"/><Relationship Id="rId130" Type="http://schemas.openxmlformats.org/officeDocument/2006/relationships/tags" Target="../tags/tag457.xml"/><Relationship Id="rId135" Type="http://schemas.openxmlformats.org/officeDocument/2006/relationships/tags" Target="../tags/tag462.xml"/><Relationship Id="rId143" Type="http://schemas.openxmlformats.org/officeDocument/2006/relationships/tags" Target="../tags/tag470.xml"/><Relationship Id="rId148" Type="http://schemas.openxmlformats.org/officeDocument/2006/relationships/tags" Target="../tags/tag475.xml"/><Relationship Id="rId151" Type="http://schemas.openxmlformats.org/officeDocument/2006/relationships/tags" Target="../tags/tag478.xml"/><Relationship Id="rId156" Type="http://schemas.openxmlformats.org/officeDocument/2006/relationships/tags" Target="../tags/tag483.xml"/><Relationship Id="rId164" Type="http://schemas.openxmlformats.org/officeDocument/2006/relationships/tags" Target="../tags/tag491.xml"/><Relationship Id="rId169" Type="http://schemas.openxmlformats.org/officeDocument/2006/relationships/slideMaster" Target="../slideMasters/slideMaster2.xml"/><Relationship Id="rId4" Type="http://schemas.openxmlformats.org/officeDocument/2006/relationships/tags" Target="../tags/tag331.xml"/><Relationship Id="rId9" Type="http://schemas.openxmlformats.org/officeDocument/2006/relationships/tags" Target="../tags/tag336.xml"/><Relationship Id="rId13" Type="http://schemas.openxmlformats.org/officeDocument/2006/relationships/tags" Target="../tags/tag340.xml"/><Relationship Id="rId18" Type="http://schemas.openxmlformats.org/officeDocument/2006/relationships/tags" Target="../tags/tag345.xml"/><Relationship Id="rId39" Type="http://schemas.openxmlformats.org/officeDocument/2006/relationships/tags" Target="../tags/tag366.xml"/><Relationship Id="rId109" Type="http://schemas.openxmlformats.org/officeDocument/2006/relationships/tags" Target="../tags/tag436.xml"/><Relationship Id="rId34" Type="http://schemas.openxmlformats.org/officeDocument/2006/relationships/tags" Target="../tags/tag361.xml"/><Relationship Id="rId50" Type="http://schemas.openxmlformats.org/officeDocument/2006/relationships/tags" Target="../tags/tag377.xml"/><Relationship Id="rId55" Type="http://schemas.openxmlformats.org/officeDocument/2006/relationships/tags" Target="../tags/tag382.xml"/><Relationship Id="rId76" Type="http://schemas.openxmlformats.org/officeDocument/2006/relationships/tags" Target="../tags/tag403.xml"/><Relationship Id="rId97" Type="http://schemas.openxmlformats.org/officeDocument/2006/relationships/tags" Target="../tags/tag424.xml"/><Relationship Id="rId104" Type="http://schemas.openxmlformats.org/officeDocument/2006/relationships/tags" Target="../tags/tag431.xml"/><Relationship Id="rId120" Type="http://schemas.openxmlformats.org/officeDocument/2006/relationships/tags" Target="../tags/tag447.xml"/><Relationship Id="rId125" Type="http://schemas.openxmlformats.org/officeDocument/2006/relationships/tags" Target="../tags/tag452.xml"/><Relationship Id="rId141" Type="http://schemas.openxmlformats.org/officeDocument/2006/relationships/tags" Target="../tags/tag468.xml"/><Relationship Id="rId146" Type="http://schemas.openxmlformats.org/officeDocument/2006/relationships/tags" Target="../tags/tag473.xml"/><Relationship Id="rId167" Type="http://schemas.openxmlformats.org/officeDocument/2006/relationships/tags" Target="../tags/tag494.xml"/><Relationship Id="rId7" Type="http://schemas.openxmlformats.org/officeDocument/2006/relationships/tags" Target="../tags/tag334.xml"/><Relationship Id="rId71" Type="http://schemas.openxmlformats.org/officeDocument/2006/relationships/tags" Target="../tags/tag398.xml"/><Relationship Id="rId92" Type="http://schemas.openxmlformats.org/officeDocument/2006/relationships/tags" Target="../tags/tag419.xml"/><Relationship Id="rId162" Type="http://schemas.openxmlformats.org/officeDocument/2006/relationships/tags" Target="../tags/tag489.xml"/><Relationship Id="rId2" Type="http://schemas.openxmlformats.org/officeDocument/2006/relationships/tags" Target="../tags/tag329.xml"/><Relationship Id="rId29" Type="http://schemas.openxmlformats.org/officeDocument/2006/relationships/tags" Target="../tags/tag356.xml"/><Relationship Id="rId24" Type="http://schemas.openxmlformats.org/officeDocument/2006/relationships/tags" Target="../tags/tag351.xml"/><Relationship Id="rId40" Type="http://schemas.openxmlformats.org/officeDocument/2006/relationships/tags" Target="../tags/tag367.xml"/><Relationship Id="rId45" Type="http://schemas.openxmlformats.org/officeDocument/2006/relationships/tags" Target="../tags/tag372.xml"/><Relationship Id="rId66" Type="http://schemas.openxmlformats.org/officeDocument/2006/relationships/tags" Target="../tags/tag393.xml"/><Relationship Id="rId87" Type="http://schemas.openxmlformats.org/officeDocument/2006/relationships/tags" Target="../tags/tag414.xml"/><Relationship Id="rId110" Type="http://schemas.openxmlformats.org/officeDocument/2006/relationships/tags" Target="../tags/tag437.xml"/><Relationship Id="rId115" Type="http://schemas.openxmlformats.org/officeDocument/2006/relationships/tags" Target="../tags/tag442.xml"/><Relationship Id="rId131" Type="http://schemas.openxmlformats.org/officeDocument/2006/relationships/tags" Target="../tags/tag458.xml"/><Relationship Id="rId136" Type="http://schemas.openxmlformats.org/officeDocument/2006/relationships/tags" Target="../tags/tag463.xml"/><Relationship Id="rId157" Type="http://schemas.openxmlformats.org/officeDocument/2006/relationships/tags" Target="../tags/tag484.xml"/><Relationship Id="rId61" Type="http://schemas.openxmlformats.org/officeDocument/2006/relationships/tags" Target="../tags/tag388.xml"/><Relationship Id="rId82" Type="http://schemas.openxmlformats.org/officeDocument/2006/relationships/tags" Target="../tags/tag409.xml"/><Relationship Id="rId152" Type="http://schemas.openxmlformats.org/officeDocument/2006/relationships/tags" Target="../tags/tag479.xml"/><Relationship Id="rId19" Type="http://schemas.openxmlformats.org/officeDocument/2006/relationships/tags" Target="../tags/tag346.xml"/><Relationship Id="rId14" Type="http://schemas.openxmlformats.org/officeDocument/2006/relationships/tags" Target="../tags/tag341.xml"/><Relationship Id="rId30" Type="http://schemas.openxmlformats.org/officeDocument/2006/relationships/tags" Target="../tags/tag357.xml"/><Relationship Id="rId35" Type="http://schemas.openxmlformats.org/officeDocument/2006/relationships/tags" Target="../tags/tag362.xml"/><Relationship Id="rId56" Type="http://schemas.openxmlformats.org/officeDocument/2006/relationships/tags" Target="../tags/tag383.xml"/><Relationship Id="rId77" Type="http://schemas.openxmlformats.org/officeDocument/2006/relationships/tags" Target="../tags/tag404.xml"/><Relationship Id="rId100" Type="http://schemas.openxmlformats.org/officeDocument/2006/relationships/tags" Target="../tags/tag427.xml"/><Relationship Id="rId105" Type="http://schemas.openxmlformats.org/officeDocument/2006/relationships/tags" Target="../tags/tag432.xml"/><Relationship Id="rId126" Type="http://schemas.openxmlformats.org/officeDocument/2006/relationships/tags" Target="../tags/tag453.xml"/><Relationship Id="rId147" Type="http://schemas.openxmlformats.org/officeDocument/2006/relationships/tags" Target="../tags/tag474.xml"/><Relationship Id="rId168" Type="http://schemas.openxmlformats.org/officeDocument/2006/relationships/tags" Target="../tags/tag495.xml"/><Relationship Id="rId8" Type="http://schemas.openxmlformats.org/officeDocument/2006/relationships/tags" Target="../tags/tag335.xml"/><Relationship Id="rId51" Type="http://schemas.openxmlformats.org/officeDocument/2006/relationships/tags" Target="../tags/tag378.xml"/><Relationship Id="rId72" Type="http://schemas.openxmlformats.org/officeDocument/2006/relationships/tags" Target="../tags/tag399.xml"/><Relationship Id="rId93" Type="http://schemas.openxmlformats.org/officeDocument/2006/relationships/tags" Target="../tags/tag420.xml"/><Relationship Id="rId98" Type="http://schemas.openxmlformats.org/officeDocument/2006/relationships/tags" Target="../tags/tag425.xml"/><Relationship Id="rId121" Type="http://schemas.openxmlformats.org/officeDocument/2006/relationships/tags" Target="../tags/tag448.xml"/><Relationship Id="rId142" Type="http://schemas.openxmlformats.org/officeDocument/2006/relationships/tags" Target="../tags/tag469.xml"/><Relationship Id="rId163" Type="http://schemas.openxmlformats.org/officeDocument/2006/relationships/tags" Target="../tags/tag490.xml"/><Relationship Id="rId3" Type="http://schemas.openxmlformats.org/officeDocument/2006/relationships/tags" Target="../tags/tag330.xml"/><Relationship Id="rId25" Type="http://schemas.openxmlformats.org/officeDocument/2006/relationships/tags" Target="../tags/tag352.xml"/><Relationship Id="rId46" Type="http://schemas.openxmlformats.org/officeDocument/2006/relationships/tags" Target="../tags/tag373.xml"/><Relationship Id="rId67" Type="http://schemas.openxmlformats.org/officeDocument/2006/relationships/tags" Target="../tags/tag394.xml"/><Relationship Id="rId116" Type="http://schemas.openxmlformats.org/officeDocument/2006/relationships/tags" Target="../tags/tag443.xml"/><Relationship Id="rId137" Type="http://schemas.openxmlformats.org/officeDocument/2006/relationships/tags" Target="../tags/tag464.xml"/><Relationship Id="rId158" Type="http://schemas.openxmlformats.org/officeDocument/2006/relationships/tags" Target="../tags/tag485.xml"/><Relationship Id="rId20" Type="http://schemas.openxmlformats.org/officeDocument/2006/relationships/tags" Target="../tags/tag347.xml"/><Relationship Id="rId41" Type="http://schemas.openxmlformats.org/officeDocument/2006/relationships/tags" Target="../tags/tag368.xml"/><Relationship Id="rId62" Type="http://schemas.openxmlformats.org/officeDocument/2006/relationships/tags" Target="../tags/tag389.xml"/><Relationship Id="rId83" Type="http://schemas.openxmlformats.org/officeDocument/2006/relationships/tags" Target="../tags/tag410.xml"/><Relationship Id="rId88" Type="http://schemas.openxmlformats.org/officeDocument/2006/relationships/tags" Target="../tags/tag415.xml"/><Relationship Id="rId111" Type="http://schemas.openxmlformats.org/officeDocument/2006/relationships/tags" Target="../tags/tag438.xml"/><Relationship Id="rId132" Type="http://schemas.openxmlformats.org/officeDocument/2006/relationships/tags" Target="../tags/tag459.xml"/><Relationship Id="rId153" Type="http://schemas.openxmlformats.org/officeDocument/2006/relationships/tags" Target="../tags/tag480.xml"/></Relationships>
</file>

<file path=ppt/slideLayouts/_rels/slideLayout15.xml.rels><?xml version="1.0" encoding="UTF-8" standalone="yes"?>
<Relationships xmlns="http://schemas.openxmlformats.org/package/2006/relationships"><Relationship Id="rId26" Type="http://schemas.openxmlformats.org/officeDocument/2006/relationships/tags" Target="../tags/tag521.xml"/><Relationship Id="rId117" Type="http://schemas.openxmlformats.org/officeDocument/2006/relationships/tags" Target="../tags/tag612.xml"/><Relationship Id="rId21" Type="http://schemas.openxmlformats.org/officeDocument/2006/relationships/tags" Target="../tags/tag516.xml"/><Relationship Id="rId42" Type="http://schemas.openxmlformats.org/officeDocument/2006/relationships/tags" Target="../tags/tag537.xml"/><Relationship Id="rId47" Type="http://schemas.openxmlformats.org/officeDocument/2006/relationships/tags" Target="../tags/tag542.xml"/><Relationship Id="rId63" Type="http://schemas.openxmlformats.org/officeDocument/2006/relationships/tags" Target="../tags/tag558.xml"/><Relationship Id="rId68" Type="http://schemas.openxmlformats.org/officeDocument/2006/relationships/tags" Target="../tags/tag563.xml"/><Relationship Id="rId84" Type="http://schemas.openxmlformats.org/officeDocument/2006/relationships/tags" Target="../tags/tag579.xml"/><Relationship Id="rId89" Type="http://schemas.openxmlformats.org/officeDocument/2006/relationships/tags" Target="../tags/tag584.xml"/><Relationship Id="rId112" Type="http://schemas.openxmlformats.org/officeDocument/2006/relationships/tags" Target="../tags/tag607.xml"/><Relationship Id="rId133" Type="http://schemas.openxmlformats.org/officeDocument/2006/relationships/tags" Target="../tags/tag628.xml"/><Relationship Id="rId138" Type="http://schemas.openxmlformats.org/officeDocument/2006/relationships/tags" Target="../tags/tag633.xml"/><Relationship Id="rId154" Type="http://schemas.openxmlformats.org/officeDocument/2006/relationships/tags" Target="../tags/tag649.xml"/><Relationship Id="rId159" Type="http://schemas.openxmlformats.org/officeDocument/2006/relationships/tags" Target="../tags/tag654.xml"/><Relationship Id="rId170" Type="http://schemas.openxmlformats.org/officeDocument/2006/relationships/tags" Target="../tags/tag665.xml"/><Relationship Id="rId16" Type="http://schemas.openxmlformats.org/officeDocument/2006/relationships/tags" Target="../tags/tag511.xml"/><Relationship Id="rId107" Type="http://schemas.openxmlformats.org/officeDocument/2006/relationships/tags" Target="../tags/tag602.xml"/><Relationship Id="rId11" Type="http://schemas.openxmlformats.org/officeDocument/2006/relationships/tags" Target="../tags/tag506.xml"/><Relationship Id="rId32" Type="http://schemas.openxmlformats.org/officeDocument/2006/relationships/tags" Target="../tags/tag527.xml"/><Relationship Id="rId37" Type="http://schemas.openxmlformats.org/officeDocument/2006/relationships/tags" Target="../tags/tag532.xml"/><Relationship Id="rId53" Type="http://schemas.openxmlformats.org/officeDocument/2006/relationships/tags" Target="../tags/tag548.xml"/><Relationship Id="rId58" Type="http://schemas.openxmlformats.org/officeDocument/2006/relationships/tags" Target="../tags/tag553.xml"/><Relationship Id="rId74" Type="http://schemas.openxmlformats.org/officeDocument/2006/relationships/tags" Target="../tags/tag569.xml"/><Relationship Id="rId79" Type="http://schemas.openxmlformats.org/officeDocument/2006/relationships/tags" Target="../tags/tag574.xml"/><Relationship Id="rId102" Type="http://schemas.openxmlformats.org/officeDocument/2006/relationships/tags" Target="../tags/tag597.xml"/><Relationship Id="rId123" Type="http://schemas.openxmlformats.org/officeDocument/2006/relationships/tags" Target="../tags/tag618.xml"/><Relationship Id="rId128" Type="http://schemas.openxmlformats.org/officeDocument/2006/relationships/tags" Target="../tags/tag623.xml"/><Relationship Id="rId144" Type="http://schemas.openxmlformats.org/officeDocument/2006/relationships/tags" Target="../tags/tag639.xml"/><Relationship Id="rId149" Type="http://schemas.openxmlformats.org/officeDocument/2006/relationships/tags" Target="../tags/tag644.xml"/><Relationship Id="rId5" Type="http://schemas.openxmlformats.org/officeDocument/2006/relationships/tags" Target="../tags/tag500.xml"/><Relationship Id="rId90" Type="http://schemas.openxmlformats.org/officeDocument/2006/relationships/tags" Target="../tags/tag585.xml"/><Relationship Id="rId95" Type="http://schemas.openxmlformats.org/officeDocument/2006/relationships/tags" Target="../tags/tag590.xml"/><Relationship Id="rId160" Type="http://schemas.openxmlformats.org/officeDocument/2006/relationships/tags" Target="../tags/tag655.xml"/><Relationship Id="rId165" Type="http://schemas.openxmlformats.org/officeDocument/2006/relationships/tags" Target="../tags/tag660.xml"/><Relationship Id="rId22" Type="http://schemas.openxmlformats.org/officeDocument/2006/relationships/tags" Target="../tags/tag517.xml"/><Relationship Id="rId27" Type="http://schemas.openxmlformats.org/officeDocument/2006/relationships/tags" Target="../tags/tag522.xml"/><Relationship Id="rId43" Type="http://schemas.openxmlformats.org/officeDocument/2006/relationships/tags" Target="../tags/tag538.xml"/><Relationship Id="rId48" Type="http://schemas.openxmlformats.org/officeDocument/2006/relationships/tags" Target="../tags/tag543.xml"/><Relationship Id="rId64" Type="http://schemas.openxmlformats.org/officeDocument/2006/relationships/tags" Target="../tags/tag559.xml"/><Relationship Id="rId69" Type="http://schemas.openxmlformats.org/officeDocument/2006/relationships/tags" Target="../tags/tag564.xml"/><Relationship Id="rId113" Type="http://schemas.openxmlformats.org/officeDocument/2006/relationships/tags" Target="../tags/tag608.xml"/><Relationship Id="rId118" Type="http://schemas.openxmlformats.org/officeDocument/2006/relationships/tags" Target="../tags/tag613.xml"/><Relationship Id="rId134" Type="http://schemas.openxmlformats.org/officeDocument/2006/relationships/tags" Target="../tags/tag629.xml"/><Relationship Id="rId139" Type="http://schemas.openxmlformats.org/officeDocument/2006/relationships/tags" Target="../tags/tag634.xml"/><Relationship Id="rId80" Type="http://schemas.openxmlformats.org/officeDocument/2006/relationships/tags" Target="../tags/tag575.xml"/><Relationship Id="rId85" Type="http://schemas.openxmlformats.org/officeDocument/2006/relationships/tags" Target="../tags/tag580.xml"/><Relationship Id="rId150" Type="http://schemas.openxmlformats.org/officeDocument/2006/relationships/tags" Target="../tags/tag645.xml"/><Relationship Id="rId155" Type="http://schemas.openxmlformats.org/officeDocument/2006/relationships/tags" Target="../tags/tag650.xml"/><Relationship Id="rId171" Type="http://schemas.openxmlformats.org/officeDocument/2006/relationships/slideMaster" Target="../slideMasters/slideMaster2.xml"/><Relationship Id="rId12" Type="http://schemas.openxmlformats.org/officeDocument/2006/relationships/tags" Target="../tags/tag507.xml"/><Relationship Id="rId17" Type="http://schemas.openxmlformats.org/officeDocument/2006/relationships/tags" Target="../tags/tag512.xml"/><Relationship Id="rId33" Type="http://schemas.openxmlformats.org/officeDocument/2006/relationships/tags" Target="../tags/tag528.xml"/><Relationship Id="rId38" Type="http://schemas.openxmlformats.org/officeDocument/2006/relationships/tags" Target="../tags/tag533.xml"/><Relationship Id="rId59" Type="http://schemas.openxmlformats.org/officeDocument/2006/relationships/tags" Target="../tags/tag554.xml"/><Relationship Id="rId103" Type="http://schemas.openxmlformats.org/officeDocument/2006/relationships/tags" Target="../tags/tag598.xml"/><Relationship Id="rId108" Type="http://schemas.openxmlformats.org/officeDocument/2006/relationships/tags" Target="../tags/tag603.xml"/><Relationship Id="rId124" Type="http://schemas.openxmlformats.org/officeDocument/2006/relationships/tags" Target="../tags/tag619.xml"/><Relationship Id="rId129" Type="http://schemas.openxmlformats.org/officeDocument/2006/relationships/tags" Target="../tags/tag624.xml"/><Relationship Id="rId54" Type="http://schemas.openxmlformats.org/officeDocument/2006/relationships/tags" Target="../tags/tag549.xml"/><Relationship Id="rId70" Type="http://schemas.openxmlformats.org/officeDocument/2006/relationships/tags" Target="../tags/tag565.xml"/><Relationship Id="rId75" Type="http://schemas.openxmlformats.org/officeDocument/2006/relationships/tags" Target="../tags/tag570.xml"/><Relationship Id="rId91" Type="http://schemas.openxmlformats.org/officeDocument/2006/relationships/tags" Target="../tags/tag586.xml"/><Relationship Id="rId96" Type="http://schemas.openxmlformats.org/officeDocument/2006/relationships/tags" Target="../tags/tag591.xml"/><Relationship Id="rId140" Type="http://schemas.openxmlformats.org/officeDocument/2006/relationships/tags" Target="../tags/tag635.xml"/><Relationship Id="rId145" Type="http://schemas.openxmlformats.org/officeDocument/2006/relationships/tags" Target="../tags/tag640.xml"/><Relationship Id="rId161" Type="http://schemas.openxmlformats.org/officeDocument/2006/relationships/tags" Target="../tags/tag656.xml"/><Relationship Id="rId166" Type="http://schemas.openxmlformats.org/officeDocument/2006/relationships/tags" Target="../tags/tag661.xml"/><Relationship Id="rId1" Type="http://schemas.openxmlformats.org/officeDocument/2006/relationships/tags" Target="../tags/tag496.xml"/><Relationship Id="rId6" Type="http://schemas.openxmlformats.org/officeDocument/2006/relationships/tags" Target="../tags/tag501.xml"/><Relationship Id="rId15" Type="http://schemas.openxmlformats.org/officeDocument/2006/relationships/tags" Target="../tags/tag510.xml"/><Relationship Id="rId23" Type="http://schemas.openxmlformats.org/officeDocument/2006/relationships/tags" Target="../tags/tag518.xml"/><Relationship Id="rId28" Type="http://schemas.openxmlformats.org/officeDocument/2006/relationships/tags" Target="../tags/tag523.xml"/><Relationship Id="rId36" Type="http://schemas.openxmlformats.org/officeDocument/2006/relationships/tags" Target="../tags/tag531.xml"/><Relationship Id="rId49" Type="http://schemas.openxmlformats.org/officeDocument/2006/relationships/tags" Target="../tags/tag544.xml"/><Relationship Id="rId57" Type="http://schemas.openxmlformats.org/officeDocument/2006/relationships/tags" Target="../tags/tag552.xml"/><Relationship Id="rId106" Type="http://schemas.openxmlformats.org/officeDocument/2006/relationships/tags" Target="../tags/tag601.xml"/><Relationship Id="rId114" Type="http://schemas.openxmlformats.org/officeDocument/2006/relationships/tags" Target="../tags/tag609.xml"/><Relationship Id="rId119" Type="http://schemas.openxmlformats.org/officeDocument/2006/relationships/tags" Target="../tags/tag614.xml"/><Relationship Id="rId127" Type="http://schemas.openxmlformats.org/officeDocument/2006/relationships/tags" Target="../tags/tag622.xml"/><Relationship Id="rId10" Type="http://schemas.openxmlformats.org/officeDocument/2006/relationships/tags" Target="../tags/tag505.xml"/><Relationship Id="rId31" Type="http://schemas.openxmlformats.org/officeDocument/2006/relationships/tags" Target="../tags/tag526.xml"/><Relationship Id="rId44" Type="http://schemas.openxmlformats.org/officeDocument/2006/relationships/tags" Target="../tags/tag539.xml"/><Relationship Id="rId52" Type="http://schemas.openxmlformats.org/officeDocument/2006/relationships/tags" Target="../tags/tag547.xml"/><Relationship Id="rId60" Type="http://schemas.openxmlformats.org/officeDocument/2006/relationships/tags" Target="../tags/tag555.xml"/><Relationship Id="rId65" Type="http://schemas.openxmlformats.org/officeDocument/2006/relationships/tags" Target="../tags/tag560.xml"/><Relationship Id="rId73" Type="http://schemas.openxmlformats.org/officeDocument/2006/relationships/tags" Target="../tags/tag568.xml"/><Relationship Id="rId78" Type="http://schemas.openxmlformats.org/officeDocument/2006/relationships/tags" Target="../tags/tag573.xml"/><Relationship Id="rId81" Type="http://schemas.openxmlformats.org/officeDocument/2006/relationships/tags" Target="../tags/tag576.xml"/><Relationship Id="rId86" Type="http://schemas.openxmlformats.org/officeDocument/2006/relationships/tags" Target="../tags/tag581.xml"/><Relationship Id="rId94" Type="http://schemas.openxmlformats.org/officeDocument/2006/relationships/tags" Target="../tags/tag589.xml"/><Relationship Id="rId99" Type="http://schemas.openxmlformats.org/officeDocument/2006/relationships/tags" Target="../tags/tag594.xml"/><Relationship Id="rId101" Type="http://schemas.openxmlformats.org/officeDocument/2006/relationships/tags" Target="../tags/tag596.xml"/><Relationship Id="rId122" Type="http://schemas.openxmlformats.org/officeDocument/2006/relationships/tags" Target="../tags/tag617.xml"/><Relationship Id="rId130" Type="http://schemas.openxmlformats.org/officeDocument/2006/relationships/tags" Target="../tags/tag625.xml"/><Relationship Id="rId135" Type="http://schemas.openxmlformats.org/officeDocument/2006/relationships/tags" Target="../tags/tag630.xml"/><Relationship Id="rId143" Type="http://schemas.openxmlformats.org/officeDocument/2006/relationships/tags" Target="../tags/tag638.xml"/><Relationship Id="rId148" Type="http://schemas.openxmlformats.org/officeDocument/2006/relationships/tags" Target="../tags/tag643.xml"/><Relationship Id="rId151" Type="http://schemas.openxmlformats.org/officeDocument/2006/relationships/tags" Target="../tags/tag646.xml"/><Relationship Id="rId156" Type="http://schemas.openxmlformats.org/officeDocument/2006/relationships/tags" Target="../tags/tag651.xml"/><Relationship Id="rId164" Type="http://schemas.openxmlformats.org/officeDocument/2006/relationships/tags" Target="../tags/tag659.xml"/><Relationship Id="rId169" Type="http://schemas.openxmlformats.org/officeDocument/2006/relationships/tags" Target="../tags/tag664.xml"/><Relationship Id="rId4" Type="http://schemas.openxmlformats.org/officeDocument/2006/relationships/tags" Target="../tags/tag499.xml"/><Relationship Id="rId9" Type="http://schemas.openxmlformats.org/officeDocument/2006/relationships/tags" Target="../tags/tag504.xml"/><Relationship Id="rId13" Type="http://schemas.openxmlformats.org/officeDocument/2006/relationships/tags" Target="../tags/tag508.xml"/><Relationship Id="rId18" Type="http://schemas.openxmlformats.org/officeDocument/2006/relationships/tags" Target="../tags/tag513.xml"/><Relationship Id="rId39" Type="http://schemas.openxmlformats.org/officeDocument/2006/relationships/tags" Target="../tags/tag534.xml"/><Relationship Id="rId109" Type="http://schemas.openxmlformats.org/officeDocument/2006/relationships/tags" Target="../tags/tag604.xml"/><Relationship Id="rId34" Type="http://schemas.openxmlformats.org/officeDocument/2006/relationships/tags" Target="../tags/tag529.xml"/><Relationship Id="rId50" Type="http://schemas.openxmlformats.org/officeDocument/2006/relationships/tags" Target="../tags/tag545.xml"/><Relationship Id="rId55" Type="http://schemas.openxmlformats.org/officeDocument/2006/relationships/tags" Target="../tags/tag550.xml"/><Relationship Id="rId76" Type="http://schemas.openxmlformats.org/officeDocument/2006/relationships/tags" Target="../tags/tag571.xml"/><Relationship Id="rId97" Type="http://schemas.openxmlformats.org/officeDocument/2006/relationships/tags" Target="../tags/tag592.xml"/><Relationship Id="rId104" Type="http://schemas.openxmlformats.org/officeDocument/2006/relationships/tags" Target="../tags/tag599.xml"/><Relationship Id="rId120" Type="http://schemas.openxmlformats.org/officeDocument/2006/relationships/tags" Target="../tags/tag615.xml"/><Relationship Id="rId125" Type="http://schemas.openxmlformats.org/officeDocument/2006/relationships/tags" Target="../tags/tag620.xml"/><Relationship Id="rId141" Type="http://schemas.openxmlformats.org/officeDocument/2006/relationships/tags" Target="../tags/tag636.xml"/><Relationship Id="rId146" Type="http://schemas.openxmlformats.org/officeDocument/2006/relationships/tags" Target="../tags/tag641.xml"/><Relationship Id="rId167" Type="http://schemas.openxmlformats.org/officeDocument/2006/relationships/tags" Target="../tags/tag662.xml"/><Relationship Id="rId7" Type="http://schemas.openxmlformats.org/officeDocument/2006/relationships/tags" Target="../tags/tag502.xml"/><Relationship Id="rId71" Type="http://schemas.openxmlformats.org/officeDocument/2006/relationships/tags" Target="../tags/tag566.xml"/><Relationship Id="rId92" Type="http://schemas.openxmlformats.org/officeDocument/2006/relationships/tags" Target="../tags/tag587.xml"/><Relationship Id="rId162" Type="http://schemas.openxmlformats.org/officeDocument/2006/relationships/tags" Target="../tags/tag657.xml"/><Relationship Id="rId2" Type="http://schemas.openxmlformats.org/officeDocument/2006/relationships/tags" Target="../tags/tag497.xml"/><Relationship Id="rId29" Type="http://schemas.openxmlformats.org/officeDocument/2006/relationships/tags" Target="../tags/tag524.xml"/><Relationship Id="rId24" Type="http://schemas.openxmlformats.org/officeDocument/2006/relationships/tags" Target="../tags/tag519.xml"/><Relationship Id="rId40" Type="http://schemas.openxmlformats.org/officeDocument/2006/relationships/tags" Target="../tags/tag535.xml"/><Relationship Id="rId45" Type="http://schemas.openxmlformats.org/officeDocument/2006/relationships/tags" Target="../tags/tag540.xml"/><Relationship Id="rId66" Type="http://schemas.openxmlformats.org/officeDocument/2006/relationships/tags" Target="../tags/tag561.xml"/><Relationship Id="rId87" Type="http://schemas.openxmlformats.org/officeDocument/2006/relationships/tags" Target="../tags/tag582.xml"/><Relationship Id="rId110" Type="http://schemas.openxmlformats.org/officeDocument/2006/relationships/tags" Target="../tags/tag605.xml"/><Relationship Id="rId115" Type="http://schemas.openxmlformats.org/officeDocument/2006/relationships/tags" Target="../tags/tag610.xml"/><Relationship Id="rId131" Type="http://schemas.openxmlformats.org/officeDocument/2006/relationships/tags" Target="../tags/tag626.xml"/><Relationship Id="rId136" Type="http://schemas.openxmlformats.org/officeDocument/2006/relationships/tags" Target="../tags/tag631.xml"/><Relationship Id="rId157" Type="http://schemas.openxmlformats.org/officeDocument/2006/relationships/tags" Target="../tags/tag652.xml"/><Relationship Id="rId61" Type="http://schemas.openxmlformats.org/officeDocument/2006/relationships/tags" Target="../tags/tag556.xml"/><Relationship Id="rId82" Type="http://schemas.openxmlformats.org/officeDocument/2006/relationships/tags" Target="../tags/tag577.xml"/><Relationship Id="rId152" Type="http://schemas.openxmlformats.org/officeDocument/2006/relationships/tags" Target="../tags/tag647.xml"/><Relationship Id="rId19" Type="http://schemas.openxmlformats.org/officeDocument/2006/relationships/tags" Target="../tags/tag514.xml"/><Relationship Id="rId14" Type="http://schemas.openxmlformats.org/officeDocument/2006/relationships/tags" Target="../tags/tag509.xml"/><Relationship Id="rId30" Type="http://schemas.openxmlformats.org/officeDocument/2006/relationships/tags" Target="../tags/tag525.xml"/><Relationship Id="rId35" Type="http://schemas.openxmlformats.org/officeDocument/2006/relationships/tags" Target="../tags/tag530.xml"/><Relationship Id="rId56" Type="http://schemas.openxmlformats.org/officeDocument/2006/relationships/tags" Target="../tags/tag551.xml"/><Relationship Id="rId77" Type="http://schemas.openxmlformats.org/officeDocument/2006/relationships/tags" Target="../tags/tag572.xml"/><Relationship Id="rId100" Type="http://schemas.openxmlformats.org/officeDocument/2006/relationships/tags" Target="../tags/tag595.xml"/><Relationship Id="rId105" Type="http://schemas.openxmlformats.org/officeDocument/2006/relationships/tags" Target="../tags/tag600.xml"/><Relationship Id="rId126" Type="http://schemas.openxmlformats.org/officeDocument/2006/relationships/tags" Target="../tags/tag621.xml"/><Relationship Id="rId147" Type="http://schemas.openxmlformats.org/officeDocument/2006/relationships/tags" Target="../tags/tag642.xml"/><Relationship Id="rId168" Type="http://schemas.openxmlformats.org/officeDocument/2006/relationships/tags" Target="../tags/tag663.xml"/><Relationship Id="rId8" Type="http://schemas.openxmlformats.org/officeDocument/2006/relationships/tags" Target="../tags/tag503.xml"/><Relationship Id="rId51" Type="http://schemas.openxmlformats.org/officeDocument/2006/relationships/tags" Target="../tags/tag546.xml"/><Relationship Id="rId72" Type="http://schemas.openxmlformats.org/officeDocument/2006/relationships/tags" Target="../tags/tag567.xml"/><Relationship Id="rId93" Type="http://schemas.openxmlformats.org/officeDocument/2006/relationships/tags" Target="../tags/tag588.xml"/><Relationship Id="rId98" Type="http://schemas.openxmlformats.org/officeDocument/2006/relationships/tags" Target="../tags/tag593.xml"/><Relationship Id="rId121" Type="http://schemas.openxmlformats.org/officeDocument/2006/relationships/tags" Target="../tags/tag616.xml"/><Relationship Id="rId142" Type="http://schemas.openxmlformats.org/officeDocument/2006/relationships/tags" Target="../tags/tag637.xml"/><Relationship Id="rId163" Type="http://schemas.openxmlformats.org/officeDocument/2006/relationships/tags" Target="../tags/tag658.xml"/><Relationship Id="rId3" Type="http://schemas.openxmlformats.org/officeDocument/2006/relationships/tags" Target="../tags/tag498.xml"/><Relationship Id="rId25" Type="http://schemas.openxmlformats.org/officeDocument/2006/relationships/tags" Target="../tags/tag520.xml"/><Relationship Id="rId46" Type="http://schemas.openxmlformats.org/officeDocument/2006/relationships/tags" Target="../tags/tag541.xml"/><Relationship Id="rId67" Type="http://schemas.openxmlformats.org/officeDocument/2006/relationships/tags" Target="../tags/tag562.xml"/><Relationship Id="rId116" Type="http://schemas.openxmlformats.org/officeDocument/2006/relationships/tags" Target="../tags/tag611.xml"/><Relationship Id="rId137" Type="http://schemas.openxmlformats.org/officeDocument/2006/relationships/tags" Target="../tags/tag632.xml"/><Relationship Id="rId158" Type="http://schemas.openxmlformats.org/officeDocument/2006/relationships/tags" Target="../tags/tag653.xml"/><Relationship Id="rId20" Type="http://schemas.openxmlformats.org/officeDocument/2006/relationships/tags" Target="../tags/tag515.xml"/><Relationship Id="rId41" Type="http://schemas.openxmlformats.org/officeDocument/2006/relationships/tags" Target="../tags/tag536.xml"/><Relationship Id="rId62" Type="http://schemas.openxmlformats.org/officeDocument/2006/relationships/tags" Target="../tags/tag557.xml"/><Relationship Id="rId83" Type="http://schemas.openxmlformats.org/officeDocument/2006/relationships/tags" Target="../tags/tag578.xml"/><Relationship Id="rId88" Type="http://schemas.openxmlformats.org/officeDocument/2006/relationships/tags" Target="../tags/tag583.xml"/><Relationship Id="rId111" Type="http://schemas.openxmlformats.org/officeDocument/2006/relationships/tags" Target="../tags/tag606.xml"/><Relationship Id="rId132" Type="http://schemas.openxmlformats.org/officeDocument/2006/relationships/tags" Target="../tags/tag627.xml"/><Relationship Id="rId153" Type="http://schemas.openxmlformats.org/officeDocument/2006/relationships/tags" Target="../tags/tag648.xml"/></Relationships>
</file>

<file path=ppt/slideLayouts/_rels/slideLayout16.xml.rels><?xml version="1.0" encoding="UTF-8" standalone="yes"?>
<Relationships xmlns="http://schemas.openxmlformats.org/package/2006/relationships"><Relationship Id="rId26" Type="http://schemas.openxmlformats.org/officeDocument/2006/relationships/tags" Target="../tags/tag691.xml"/><Relationship Id="rId117" Type="http://schemas.openxmlformats.org/officeDocument/2006/relationships/tags" Target="../tags/tag782.xml"/><Relationship Id="rId21" Type="http://schemas.openxmlformats.org/officeDocument/2006/relationships/tags" Target="../tags/tag686.xml"/><Relationship Id="rId42" Type="http://schemas.openxmlformats.org/officeDocument/2006/relationships/tags" Target="../tags/tag707.xml"/><Relationship Id="rId47" Type="http://schemas.openxmlformats.org/officeDocument/2006/relationships/tags" Target="../tags/tag712.xml"/><Relationship Id="rId63" Type="http://schemas.openxmlformats.org/officeDocument/2006/relationships/tags" Target="../tags/tag728.xml"/><Relationship Id="rId68" Type="http://schemas.openxmlformats.org/officeDocument/2006/relationships/tags" Target="../tags/tag733.xml"/><Relationship Id="rId84" Type="http://schemas.openxmlformats.org/officeDocument/2006/relationships/tags" Target="../tags/tag749.xml"/><Relationship Id="rId89" Type="http://schemas.openxmlformats.org/officeDocument/2006/relationships/tags" Target="../tags/tag754.xml"/><Relationship Id="rId112" Type="http://schemas.openxmlformats.org/officeDocument/2006/relationships/tags" Target="../tags/tag777.xml"/><Relationship Id="rId133" Type="http://schemas.openxmlformats.org/officeDocument/2006/relationships/tags" Target="../tags/tag798.xml"/><Relationship Id="rId138" Type="http://schemas.openxmlformats.org/officeDocument/2006/relationships/tags" Target="../tags/tag803.xml"/><Relationship Id="rId154" Type="http://schemas.openxmlformats.org/officeDocument/2006/relationships/tags" Target="../tags/tag819.xml"/><Relationship Id="rId159" Type="http://schemas.openxmlformats.org/officeDocument/2006/relationships/tags" Target="../tags/tag824.xml"/><Relationship Id="rId170" Type="http://schemas.openxmlformats.org/officeDocument/2006/relationships/tags" Target="../tags/tag835.xml"/><Relationship Id="rId16" Type="http://schemas.openxmlformats.org/officeDocument/2006/relationships/tags" Target="../tags/tag681.xml"/><Relationship Id="rId107" Type="http://schemas.openxmlformats.org/officeDocument/2006/relationships/tags" Target="../tags/tag772.xml"/><Relationship Id="rId11" Type="http://schemas.openxmlformats.org/officeDocument/2006/relationships/tags" Target="../tags/tag676.xml"/><Relationship Id="rId32" Type="http://schemas.openxmlformats.org/officeDocument/2006/relationships/tags" Target="../tags/tag697.xml"/><Relationship Id="rId37" Type="http://schemas.openxmlformats.org/officeDocument/2006/relationships/tags" Target="../tags/tag702.xml"/><Relationship Id="rId53" Type="http://schemas.openxmlformats.org/officeDocument/2006/relationships/tags" Target="../tags/tag718.xml"/><Relationship Id="rId58" Type="http://schemas.openxmlformats.org/officeDocument/2006/relationships/tags" Target="../tags/tag723.xml"/><Relationship Id="rId74" Type="http://schemas.openxmlformats.org/officeDocument/2006/relationships/tags" Target="../tags/tag739.xml"/><Relationship Id="rId79" Type="http://schemas.openxmlformats.org/officeDocument/2006/relationships/tags" Target="../tags/tag744.xml"/><Relationship Id="rId102" Type="http://schemas.openxmlformats.org/officeDocument/2006/relationships/tags" Target="../tags/tag767.xml"/><Relationship Id="rId123" Type="http://schemas.openxmlformats.org/officeDocument/2006/relationships/tags" Target="../tags/tag788.xml"/><Relationship Id="rId128" Type="http://schemas.openxmlformats.org/officeDocument/2006/relationships/tags" Target="../tags/tag793.xml"/><Relationship Id="rId144" Type="http://schemas.openxmlformats.org/officeDocument/2006/relationships/tags" Target="../tags/tag809.xml"/><Relationship Id="rId149" Type="http://schemas.openxmlformats.org/officeDocument/2006/relationships/tags" Target="../tags/tag814.xml"/><Relationship Id="rId5" Type="http://schemas.openxmlformats.org/officeDocument/2006/relationships/tags" Target="../tags/tag670.xml"/><Relationship Id="rId90" Type="http://schemas.openxmlformats.org/officeDocument/2006/relationships/tags" Target="../tags/tag755.xml"/><Relationship Id="rId95" Type="http://schemas.openxmlformats.org/officeDocument/2006/relationships/tags" Target="../tags/tag760.xml"/><Relationship Id="rId160" Type="http://schemas.openxmlformats.org/officeDocument/2006/relationships/tags" Target="../tags/tag825.xml"/><Relationship Id="rId165" Type="http://schemas.openxmlformats.org/officeDocument/2006/relationships/tags" Target="../tags/tag830.xml"/><Relationship Id="rId22" Type="http://schemas.openxmlformats.org/officeDocument/2006/relationships/tags" Target="../tags/tag687.xml"/><Relationship Id="rId27" Type="http://schemas.openxmlformats.org/officeDocument/2006/relationships/tags" Target="../tags/tag692.xml"/><Relationship Id="rId43" Type="http://schemas.openxmlformats.org/officeDocument/2006/relationships/tags" Target="../tags/tag708.xml"/><Relationship Id="rId48" Type="http://schemas.openxmlformats.org/officeDocument/2006/relationships/tags" Target="../tags/tag713.xml"/><Relationship Id="rId64" Type="http://schemas.openxmlformats.org/officeDocument/2006/relationships/tags" Target="../tags/tag729.xml"/><Relationship Id="rId69" Type="http://schemas.openxmlformats.org/officeDocument/2006/relationships/tags" Target="../tags/tag734.xml"/><Relationship Id="rId113" Type="http://schemas.openxmlformats.org/officeDocument/2006/relationships/tags" Target="../tags/tag778.xml"/><Relationship Id="rId118" Type="http://schemas.openxmlformats.org/officeDocument/2006/relationships/tags" Target="../tags/tag783.xml"/><Relationship Id="rId134" Type="http://schemas.openxmlformats.org/officeDocument/2006/relationships/tags" Target="../tags/tag799.xml"/><Relationship Id="rId139" Type="http://schemas.openxmlformats.org/officeDocument/2006/relationships/tags" Target="../tags/tag804.xml"/><Relationship Id="rId80" Type="http://schemas.openxmlformats.org/officeDocument/2006/relationships/tags" Target="../tags/tag745.xml"/><Relationship Id="rId85" Type="http://schemas.openxmlformats.org/officeDocument/2006/relationships/tags" Target="../tags/tag750.xml"/><Relationship Id="rId150" Type="http://schemas.openxmlformats.org/officeDocument/2006/relationships/tags" Target="../tags/tag815.xml"/><Relationship Id="rId155" Type="http://schemas.openxmlformats.org/officeDocument/2006/relationships/tags" Target="../tags/tag820.xml"/><Relationship Id="rId171" Type="http://schemas.openxmlformats.org/officeDocument/2006/relationships/tags" Target="../tags/tag836.xml"/><Relationship Id="rId12" Type="http://schemas.openxmlformats.org/officeDocument/2006/relationships/tags" Target="../tags/tag677.xml"/><Relationship Id="rId17" Type="http://schemas.openxmlformats.org/officeDocument/2006/relationships/tags" Target="../tags/tag682.xml"/><Relationship Id="rId33" Type="http://schemas.openxmlformats.org/officeDocument/2006/relationships/tags" Target="../tags/tag698.xml"/><Relationship Id="rId38" Type="http://schemas.openxmlformats.org/officeDocument/2006/relationships/tags" Target="../tags/tag703.xml"/><Relationship Id="rId59" Type="http://schemas.openxmlformats.org/officeDocument/2006/relationships/tags" Target="../tags/tag724.xml"/><Relationship Id="rId103" Type="http://schemas.openxmlformats.org/officeDocument/2006/relationships/tags" Target="../tags/tag768.xml"/><Relationship Id="rId108" Type="http://schemas.openxmlformats.org/officeDocument/2006/relationships/tags" Target="../tags/tag773.xml"/><Relationship Id="rId124" Type="http://schemas.openxmlformats.org/officeDocument/2006/relationships/tags" Target="../tags/tag789.xml"/><Relationship Id="rId129" Type="http://schemas.openxmlformats.org/officeDocument/2006/relationships/tags" Target="../tags/tag794.xml"/><Relationship Id="rId54" Type="http://schemas.openxmlformats.org/officeDocument/2006/relationships/tags" Target="../tags/tag719.xml"/><Relationship Id="rId70" Type="http://schemas.openxmlformats.org/officeDocument/2006/relationships/tags" Target="../tags/tag735.xml"/><Relationship Id="rId75" Type="http://schemas.openxmlformats.org/officeDocument/2006/relationships/tags" Target="../tags/tag740.xml"/><Relationship Id="rId91" Type="http://schemas.openxmlformats.org/officeDocument/2006/relationships/tags" Target="../tags/tag756.xml"/><Relationship Id="rId96" Type="http://schemas.openxmlformats.org/officeDocument/2006/relationships/tags" Target="../tags/tag761.xml"/><Relationship Id="rId140" Type="http://schemas.openxmlformats.org/officeDocument/2006/relationships/tags" Target="../tags/tag805.xml"/><Relationship Id="rId145" Type="http://schemas.openxmlformats.org/officeDocument/2006/relationships/tags" Target="../tags/tag810.xml"/><Relationship Id="rId161" Type="http://schemas.openxmlformats.org/officeDocument/2006/relationships/tags" Target="../tags/tag826.xml"/><Relationship Id="rId166" Type="http://schemas.openxmlformats.org/officeDocument/2006/relationships/tags" Target="../tags/tag831.xml"/><Relationship Id="rId1" Type="http://schemas.openxmlformats.org/officeDocument/2006/relationships/tags" Target="../tags/tag666.xml"/><Relationship Id="rId6" Type="http://schemas.openxmlformats.org/officeDocument/2006/relationships/tags" Target="../tags/tag671.xml"/><Relationship Id="rId15" Type="http://schemas.openxmlformats.org/officeDocument/2006/relationships/tags" Target="../tags/tag680.xml"/><Relationship Id="rId23" Type="http://schemas.openxmlformats.org/officeDocument/2006/relationships/tags" Target="../tags/tag688.xml"/><Relationship Id="rId28" Type="http://schemas.openxmlformats.org/officeDocument/2006/relationships/tags" Target="../tags/tag693.xml"/><Relationship Id="rId36" Type="http://schemas.openxmlformats.org/officeDocument/2006/relationships/tags" Target="../tags/tag701.xml"/><Relationship Id="rId49" Type="http://schemas.openxmlformats.org/officeDocument/2006/relationships/tags" Target="../tags/tag714.xml"/><Relationship Id="rId57" Type="http://schemas.openxmlformats.org/officeDocument/2006/relationships/tags" Target="../tags/tag722.xml"/><Relationship Id="rId106" Type="http://schemas.openxmlformats.org/officeDocument/2006/relationships/tags" Target="../tags/tag771.xml"/><Relationship Id="rId114" Type="http://schemas.openxmlformats.org/officeDocument/2006/relationships/tags" Target="../tags/tag779.xml"/><Relationship Id="rId119" Type="http://schemas.openxmlformats.org/officeDocument/2006/relationships/tags" Target="../tags/tag784.xml"/><Relationship Id="rId127" Type="http://schemas.openxmlformats.org/officeDocument/2006/relationships/tags" Target="../tags/tag792.xml"/><Relationship Id="rId10" Type="http://schemas.openxmlformats.org/officeDocument/2006/relationships/tags" Target="../tags/tag675.xml"/><Relationship Id="rId31" Type="http://schemas.openxmlformats.org/officeDocument/2006/relationships/tags" Target="../tags/tag696.xml"/><Relationship Id="rId44" Type="http://schemas.openxmlformats.org/officeDocument/2006/relationships/tags" Target="../tags/tag709.xml"/><Relationship Id="rId52" Type="http://schemas.openxmlformats.org/officeDocument/2006/relationships/tags" Target="../tags/tag717.xml"/><Relationship Id="rId60" Type="http://schemas.openxmlformats.org/officeDocument/2006/relationships/tags" Target="../tags/tag725.xml"/><Relationship Id="rId65" Type="http://schemas.openxmlformats.org/officeDocument/2006/relationships/tags" Target="../tags/tag730.xml"/><Relationship Id="rId73" Type="http://schemas.openxmlformats.org/officeDocument/2006/relationships/tags" Target="../tags/tag738.xml"/><Relationship Id="rId78" Type="http://schemas.openxmlformats.org/officeDocument/2006/relationships/tags" Target="../tags/tag743.xml"/><Relationship Id="rId81" Type="http://schemas.openxmlformats.org/officeDocument/2006/relationships/tags" Target="../tags/tag746.xml"/><Relationship Id="rId86" Type="http://schemas.openxmlformats.org/officeDocument/2006/relationships/tags" Target="../tags/tag751.xml"/><Relationship Id="rId94" Type="http://schemas.openxmlformats.org/officeDocument/2006/relationships/tags" Target="../tags/tag759.xml"/><Relationship Id="rId99" Type="http://schemas.openxmlformats.org/officeDocument/2006/relationships/tags" Target="../tags/tag764.xml"/><Relationship Id="rId101" Type="http://schemas.openxmlformats.org/officeDocument/2006/relationships/tags" Target="../tags/tag766.xml"/><Relationship Id="rId122" Type="http://schemas.openxmlformats.org/officeDocument/2006/relationships/tags" Target="../tags/tag787.xml"/><Relationship Id="rId130" Type="http://schemas.openxmlformats.org/officeDocument/2006/relationships/tags" Target="../tags/tag795.xml"/><Relationship Id="rId135" Type="http://schemas.openxmlformats.org/officeDocument/2006/relationships/tags" Target="../tags/tag800.xml"/><Relationship Id="rId143" Type="http://schemas.openxmlformats.org/officeDocument/2006/relationships/tags" Target="../tags/tag808.xml"/><Relationship Id="rId148" Type="http://schemas.openxmlformats.org/officeDocument/2006/relationships/tags" Target="../tags/tag813.xml"/><Relationship Id="rId151" Type="http://schemas.openxmlformats.org/officeDocument/2006/relationships/tags" Target="../tags/tag816.xml"/><Relationship Id="rId156" Type="http://schemas.openxmlformats.org/officeDocument/2006/relationships/tags" Target="../tags/tag821.xml"/><Relationship Id="rId164" Type="http://schemas.openxmlformats.org/officeDocument/2006/relationships/tags" Target="../tags/tag829.xml"/><Relationship Id="rId169" Type="http://schemas.openxmlformats.org/officeDocument/2006/relationships/tags" Target="../tags/tag834.xml"/><Relationship Id="rId4" Type="http://schemas.openxmlformats.org/officeDocument/2006/relationships/tags" Target="../tags/tag669.xml"/><Relationship Id="rId9" Type="http://schemas.openxmlformats.org/officeDocument/2006/relationships/tags" Target="../tags/tag674.xml"/><Relationship Id="rId172" Type="http://schemas.openxmlformats.org/officeDocument/2006/relationships/tags" Target="../tags/tag837.xml"/><Relationship Id="rId13" Type="http://schemas.openxmlformats.org/officeDocument/2006/relationships/tags" Target="../tags/tag678.xml"/><Relationship Id="rId18" Type="http://schemas.openxmlformats.org/officeDocument/2006/relationships/tags" Target="../tags/tag683.xml"/><Relationship Id="rId39" Type="http://schemas.openxmlformats.org/officeDocument/2006/relationships/tags" Target="../tags/tag704.xml"/><Relationship Id="rId109" Type="http://schemas.openxmlformats.org/officeDocument/2006/relationships/tags" Target="../tags/tag774.xml"/><Relationship Id="rId34" Type="http://schemas.openxmlformats.org/officeDocument/2006/relationships/tags" Target="../tags/tag699.xml"/><Relationship Id="rId50" Type="http://schemas.openxmlformats.org/officeDocument/2006/relationships/tags" Target="../tags/tag715.xml"/><Relationship Id="rId55" Type="http://schemas.openxmlformats.org/officeDocument/2006/relationships/tags" Target="../tags/tag720.xml"/><Relationship Id="rId76" Type="http://schemas.openxmlformats.org/officeDocument/2006/relationships/tags" Target="../tags/tag741.xml"/><Relationship Id="rId97" Type="http://schemas.openxmlformats.org/officeDocument/2006/relationships/tags" Target="../tags/tag762.xml"/><Relationship Id="rId104" Type="http://schemas.openxmlformats.org/officeDocument/2006/relationships/tags" Target="../tags/tag769.xml"/><Relationship Id="rId120" Type="http://schemas.openxmlformats.org/officeDocument/2006/relationships/tags" Target="../tags/tag785.xml"/><Relationship Id="rId125" Type="http://schemas.openxmlformats.org/officeDocument/2006/relationships/tags" Target="../tags/tag790.xml"/><Relationship Id="rId141" Type="http://schemas.openxmlformats.org/officeDocument/2006/relationships/tags" Target="../tags/tag806.xml"/><Relationship Id="rId146" Type="http://schemas.openxmlformats.org/officeDocument/2006/relationships/tags" Target="../tags/tag811.xml"/><Relationship Id="rId167" Type="http://schemas.openxmlformats.org/officeDocument/2006/relationships/tags" Target="../tags/tag832.xml"/><Relationship Id="rId7" Type="http://schemas.openxmlformats.org/officeDocument/2006/relationships/tags" Target="../tags/tag672.xml"/><Relationship Id="rId71" Type="http://schemas.openxmlformats.org/officeDocument/2006/relationships/tags" Target="../tags/tag736.xml"/><Relationship Id="rId92" Type="http://schemas.openxmlformats.org/officeDocument/2006/relationships/tags" Target="../tags/tag757.xml"/><Relationship Id="rId162" Type="http://schemas.openxmlformats.org/officeDocument/2006/relationships/tags" Target="../tags/tag827.xml"/><Relationship Id="rId2" Type="http://schemas.openxmlformats.org/officeDocument/2006/relationships/tags" Target="../tags/tag667.xml"/><Relationship Id="rId29" Type="http://schemas.openxmlformats.org/officeDocument/2006/relationships/tags" Target="../tags/tag694.xml"/><Relationship Id="rId24" Type="http://schemas.openxmlformats.org/officeDocument/2006/relationships/tags" Target="../tags/tag689.xml"/><Relationship Id="rId40" Type="http://schemas.openxmlformats.org/officeDocument/2006/relationships/tags" Target="../tags/tag705.xml"/><Relationship Id="rId45" Type="http://schemas.openxmlformats.org/officeDocument/2006/relationships/tags" Target="../tags/tag710.xml"/><Relationship Id="rId66" Type="http://schemas.openxmlformats.org/officeDocument/2006/relationships/tags" Target="../tags/tag731.xml"/><Relationship Id="rId87" Type="http://schemas.openxmlformats.org/officeDocument/2006/relationships/tags" Target="../tags/tag752.xml"/><Relationship Id="rId110" Type="http://schemas.openxmlformats.org/officeDocument/2006/relationships/tags" Target="../tags/tag775.xml"/><Relationship Id="rId115" Type="http://schemas.openxmlformats.org/officeDocument/2006/relationships/tags" Target="../tags/tag780.xml"/><Relationship Id="rId131" Type="http://schemas.openxmlformats.org/officeDocument/2006/relationships/tags" Target="../tags/tag796.xml"/><Relationship Id="rId136" Type="http://schemas.openxmlformats.org/officeDocument/2006/relationships/tags" Target="../tags/tag801.xml"/><Relationship Id="rId157" Type="http://schemas.openxmlformats.org/officeDocument/2006/relationships/tags" Target="../tags/tag822.xml"/><Relationship Id="rId61" Type="http://schemas.openxmlformats.org/officeDocument/2006/relationships/tags" Target="../tags/tag726.xml"/><Relationship Id="rId82" Type="http://schemas.openxmlformats.org/officeDocument/2006/relationships/tags" Target="../tags/tag747.xml"/><Relationship Id="rId152" Type="http://schemas.openxmlformats.org/officeDocument/2006/relationships/tags" Target="../tags/tag817.xml"/><Relationship Id="rId173" Type="http://schemas.openxmlformats.org/officeDocument/2006/relationships/slideMaster" Target="../slideMasters/slideMaster2.xml"/><Relationship Id="rId19" Type="http://schemas.openxmlformats.org/officeDocument/2006/relationships/tags" Target="../tags/tag684.xml"/><Relationship Id="rId14" Type="http://schemas.openxmlformats.org/officeDocument/2006/relationships/tags" Target="../tags/tag679.xml"/><Relationship Id="rId30" Type="http://schemas.openxmlformats.org/officeDocument/2006/relationships/tags" Target="../tags/tag695.xml"/><Relationship Id="rId35" Type="http://schemas.openxmlformats.org/officeDocument/2006/relationships/tags" Target="../tags/tag700.xml"/><Relationship Id="rId56" Type="http://schemas.openxmlformats.org/officeDocument/2006/relationships/tags" Target="../tags/tag721.xml"/><Relationship Id="rId77" Type="http://schemas.openxmlformats.org/officeDocument/2006/relationships/tags" Target="../tags/tag742.xml"/><Relationship Id="rId100" Type="http://schemas.openxmlformats.org/officeDocument/2006/relationships/tags" Target="../tags/tag765.xml"/><Relationship Id="rId105" Type="http://schemas.openxmlformats.org/officeDocument/2006/relationships/tags" Target="../tags/tag770.xml"/><Relationship Id="rId126" Type="http://schemas.openxmlformats.org/officeDocument/2006/relationships/tags" Target="../tags/tag791.xml"/><Relationship Id="rId147" Type="http://schemas.openxmlformats.org/officeDocument/2006/relationships/tags" Target="../tags/tag812.xml"/><Relationship Id="rId168" Type="http://schemas.openxmlformats.org/officeDocument/2006/relationships/tags" Target="../tags/tag833.xml"/><Relationship Id="rId8" Type="http://schemas.openxmlformats.org/officeDocument/2006/relationships/tags" Target="../tags/tag673.xml"/><Relationship Id="rId51" Type="http://schemas.openxmlformats.org/officeDocument/2006/relationships/tags" Target="../tags/tag716.xml"/><Relationship Id="rId72" Type="http://schemas.openxmlformats.org/officeDocument/2006/relationships/tags" Target="../tags/tag737.xml"/><Relationship Id="rId93" Type="http://schemas.openxmlformats.org/officeDocument/2006/relationships/tags" Target="../tags/tag758.xml"/><Relationship Id="rId98" Type="http://schemas.openxmlformats.org/officeDocument/2006/relationships/tags" Target="../tags/tag763.xml"/><Relationship Id="rId121" Type="http://schemas.openxmlformats.org/officeDocument/2006/relationships/tags" Target="../tags/tag786.xml"/><Relationship Id="rId142" Type="http://schemas.openxmlformats.org/officeDocument/2006/relationships/tags" Target="../tags/tag807.xml"/><Relationship Id="rId163" Type="http://schemas.openxmlformats.org/officeDocument/2006/relationships/tags" Target="../tags/tag828.xml"/><Relationship Id="rId3" Type="http://schemas.openxmlformats.org/officeDocument/2006/relationships/tags" Target="../tags/tag668.xml"/><Relationship Id="rId25" Type="http://schemas.openxmlformats.org/officeDocument/2006/relationships/tags" Target="../tags/tag690.xml"/><Relationship Id="rId46" Type="http://schemas.openxmlformats.org/officeDocument/2006/relationships/tags" Target="../tags/tag711.xml"/><Relationship Id="rId67" Type="http://schemas.openxmlformats.org/officeDocument/2006/relationships/tags" Target="../tags/tag732.xml"/><Relationship Id="rId116" Type="http://schemas.openxmlformats.org/officeDocument/2006/relationships/tags" Target="../tags/tag781.xml"/><Relationship Id="rId137" Type="http://schemas.openxmlformats.org/officeDocument/2006/relationships/tags" Target="../tags/tag802.xml"/><Relationship Id="rId158" Type="http://schemas.openxmlformats.org/officeDocument/2006/relationships/tags" Target="../tags/tag823.xml"/><Relationship Id="rId20" Type="http://schemas.openxmlformats.org/officeDocument/2006/relationships/tags" Target="../tags/tag685.xml"/><Relationship Id="rId41" Type="http://schemas.openxmlformats.org/officeDocument/2006/relationships/tags" Target="../tags/tag706.xml"/><Relationship Id="rId62" Type="http://schemas.openxmlformats.org/officeDocument/2006/relationships/tags" Target="../tags/tag727.xml"/><Relationship Id="rId83" Type="http://schemas.openxmlformats.org/officeDocument/2006/relationships/tags" Target="../tags/tag748.xml"/><Relationship Id="rId88" Type="http://schemas.openxmlformats.org/officeDocument/2006/relationships/tags" Target="../tags/tag753.xml"/><Relationship Id="rId111" Type="http://schemas.openxmlformats.org/officeDocument/2006/relationships/tags" Target="../tags/tag776.xml"/><Relationship Id="rId132" Type="http://schemas.openxmlformats.org/officeDocument/2006/relationships/tags" Target="../tags/tag797.xml"/><Relationship Id="rId153" Type="http://schemas.openxmlformats.org/officeDocument/2006/relationships/tags" Target="../tags/tag818.xml"/></Relationships>
</file>

<file path=ppt/slideLayouts/_rels/slideLayout17.xml.rels><?xml version="1.0" encoding="UTF-8" standalone="yes"?>
<Relationships xmlns="http://schemas.openxmlformats.org/package/2006/relationships"><Relationship Id="rId26" Type="http://schemas.openxmlformats.org/officeDocument/2006/relationships/tags" Target="../tags/tag863.xml"/><Relationship Id="rId117" Type="http://schemas.openxmlformats.org/officeDocument/2006/relationships/tags" Target="../tags/tag954.xml"/><Relationship Id="rId21" Type="http://schemas.openxmlformats.org/officeDocument/2006/relationships/tags" Target="../tags/tag858.xml"/><Relationship Id="rId42" Type="http://schemas.openxmlformats.org/officeDocument/2006/relationships/tags" Target="../tags/tag879.xml"/><Relationship Id="rId47" Type="http://schemas.openxmlformats.org/officeDocument/2006/relationships/tags" Target="../tags/tag884.xml"/><Relationship Id="rId63" Type="http://schemas.openxmlformats.org/officeDocument/2006/relationships/tags" Target="../tags/tag900.xml"/><Relationship Id="rId68" Type="http://schemas.openxmlformats.org/officeDocument/2006/relationships/tags" Target="../tags/tag905.xml"/><Relationship Id="rId84" Type="http://schemas.openxmlformats.org/officeDocument/2006/relationships/tags" Target="../tags/tag921.xml"/><Relationship Id="rId89" Type="http://schemas.openxmlformats.org/officeDocument/2006/relationships/tags" Target="../tags/tag926.xml"/><Relationship Id="rId112" Type="http://schemas.openxmlformats.org/officeDocument/2006/relationships/tags" Target="../tags/tag949.xml"/><Relationship Id="rId133" Type="http://schemas.openxmlformats.org/officeDocument/2006/relationships/tags" Target="../tags/tag970.xml"/><Relationship Id="rId138" Type="http://schemas.openxmlformats.org/officeDocument/2006/relationships/tags" Target="../tags/tag975.xml"/><Relationship Id="rId154" Type="http://schemas.openxmlformats.org/officeDocument/2006/relationships/tags" Target="../tags/tag991.xml"/><Relationship Id="rId159" Type="http://schemas.openxmlformats.org/officeDocument/2006/relationships/tags" Target="../tags/tag996.xml"/><Relationship Id="rId16" Type="http://schemas.openxmlformats.org/officeDocument/2006/relationships/tags" Target="../tags/tag853.xml"/><Relationship Id="rId107" Type="http://schemas.openxmlformats.org/officeDocument/2006/relationships/tags" Target="../tags/tag944.xml"/><Relationship Id="rId11" Type="http://schemas.openxmlformats.org/officeDocument/2006/relationships/tags" Target="../tags/tag848.xml"/><Relationship Id="rId32" Type="http://schemas.openxmlformats.org/officeDocument/2006/relationships/tags" Target="../tags/tag869.xml"/><Relationship Id="rId37" Type="http://schemas.openxmlformats.org/officeDocument/2006/relationships/tags" Target="../tags/tag874.xml"/><Relationship Id="rId53" Type="http://schemas.openxmlformats.org/officeDocument/2006/relationships/tags" Target="../tags/tag890.xml"/><Relationship Id="rId58" Type="http://schemas.openxmlformats.org/officeDocument/2006/relationships/tags" Target="../tags/tag895.xml"/><Relationship Id="rId74" Type="http://schemas.openxmlformats.org/officeDocument/2006/relationships/tags" Target="../tags/tag911.xml"/><Relationship Id="rId79" Type="http://schemas.openxmlformats.org/officeDocument/2006/relationships/tags" Target="../tags/tag916.xml"/><Relationship Id="rId102" Type="http://schemas.openxmlformats.org/officeDocument/2006/relationships/tags" Target="../tags/tag939.xml"/><Relationship Id="rId123" Type="http://schemas.openxmlformats.org/officeDocument/2006/relationships/tags" Target="../tags/tag960.xml"/><Relationship Id="rId128" Type="http://schemas.openxmlformats.org/officeDocument/2006/relationships/tags" Target="../tags/tag965.xml"/><Relationship Id="rId144" Type="http://schemas.openxmlformats.org/officeDocument/2006/relationships/tags" Target="../tags/tag981.xml"/><Relationship Id="rId149" Type="http://schemas.openxmlformats.org/officeDocument/2006/relationships/tags" Target="../tags/tag986.xml"/><Relationship Id="rId5" Type="http://schemas.openxmlformats.org/officeDocument/2006/relationships/tags" Target="../tags/tag842.xml"/><Relationship Id="rId90" Type="http://schemas.openxmlformats.org/officeDocument/2006/relationships/tags" Target="../tags/tag927.xml"/><Relationship Id="rId95" Type="http://schemas.openxmlformats.org/officeDocument/2006/relationships/tags" Target="../tags/tag932.xml"/><Relationship Id="rId160" Type="http://schemas.openxmlformats.org/officeDocument/2006/relationships/tags" Target="../tags/tag997.xml"/><Relationship Id="rId22" Type="http://schemas.openxmlformats.org/officeDocument/2006/relationships/tags" Target="../tags/tag859.xml"/><Relationship Id="rId27" Type="http://schemas.openxmlformats.org/officeDocument/2006/relationships/tags" Target="../tags/tag864.xml"/><Relationship Id="rId43" Type="http://schemas.openxmlformats.org/officeDocument/2006/relationships/tags" Target="../tags/tag880.xml"/><Relationship Id="rId48" Type="http://schemas.openxmlformats.org/officeDocument/2006/relationships/tags" Target="../tags/tag885.xml"/><Relationship Id="rId64" Type="http://schemas.openxmlformats.org/officeDocument/2006/relationships/tags" Target="../tags/tag901.xml"/><Relationship Id="rId69" Type="http://schemas.openxmlformats.org/officeDocument/2006/relationships/tags" Target="../tags/tag906.xml"/><Relationship Id="rId113" Type="http://schemas.openxmlformats.org/officeDocument/2006/relationships/tags" Target="../tags/tag950.xml"/><Relationship Id="rId118" Type="http://schemas.openxmlformats.org/officeDocument/2006/relationships/tags" Target="../tags/tag955.xml"/><Relationship Id="rId134" Type="http://schemas.openxmlformats.org/officeDocument/2006/relationships/tags" Target="../tags/tag971.xml"/><Relationship Id="rId139" Type="http://schemas.openxmlformats.org/officeDocument/2006/relationships/tags" Target="../tags/tag976.xml"/><Relationship Id="rId80" Type="http://schemas.openxmlformats.org/officeDocument/2006/relationships/tags" Target="../tags/tag917.xml"/><Relationship Id="rId85" Type="http://schemas.openxmlformats.org/officeDocument/2006/relationships/tags" Target="../tags/tag922.xml"/><Relationship Id="rId150" Type="http://schemas.openxmlformats.org/officeDocument/2006/relationships/tags" Target="../tags/tag987.xml"/><Relationship Id="rId155" Type="http://schemas.openxmlformats.org/officeDocument/2006/relationships/tags" Target="../tags/tag992.xml"/><Relationship Id="rId12" Type="http://schemas.openxmlformats.org/officeDocument/2006/relationships/tags" Target="../tags/tag849.xml"/><Relationship Id="rId17" Type="http://schemas.openxmlformats.org/officeDocument/2006/relationships/tags" Target="../tags/tag854.xml"/><Relationship Id="rId33" Type="http://schemas.openxmlformats.org/officeDocument/2006/relationships/tags" Target="../tags/tag870.xml"/><Relationship Id="rId38" Type="http://schemas.openxmlformats.org/officeDocument/2006/relationships/tags" Target="../tags/tag875.xml"/><Relationship Id="rId59" Type="http://schemas.openxmlformats.org/officeDocument/2006/relationships/tags" Target="../tags/tag896.xml"/><Relationship Id="rId103" Type="http://schemas.openxmlformats.org/officeDocument/2006/relationships/tags" Target="../tags/tag940.xml"/><Relationship Id="rId108" Type="http://schemas.openxmlformats.org/officeDocument/2006/relationships/tags" Target="../tags/tag945.xml"/><Relationship Id="rId124" Type="http://schemas.openxmlformats.org/officeDocument/2006/relationships/tags" Target="../tags/tag961.xml"/><Relationship Id="rId129" Type="http://schemas.openxmlformats.org/officeDocument/2006/relationships/tags" Target="../tags/tag966.xml"/><Relationship Id="rId20" Type="http://schemas.openxmlformats.org/officeDocument/2006/relationships/tags" Target="../tags/tag857.xml"/><Relationship Id="rId41" Type="http://schemas.openxmlformats.org/officeDocument/2006/relationships/tags" Target="../tags/tag878.xml"/><Relationship Id="rId54" Type="http://schemas.openxmlformats.org/officeDocument/2006/relationships/tags" Target="../tags/tag891.xml"/><Relationship Id="rId62" Type="http://schemas.openxmlformats.org/officeDocument/2006/relationships/tags" Target="../tags/tag899.xml"/><Relationship Id="rId70" Type="http://schemas.openxmlformats.org/officeDocument/2006/relationships/tags" Target="../tags/tag907.xml"/><Relationship Id="rId75" Type="http://schemas.openxmlformats.org/officeDocument/2006/relationships/tags" Target="../tags/tag912.xml"/><Relationship Id="rId83" Type="http://schemas.openxmlformats.org/officeDocument/2006/relationships/tags" Target="../tags/tag920.xml"/><Relationship Id="rId88" Type="http://schemas.openxmlformats.org/officeDocument/2006/relationships/tags" Target="../tags/tag925.xml"/><Relationship Id="rId91" Type="http://schemas.openxmlformats.org/officeDocument/2006/relationships/tags" Target="../tags/tag928.xml"/><Relationship Id="rId96" Type="http://schemas.openxmlformats.org/officeDocument/2006/relationships/tags" Target="../tags/tag933.xml"/><Relationship Id="rId111" Type="http://schemas.openxmlformats.org/officeDocument/2006/relationships/tags" Target="../tags/tag948.xml"/><Relationship Id="rId132" Type="http://schemas.openxmlformats.org/officeDocument/2006/relationships/tags" Target="../tags/tag969.xml"/><Relationship Id="rId140" Type="http://schemas.openxmlformats.org/officeDocument/2006/relationships/tags" Target="../tags/tag977.xml"/><Relationship Id="rId145" Type="http://schemas.openxmlformats.org/officeDocument/2006/relationships/tags" Target="../tags/tag982.xml"/><Relationship Id="rId153" Type="http://schemas.openxmlformats.org/officeDocument/2006/relationships/tags" Target="../tags/tag990.xml"/><Relationship Id="rId161" Type="http://schemas.openxmlformats.org/officeDocument/2006/relationships/slideMaster" Target="../slideMasters/slideMaster2.xml"/><Relationship Id="rId1" Type="http://schemas.openxmlformats.org/officeDocument/2006/relationships/tags" Target="../tags/tag838.xml"/><Relationship Id="rId6" Type="http://schemas.openxmlformats.org/officeDocument/2006/relationships/tags" Target="../tags/tag843.xml"/><Relationship Id="rId15" Type="http://schemas.openxmlformats.org/officeDocument/2006/relationships/tags" Target="../tags/tag852.xml"/><Relationship Id="rId23" Type="http://schemas.openxmlformats.org/officeDocument/2006/relationships/tags" Target="../tags/tag860.xml"/><Relationship Id="rId28" Type="http://schemas.openxmlformats.org/officeDocument/2006/relationships/tags" Target="../tags/tag865.xml"/><Relationship Id="rId36" Type="http://schemas.openxmlformats.org/officeDocument/2006/relationships/tags" Target="../tags/tag873.xml"/><Relationship Id="rId49" Type="http://schemas.openxmlformats.org/officeDocument/2006/relationships/tags" Target="../tags/tag886.xml"/><Relationship Id="rId57" Type="http://schemas.openxmlformats.org/officeDocument/2006/relationships/tags" Target="../tags/tag894.xml"/><Relationship Id="rId106" Type="http://schemas.openxmlformats.org/officeDocument/2006/relationships/tags" Target="../tags/tag943.xml"/><Relationship Id="rId114" Type="http://schemas.openxmlformats.org/officeDocument/2006/relationships/tags" Target="../tags/tag951.xml"/><Relationship Id="rId119" Type="http://schemas.openxmlformats.org/officeDocument/2006/relationships/tags" Target="../tags/tag956.xml"/><Relationship Id="rId127" Type="http://schemas.openxmlformats.org/officeDocument/2006/relationships/tags" Target="../tags/tag964.xml"/><Relationship Id="rId10" Type="http://schemas.openxmlformats.org/officeDocument/2006/relationships/tags" Target="../tags/tag847.xml"/><Relationship Id="rId31" Type="http://schemas.openxmlformats.org/officeDocument/2006/relationships/tags" Target="../tags/tag868.xml"/><Relationship Id="rId44" Type="http://schemas.openxmlformats.org/officeDocument/2006/relationships/tags" Target="../tags/tag881.xml"/><Relationship Id="rId52" Type="http://schemas.openxmlformats.org/officeDocument/2006/relationships/tags" Target="../tags/tag889.xml"/><Relationship Id="rId60" Type="http://schemas.openxmlformats.org/officeDocument/2006/relationships/tags" Target="../tags/tag897.xml"/><Relationship Id="rId65" Type="http://schemas.openxmlformats.org/officeDocument/2006/relationships/tags" Target="../tags/tag902.xml"/><Relationship Id="rId73" Type="http://schemas.openxmlformats.org/officeDocument/2006/relationships/tags" Target="../tags/tag910.xml"/><Relationship Id="rId78" Type="http://schemas.openxmlformats.org/officeDocument/2006/relationships/tags" Target="../tags/tag915.xml"/><Relationship Id="rId81" Type="http://schemas.openxmlformats.org/officeDocument/2006/relationships/tags" Target="../tags/tag918.xml"/><Relationship Id="rId86" Type="http://schemas.openxmlformats.org/officeDocument/2006/relationships/tags" Target="../tags/tag923.xml"/><Relationship Id="rId94" Type="http://schemas.openxmlformats.org/officeDocument/2006/relationships/tags" Target="../tags/tag931.xml"/><Relationship Id="rId99" Type="http://schemas.openxmlformats.org/officeDocument/2006/relationships/tags" Target="../tags/tag936.xml"/><Relationship Id="rId101" Type="http://schemas.openxmlformats.org/officeDocument/2006/relationships/tags" Target="../tags/tag938.xml"/><Relationship Id="rId122" Type="http://schemas.openxmlformats.org/officeDocument/2006/relationships/tags" Target="../tags/tag959.xml"/><Relationship Id="rId130" Type="http://schemas.openxmlformats.org/officeDocument/2006/relationships/tags" Target="../tags/tag967.xml"/><Relationship Id="rId135" Type="http://schemas.openxmlformats.org/officeDocument/2006/relationships/tags" Target="../tags/tag972.xml"/><Relationship Id="rId143" Type="http://schemas.openxmlformats.org/officeDocument/2006/relationships/tags" Target="../tags/tag980.xml"/><Relationship Id="rId148" Type="http://schemas.openxmlformats.org/officeDocument/2006/relationships/tags" Target="../tags/tag985.xml"/><Relationship Id="rId151" Type="http://schemas.openxmlformats.org/officeDocument/2006/relationships/tags" Target="../tags/tag988.xml"/><Relationship Id="rId156" Type="http://schemas.openxmlformats.org/officeDocument/2006/relationships/tags" Target="../tags/tag993.xml"/><Relationship Id="rId4" Type="http://schemas.openxmlformats.org/officeDocument/2006/relationships/tags" Target="../tags/tag841.xml"/><Relationship Id="rId9" Type="http://schemas.openxmlformats.org/officeDocument/2006/relationships/tags" Target="../tags/tag846.xml"/><Relationship Id="rId13" Type="http://schemas.openxmlformats.org/officeDocument/2006/relationships/tags" Target="../tags/tag850.xml"/><Relationship Id="rId18" Type="http://schemas.openxmlformats.org/officeDocument/2006/relationships/tags" Target="../tags/tag855.xml"/><Relationship Id="rId39" Type="http://schemas.openxmlformats.org/officeDocument/2006/relationships/tags" Target="../tags/tag876.xml"/><Relationship Id="rId109" Type="http://schemas.openxmlformats.org/officeDocument/2006/relationships/tags" Target="../tags/tag946.xml"/><Relationship Id="rId34" Type="http://schemas.openxmlformats.org/officeDocument/2006/relationships/tags" Target="../tags/tag871.xml"/><Relationship Id="rId50" Type="http://schemas.openxmlformats.org/officeDocument/2006/relationships/tags" Target="../tags/tag887.xml"/><Relationship Id="rId55" Type="http://schemas.openxmlformats.org/officeDocument/2006/relationships/tags" Target="../tags/tag892.xml"/><Relationship Id="rId76" Type="http://schemas.openxmlformats.org/officeDocument/2006/relationships/tags" Target="../tags/tag913.xml"/><Relationship Id="rId97" Type="http://schemas.openxmlformats.org/officeDocument/2006/relationships/tags" Target="../tags/tag934.xml"/><Relationship Id="rId104" Type="http://schemas.openxmlformats.org/officeDocument/2006/relationships/tags" Target="../tags/tag941.xml"/><Relationship Id="rId120" Type="http://schemas.openxmlformats.org/officeDocument/2006/relationships/tags" Target="../tags/tag957.xml"/><Relationship Id="rId125" Type="http://schemas.openxmlformats.org/officeDocument/2006/relationships/tags" Target="../tags/tag962.xml"/><Relationship Id="rId141" Type="http://schemas.openxmlformats.org/officeDocument/2006/relationships/tags" Target="../tags/tag978.xml"/><Relationship Id="rId146" Type="http://schemas.openxmlformats.org/officeDocument/2006/relationships/tags" Target="../tags/tag983.xml"/><Relationship Id="rId7" Type="http://schemas.openxmlformats.org/officeDocument/2006/relationships/tags" Target="../tags/tag844.xml"/><Relationship Id="rId71" Type="http://schemas.openxmlformats.org/officeDocument/2006/relationships/tags" Target="../tags/tag908.xml"/><Relationship Id="rId92" Type="http://schemas.openxmlformats.org/officeDocument/2006/relationships/tags" Target="../tags/tag929.xml"/><Relationship Id="rId2" Type="http://schemas.openxmlformats.org/officeDocument/2006/relationships/tags" Target="../tags/tag839.xml"/><Relationship Id="rId29" Type="http://schemas.openxmlformats.org/officeDocument/2006/relationships/tags" Target="../tags/tag866.xml"/><Relationship Id="rId24" Type="http://schemas.openxmlformats.org/officeDocument/2006/relationships/tags" Target="../tags/tag861.xml"/><Relationship Id="rId40" Type="http://schemas.openxmlformats.org/officeDocument/2006/relationships/tags" Target="../tags/tag877.xml"/><Relationship Id="rId45" Type="http://schemas.openxmlformats.org/officeDocument/2006/relationships/tags" Target="../tags/tag882.xml"/><Relationship Id="rId66" Type="http://schemas.openxmlformats.org/officeDocument/2006/relationships/tags" Target="../tags/tag903.xml"/><Relationship Id="rId87" Type="http://schemas.openxmlformats.org/officeDocument/2006/relationships/tags" Target="../tags/tag924.xml"/><Relationship Id="rId110" Type="http://schemas.openxmlformats.org/officeDocument/2006/relationships/tags" Target="../tags/tag947.xml"/><Relationship Id="rId115" Type="http://schemas.openxmlformats.org/officeDocument/2006/relationships/tags" Target="../tags/tag952.xml"/><Relationship Id="rId131" Type="http://schemas.openxmlformats.org/officeDocument/2006/relationships/tags" Target="../tags/tag968.xml"/><Relationship Id="rId136" Type="http://schemas.openxmlformats.org/officeDocument/2006/relationships/tags" Target="../tags/tag973.xml"/><Relationship Id="rId157" Type="http://schemas.openxmlformats.org/officeDocument/2006/relationships/tags" Target="../tags/tag994.xml"/><Relationship Id="rId61" Type="http://schemas.openxmlformats.org/officeDocument/2006/relationships/tags" Target="../tags/tag898.xml"/><Relationship Id="rId82" Type="http://schemas.openxmlformats.org/officeDocument/2006/relationships/tags" Target="../tags/tag919.xml"/><Relationship Id="rId152" Type="http://schemas.openxmlformats.org/officeDocument/2006/relationships/tags" Target="../tags/tag989.xml"/><Relationship Id="rId19" Type="http://schemas.openxmlformats.org/officeDocument/2006/relationships/tags" Target="../tags/tag856.xml"/><Relationship Id="rId14" Type="http://schemas.openxmlformats.org/officeDocument/2006/relationships/tags" Target="../tags/tag851.xml"/><Relationship Id="rId30" Type="http://schemas.openxmlformats.org/officeDocument/2006/relationships/tags" Target="../tags/tag867.xml"/><Relationship Id="rId35" Type="http://schemas.openxmlformats.org/officeDocument/2006/relationships/tags" Target="../tags/tag872.xml"/><Relationship Id="rId56" Type="http://schemas.openxmlformats.org/officeDocument/2006/relationships/tags" Target="../tags/tag893.xml"/><Relationship Id="rId77" Type="http://schemas.openxmlformats.org/officeDocument/2006/relationships/tags" Target="../tags/tag914.xml"/><Relationship Id="rId100" Type="http://schemas.openxmlformats.org/officeDocument/2006/relationships/tags" Target="../tags/tag937.xml"/><Relationship Id="rId105" Type="http://schemas.openxmlformats.org/officeDocument/2006/relationships/tags" Target="../tags/tag942.xml"/><Relationship Id="rId126" Type="http://schemas.openxmlformats.org/officeDocument/2006/relationships/tags" Target="../tags/tag963.xml"/><Relationship Id="rId147" Type="http://schemas.openxmlformats.org/officeDocument/2006/relationships/tags" Target="../tags/tag984.xml"/><Relationship Id="rId8" Type="http://schemas.openxmlformats.org/officeDocument/2006/relationships/tags" Target="../tags/tag845.xml"/><Relationship Id="rId51" Type="http://schemas.openxmlformats.org/officeDocument/2006/relationships/tags" Target="../tags/tag888.xml"/><Relationship Id="rId72" Type="http://schemas.openxmlformats.org/officeDocument/2006/relationships/tags" Target="../tags/tag909.xml"/><Relationship Id="rId93" Type="http://schemas.openxmlformats.org/officeDocument/2006/relationships/tags" Target="../tags/tag930.xml"/><Relationship Id="rId98" Type="http://schemas.openxmlformats.org/officeDocument/2006/relationships/tags" Target="../tags/tag935.xml"/><Relationship Id="rId121" Type="http://schemas.openxmlformats.org/officeDocument/2006/relationships/tags" Target="../tags/tag958.xml"/><Relationship Id="rId142" Type="http://schemas.openxmlformats.org/officeDocument/2006/relationships/tags" Target="../tags/tag979.xml"/><Relationship Id="rId3" Type="http://schemas.openxmlformats.org/officeDocument/2006/relationships/tags" Target="../tags/tag840.xml"/><Relationship Id="rId25" Type="http://schemas.openxmlformats.org/officeDocument/2006/relationships/tags" Target="../tags/tag862.xml"/><Relationship Id="rId46" Type="http://schemas.openxmlformats.org/officeDocument/2006/relationships/tags" Target="../tags/tag883.xml"/><Relationship Id="rId67" Type="http://schemas.openxmlformats.org/officeDocument/2006/relationships/tags" Target="../tags/tag904.xml"/><Relationship Id="rId116" Type="http://schemas.openxmlformats.org/officeDocument/2006/relationships/tags" Target="../tags/tag953.xml"/><Relationship Id="rId137" Type="http://schemas.openxmlformats.org/officeDocument/2006/relationships/tags" Target="../tags/tag974.xml"/><Relationship Id="rId158" Type="http://schemas.openxmlformats.org/officeDocument/2006/relationships/tags" Target="../tags/tag995.xml"/></Relationships>
</file>

<file path=ppt/slideLayouts/_rels/slideLayout18.xml.rels><?xml version="1.0" encoding="UTF-8" standalone="yes"?>
<Relationships xmlns="http://schemas.openxmlformats.org/package/2006/relationships"><Relationship Id="rId26" Type="http://schemas.openxmlformats.org/officeDocument/2006/relationships/tags" Target="../tags/tag1023.xml"/><Relationship Id="rId117" Type="http://schemas.openxmlformats.org/officeDocument/2006/relationships/tags" Target="../tags/tag1114.xml"/><Relationship Id="rId21" Type="http://schemas.openxmlformats.org/officeDocument/2006/relationships/tags" Target="../tags/tag1018.xml"/><Relationship Id="rId42" Type="http://schemas.openxmlformats.org/officeDocument/2006/relationships/tags" Target="../tags/tag1039.xml"/><Relationship Id="rId47" Type="http://schemas.openxmlformats.org/officeDocument/2006/relationships/tags" Target="../tags/tag1044.xml"/><Relationship Id="rId63" Type="http://schemas.openxmlformats.org/officeDocument/2006/relationships/tags" Target="../tags/tag1060.xml"/><Relationship Id="rId68" Type="http://schemas.openxmlformats.org/officeDocument/2006/relationships/tags" Target="../tags/tag1065.xml"/><Relationship Id="rId84" Type="http://schemas.openxmlformats.org/officeDocument/2006/relationships/tags" Target="../tags/tag1081.xml"/><Relationship Id="rId89" Type="http://schemas.openxmlformats.org/officeDocument/2006/relationships/tags" Target="../tags/tag1086.xml"/><Relationship Id="rId112" Type="http://schemas.openxmlformats.org/officeDocument/2006/relationships/tags" Target="../tags/tag1109.xml"/><Relationship Id="rId133" Type="http://schemas.openxmlformats.org/officeDocument/2006/relationships/tags" Target="../tags/tag1130.xml"/><Relationship Id="rId138" Type="http://schemas.openxmlformats.org/officeDocument/2006/relationships/tags" Target="../tags/tag1135.xml"/><Relationship Id="rId154" Type="http://schemas.openxmlformats.org/officeDocument/2006/relationships/tags" Target="../tags/tag1151.xml"/><Relationship Id="rId159" Type="http://schemas.openxmlformats.org/officeDocument/2006/relationships/tags" Target="../tags/tag1156.xml"/><Relationship Id="rId16" Type="http://schemas.openxmlformats.org/officeDocument/2006/relationships/tags" Target="../tags/tag1013.xml"/><Relationship Id="rId107" Type="http://schemas.openxmlformats.org/officeDocument/2006/relationships/tags" Target="../tags/tag1104.xml"/><Relationship Id="rId11" Type="http://schemas.openxmlformats.org/officeDocument/2006/relationships/tags" Target="../tags/tag1008.xml"/><Relationship Id="rId32" Type="http://schemas.openxmlformats.org/officeDocument/2006/relationships/tags" Target="../tags/tag1029.xml"/><Relationship Id="rId37" Type="http://schemas.openxmlformats.org/officeDocument/2006/relationships/tags" Target="../tags/tag1034.xml"/><Relationship Id="rId53" Type="http://schemas.openxmlformats.org/officeDocument/2006/relationships/tags" Target="../tags/tag1050.xml"/><Relationship Id="rId58" Type="http://schemas.openxmlformats.org/officeDocument/2006/relationships/tags" Target="../tags/tag1055.xml"/><Relationship Id="rId74" Type="http://schemas.openxmlformats.org/officeDocument/2006/relationships/tags" Target="../tags/tag1071.xml"/><Relationship Id="rId79" Type="http://schemas.openxmlformats.org/officeDocument/2006/relationships/tags" Target="../tags/tag1076.xml"/><Relationship Id="rId102" Type="http://schemas.openxmlformats.org/officeDocument/2006/relationships/tags" Target="../tags/tag1099.xml"/><Relationship Id="rId123" Type="http://schemas.openxmlformats.org/officeDocument/2006/relationships/tags" Target="../tags/tag1120.xml"/><Relationship Id="rId128" Type="http://schemas.openxmlformats.org/officeDocument/2006/relationships/tags" Target="../tags/tag1125.xml"/><Relationship Id="rId144" Type="http://schemas.openxmlformats.org/officeDocument/2006/relationships/tags" Target="../tags/tag1141.xml"/><Relationship Id="rId149" Type="http://schemas.openxmlformats.org/officeDocument/2006/relationships/tags" Target="../tags/tag1146.xml"/><Relationship Id="rId5" Type="http://schemas.openxmlformats.org/officeDocument/2006/relationships/tags" Target="../tags/tag1002.xml"/><Relationship Id="rId90" Type="http://schemas.openxmlformats.org/officeDocument/2006/relationships/tags" Target="../tags/tag1087.xml"/><Relationship Id="rId95" Type="http://schemas.openxmlformats.org/officeDocument/2006/relationships/tags" Target="../tags/tag1092.xml"/><Relationship Id="rId160" Type="http://schemas.openxmlformats.org/officeDocument/2006/relationships/tags" Target="../tags/tag1157.xml"/><Relationship Id="rId165" Type="http://schemas.openxmlformats.org/officeDocument/2006/relationships/tags" Target="../tags/tag1162.xml"/><Relationship Id="rId22" Type="http://schemas.openxmlformats.org/officeDocument/2006/relationships/tags" Target="../tags/tag1019.xml"/><Relationship Id="rId27" Type="http://schemas.openxmlformats.org/officeDocument/2006/relationships/tags" Target="../tags/tag1024.xml"/><Relationship Id="rId43" Type="http://schemas.openxmlformats.org/officeDocument/2006/relationships/tags" Target="../tags/tag1040.xml"/><Relationship Id="rId48" Type="http://schemas.openxmlformats.org/officeDocument/2006/relationships/tags" Target="../tags/tag1045.xml"/><Relationship Id="rId64" Type="http://schemas.openxmlformats.org/officeDocument/2006/relationships/tags" Target="../tags/tag1061.xml"/><Relationship Id="rId69" Type="http://schemas.openxmlformats.org/officeDocument/2006/relationships/tags" Target="../tags/tag1066.xml"/><Relationship Id="rId113" Type="http://schemas.openxmlformats.org/officeDocument/2006/relationships/tags" Target="../tags/tag1110.xml"/><Relationship Id="rId118" Type="http://schemas.openxmlformats.org/officeDocument/2006/relationships/tags" Target="../tags/tag1115.xml"/><Relationship Id="rId134" Type="http://schemas.openxmlformats.org/officeDocument/2006/relationships/tags" Target="../tags/tag1131.xml"/><Relationship Id="rId139" Type="http://schemas.openxmlformats.org/officeDocument/2006/relationships/tags" Target="../tags/tag1136.xml"/><Relationship Id="rId80" Type="http://schemas.openxmlformats.org/officeDocument/2006/relationships/tags" Target="../tags/tag1077.xml"/><Relationship Id="rId85" Type="http://schemas.openxmlformats.org/officeDocument/2006/relationships/tags" Target="../tags/tag1082.xml"/><Relationship Id="rId150" Type="http://schemas.openxmlformats.org/officeDocument/2006/relationships/tags" Target="../tags/tag1147.xml"/><Relationship Id="rId155" Type="http://schemas.openxmlformats.org/officeDocument/2006/relationships/tags" Target="../tags/tag1152.xml"/><Relationship Id="rId12" Type="http://schemas.openxmlformats.org/officeDocument/2006/relationships/tags" Target="../tags/tag1009.xml"/><Relationship Id="rId17" Type="http://schemas.openxmlformats.org/officeDocument/2006/relationships/tags" Target="../tags/tag1014.xml"/><Relationship Id="rId33" Type="http://schemas.openxmlformats.org/officeDocument/2006/relationships/tags" Target="../tags/tag1030.xml"/><Relationship Id="rId38" Type="http://schemas.openxmlformats.org/officeDocument/2006/relationships/tags" Target="../tags/tag1035.xml"/><Relationship Id="rId59" Type="http://schemas.openxmlformats.org/officeDocument/2006/relationships/tags" Target="../tags/tag1056.xml"/><Relationship Id="rId103" Type="http://schemas.openxmlformats.org/officeDocument/2006/relationships/tags" Target="../tags/tag1100.xml"/><Relationship Id="rId108" Type="http://schemas.openxmlformats.org/officeDocument/2006/relationships/tags" Target="../tags/tag1105.xml"/><Relationship Id="rId124" Type="http://schemas.openxmlformats.org/officeDocument/2006/relationships/tags" Target="../tags/tag1121.xml"/><Relationship Id="rId129" Type="http://schemas.openxmlformats.org/officeDocument/2006/relationships/tags" Target="../tags/tag1126.xml"/><Relationship Id="rId54" Type="http://schemas.openxmlformats.org/officeDocument/2006/relationships/tags" Target="../tags/tag1051.xml"/><Relationship Id="rId70" Type="http://schemas.openxmlformats.org/officeDocument/2006/relationships/tags" Target="../tags/tag1067.xml"/><Relationship Id="rId75" Type="http://schemas.openxmlformats.org/officeDocument/2006/relationships/tags" Target="../tags/tag1072.xml"/><Relationship Id="rId91" Type="http://schemas.openxmlformats.org/officeDocument/2006/relationships/tags" Target="../tags/tag1088.xml"/><Relationship Id="rId96" Type="http://schemas.openxmlformats.org/officeDocument/2006/relationships/tags" Target="../tags/tag1093.xml"/><Relationship Id="rId140" Type="http://schemas.openxmlformats.org/officeDocument/2006/relationships/tags" Target="../tags/tag1137.xml"/><Relationship Id="rId145" Type="http://schemas.openxmlformats.org/officeDocument/2006/relationships/tags" Target="../tags/tag1142.xml"/><Relationship Id="rId161" Type="http://schemas.openxmlformats.org/officeDocument/2006/relationships/tags" Target="../tags/tag1158.xml"/><Relationship Id="rId166" Type="http://schemas.openxmlformats.org/officeDocument/2006/relationships/tags" Target="../tags/tag1163.xml"/><Relationship Id="rId1" Type="http://schemas.openxmlformats.org/officeDocument/2006/relationships/tags" Target="../tags/tag998.xml"/><Relationship Id="rId6" Type="http://schemas.openxmlformats.org/officeDocument/2006/relationships/tags" Target="../tags/tag1003.xml"/><Relationship Id="rId15" Type="http://schemas.openxmlformats.org/officeDocument/2006/relationships/tags" Target="../tags/tag1012.xml"/><Relationship Id="rId23" Type="http://schemas.openxmlformats.org/officeDocument/2006/relationships/tags" Target="../tags/tag1020.xml"/><Relationship Id="rId28" Type="http://schemas.openxmlformats.org/officeDocument/2006/relationships/tags" Target="../tags/tag1025.xml"/><Relationship Id="rId36" Type="http://schemas.openxmlformats.org/officeDocument/2006/relationships/tags" Target="../tags/tag1033.xml"/><Relationship Id="rId49" Type="http://schemas.openxmlformats.org/officeDocument/2006/relationships/tags" Target="../tags/tag1046.xml"/><Relationship Id="rId57" Type="http://schemas.openxmlformats.org/officeDocument/2006/relationships/tags" Target="../tags/tag1054.xml"/><Relationship Id="rId106" Type="http://schemas.openxmlformats.org/officeDocument/2006/relationships/tags" Target="../tags/tag1103.xml"/><Relationship Id="rId114" Type="http://schemas.openxmlformats.org/officeDocument/2006/relationships/tags" Target="../tags/tag1111.xml"/><Relationship Id="rId119" Type="http://schemas.openxmlformats.org/officeDocument/2006/relationships/tags" Target="../tags/tag1116.xml"/><Relationship Id="rId127" Type="http://schemas.openxmlformats.org/officeDocument/2006/relationships/tags" Target="../tags/tag1124.xml"/><Relationship Id="rId10" Type="http://schemas.openxmlformats.org/officeDocument/2006/relationships/tags" Target="../tags/tag1007.xml"/><Relationship Id="rId31" Type="http://schemas.openxmlformats.org/officeDocument/2006/relationships/tags" Target="../tags/tag1028.xml"/><Relationship Id="rId44" Type="http://schemas.openxmlformats.org/officeDocument/2006/relationships/tags" Target="../tags/tag1041.xml"/><Relationship Id="rId52" Type="http://schemas.openxmlformats.org/officeDocument/2006/relationships/tags" Target="../tags/tag1049.xml"/><Relationship Id="rId60" Type="http://schemas.openxmlformats.org/officeDocument/2006/relationships/tags" Target="../tags/tag1057.xml"/><Relationship Id="rId65" Type="http://schemas.openxmlformats.org/officeDocument/2006/relationships/tags" Target="../tags/tag1062.xml"/><Relationship Id="rId73" Type="http://schemas.openxmlformats.org/officeDocument/2006/relationships/tags" Target="../tags/tag1070.xml"/><Relationship Id="rId78" Type="http://schemas.openxmlformats.org/officeDocument/2006/relationships/tags" Target="../tags/tag1075.xml"/><Relationship Id="rId81" Type="http://schemas.openxmlformats.org/officeDocument/2006/relationships/tags" Target="../tags/tag1078.xml"/><Relationship Id="rId86" Type="http://schemas.openxmlformats.org/officeDocument/2006/relationships/tags" Target="../tags/tag1083.xml"/><Relationship Id="rId94" Type="http://schemas.openxmlformats.org/officeDocument/2006/relationships/tags" Target="../tags/tag1091.xml"/><Relationship Id="rId99" Type="http://schemas.openxmlformats.org/officeDocument/2006/relationships/tags" Target="../tags/tag1096.xml"/><Relationship Id="rId101" Type="http://schemas.openxmlformats.org/officeDocument/2006/relationships/tags" Target="../tags/tag1098.xml"/><Relationship Id="rId122" Type="http://schemas.openxmlformats.org/officeDocument/2006/relationships/tags" Target="../tags/tag1119.xml"/><Relationship Id="rId130" Type="http://schemas.openxmlformats.org/officeDocument/2006/relationships/tags" Target="../tags/tag1127.xml"/><Relationship Id="rId135" Type="http://schemas.openxmlformats.org/officeDocument/2006/relationships/tags" Target="../tags/tag1132.xml"/><Relationship Id="rId143" Type="http://schemas.openxmlformats.org/officeDocument/2006/relationships/tags" Target="../tags/tag1140.xml"/><Relationship Id="rId148" Type="http://schemas.openxmlformats.org/officeDocument/2006/relationships/tags" Target="../tags/tag1145.xml"/><Relationship Id="rId151" Type="http://schemas.openxmlformats.org/officeDocument/2006/relationships/tags" Target="../tags/tag1148.xml"/><Relationship Id="rId156" Type="http://schemas.openxmlformats.org/officeDocument/2006/relationships/tags" Target="../tags/tag1153.xml"/><Relationship Id="rId164" Type="http://schemas.openxmlformats.org/officeDocument/2006/relationships/tags" Target="../tags/tag1161.xml"/><Relationship Id="rId4" Type="http://schemas.openxmlformats.org/officeDocument/2006/relationships/tags" Target="../tags/tag1001.xml"/><Relationship Id="rId9" Type="http://schemas.openxmlformats.org/officeDocument/2006/relationships/tags" Target="../tags/tag1006.xml"/><Relationship Id="rId13" Type="http://schemas.openxmlformats.org/officeDocument/2006/relationships/tags" Target="../tags/tag1010.xml"/><Relationship Id="rId18" Type="http://schemas.openxmlformats.org/officeDocument/2006/relationships/tags" Target="../tags/tag1015.xml"/><Relationship Id="rId39" Type="http://schemas.openxmlformats.org/officeDocument/2006/relationships/tags" Target="../tags/tag1036.xml"/><Relationship Id="rId109" Type="http://schemas.openxmlformats.org/officeDocument/2006/relationships/tags" Target="../tags/tag1106.xml"/><Relationship Id="rId34" Type="http://schemas.openxmlformats.org/officeDocument/2006/relationships/tags" Target="../tags/tag1031.xml"/><Relationship Id="rId50" Type="http://schemas.openxmlformats.org/officeDocument/2006/relationships/tags" Target="../tags/tag1047.xml"/><Relationship Id="rId55" Type="http://schemas.openxmlformats.org/officeDocument/2006/relationships/tags" Target="../tags/tag1052.xml"/><Relationship Id="rId76" Type="http://schemas.openxmlformats.org/officeDocument/2006/relationships/tags" Target="../tags/tag1073.xml"/><Relationship Id="rId97" Type="http://schemas.openxmlformats.org/officeDocument/2006/relationships/tags" Target="../tags/tag1094.xml"/><Relationship Id="rId104" Type="http://schemas.openxmlformats.org/officeDocument/2006/relationships/tags" Target="../tags/tag1101.xml"/><Relationship Id="rId120" Type="http://schemas.openxmlformats.org/officeDocument/2006/relationships/tags" Target="../tags/tag1117.xml"/><Relationship Id="rId125" Type="http://schemas.openxmlformats.org/officeDocument/2006/relationships/tags" Target="../tags/tag1122.xml"/><Relationship Id="rId141" Type="http://schemas.openxmlformats.org/officeDocument/2006/relationships/tags" Target="../tags/tag1138.xml"/><Relationship Id="rId146" Type="http://schemas.openxmlformats.org/officeDocument/2006/relationships/tags" Target="../tags/tag1143.xml"/><Relationship Id="rId167" Type="http://schemas.openxmlformats.org/officeDocument/2006/relationships/tags" Target="../tags/tag1164.xml"/><Relationship Id="rId7" Type="http://schemas.openxmlformats.org/officeDocument/2006/relationships/tags" Target="../tags/tag1004.xml"/><Relationship Id="rId71" Type="http://schemas.openxmlformats.org/officeDocument/2006/relationships/tags" Target="../tags/tag1068.xml"/><Relationship Id="rId92" Type="http://schemas.openxmlformats.org/officeDocument/2006/relationships/tags" Target="../tags/tag1089.xml"/><Relationship Id="rId162" Type="http://schemas.openxmlformats.org/officeDocument/2006/relationships/tags" Target="../tags/tag1159.xml"/><Relationship Id="rId2" Type="http://schemas.openxmlformats.org/officeDocument/2006/relationships/tags" Target="../tags/tag999.xml"/><Relationship Id="rId29" Type="http://schemas.openxmlformats.org/officeDocument/2006/relationships/tags" Target="../tags/tag1026.xml"/><Relationship Id="rId24" Type="http://schemas.openxmlformats.org/officeDocument/2006/relationships/tags" Target="../tags/tag1021.xml"/><Relationship Id="rId40" Type="http://schemas.openxmlformats.org/officeDocument/2006/relationships/tags" Target="../tags/tag1037.xml"/><Relationship Id="rId45" Type="http://schemas.openxmlformats.org/officeDocument/2006/relationships/tags" Target="../tags/tag1042.xml"/><Relationship Id="rId66" Type="http://schemas.openxmlformats.org/officeDocument/2006/relationships/tags" Target="../tags/tag1063.xml"/><Relationship Id="rId87" Type="http://schemas.openxmlformats.org/officeDocument/2006/relationships/tags" Target="../tags/tag1084.xml"/><Relationship Id="rId110" Type="http://schemas.openxmlformats.org/officeDocument/2006/relationships/tags" Target="../tags/tag1107.xml"/><Relationship Id="rId115" Type="http://schemas.openxmlformats.org/officeDocument/2006/relationships/tags" Target="../tags/tag1112.xml"/><Relationship Id="rId131" Type="http://schemas.openxmlformats.org/officeDocument/2006/relationships/tags" Target="../tags/tag1128.xml"/><Relationship Id="rId136" Type="http://schemas.openxmlformats.org/officeDocument/2006/relationships/tags" Target="../tags/tag1133.xml"/><Relationship Id="rId157" Type="http://schemas.openxmlformats.org/officeDocument/2006/relationships/tags" Target="../tags/tag1154.xml"/><Relationship Id="rId61" Type="http://schemas.openxmlformats.org/officeDocument/2006/relationships/tags" Target="../tags/tag1058.xml"/><Relationship Id="rId82" Type="http://schemas.openxmlformats.org/officeDocument/2006/relationships/tags" Target="../tags/tag1079.xml"/><Relationship Id="rId152" Type="http://schemas.openxmlformats.org/officeDocument/2006/relationships/tags" Target="../tags/tag1149.xml"/><Relationship Id="rId19" Type="http://schemas.openxmlformats.org/officeDocument/2006/relationships/tags" Target="../tags/tag1016.xml"/><Relationship Id="rId14" Type="http://schemas.openxmlformats.org/officeDocument/2006/relationships/tags" Target="../tags/tag1011.xml"/><Relationship Id="rId30" Type="http://schemas.openxmlformats.org/officeDocument/2006/relationships/tags" Target="../tags/tag1027.xml"/><Relationship Id="rId35" Type="http://schemas.openxmlformats.org/officeDocument/2006/relationships/tags" Target="../tags/tag1032.xml"/><Relationship Id="rId56" Type="http://schemas.openxmlformats.org/officeDocument/2006/relationships/tags" Target="../tags/tag1053.xml"/><Relationship Id="rId77" Type="http://schemas.openxmlformats.org/officeDocument/2006/relationships/tags" Target="../tags/tag1074.xml"/><Relationship Id="rId100" Type="http://schemas.openxmlformats.org/officeDocument/2006/relationships/tags" Target="../tags/tag1097.xml"/><Relationship Id="rId105" Type="http://schemas.openxmlformats.org/officeDocument/2006/relationships/tags" Target="../tags/tag1102.xml"/><Relationship Id="rId126" Type="http://schemas.openxmlformats.org/officeDocument/2006/relationships/tags" Target="../tags/tag1123.xml"/><Relationship Id="rId147" Type="http://schemas.openxmlformats.org/officeDocument/2006/relationships/tags" Target="../tags/tag1144.xml"/><Relationship Id="rId168" Type="http://schemas.openxmlformats.org/officeDocument/2006/relationships/slideMaster" Target="../slideMasters/slideMaster2.xml"/><Relationship Id="rId8" Type="http://schemas.openxmlformats.org/officeDocument/2006/relationships/tags" Target="../tags/tag1005.xml"/><Relationship Id="rId51" Type="http://schemas.openxmlformats.org/officeDocument/2006/relationships/tags" Target="../tags/tag1048.xml"/><Relationship Id="rId72" Type="http://schemas.openxmlformats.org/officeDocument/2006/relationships/tags" Target="../tags/tag1069.xml"/><Relationship Id="rId93" Type="http://schemas.openxmlformats.org/officeDocument/2006/relationships/tags" Target="../tags/tag1090.xml"/><Relationship Id="rId98" Type="http://schemas.openxmlformats.org/officeDocument/2006/relationships/tags" Target="../tags/tag1095.xml"/><Relationship Id="rId121" Type="http://schemas.openxmlformats.org/officeDocument/2006/relationships/tags" Target="../tags/tag1118.xml"/><Relationship Id="rId142" Type="http://schemas.openxmlformats.org/officeDocument/2006/relationships/tags" Target="../tags/tag1139.xml"/><Relationship Id="rId163" Type="http://schemas.openxmlformats.org/officeDocument/2006/relationships/tags" Target="../tags/tag1160.xml"/><Relationship Id="rId3" Type="http://schemas.openxmlformats.org/officeDocument/2006/relationships/tags" Target="../tags/tag1000.xml"/><Relationship Id="rId25" Type="http://schemas.openxmlformats.org/officeDocument/2006/relationships/tags" Target="../tags/tag1022.xml"/><Relationship Id="rId46" Type="http://schemas.openxmlformats.org/officeDocument/2006/relationships/tags" Target="../tags/tag1043.xml"/><Relationship Id="rId67" Type="http://schemas.openxmlformats.org/officeDocument/2006/relationships/tags" Target="../tags/tag1064.xml"/><Relationship Id="rId116" Type="http://schemas.openxmlformats.org/officeDocument/2006/relationships/tags" Target="../tags/tag1113.xml"/><Relationship Id="rId137" Type="http://schemas.openxmlformats.org/officeDocument/2006/relationships/tags" Target="../tags/tag1134.xml"/><Relationship Id="rId158" Type="http://schemas.openxmlformats.org/officeDocument/2006/relationships/tags" Target="../tags/tag1155.xml"/><Relationship Id="rId20" Type="http://schemas.openxmlformats.org/officeDocument/2006/relationships/tags" Target="../tags/tag1017.xml"/><Relationship Id="rId41" Type="http://schemas.openxmlformats.org/officeDocument/2006/relationships/tags" Target="../tags/tag1038.xml"/><Relationship Id="rId62" Type="http://schemas.openxmlformats.org/officeDocument/2006/relationships/tags" Target="../tags/tag1059.xml"/><Relationship Id="rId83" Type="http://schemas.openxmlformats.org/officeDocument/2006/relationships/tags" Target="../tags/tag1080.xml"/><Relationship Id="rId88" Type="http://schemas.openxmlformats.org/officeDocument/2006/relationships/tags" Target="../tags/tag1085.xml"/><Relationship Id="rId111" Type="http://schemas.openxmlformats.org/officeDocument/2006/relationships/tags" Target="../tags/tag1108.xml"/><Relationship Id="rId132" Type="http://schemas.openxmlformats.org/officeDocument/2006/relationships/tags" Target="../tags/tag1129.xml"/><Relationship Id="rId153" Type="http://schemas.openxmlformats.org/officeDocument/2006/relationships/tags" Target="../tags/tag1150.xml"/></Relationships>
</file>

<file path=ppt/slideLayouts/_rels/slideLayout19.xml.rels><?xml version="1.0" encoding="UTF-8" standalone="yes"?>
<Relationships xmlns="http://schemas.openxmlformats.org/package/2006/relationships"><Relationship Id="rId26" Type="http://schemas.openxmlformats.org/officeDocument/2006/relationships/tags" Target="../tags/tag1190.xml"/><Relationship Id="rId117" Type="http://schemas.openxmlformats.org/officeDocument/2006/relationships/tags" Target="../tags/tag1281.xml"/><Relationship Id="rId21" Type="http://schemas.openxmlformats.org/officeDocument/2006/relationships/tags" Target="../tags/tag1185.xml"/><Relationship Id="rId42" Type="http://schemas.openxmlformats.org/officeDocument/2006/relationships/tags" Target="../tags/tag1206.xml"/><Relationship Id="rId47" Type="http://schemas.openxmlformats.org/officeDocument/2006/relationships/tags" Target="../tags/tag1211.xml"/><Relationship Id="rId63" Type="http://schemas.openxmlformats.org/officeDocument/2006/relationships/tags" Target="../tags/tag1227.xml"/><Relationship Id="rId68" Type="http://schemas.openxmlformats.org/officeDocument/2006/relationships/tags" Target="../tags/tag1232.xml"/><Relationship Id="rId84" Type="http://schemas.openxmlformats.org/officeDocument/2006/relationships/tags" Target="../tags/tag1248.xml"/><Relationship Id="rId89" Type="http://schemas.openxmlformats.org/officeDocument/2006/relationships/tags" Target="../tags/tag1253.xml"/><Relationship Id="rId112" Type="http://schemas.openxmlformats.org/officeDocument/2006/relationships/tags" Target="../tags/tag1276.xml"/><Relationship Id="rId133" Type="http://schemas.openxmlformats.org/officeDocument/2006/relationships/tags" Target="../tags/tag1297.xml"/><Relationship Id="rId138" Type="http://schemas.openxmlformats.org/officeDocument/2006/relationships/tags" Target="../tags/tag1302.xml"/><Relationship Id="rId154" Type="http://schemas.openxmlformats.org/officeDocument/2006/relationships/tags" Target="../tags/tag1318.xml"/><Relationship Id="rId159" Type="http://schemas.openxmlformats.org/officeDocument/2006/relationships/tags" Target="../tags/tag1323.xml"/><Relationship Id="rId170" Type="http://schemas.openxmlformats.org/officeDocument/2006/relationships/tags" Target="../tags/tag1334.xml"/><Relationship Id="rId16" Type="http://schemas.openxmlformats.org/officeDocument/2006/relationships/tags" Target="../tags/tag1180.xml"/><Relationship Id="rId107" Type="http://schemas.openxmlformats.org/officeDocument/2006/relationships/tags" Target="../tags/tag1271.xml"/><Relationship Id="rId11" Type="http://schemas.openxmlformats.org/officeDocument/2006/relationships/tags" Target="../tags/tag1175.xml"/><Relationship Id="rId32" Type="http://schemas.openxmlformats.org/officeDocument/2006/relationships/tags" Target="../tags/tag1196.xml"/><Relationship Id="rId37" Type="http://schemas.openxmlformats.org/officeDocument/2006/relationships/tags" Target="../tags/tag1201.xml"/><Relationship Id="rId53" Type="http://schemas.openxmlformats.org/officeDocument/2006/relationships/tags" Target="../tags/tag1217.xml"/><Relationship Id="rId58" Type="http://schemas.openxmlformats.org/officeDocument/2006/relationships/tags" Target="../tags/tag1222.xml"/><Relationship Id="rId74" Type="http://schemas.openxmlformats.org/officeDocument/2006/relationships/tags" Target="../tags/tag1238.xml"/><Relationship Id="rId79" Type="http://schemas.openxmlformats.org/officeDocument/2006/relationships/tags" Target="../tags/tag1243.xml"/><Relationship Id="rId102" Type="http://schemas.openxmlformats.org/officeDocument/2006/relationships/tags" Target="../tags/tag1266.xml"/><Relationship Id="rId123" Type="http://schemas.openxmlformats.org/officeDocument/2006/relationships/tags" Target="../tags/tag1287.xml"/><Relationship Id="rId128" Type="http://schemas.openxmlformats.org/officeDocument/2006/relationships/tags" Target="../tags/tag1292.xml"/><Relationship Id="rId144" Type="http://schemas.openxmlformats.org/officeDocument/2006/relationships/tags" Target="../tags/tag1308.xml"/><Relationship Id="rId149" Type="http://schemas.openxmlformats.org/officeDocument/2006/relationships/tags" Target="../tags/tag1313.xml"/><Relationship Id="rId5" Type="http://schemas.openxmlformats.org/officeDocument/2006/relationships/tags" Target="../tags/tag1169.xml"/><Relationship Id="rId90" Type="http://schemas.openxmlformats.org/officeDocument/2006/relationships/tags" Target="../tags/tag1254.xml"/><Relationship Id="rId95" Type="http://schemas.openxmlformats.org/officeDocument/2006/relationships/tags" Target="../tags/tag1259.xml"/><Relationship Id="rId160" Type="http://schemas.openxmlformats.org/officeDocument/2006/relationships/tags" Target="../tags/tag1324.xml"/><Relationship Id="rId165" Type="http://schemas.openxmlformats.org/officeDocument/2006/relationships/tags" Target="../tags/tag1329.xml"/><Relationship Id="rId22" Type="http://schemas.openxmlformats.org/officeDocument/2006/relationships/tags" Target="../tags/tag1186.xml"/><Relationship Id="rId27" Type="http://schemas.openxmlformats.org/officeDocument/2006/relationships/tags" Target="../tags/tag1191.xml"/><Relationship Id="rId43" Type="http://schemas.openxmlformats.org/officeDocument/2006/relationships/tags" Target="../tags/tag1207.xml"/><Relationship Id="rId48" Type="http://schemas.openxmlformats.org/officeDocument/2006/relationships/tags" Target="../tags/tag1212.xml"/><Relationship Id="rId64" Type="http://schemas.openxmlformats.org/officeDocument/2006/relationships/tags" Target="../tags/tag1228.xml"/><Relationship Id="rId69" Type="http://schemas.openxmlformats.org/officeDocument/2006/relationships/tags" Target="../tags/tag1233.xml"/><Relationship Id="rId113" Type="http://schemas.openxmlformats.org/officeDocument/2006/relationships/tags" Target="../tags/tag1277.xml"/><Relationship Id="rId118" Type="http://schemas.openxmlformats.org/officeDocument/2006/relationships/tags" Target="../tags/tag1282.xml"/><Relationship Id="rId134" Type="http://schemas.openxmlformats.org/officeDocument/2006/relationships/tags" Target="../tags/tag1298.xml"/><Relationship Id="rId139" Type="http://schemas.openxmlformats.org/officeDocument/2006/relationships/tags" Target="../tags/tag1303.xml"/><Relationship Id="rId80" Type="http://schemas.openxmlformats.org/officeDocument/2006/relationships/tags" Target="../tags/tag1244.xml"/><Relationship Id="rId85" Type="http://schemas.openxmlformats.org/officeDocument/2006/relationships/tags" Target="../tags/tag1249.xml"/><Relationship Id="rId150" Type="http://schemas.openxmlformats.org/officeDocument/2006/relationships/tags" Target="../tags/tag1314.xml"/><Relationship Id="rId155" Type="http://schemas.openxmlformats.org/officeDocument/2006/relationships/tags" Target="../tags/tag1319.xml"/><Relationship Id="rId171" Type="http://schemas.openxmlformats.org/officeDocument/2006/relationships/slideMaster" Target="../slideMasters/slideMaster2.xml"/><Relationship Id="rId12" Type="http://schemas.openxmlformats.org/officeDocument/2006/relationships/tags" Target="../tags/tag1176.xml"/><Relationship Id="rId17" Type="http://schemas.openxmlformats.org/officeDocument/2006/relationships/tags" Target="../tags/tag1181.xml"/><Relationship Id="rId33" Type="http://schemas.openxmlformats.org/officeDocument/2006/relationships/tags" Target="../tags/tag1197.xml"/><Relationship Id="rId38" Type="http://schemas.openxmlformats.org/officeDocument/2006/relationships/tags" Target="../tags/tag1202.xml"/><Relationship Id="rId59" Type="http://schemas.openxmlformats.org/officeDocument/2006/relationships/tags" Target="../tags/tag1223.xml"/><Relationship Id="rId103" Type="http://schemas.openxmlformats.org/officeDocument/2006/relationships/tags" Target="../tags/tag1267.xml"/><Relationship Id="rId108" Type="http://schemas.openxmlformats.org/officeDocument/2006/relationships/tags" Target="../tags/tag1272.xml"/><Relationship Id="rId124" Type="http://schemas.openxmlformats.org/officeDocument/2006/relationships/tags" Target="../tags/tag1288.xml"/><Relationship Id="rId129" Type="http://schemas.openxmlformats.org/officeDocument/2006/relationships/tags" Target="../tags/tag1293.xml"/><Relationship Id="rId54" Type="http://schemas.openxmlformats.org/officeDocument/2006/relationships/tags" Target="../tags/tag1218.xml"/><Relationship Id="rId70" Type="http://schemas.openxmlformats.org/officeDocument/2006/relationships/tags" Target="../tags/tag1234.xml"/><Relationship Id="rId75" Type="http://schemas.openxmlformats.org/officeDocument/2006/relationships/tags" Target="../tags/tag1239.xml"/><Relationship Id="rId91" Type="http://schemas.openxmlformats.org/officeDocument/2006/relationships/tags" Target="../tags/tag1255.xml"/><Relationship Id="rId96" Type="http://schemas.openxmlformats.org/officeDocument/2006/relationships/tags" Target="../tags/tag1260.xml"/><Relationship Id="rId140" Type="http://schemas.openxmlformats.org/officeDocument/2006/relationships/tags" Target="../tags/tag1304.xml"/><Relationship Id="rId145" Type="http://schemas.openxmlformats.org/officeDocument/2006/relationships/tags" Target="../tags/tag1309.xml"/><Relationship Id="rId161" Type="http://schemas.openxmlformats.org/officeDocument/2006/relationships/tags" Target="../tags/tag1325.xml"/><Relationship Id="rId166" Type="http://schemas.openxmlformats.org/officeDocument/2006/relationships/tags" Target="../tags/tag1330.xml"/><Relationship Id="rId1" Type="http://schemas.openxmlformats.org/officeDocument/2006/relationships/tags" Target="../tags/tag1165.xml"/><Relationship Id="rId6" Type="http://schemas.openxmlformats.org/officeDocument/2006/relationships/tags" Target="../tags/tag1170.xml"/><Relationship Id="rId15" Type="http://schemas.openxmlformats.org/officeDocument/2006/relationships/tags" Target="../tags/tag1179.xml"/><Relationship Id="rId23" Type="http://schemas.openxmlformats.org/officeDocument/2006/relationships/tags" Target="../tags/tag1187.xml"/><Relationship Id="rId28" Type="http://schemas.openxmlformats.org/officeDocument/2006/relationships/tags" Target="../tags/tag1192.xml"/><Relationship Id="rId36" Type="http://schemas.openxmlformats.org/officeDocument/2006/relationships/tags" Target="../tags/tag1200.xml"/><Relationship Id="rId49" Type="http://schemas.openxmlformats.org/officeDocument/2006/relationships/tags" Target="../tags/tag1213.xml"/><Relationship Id="rId57" Type="http://schemas.openxmlformats.org/officeDocument/2006/relationships/tags" Target="../tags/tag1221.xml"/><Relationship Id="rId106" Type="http://schemas.openxmlformats.org/officeDocument/2006/relationships/tags" Target="../tags/tag1270.xml"/><Relationship Id="rId114" Type="http://schemas.openxmlformats.org/officeDocument/2006/relationships/tags" Target="../tags/tag1278.xml"/><Relationship Id="rId119" Type="http://schemas.openxmlformats.org/officeDocument/2006/relationships/tags" Target="../tags/tag1283.xml"/><Relationship Id="rId127" Type="http://schemas.openxmlformats.org/officeDocument/2006/relationships/tags" Target="../tags/tag1291.xml"/><Relationship Id="rId10" Type="http://schemas.openxmlformats.org/officeDocument/2006/relationships/tags" Target="../tags/tag1174.xml"/><Relationship Id="rId31" Type="http://schemas.openxmlformats.org/officeDocument/2006/relationships/tags" Target="../tags/tag1195.xml"/><Relationship Id="rId44" Type="http://schemas.openxmlformats.org/officeDocument/2006/relationships/tags" Target="../tags/tag1208.xml"/><Relationship Id="rId52" Type="http://schemas.openxmlformats.org/officeDocument/2006/relationships/tags" Target="../tags/tag1216.xml"/><Relationship Id="rId60" Type="http://schemas.openxmlformats.org/officeDocument/2006/relationships/tags" Target="../tags/tag1224.xml"/><Relationship Id="rId65" Type="http://schemas.openxmlformats.org/officeDocument/2006/relationships/tags" Target="../tags/tag1229.xml"/><Relationship Id="rId73" Type="http://schemas.openxmlformats.org/officeDocument/2006/relationships/tags" Target="../tags/tag1237.xml"/><Relationship Id="rId78" Type="http://schemas.openxmlformats.org/officeDocument/2006/relationships/tags" Target="../tags/tag1242.xml"/><Relationship Id="rId81" Type="http://schemas.openxmlformats.org/officeDocument/2006/relationships/tags" Target="../tags/tag1245.xml"/><Relationship Id="rId86" Type="http://schemas.openxmlformats.org/officeDocument/2006/relationships/tags" Target="../tags/tag1250.xml"/><Relationship Id="rId94" Type="http://schemas.openxmlformats.org/officeDocument/2006/relationships/tags" Target="../tags/tag1258.xml"/><Relationship Id="rId99" Type="http://schemas.openxmlformats.org/officeDocument/2006/relationships/tags" Target="../tags/tag1263.xml"/><Relationship Id="rId101" Type="http://schemas.openxmlformats.org/officeDocument/2006/relationships/tags" Target="../tags/tag1265.xml"/><Relationship Id="rId122" Type="http://schemas.openxmlformats.org/officeDocument/2006/relationships/tags" Target="../tags/tag1286.xml"/><Relationship Id="rId130" Type="http://schemas.openxmlformats.org/officeDocument/2006/relationships/tags" Target="../tags/tag1294.xml"/><Relationship Id="rId135" Type="http://schemas.openxmlformats.org/officeDocument/2006/relationships/tags" Target="../tags/tag1299.xml"/><Relationship Id="rId143" Type="http://schemas.openxmlformats.org/officeDocument/2006/relationships/tags" Target="../tags/tag1307.xml"/><Relationship Id="rId148" Type="http://schemas.openxmlformats.org/officeDocument/2006/relationships/tags" Target="../tags/tag1312.xml"/><Relationship Id="rId151" Type="http://schemas.openxmlformats.org/officeDocument/2006/relationships/tags" Target="../tags/tag1315.xml"/><Relationship Id="rId156" Type="http://schemas.openxmlformats.org/officeDocument/2006/relationships/tags" Target="../tags/tag1320.xml"/><Relationship Id="rId164" Type="http://schemas.openxmlformats.org/officeDocument/2006/relationships/tags" Target="../tags/tag1328.xml"/><Relationship Id="rId169" Type="http://schemas.openxmlformats.org/officeDocument/2006/relationships/tags" Target="../tags/tag1333.xml"/><Relationship Id="rId4" Type="http://schemas.openxmlformats.org/officeDocument/2006/relationships/tags" Target="../tags/tag1168.xml"/><Relationship Id="rId9" Type="http://schemas.openxmlformats.org/officeDocument/2006/relationships/tags" Target="../tags/tag1173.xml"/><Relationship Id="rId13" Type="http://schemas.openxmlformats.org/officeDocument/2006/relationships/tags" Target="../tags/tag1177.xml"/><Relationship Id="rId18" Type="http://schemas.openxmlformats.org/officeDocument/2006/relationships/tags" Target="../tags/tag1182.xml"/><Relationship Id="rId39" Type="http://schemas.openxmlformats.org/officeDocument/2006/relationships/tags" Target="../tags/tag1203.xml"/><Relationship Id="rId109" Type="http://schemas.openxmlformats.org/officeDocument/2006/relationships/tags" Target="../tags/tag1273.xml"/><Relationship Id="rId34" Type="http://schemas.openxmlformats.org/officeDocument/2006/relationships/tags" Target="../tags/tag1198.xml"/><Relationship Id="rId50" Type="http://schemas.openxmlformats.org/officeDocument/2006/relationships/tags" Target="../tags/tag1214.xml"/><Relationship Id="rId55" Type="http://schemas.openxmlformats.org/officeDocument/2006/relationships/tags" Target="../tags/tag1219.xml"/><Relationship Id="rId76" Type="http://schemas.openxmlformats.org/officeDocument/2006/relationships/tags" Target="../tags/tag1240.xml"/><Relationship Id="rId97" Type="http://schemas.openxmlformats.org/officeDocument/2006/relationships/tags" Target="../tags/tag1261.xml"/><Relationship Id="rId104" Type="http://schemas.openxmlformats.org/officeDocument/2006/relationships/tags" Target="../tags/tag1268.xml"/><Relationship Id="rId120" Type="http://schemas.openxmlformats.org/officeDocument/2006/relationships/tags" Target="../tags/tag1284.xml"/><Relationship Id="rId125" Type="http://schemas.openxmlformats.org/officeDocument/2006/relationships/tags" Target="../tags/tag1289.xml"/><Relationship Id="rId141" Type="http://schemas.openxmlformats.org/officeDocument/2006/relationships/tags" Target="../tags/tag1305.xml"/><Relationship Id="rId146" Type="http://schemas.openxmlformats.org/officeDocument/2006/relationships/tags" Target="../tags/tag1310.xml"/><Relationship Id="rId167" Type="http://schemas.openxmlformats.org/officeDocument/2006/relationships/tags" Target="../tags/tag1331.xml"/><Relationship Id="rId7" Type="http://schemas.openxmlformats.org/officeDocument/2006/relationships/tags" Target="../tags/tag1171.xml"/><Relationship Id="rId71" Type="http://schemas.openxmlformats.org/officeDocument/2006/relationships/tags" Target="../tags/tag1235.xml"/><Relationship Id="rId92" Type="http://schemas.openxmlformats.org/officeDocument/2006/relationships/tags" Target="../tags/tag1256.xml"/><Relationship Id="rId162" Type="http://schemas.openxmlformats.org/officeDocument/2006/relationships/tags" Target="../tags/tag1326.xml"/><Relationship Id="rId2" Type="http://schemas.openxmlformats.org/officeDocument/2006/relationships/tags" Target="../tags/tag1166.xml"/><Relationship Id="rId29" Type="http://schemas.openxmlformats.org/officeDocument/2006/relationships/tags" Target="../tags/tag1193.xml"/><Relationship Id="rId24" Type="http://schemas.openxmlformats.org/officeDocument/2006/relationships/tags" Target="../tags/tag1188.xml"/><Relationship Id="rId40" Type="http://schemas.openxmlformats.org/officeDocument/2006/relationships/tags" Target="../tags/tag1204.xml"/><Relationship Id="rId45" Type="http://schemas.openxmlformats.org/officeDocument/2006/relationships/tags" Target="../tags/tag1209.xml"/><Relationship Id="rId66" Type="http://schemas.openxmlformats.org/officeDocument/2006/relationships/tags" Target="../tags/tag1230.xml"/><Relationship Id="rId87" Type="http://schemas.openxmlformats.org/officeDocument/2006/relationships/tags" Target="../tags/tag1251.xml"/><Relationship Id="rId110" Type="http://schemas.openxmlformats.org/officeDocument/2006/relationships/tags" Target="../tags/tag1274.xml"/><Relationship Id="rId115" Type="http://schemas.openxmlformats.org/officeDocument/2006/relationships/tags" Target="../tags/tag1279.xml"/><Relationship Id="rId131" Type="http://schemas.openxmlformats.org/officeDocument/2006/relationships/tags" Target="../tags/tag1295.xml"/><Relationship Id="rId136" Type="http://schemas.openxmlformats.org/officeDocument/2006/relationships/tags" Target="../tags/tag1300.xml"/><Relationship Id="rId157" Type="http://schemas.openxmlformats.org/officeDocument/2006/relationships/tags" Target="../tags/tag1321.xml"/><Relationship Id="rId61" Type="http://schemas.openxmlformats.org/officeDocument/2006/relationships/tags" Target="../tags/tag1225.xml"/><Relationship Id="rId82" Type="http://schemas.openxmlformats.org/officeDocument/2006/relationships/tags" Target="../tags/tag1246.xml"/><Relationship Id="rId152" Type="http://schemas.openxmlformats.org/officeDocument/2006/relationships/tags" Target="../tags/tag1316.xml"/><Relationship Id="rId19" Type="http://schemas.openxmlformats.org/officeDocument/2006/relationships/tags" Target="../tags/tag1183.xml"/><Relationship Id="rId14" Type="http://schemas.openxmlformats.org/officeDocument/2006/relationships/tags" Target="../tags/tag1178.xml"/><Relationship Id="rId30" Type="http://schemas.openxmlformats.org/officeDocument/2006/relationships/tags" Target="../tags/tag1194.xml"/><Relationship Id="rId35" Type="http://schemas.openxmlformats.org/officeDocument/2006/relationships/tags" Target="../tags/tag1199.xml"/><Relationship Id="rId56" Type="http://schemas.openxmlformats.org/officeDocument/2006/relationships/tags" Target="../tags/tag1220.xml"/><Relationship Id="rId77" Type="http://schemas.openxmlformats.org/officeDocument/2006/relationships/tags" Target="../tags/tag1241.xml"/><Relationship Id="rId100" Type="http://schemas.openxmlformats.org/officeDocument/2006/relationships/tags" Target="../tags/tag1264.xml"/><Relationship Id="rId105" Type="http://schemas.openxmlformats.org/officeDocument/2006/relationships/tags" Target="../tags/tag1269.xml"/><Relationship Id="rId126" Type="http://schemas.openxmlformats.org/officeDocument/2006/relationships/tags" Target="../tags/tag1290.xml"/><Relationship Id="rId147" Type="http://schemas.openxmlformats.org/officeDocument/2006/relationships/tags" Target="../tags/tag1311.xml"/><Relationship Id="rId168" Type="http://schemas.openxmlformats.org/officeDocument/2006/relationships/tags" Target="../tags/tag1332.xml"/><Relationship Id="rId8" Type="http://schemas.openxmlformats.org/officeDocument/2006/relationships/tags" Target="../tags/tag1172.xml"/><Relationship Id="rId51" Type="http://schemas.openxmlformats.org/officeDocument/2006/relationships/tags" Target="../tags/tag1215.xml"/><Relationship Id="rId72" Type="http://schemas.openxmlformats.org/officeDocument/2006/relationships/tags" Target="../tags/tag1236.xml"/><Relationship Id="rId93" Type="http://schemas.openxmlformats.org/officeDocument/2006/relationships/tags" Target="../tags/tag1257.xml"/><Relationship Id="rId98" Type="http://schemas.openxmlformats.org/officeDocument/2006/relationships/tags" Target="../tags/tag1262.xml"/><Relationship Id="rId121" Type="http://schemas.openxmlformats.org/officeDocument/2006/relationships/tags" Target="../tags/tag1285.xml"/><Relationship Id="rId142" Type="http://schemas.openxmlformats.org/officeDocument/2006/relationships/tags" Target="../tags/tag1306.xml"/><Relationship Id="rId163" Type="http://schemas.openxmlformats.org/officeDocument/2006/relationships/tags" Target="../tags/tag1327.xml"/><Relationship Id="rId3" Type="http://schemas.openxmlformats.org/officeDocument/2006/relationships/tags" Target="../tags/tag1167.xml"/><Relationship Id="rId25" Type="http://schemas.openxmlformats.org/officeDocument/2006/relationships/tags" Target="../tags/tag1189.xml"/><Relationship Id="rId46" Type="http://schemas.openxmlformats.org/officeDocument/2006/relationships/tags" Target="../tags/tag1210.xml"/><Relationship Id="rId67" Type="http://schemas.openxmlformats.org/officeDocument/2006/relationships/tags" Target="../tags/tag1231.xml"/><Relationship Id="rId116" Type="http://schemas.openxmlformats.org/officeDocument/2006/relationships/tags" Target="../tags/tag1280.xml"/><Relationship Id="rId137" Type="http://schemas.openxmlformats.org/officeDocument/2006/relationships/tags" Target="../tags/tag1301.xml"/><Relationship Id="rId158" Type="http://schemas.openxmlformats.org/officeDocument/2006/relationships/tags" Target="../tags/tag1322.xml"/><Relationship Id="rId20" Type="http://schemas.openxmlformats.org/officeDocument/2006/relationships/tags" Target="../tags/tag1184.xml"/><Relationship Id="rId41" Type="http://schemas.openxmlformats.org/officeDocument/2006/relationships/tags" Target="../tags/tag1205.xml"/><Relationship Id="rId62" Type="http://schemas.openxmlformats.org/officeDocument/2006/relationships/tags" Target="../tags/tag1226.xml"/><Relationship Id="rId83" Type="http://schemas.openxmlformats.org/officeDocument/2006/relationships/tags" Target="../tags/tag1247.xml"/><Relationship Id="rId88" Type="http://schemas.openxmlformats.org/officeDocument/2006/relationships/tags" Target="../tags/tag1252.xml"/><Relationship Id="rId111" Type="http://schemas.openxmlformats.org/officeDocument/2006/relationships/tags" Target="../tags/tag1275.xml"/><Relationship Id="rId132" Type="http://schemas.openxmlformats.org/officeDocument/2006/relationships/tags" Target="../tags/tag1296.xml"/><Relationship Id="rId153" Type="http://schemas.openxmlformats.org/officeDocument/2006/relationships/tags" Target="../tags/tag13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6" Type="http://schemas.openxmlformats.org/officeDocument/2006/relationships/tags" Target="../tags/tag1360.xml"/><Relationship Id="rId117" Type="http://schemas.openxmlformats.org/officeDocument/2006/relationships/tags" Target="../tags/tag1451.xml"/><Relationship Id="rId21" Type="http://schemas.openxmlformats.org/officeDocument/2006/relationships/tags" Target="../tags/tag1355.xml"/><Relationship Id="rId42" Type="http://schemas.openxmlformats.org/officeDocument/2006/relationships/tags" Target="../tags/tag1376.xml"/><Relationship Id="rId47" Type="http://schemas.openxmlformats.org/officeDocument/2006/relationships/tags" Target="../tags/tag1381.xml"/><Relationship Id="rId63" Type="http://schemas.openxmlformats.org/officeDocument/2006/relationships/tags" Target="../tags/tag1397.xml"/><Relationship Id="rId68" Type="http://schemas.openxmlformats.org/officeDocument/2006/relationships/tags" Target="../tags/tag1402.xml"/><Relationship Id="rId84" Type="http://schemas.openxmlformats.org/officeDocument/2006/relationships/tags" Target="../tags/tag1418.xml"/><Relationship Id="rId89" Type="http://schemas.openxmlformats.org/officeDocument/2006/relationships/tags" Target="../tags/tag1423.xml"/><Relationship Id="rId112" Type="http://schemas.openxmlformats.org/officeDocument/2006/relationships/tags" Target="../tags/tag1446.xml"/><Relationship Id="rId133" Type="http://schemas.openxmlformats.org/officeDocument/2006/relationships/tags" Target="../tags/tag1467.xml"/><Relationship Id="rId138" Type="http://schemas.openxmlformats.org/officeDocument/2006/relationships/tags" Target="../tags/tag1472.xml"/><Relationship Id="rId154" Type="http://schemas.openxmlformats.org/officeDocument/2006/relationships/tags" Target="../tags/tag1488.xml"/><Relationship Id="rId159" Type="http://schemas.openxmlformats.org/officeDocument/2006/relationships/tags" Target="../tags/tag1493.xml"/><Relationship Id="rId170" Type="http://schemas.openxmlformats.org/officeDocument/2006/relationships/slideMaster" Target="../slideMasters/slideMaster2.xml"/><Relationship Id="rId16" Type="http://schemas.openxmlformats.org/officeDocument/2006/relationships/tags" Target="../tags/tag1350.xml"/><Relationship Id="rId107" Type="http://schemas.openxmlformats.org/officeDocument/2006/relationships/tags" Target="../tags/tag1441.xml"/><Relationship Id="rId11" Type="http://schemas.openxmlformats.org/officeDocument/2006/relationships/tags" Target="../tags/tag1345.xml"/><Relationship Id="rId32" Type="http://schemas.openxmlformats.org/officeDocument/2006/relationships/tags" Target="../tags/tag1366.xml"/><Relationship Id="rId37" Type="http://schemas.openxmlformats.org/officeDocument/2006/relationships/tags" Target="../tags/tag1371.xml"/><Relationship Id="rId53" Type="http://schemas.openxmlformats.org/officeDocument/2006/relationships/tags" Target="../tags/tag1387.xml"/><Relationship Id="rId58" Type="http://schemas.openxmlformats.org/officeDocument/2006/relationships/tags" Target="../tags/tag1392.xml"/><Relationship Id="rId74" Type="http://schemas.openxmlformats.org/officeDocument/2006/relationships/tags" Target="../tags/tag1408.xml"/><Relationship Id="rId79" Type="http://schemas.openxmlformats.org/officeDocument/2006/relationships/tags" Target="../tags/tag1413.xml"/><Relationship Id="rId102" Type="http://schemas.openxmlformats.org/officeDocument/2006/relationships/tags" Target="../tags/tag1436.xml"/><Relationship Id="rId123" Type="http://schemas.openxmlformats.org/officeDocument/2006/relationships/tags" Target="../tags/tag1457.xml"/><Relationship Id="rId128" Type="http://schemas.openxmlformats.org/officeDocument/2006/relationships/tags" Target="../tags/tag1462.xml"/><Relationship Id="rId144" Type="http://schemas.openxmlformats.org/officeDocument/2006/relationships/tags" Target="../tags/tag1478.xml"/><Relationship Id="rId149" Type="http://schemas.openxmlformats.org/officeDocument/2006/relationships/tags" Target="../tags/tag1483.xml"/><Relationship Id="rId5" Type="http://schemas.openxmlformats.org/officeDocument/2006/relationships/tags" Target="../tags/tag1339.xml"/><Relationship Id="rId90" Type="http://schemas.openxmlformats.org/officeDocument/2006/relationships/tags" Target="../tags/tag1424.xml"/><Relationship Id="rId95" Type="http://schemas.openxmlformats.org/officeDocument/2006/relationships/tags" Target="../tags/tag1429.xml"/><Relationship Id="rId160" Type="http://schemas.openxmlformats.org/officeDocument/2006/relationships/tags" Target="../tags/tag1494.xml"/><Relationship Id="rId165" Type="http://schemas.openxmlformats.org/officeDocument/2006/relationships/tags" Target="../tags/tag1499.xml"/><Relationship Id="rId22" Type="http://schemas.openxmlformats.org/officeDocument/2006/relationships/tags" Target="../tags/tag1356.xml"/><Relationship Id="rId27" Type="http://schemas.openxmlformats.org/officeDocument/2006/relationships/tags" Target="../tags/tag1361.xml"/><Relationship Id="rId43" Type="http://schemas.openxmlformats.org/officeDocument/2006/relationships/tags" Target="../tags/tag1377.xml"/><Relationship Id="rId48" Type="http://schemas.openxmlformats.org/officeDocument/2006/relationships/tags" Target="../tags/tag1382.xml"/><Relationship Id="rId64" Type="http://schemas.openxmlformats.org/officeDocument/2006/relationships/tags" Target="../tags/tag1398.xml"/><Relationship Id="rId69" Type="http://schemas.openxmlformats.org/officeDocument/2006/relationships/tags" Target="../tags/tag1403.xml"/><Relationship Id="rId113" Type="http://schemas.openxmlformats.org/officeDocument/2006/relationships/tags" Target="../tags/tag1447.xml"/><Relationship Id="rId118" Type="http://schemas.openxmlformats.org/officeDocument/2006/relationships/tags" Target="../tags/tag1452.xml"/><Relationship Id="rId134" Type="http://schemas.openxmlformats.org/officeDocument/2006/relationships/tags" Target="../tags/tag1468.xml"/><Relationship Id="rId139" Type="http://schemas.openxmlformats.org/officeDocument/2006/relationships/tags" Target="../tags/tag1473.xml"/><Relationship Id="rId80" Type="http://schemas.openxmlformats.org/officeDocument/2006/relationships/tags" Target="../tags/tag1414.xml"/><Relationship Id="rId85" Type="http://schemas.openxmlformats.org/officeDocument/2006/relationships/tags" Target="../tags/tag1419.xml"/><Relationship Id="rId150" Type="http://schemas.openxmlformats.org/officeDocument/2006/relationships/tags" Target="../tags/tag1484.xml"/><Relationship Id="rId155" Type="http://schemas.openxmlformats.org/officeDocument/2006/relationships/tags" Target="../tags/tag1489.xml"/><Relationship Id="rId12" Type="http://schemas.openxmlformats.org/officeDocument/2006/relationships/tags" Target="../tags/tag1346.xml"/><Relationship Id="rId17" Type="http://schemas.openxmlformats.org/officeDocument/2006/relationships/tags" Target="../tags/tag1351.xml"/><Relationship Id="rId33" Type="http://schemas.openxmlformats.org/officeDocument/2006/relationships/tags" Target="../tags/tag1367.xml"/><Relationship Id="rId38" Type="http://schemas.openxmlformats.org/officeDocument/2006/relationships/tags" Target="../tags/tag1372.xml"/><Relationship Id="rId59" Type="http://schemas.openxmlformats.org/officeDocument/2006/relationships/tags" Target="../tags/tag1393.xml"/><Relationship Id="rId103" Type="http://schemas.openxmlformats.org/officeDocument/2006/relationships/tags" Target="../tags/tag1437.xml"/><Relationship Id="rId108" Type="http://schemas.openxmlformats.org/officeDocument/2006/relationships/tags" Target="../tags/tag1442.xml"/><Relationship Id="rId124" Type="http://schemas.openxmlformats.org/officeDocument/2006/relationships/tags" Target="../tags/tag1458.xml"/><Relationship Id="rId129" Type="http://schemas.openxmlformats.org/officeDocument/2006/relationships/tags" Target="../tags/tag1463.xml"/><Relationship Id="rId54" Type="http://schemas.openxmlformats.org/officeDocument/2006/relationships/tags" Target="../tags/tag1388.xml"/><Relationship Id="rId70" Type="http://schemas.openxmlformats.org/officeDocument/2006/relationships/tags" Target="../tags/tag1404.xml"/><Relationship Id="rId75" Type="http://schemas.openxmlformats.org/officeDocument/2006/relationships/tags" Target="../tags/tag1409.xml"/><Relationship Id="rId91" Type="http://schemas.openxmlformats.org/officeDocument/2006/relationships/tags" Target="../tags/tag1425.xml"/><Relationship Id="rId96" Type="http://schemas.openxmlformats.org/officeDocument/2006/relationships/tags" Target="../tags/tag1430.xml"/><Relationship Id="rId140" Type="http://schemas.openxmlformats.org/officeDocument/2006/relationships/tags" Target="../tags/tag1474.xml"/><Relationship Id="rId145" Type="http://schemas.openxmlformats.org/officeDocument/2006/relationships/tags" Target="../tags/tag1479.xml"/><Relationship Id="rId161" Type="http://schemas.openxmlformats.org/officeDocument/2006/relationships/tags" Target="../tags/tag1495.xml"/><Relationship Id="rId166" Type="http://schemas.openxmlformats.org/officeDocument/2006/relationships/tags" Target="../tags/tag1500.xml"/><Relationship Id="rId1" Type="http://schemas.openxmlformats.org/officeDocument/2006/relationships/tags" Target="../tags/tag1335.xml"/><Relationship Id="rId6" Type="http://schemas.openxmlformats.org/officeDocument/2006/relationships/tags" Target="../tags/tag1340.xml"/><Relationship Id="rId15" Type="http://schemas.openxmlformats.org/officeDocument/2006/relationships/tags" Target="../tags/tag1349.xml"/><Relationship Id="rId23" Type="http://schemas.openxmlformats.org/officeDocument/2006/relationships/tags" Target="../tags/tag1357.xml"/><Relationship Id="rId28" Type="http://schemas.openxmlformats.org/officeDocument/2006/relationships/tags" Target="../tags/tag1362.xml"/><Relationship Id="rId36" Type="http://schemas.openxmlformats.org/officeDocument/2006/relationships/tags" Target="../tags/tag1370.xml"/><Relationship Id="rId49" Type="http://schemas.openxmlformats.org/officeDocument/2006/relationships/tags" Target="../tags/tag1383.xml"/><Relationship Id="rId57" Type="http://schemas.openxmlformats.org/officeDocument/2006/relationships/tags" Target="../tags/tag1391.xml"/><Relationship Id="rId106" Type="http://schemas.openxmlformats.org/officeDocument/2006/relationships/tags" Target="../tags/tag1440.xml"/><Relationship Id="rId114" Type="http://schemas.openxmlformats.org/officeDocument/2006/relationships/tags" Target="../tags/tag1448.xml"/><Relationship Id="rId119" Type="http://schemas.openxmlformats.org/officeDocument/2006/relationships/tags" Target="../tags/tag1453.xml"/><Relationship Id="rId127" Type="http://schemas.openxmlformats.org/officeDocument/2006/relationships/tags" Target="../tags/tag1461.xml"/><Relationship Id="rId10" Type="http://schemas.openxmlformats.org/officeDocument/2006/relationships/tags" Target="../tags/tag1344.xml"/><Relationship Id="rId31" Type="http://schemas.openxmlformats.org/officeDocument/2006/relationships/tags" Target="../tags/tag1365.xml"/><Relationship Id="rId44" Type="http://schemas.openxmlformats.org/officeDocument/2006/relationships/tags" Target="../tags/tag1378.xml"/><Relationship Id="rId52" Type="http://schemas.openxmlformats.org/officeDocument/2006/relationships/tags" Target="../tags/tag1386.xml"/><Relationship Id="rId60" Type="http://schemas.openxmlformats.org/officeDocument/2006/relationships/tags" Target="../tags/tag1394.xml"/><Relationship Id="rId65" Type="http://schemas.openxmlformats.org/officeDocument/2006/relationships/tags" Target="../tags/tag1399.xml"/><Relationship Id="rId73" Type="http://schemas.openxmlformats.org/officeDocument/2006/relationships/tags" Target="../tags/tag1407.xml"/><Relationship Id="rId78" Type="http://schemas.openxmlformats.org/officeDocument/2006/relationships/tags" Target="../tags/tag1412.xml"/><Relationship Id="rId81" Type="http://schemas.openxmlformats.org/officeDocument/2006/relationships/tags" Target="../tags/tag1415.xml"/><Relationship Id="rId86" Type="http://schemas.openxmlformats.org/officeDocument/2006/relationships/tags" Target="../tags/tag1420.xml"/><Relationship Id="rId94" Type="http://schemas.openxmlformats.org/officeDocument/2006/relationships/tags" Target="../tags/tag1428.xml"/><Relationship Id="rId99" Type="http://schemas.openxmlformats.org/officeDocument/2006/relationships/tags" Target="../tags/tag1433.xml"/><Relationship Id="rId101" Type="http://schemas.openxmlformats.org/officeDocument/2006/relationships/tags" Target="../tags/tag1435.xml"/><Relationship Id="rId122" Type="http://schemas.openxmlformats.org/officeDocument/2006/relationships/tags" Target="../tags/tag1456.xml"/><Relationship Id="rId130" Type="http://schemas.openxmlformats.org/officeDocument/2006/relationships/tags" Target="../tags/tag1464.xml"/><Relationship Id="rId135" Type="http://schemas.openxmlformats.org/officeDocument/2006/relationships/tags" Target="../tags/tag1469.xml"/><Relationship Id="rId143" Type="http://schemas.openxmlformats.org/officeDocument/2006/relationships/tags" Target="../tags/tag1477.xml"/><Relationship Id="rId148" Type="http://schemas.openxmlformats.org/officeDocument/2006/relationships/tags" Target="../tags/tag1482.xml"/><Relationship Id="rId151" Type="http://schemas.openxmlformats.org/officeDocument/2006/relationships/tags" Target="../tags/tag1485.xml"/><Relationship Id="rId156" Type="http://schemas.openxmlformats.org/officeDocument/2006/relationships/tags" Target="../tags/tag1490.xml"/><Relationship Id="rId164" Type="http://schemas.openxmlformats.org/officeDocument/2006/relationships/tags" Target="../tags/tag1498.xml"/><Relationship Id="rId169" Type="http://schemas.openxmlformats.org/officeDocument/2006/relationships/tags" Target="../tags/tag1503.xml"/><Relationship Id="rId4" Type="http://schemas.openxmlformats.org/officeDocument/2006/relationships/tags" Target="../tags/tag1338.xml"/><Relationship Id="rId9" Type="http://schemas.openxmlformats.org/officeDocument/2006/relationships/tags" Target="../tags/tag1343.xml"/><Relationship Id="rId13" Type="http://schemas.openxmlformats.org/officeDocument/2006/relationships/tags" Target="../tags/tag1347.xml"/><Relationship Id="rId18" Type="http://schemas.openxmlformats.org/officeDocument/2006/relationships/tags" Target="../tags/tag1352.xml"/><Relationship Id="rId39" Type="http://schemas.openxmlformats.org/officeDocument/2006/relationships/tags" Target="../tags/tag1373.xml"/><Relationship Id="rId109" Type="http://schemas.openxmlformats.org/officeDocument/2006/relationships/tags" Target="../tags/tag1443.xml"/><Relationship Id="rId34" Type="http://schemas.openxmlformats.org/officeDocument/2006/relationships/tags" Target="../tags/tag1368.xml"/><Relationship Id="rId50" Type="http://schemas.openxmlformats.org/officeDocument/2006/relationships/tags" Target="../tags/tag1384.xml"/><Relationship Id="rId55" Type="http://schemas.openxmlformats.org/officeDocument/2006/relationships/tags" Target="../tags/tag1389.xml"/><Relationship Id="rId76" Type="http://schemas.openxmlformats.org/officeDocument/2006/relationships/tags" Target="../tags/tag1410.xml"/><Relationship Id="rId97" Type="http://schemas.openxmlformats.org/officeDocument/2006/relationships/tags" Target="../tags/tag1431.xml"/><Relationship Id="rId104" Type="http://schemas.openxmlformats.org/officeDocument/2006/relationships/tags" Target="../tags/tag1438.xml"/><Relationship Id="rId120" Type="http://schemas.openxmlformats.org/officeDocument/2006/relationships/tags" Target="../tags/tag1454.xml"/><Relationship Id="rId125" Type="http://schemas.openxmlformats.org/officeDocument/2006/relationships/tags" Target="../tags/tag1459.xml"/><Relationship Id="rId141" Type="http://schemas.openxmlformats.org/officeDocument/2006/relationships/tags" Target="../tags/tag1475.xml"/><Relationship Id="rId146" Type="http://schemas.openxmlformats.org/officeDocument/2006/relationships/tags" Target="../tags/tag1480.xml"/><Relationship Id="rId167" Type="http://schemas.openxmlformats.org/officeDocument/2006/relationships/tags" Target="../tags/tag1501.xml"/><Relationship Id="rId7" Type="http://schemas.openxmlformats.org/officeDocument/2006/relationships/tags" Target="../tags/tag1341.xml"/><Relationship Id="rId71" Type="http://schemas.openxmlformats.org/officeDocument/2006/relationships/tags" Target="../tags/tag1405.xml"/><Relationship Id="rId92" Type="http://schemas.openxmlformats.org/officeDocument/2006/relationships/tags" Target="../tags/tag1426.xml"/><Relationship Id="rId162" Type="http://schemas.openxmlformats.org/officeDocument/2006/relationships/tags" Target="../tags/tag1496.xml"/><Relationship Id="rId2" Type="http://schemas.openxmlformats.org/officeDocument/2006/relationships/tags" Target="../tags/tag1336.xml"/><Relationship Id="rId29" Type="http://schemas.openxmlformats.org/officeDocument/2006/relationships/tags" Target="../tags/tag1363.xml"/><Relationship Id="rId24" Type="http://schemas.openxmlformats.org/officeDocument/2006/relationships/tags" Target="../tags/tag1358.xml"/><Relationship Id="rId40" Type="http://schemas.openxmlformats.org/officeDocument/2006/relationships/tags" Target="../tags/tag1374.xml"/><Relationship Id="rId45" Type="http://schemas.openxmlformats.org/officeDocument/2006/relationships/tags" Target="../tags/tag1379.xml"/><Relationship Id="rId66" Type="http://schemas.openxmlformats.org/officeDocument/2006/relationships/tags" Target="../tags/tag1400.xml"/><Relationship Id="rId87" Type="http://schemas.openxmlformats.org/officeDocument/2006/relationships/tags" Target="../tags/tag1421.xml"/><Relationship Id="rId110" Type="http://schemas.openxmlformats.org/officeDocument/2006/relationships/tags" Target="../tags/tag1444.xml"/><Relationship Id="rId115" Type="http://schemas.openxmlformats.org/officeDocument/2006/relationships/tags" Target="../tags/tag1449.xml"/><Relationship Id="rId131" Type="http://schemas.openxmlformats.org/officeDocument/2006/relationships/tags" Target="../tags/tag1465.xml"/><Relationship Id="rId136" Type="http://schemas.openxmlformats.org/officeDocument/2006/relationships/tags" Target="../tags/tag1470.xml"/><Relationship Id="rId157" Type="http://schemas.openxmlformats.org/officeDocument/2006/relationships/tags" Target="../tags/tag1491.xml"/><Relationship Id="rId61" Type="http://schemas.openxmlformats.org/officeDocument/2006/relationships/tags" Target="../tags/tag1395.xml"/><Relationship Id="rId82" Type="http://schemas.openxmlformats.org/officeDocument/2006/relationships/tags" Target="../tags/tag1416.xml"/><Relationship Id="rId152" Type="http://schemas.openxmlformats.org/officeDocument/2006/relationships/tags" Target="../tags/tag1486.xml"/><Relationship Id="rId19" Type="http://schemas.openxmlformats.org/officeDocument/2006/relationships/tags" Target="../tags/tag1353.xml"/><Relationship Id="rId14" Type="http://schemas.openxmlformats.org/officeDocument/2006/relationships/tags" Target="../tags/tag1348.xml"/><Relationship Id="rId30" Type="http://schemas.openxmlformats.org/officeDocument/2006/relationships/tags" Target="../tags/tag1364.xml"/><Relationship Id="rId35" Type="http://schemas.openxmlformats.org/officeDocument/2006/relationships/tags" Target="../tags/tag1369.xml"/><Relationship Id="rId56" Type="http://schemas.openxmlformats.org/officeDocument/2006/relationships/tags" Target="../tags/tag1390.xml"/><Relationship Id="rId77" Type="http://schemas.openxmlformats.org/officeDocument/2006/relationships/tags" Target="../tags/tag1411.xml"/><Relationship Id="rId100" Type="http://schemas.openxmlformats.org/officeDocument/2006/relationships/tags" Target="../tags/tag1434.xml"/><Relationship Id="rId105" Type="http://schemas.openxmlformats.org/officeDocument/2006/relationships/tags" Target="../tags/tag1439.xml"/><Relationship Id="rId126" Type="http://schemas.openxmlformats.org/officeDocument/2006/relationships/tags" Target="../tags/tag1460.xml"/><Relationship Id="rId147" Type="http://schemas.openxmlformats.org/officeDocument/2006/relationships/tags" Target="../tags/tag1481.xml"/><Relationship Id="rId168" Type="http://schemas.openxmlformats.org/officeDocument/2006/relationships/tags" Target="../tags/tag1502.xml"/><Relationship Id="rId8" Type="http://schemas.openxmlformats.org/officeDocument/2006/relationships/tags" Target="../tags/tag1342.xml"/><Relationship Id="rId51" Type="http://schemas.openxmlformats.org/officeDocument/2006/relationships/tags" Target="../tags/tag1385.xml"/><Relationship Id="rId72" Type="http://schemas.openxmlformats.org/officeDocument/2006/relationships/tags" Target="../tags/tag1406.xml"/><Relationship Id="rId93" Type="http://schemas.openxmlformats.org/officeDocument/2006/relationships/tags" Target="../tags/tag1427.xml"/><Relationship Id="rId98" Type="http://schemas.openxmlformats.org/officeDocument/2006/relationships/tags" Target="../tags/tag1432.xml"/><Relationship Id="rId121" Type="http://schemas.openxmlformats.org/officeDocument/2006/relationships/tags" Target="../tags/tag1455.xml"/><Relationship Id="rId142" Type="http://schemas.openxmlformats.org/officeDocument/2006/relationships/tags" Target="../tags/tag1476.xml"/><Relationship Id="rId163" Type="http://schemas.openxmlformats.org/officeDocument/2006/relationships/tags" Target="../tags/tag1497.xml"/><Relationship Id="rId3" Type="http://schemas.openxmlformats.org/officeDocument/2006/relationships/tags" Target="../tags/tag1337.xml"/><Relationship Id="rId25" Type="http://schemas.openxmlformats.org/officeDocument/2006/relationships/tags" Target="../tags/tag1359.xml"/><Relationship Id="rId46" Type="http://schemas.openxmlformats.org/officeDocument/2006/relationships/tags" Target="../tags/tag1380.xml"/><Relationship Id="rId67" Type="http://schemas.openxmlformats.org/officeDocument/2006/relationships/tags" Target="../tags/tag1401.xml"/><Relationship Id="rId116" Type="http://schemas.openxmlformats.org/officeDocument/2006/relationships/tags" Target="../tags/tag1450.xml"/><Relationship Id="rId137" Type="http://schemas.openxmlformats.org/officeDocument/2006/relationships/tags" Target="../tags/tag1471.xml"/><Relationship Id="rId158" Type="http://schemas.openxmlformats.org/officeDocument/2006/relationships/tags" Target="../tags/tag1492.xml"/><Relationship Id="rId20" Type="http://schemas.openxmlformats.org/officeDocument/2006/relationships/tags" Target="../tags/tag1354.xml"/><Relationship Id="rId41" Type="http://schemas.openxmlformats.org/officeDocument/2006/relationships/tags" Target="../tags/tag1375.xml"/><Relationship Id="rId62" Type="http://schemas.openxmlformats.org/officeDocument/2006/relationships/tags" Target="../tags/tag1396.xml"/><Relationship Id="rId83" Type="http://schemas.openxmlformats.org/officeDocument/2006/relationships/tags" Target="../tags/tag1417.xml"/><Relationship Id="rId88" Type="http://schemas.openxmlformats.org/officeDocument/2006/relationships/tags" Target="../tags/tag1422.xml"/><Relationship Id="rId111" Type="http://schemas.openxmlformats.org/officeDocument/2006/relationships/tags" Target="../tags/tag1445.xml"/><Relationship Id="rId132" Type="http://schemas.openxmlformats.org/officeDocument/2006/relationships/tags" Target="../tags/tag1466.xml"/><Relationship Id="rId153" Type="http://schemas.openxmlformats.org/officeDocument/2006/relationships/tags" Target="../tags/tag1487.xml"/></Relationships>
</file>

<file path=ppt/slideLayouts/_rels/slideLayout21.xml.rels><?xml version="1.0" encoding="UTF-8" standalone="yes"?>
<Relationships xmlns="http://schemas.openxmlformats.org/package/2006/relationships"><Relationship Id="rId26" Type="http://schemas.openxmlformats.org/officeDocument/2006/relationships/tags" Target="../tags/tag1529.xml"/><Relationship Id="rId117" Type="http://schemas.openxmlformats.org/officeDocument/2006/relationships/tags" Target="../tags/tag1620.xml"/><Relationship Id="rId21" Type="http://schemas.openxmlformats.org/officeDocument/2006/relationships/tags" Target="../tags/tag1524.xml"/><Relationship Id="rId42" Type="http://schemas.openxmlformats.org/officeDocument/2006/relationships/tags" Target="../tags/tag1545.xml"/><Relationship Id="rId47" Type="http://schemas.openxmlformats.org/officeDocument/2006/relationships/tags" Target="../tags/tag1550.xml"/><Relationship Id="rId63" Type="http://schemas.openxmlformats.org/officeDocument/2006/relationships/tags" Target="../tags/tag1566.xml"/><Relationship Id="rId68" Type="http://schemas.openxmlformats.org/officeDocument/2006/relationships/tags" Target="../tags/tag1571.xml"/><Relationship Id="rId84" Type="http://schemas.openxmlformats.org/officeDocument/2006/relationships/tags" Target="../tags/tag1587.xml"/><Relationship Id="rId89" Type="http://schemas.openxmlformats.org/officeDocument/2006/relationships/tags" Target="../tags/tag1592.xml"/><Relationship Id="rId112" Type="http://schemas.openxmlformats.org/officeDocument/2006/relationships/tags" Target="../tags/tag1615.xml"/><Relationship Id="rId133" Type="http://schemas.openxmlformats.org/officeDocument/2006/relationships/tags" Target="../tags/tag1636.xml"/><Relationship Id="rId138" Type="http://schemas.openxmlformats.org/officeDocument/2006/relationships/tags" Target="../tags/tag1641.xml"/><Relationship Id="rId154" Type="http://schemas.openxmlformats.org/officeDocument/2006/relationships/tags" Target="../tags/tag1657.xml"/><Relationship Id="rId159" Type="http://schemas.openxmlformats.org/officeDocument/2006/relationships/tags" Target="../tags/tag1662.xml"/><Relationship Id="rId16" Type="http://schemas.openxmlformats.org/officeDocument/2006/relationships/tags" Target="../tags/tag1519.xml"/><Relationship Id="rId107" Type="http://schemas.openxmlformats.org/officeDocument/2006/relationships/tags" Target="../tags/tag1610.xml"/><Relationship Id="rId11" Type="http://schemas.openxmlformats.org/officeDocument/2006/relationships/tags" Target="../tags/tag1514.xml"/><Relationship Id="rId32" Type="http://schemas.openxmlformats.org/officeDocument/2006/relationships/tags" Target="../tags/tag1535.xml"/><Relationship Id="rId37" Type="http://schemas.openxmlformats.org/officeDocument/2006/relationships/tags" Target="../tags/tag1540.xml"/><Relationship Id="rId53" Type="http://schemas.openxmlformats.org/officeDocument/2006/relationships/tags" Target="../tags/tag1556.xml"/><Relationship Id="rId58" Type="http://schemas.openxmlformats.org/officeDocument/2006/relationships/tags" Target="../tags/tag1561.xml"/><Relationship Id="rId74" Type="http://schemas.openxmlformats.org/officeDocument/2006/relationships/tags" Target="../tags/tag1577.xml"/><Relationship Id="rId79" Type="http://schemas.openxmlformats.org/officeDocument/2006/relationships/tags" Target="../tags/tag1582.xml"/><Relationship Id="rId102" Type="http://schemas.openxmlformats.org/officeDocument/2006/relationships/tags" Target="../tags/tag1605.xml"/><Relationship Id="rId123" Type="http://schemas.openxmlformats.org/officeDocument/2006/relationships/tags" Target="../tags/tag1626.xml"/><Relationship Id="rId128" Type="http://schemas.openxmlformats.org/officeDocument/2006/relationships/tags" Target="../tags/tag1631.xml"/><Relationship Id="rId144" Type="http://schemas.openxmlformats.org/officeDocument/2006/relationships/tags" Target="../tags/tag1647.xml"/><Relationship Id="rId149" Type="http://schemas.openxmlformats.org/officeDocument/2006/relationships/tags" Target="../tags/tag1652.xml"/><Relationship Id="rId5" Type="http://schemas.openxmlformats.org/officeDocument/2006/relationships/tags" Target="../tags/tag1508.xml"/><Relationship Id="rId90" Type="http://schemas.openxmlformats.org/officeDocument/2006/relationships/tags" Target="../tags/tag1593.xml"/><Relationship Id="rId95" Type="http://schemas.openxmlformats.org/officeDocument/2006/relationships/tags" Target="../tags/tag1598.xml"/><Relationship Id="rId160" Type="http://schemas.openxmlformats.org/officeDocument/2006/relationships/tags" Target="../tags/tag1663.xml"/><Relationship Id="rId165" Type="http://schemas.openxmlformats.org/officeDocument/2006/relationships/tags" Target="../tags/tag1668.xml"/><Relationship Id="rId22" Type="http://schemas.openxmlformats.org/officeDocument/2006/relationships/tags" Target="../tags/tag1525.xml"/><Relationship Id="rId27" Type="http://schemas.openxmlformats.org/officeDocument/2006/relationships/tags" Target="../tags/tag1530.xml"/><Relationship Id="rId43" Type="http://schemas.openxmlformats.org/officeDocument/2006/relationships/tags" Target="../tags/tag1546.xml"/><Relationship Id="rId48" Type="http://schemas.openxmlformats.org/officeDocument/2006/relationships/tags" Target="../tags/tag1551.xml"/><Relationship Id="rId64" Type="http://schemas.openxmlformats.org/officeDocument/2006/relationships/tags" Target="../tags/tag1567.xml"/><Relationship Id="rId69" Type="http://schemas.openxmlformats.org/officeDocument/2006/relationships/tags" Target="../tags/tag1572.xml"/><Relationship Id="rId113" Type="http://schemas.openxmlformats.org/officeDocument/2006/relationships/tags" Target="../tags/tag1616.xml"/><Relationship Id="rId118" Type="http://schemas.openxmlformats.org/officeDocument/2006/relationships/tags" Target="../tags/tag1621.xml"/><Relationship Id="rId134" Type="http://schemas.openxmlformats.org/officeDocument/2006/relationships/tags" Target="../tags/tag1637.xml"/><Relationship Id="rId139" Type="http://schemas.openxmlformats.org/officeDocument/2006/relationships/tags" Target="../tags/tag1642.xml"/><Relationship Id="rId80" Type="http://schemas.openxmlformats.org/officeDocument/2006/relationships/tags" Target="../tags/tag1583.xml"/><Relationship Id="rId85" Type="http://schemas.openxmlformats.org/officeDocument/2006/relationships/tags" Target="../tags/tag1588.xml"/><Relationship Id="rId150" Type="http://schemas.openxmlformats.org/officeDocument/2006/relationships/tags" Target="../tags/tag1653.xml"/><Relationship Id="rId155" Type="http://schemas.openxmlformats.org/officeDocument/2006/relationships/tags" Target="../tags/tag1658.xml"/><Relationship Id="rId12" Type="http://schemas.openxmlformats.org/officeDocument/2006/relationships/tags" Target="../tags/tag1515.xml"/><Relationship Id="rId17" Type="http://schemas.openxmlformats.org/officeDocument/2006/relationships/tags" Target="../tags/tag1520.xml"/><Relationship Id="rId33" Type="http://schemas.openxmlformats.org/officeDocument/2006/relationships/tags" Target="../tags/tag1536.xml"/><Relationship Id="rId38" Type="http://schemas.openxmlformats.org/officeDocument/2006/relationships/tags" Target="../tags/tag1541.xml"/><Relationship Id="rId59" Type="http://schemas.openxmlformats.org/officeDocument/2006/relationships/tags" Target="../tags/tag1562.xml"/><Relationship Id="rId103" Type="http://schemas.openxmlformats.org/officeDocument/2006/relationships/tags" Target="../tags/tag1606.xml"/><Relationship Id="rId108" Type="http://schemas.openxmlformats.org/officeDocument/2006/relationships/tags" Target="../tags/tag1611.xml"/><Relationship Id="rId124" Type="http://schemas.openxmlformats.org/officeDocument/2006/relationships/tags" Target="../tags/tag1627.xml"/><Relationship Id="rId129" Type="http://schemas.openxmlformats.org/officeDocument/2006/relationships/tags" Target="../tags/tag1632.xml"/><Relationship Id="rId54" Type="http://schemas.openxmlformats.org/officeDocument/2006/relationships/tags" Target="../tags/tag1557.xml"/><Relationship Id="rId70" Type="http://schemas.openxmlformats.org/officeDocument/2006/relationships/tags" Target="../tags/tag1573.xml"/><Relationship Id="rId75" Type="http://schemas.openxmlformats.org/officeDocument/2006/relationships/tags" Target="../tags/tag1578.xml"/><Relationship Id="rId91" Type="http://schemas.openxmlformats.org/officeDocument/2006/relationships/tags" Target="../tags/tag1594.xml"/><Relationship Id="rId96" Type="http://schemas.openxmlformats.org/officeDocument/2006/relationships/tags" Target="../tags/tag1599.xml"/><Relationship Id="rId140" Type="http://schemas.openxmlformats.org/officeDocument/2006/relationships/tags" Target="../tags/tag1643.xml"/><Relationship Id="rId145" Type="http://schemas.openxmlformats.org/officeDocument/2006/relationships/tags" Target="../tags/tag1648.xml"/><Relationship Id="rId161" Type="http://schemas.openxmlformats.org/officeDocument/2006/relationships/tags" Target="../tags/tag1664.xml"/><Relationship Id="rId166" Type="http://schemas.openxmlformats.org/officeDocument/2006/relationships/tags" Target="../tags/tag1669.xml"/><Relationship Id="rId1" Type="http://schemas.openxmlformats.org/officeDocument/2006/relationships/tags" Target="../tags/tag1504.xml"/><Relationship Id="rId6" Type="http://schemas.openxmlformats.org/officeDocument/2006/relationships/tags" Target="../tags/tag1509.xml"/><Relationship Id="rId15" Type="http://schemas.openxmlformats.org/officeDocument/2006/relationships/tags" Target="../tags/tag1518.xml"/><Relationship Id="rId23" Type="http://schemas.openxmlformats.org/officeDocument/2006/relationships/tags" Target="../tags/tag1526.xml"/><Relationship Id="rId28" Type="http://schemas.openxmlformats.org/officeDocument/2006/relationships/tags" Target="../tags/tag1531.xml"/><Relationship Id="rId36" Type="http://schemas.openxmlformats.org/officeDocument/2006/relationships/tags" Target="../tags/tag1539.xml"/><Relationship Id="rId49" Type="http://schemas.openxmlformats.org/officeDocument/2006/relationships/tags" Target="../tags/tag1552.xml"/><Relationship Id="rId57" Type="http://schemas.openxmlformats.org/officeDocument/2006/relationships/tags" Target="../tags/tag1560.xml"/><Relationship Id="rId106" Type="http://schemas.openxmlformats.org/officeDocument/2006/relationships/tags" Target="../tags/tag1609.xml"/><Relationship Id="rId114" Type="http://schemas.openxmlformats.org/officeDocument/2006/relationships/tags" Target="../tags/tag1617.xml"/><Relationship Id="rId119" Type="http://schemas.openxmlformats.org/officeDocument/2006/relationships/tags" Target="../tags/tag1622.xml"/><Relationship Id="rId127" Type="http://schemas.openxmlformats.org/officeDocument/2006/relationships/tags" Target="../tags/tag1630.xml"/><Relationship Id="rId10" Type="http://schemas.openxmlformats.org/officeDocument/2006/relationships/tags" Target="../tags/tag1513.xml"/><Relationship Id="rId31" Type="http://schemas.openxmlformats.org/officeDocument/2006/relationships/tags" Target="../tags/tag1534.xml"/><Relationship Id="rId44" Type="http://schemas.openxmlformats.org/officeDocument/2006/relationships/tags" Target="../tags/tag1547.xml"/><Relationship Id="rId52" Type="http://schemas.openxmlformats.org/officeDocument/2006/relationships/tags" Target="../tags/tag1555.xml"/><Relationship Id="rId60" Type="http://schemas.openxmlformats.org/officeDocument/2006/relationships/tags" Target="../tags/tag1563.xml"/><Relationship Id="rId65" Type="http://schemas.openxmlformats.org/officeDocument/2006/relationships/tags" Target="../tags/tag1568.xml"/><Relationship Id="rId73" Type="http://schemas.openxmlformats.org/officeDocument/2006/relationships/tags" Target="../tags/tag1576.xml"/><Relationship Id="rId78" Type="http://schemas.openxmlformats.org/officeDocument/2006/relationships/tags" Target="../tags/tag1581.xml"/><Relationship Id="rId81" Type="http://schemas.openxmlformats.org/officeDocument/2006/relationships/tags" Target="../tags/tag1584.xml"/><Relationship Id="rId86" Type="http://schemas.openxmlformats.org/officeDocument/2006/relationships/tags" Target="../tags/tag1589.xml"/><Relationship Id="rId94" Type="http://schemas.openxmlformats.org/officeDocument/2006/relationships/tags" Target="../tags/tag1597.xml"/><Relationship Id="rId99" Type="http://schemas.openxmlformats.org/officeDocument/2006/relationships/tags" Target="../tags/tag1602.xml"/><Relationship Id="rId101" Type="http://schemas.openxmlformats.org/officeDocument/2006/relationships/tags" Target="../tags/tag1604.xml"/><Relationship Id="rId122" Type="http://schemas.openxmlformats.org/officeDocument/2006/relationships/tags" Target="../tags/tag1625.xml"/><Relationship Id="rId130" Type="http://schemas.openxmlformats.org/officeDocument/2006/relationships/tags" Target="../tags/tag1633.xml"/><Relationship Id="rId135" Type="http://schemas.openxmlformats.org/officeDocument/2006/relationships/tags" Target="../tags/tag1638.xml"/><Relationship Id="rId143" Type="http://schemas.openxmlformats.org/officeDocument/2006/relationships/tags" Target="../tags/tag1646.xml"/><Relationship Id="rId148" Type="http://schemas.openxmlformats.org/officeDocument/2006/relationships/tags" Target="../tags/tag1651.xml"/><Relationship Id="rId151" Type="http://schemas.openxmlformats.org/officeDocument/2006/relationships/tags" Target="../tags/tag1654.xml"/><Relationship Id="rId156" Type="http://schemas.openxmlformats.org/officeDocument/2006/relationships/tags" Target="../tags/tag1659.xml"/><Relationship Id="rId164" Type="http://schemas.openxmlformats.org/officeDocument/2006/relationships/tags" Target="../tags/tag1667.xml"/><Relationship Id="rId169" Type="http://schemas.openxmlformats.org/officeDocument/2006/relationships/slideMaster" Target="../slideMasters/slideMaster2.xml"/><Relationship Id="rId4" Type="http://schemas.openxmlformats.org/officeDocument/2006/relationships/tags" Target="../tags/tag1507.xml"/><Relationship Id="rId9" Type="http://schemas.openxmlformats.org/officeDocument/2006/relationships/tags" Target="../tags/tag1512.xml"/><Relationship Id="rId13" Type="http://schemas.openxmlformats.org/officeDocument/2006/relationships/tags" Target="../tags/tag1516.xml"/><Relationship Id="rId18" Type="http://schemas.openxmlformats.org/officeDocument/2006/relationships/tags" Target="../tags/tag1521.xml"/><Relationship Id="rId39" Type="http://schemas.openxmlformats.org/officeDocument/2006/relationships/tags" Target="../tags/tag1542.xml"/><Relationship Id="rId109" Type="http://schemas.openxmlformats.org/officeDocument/2006/relationships/tags" Target="../tags/tag1612.xml"/><Relationship Id="rId34" Type="http://schemas.openxmlformats.org/officeDocument/2006/relationships/tags" Target="../tags/tag1537.xml"/><Relationship Id="rId50" Type="http://schemas.openxmlformats.org/officeDocument/2006/relationships/tags" Target="../tags/tag1553.xml"/><Relationship Id="rId55" Type="http://schemas.openxmlformats.org/officeDocument/2006/relationships/tags" Target="../tags/tag1558.xml"/><Relationship Id="rId76" Type="http://schemas.openxmlformats.org/officeDocument/2006/relationships/tags" Target="../tags/tag1579.xml"/><Relationship Id="rId97" Type="http://schemas.openxmlformats.org/officeDocument/2006/relationships/tags" Target="../tags/tag1600.xml"/><Relationship Id="rId104" Type="http://schemas.openxmlformats.org/officeDocument/2006/relationships/tags" Target="../tags/tag1607.xml"/><Relationship Id="rId120" Type="http://schemas.openxmlformats.org/officeDocument/2006/relationships/tags" Target="../tags/tag1623.xml"/><Relationship Id="rId125" Type="http://schemas.openxmlformats.org/officeDocument/2006/relationships/tags" Target="../tags/tag1628.xml"/><Relationship Id="rId141" Type="http://schemas.openxmlformats.org/officeDocument/2006/relationships/tags" Target="../tags/tag1644.xml"/><Relationship Id="rId146" Type="http://schemas.openxmlformats.org/officeDocument/2006/relationships/tags" Target="../tags/tag1649.xml"/><Relationship Id="rId167" Type="http://schemas.openxmlformats.org/officeDocument/2006/relationships/tags" Target="../tags/tag1670.xml"/><Relationship Id="rId7" Type="http://schemas.openxmlformats.org/officeDocument/2006/relationships/tags" Target="../tags/tag1510.xml"/><Relationship Id="rId71" Type="http://schemas.openxmlformats.org/officeDocument/2006/relationships/tags" Target="../tags/tag1574.xml"/><Relationship Id="rId92" Type="http://schemas.openxmlformats.org/officeDocument/2006/relationships/tags" Target="../tags/tag1595.xml"/><Relationship Id="rId162" Type="http://schemas.openxmlformats.org/officeDocument/2006/relationships/tags" Target="../tags/tag1665.xml"/><Relationship Id="rId2" Type="http://schemas.openxmlformats.org/officeDocument/2006/relationships/tags" Target="../tags/tag1505.xml"/><Relationship Id="rId29" Type="http://schemas.openxmlformats.org/officeDocument/2006/relationships/tags" Target="../tags/tag1532.xml"/><Relationship Id="rId24" Type="http://schemas.openxmlformats.org/officeDocument/2006/relationships/tags" Target="../tags/tag1527.xml"/><Relationship Id="rId40" Type="http://schemas.openxmlformats.org/officeDocument/2006/relationships/tags" Target="../tags/tag1543.xml"/><Relationship Id="rId45" Type="http://schemas.openxmlformats.org/officeDocument/2006/relationships/tags" Target="../tags/tag1548.xml"/><Relationship Id="rId66" Type="http://schemas.openxmlformats.org/officeDocument/2006/relationships/tags" Target="../tags/tag1569.xml"/><Relationship Id="rId87" Type="http://schemas.openxmlformats.org/officeDocument/2006/relationships/tags" Target="../tags/tag1590.xml"/><Relationship Id="rId110" Type="http://schemas.openxmlformats.org/officeDocument/2006/relationships/tags" Target="../tags/tag1613.xml"/><Relationship Id="rId115" Type="http://schemas.openxmlformats.org/officeDocument/2006/relationships/tags" Target="../tags/tag1618.xml"/><Relationship Id="rId131" Type="http://schemas.openxmlformats.org/officeDocument/2006/relationships/tags" Target="../tags/tag1634.xml"/><Relationship Id="rId136" Type="http://schemas.openxmlformats.org/officeDocument/2006/relationships/tags" Target="../tags/tag1639.xml"/><Relationship Id="rId157" Type="http://schemas.openxmlformats.org/officeDocument/2006/relationships/tags" Target="../tags/tag1660.xml"/><Relationship Id="rId61" Type="http://schemas.openxmlformats.org/officeDocument/2006/relationships/tags" Target="../tags/tag1564.xml"/><Relationship Id="rId82" Type="http://schemas.openxmlformats.org/officeDocument/2006/relationships/tags" Target="../tags/tag1585.xml"/><Relationship Id="rId152" Type="http://schemas.openxmlformats.org/officeDocument/2006/relationships/tags" Target="../tags/tag1655.xml"/><Relationship Id="rId19" Type="http://schemas.openxmlformats.org/officeDocument/2006/relationships/tags" Target="../tags/tag1522.xml"/><Relationship Id="rId14" Type="http://schemas.openxmlformats.org/officeDocument/2006/relationships/tags" Target="../tags/tag1517.xml"/><Relationship Id="rId30" Type="http://schemas.openxmlformats.org/officeDocument/2006/relationships/tags" Target="../tags/tag1533.xml"/><Relationship Id="rId35" Type="http://schemas.openxmlformats.org/officeDocument/2006/relationships/tags" Target="../tags/tag1538.xml"/><Relationship Id="rId56" Type="http://schemas.openxmlformats.org/officeDocument/2006/relationships/tags" Target="../tags/tag1559.xml"/><Relationship Id="rId77" Type="http://schemas.openxmlformats.org/officeDocument/2006/relationships/tags" Target="../tags/tag1580.xml"/><Relationship Id="rId100" Type="http://schemas.openxmlformats.org/officeDocument/2006/relationships/tags" Target="../tags/tag1603.xml"/><Relationship Id="rId105" Type="http://schemas.openxmlformats.org/officeDocument/2006/relationships/tags" Target="../tags/tag1608.xml"/><Relationship Id="rId126" Type="http://schemas.openxmlformats.org/officeDocument/2006/relationships/tags" Target="../tags/tag1629.xml"/><Relationship Id="rId147" Type="http://schemas.openxmlformats.org/officeDocument/2006/relationships/tags" Target="../tags/tag1650.xml"/><Relationship Id="rId168" Type="http://schemas.openxmlformats.org/officeDocument/2006/relationships/tags" Target="../tags/tag1671.xml"/><Relationship Id="rId8" Type="http://schemas.openxmlformats.org/officeDocument/2006/relationships/tags" Target="../tags/tag1511.xml"/><Relationship Id="rId51" Type="http://schemas.openxmlformats.org/officeDocument/2006/relationships/tags" Target="../tags/tag1554.xml"/><Relationship Id="rId72" Type="http://schemas.openxmlformats.org/officeDocument/2006/relationships/tags" Target="../tags/tag1575.xml"/><Relationship Id="rId93" Type="http://schemas.openxmlformats.org/officeDocument/2006/relationships/tags" Target="../tags/tag1596.xml"/><Relationship Id="rId98" Type="http://schemas.openxmlformats.org/officeDocument/2006/relationships/tags" Target="../tags/tag1601.xml"/><Relationship Id="rId121" Type="http://schemas.openxmlformats.org/officeDocument/2006/relationships/tags" Target="../tags/tag1624.xml"/><Relationship Id="rId142" Type="http://schemas.openxmlformats.org/officeDocument/2006/relationships/tags" Target="../tags/tag1645.xml"/><Relationship Id="rId163" Type="http://schemas.openxmlformats.org/officeDocument/2006/relationships/tags" Target="../tags/tag1666.xml"/><Relationship Id="rId3" Type="http://schemas.openxmlformats.org/officeDocument/2006/relationships/tags" Target="../tags/tag1506.xml"/><Relationship Id="rId25" Type="http://schemas.openxmlformats.org/officeDocument/2006/relationships/tags" Target="../tags/tag1528.xml"/><Relationship Id="rId46" Type="http://schemas.openxmlformats.org/officeDocument/2006/relationships/tags" Target="../tags/tag1549.xml"/><Relationship Id="rId67" Type="http://schemas.openxmlformats.org/officeDocument/2006/relationships/tags" Target="../tags/tag1570.xml"/><Relationship Id="rId116" Type="http://schemas.openxmlformats.org/officeDocument/2006/relationships/tags" Target="../tags/tag1619.xml"/><Relationship Id="rId137" Type="http://schemas.openxmlformats.org/officeDocument/2006/relationships/tags" Target="../tags/tag1640.xml"/><Relationship Id="rId158" Type="http://schemas.openxmlformats.org/officeDocument/2006/relationships/tags" Target="../tags/tag1661.xml"/><Relationship Id="rId20" Type="http://schemas.openxmlformats.org/officeDocument/2006/relationships/tags" Target="../tags/tag1523.xml"/><Relationship Id="rId41" Type="http://schemas.openxmlformats.org/officeDocument/2006/relationships/tags" Target="../tags/tag1544.xml"/><Relationship Id="rId62" Type="http://schemas.openxmlformats.org/officeDocument/2006/relationships/tags" Target="../tags/tag1565.xml"/><Relationship Id="rId83" Type="http://schemas.openxmlformats.org/officeDocument/2006/relationships/tags" Target="../tags/tag1586.xml"/><Relationship Id="rId88" Type="http://schemas.openxmlformats.org/officeDocument/2006/relationships/tags" Target="../tags/tag1591.xml"/><Relationship Id="rId111" Type="http://schemas.openxmlformats.org/officeDocument/2006/relationships/tags" Target="../tags/tag1614.xml"/><Relationship Id="rId132" Type="http://schemas.openxmlformats.org/officeDocument/2006/relationships/tags" Target="../tags/tag1635.xml"/><Relationship Id="rId153" Type="http://schemas.openxmlformats.org/officeDocument/2006/relationships/tags" Target="../tags/tag1656.xml"/></Relationships>
</file>

<file path=ppt/slideLayouts/_rels/slideLayout22.xml.rels><?xml version="1.0" encoding="UTF-8" standalone="yes"?>
<Relationships xmlns="http://schemas.openxmlformats.org/package/2006/relationships"><Relationship Id="rId26" Type="http://schemas.openxmlformats.org/officeDocument/2006/relationships/tags" Target="../tags/tag1697.xml"/><Relationship Id="rId117" Type="http://schemas.openxmlformats.org/officeDocument/2006/relationships/tags" Target="../tags/tag1788.xml"/><Relationship Id="rId21" Type="http://schemas.openxmlformats.org/officeDocument/2006/relationships/tags" Target="../tags/tag1692.xml"/><Relationship Id="rId42" Type="http://schemas.openxmlformats.org/officeDocument/2006/relationships/tags" Target="../tags/tag1713.xml"/><Relationship Id="rId47" Type="http://schemas.openxmlformats.org/officeDocument/2006/relationships/tags" Target="../tags/tag1718.xml"/><Relationship Id="rId63" Type="http://schemas.openxmlformats.org/officeDocument/2006/relationships/tags" Target="../tags/tag1734.xml"/><Relationship Id="rId68" Type="http://schemas.openxmlformats.org/officeDocument/2006/relationships/tags" Target="../tags/tag1739.xml"/><Relationship Id="rId84" Type="http://schemas.openxmlformats.org/officeDocument/2006/relationships/tags" Target="../tags/tag1755.xml"/><Relationship Id="rId89" Type="http://schemas.openxmlformats.org/officeDocument/2006/relationships/tags" Target="../tags/tag1760.xml"/><Relationship Id="rId112" Type="http://schemas.openxmlformats.org/officeDocument/2006/relationships/tags" Target="../tags/tag1783.xml"/><Relationship Id="rId133" Type="http://schemas.openxmlformats.org/officeDocument/2006/relationships/tags" Target="../tags/tag1804.xml"/><Relationship Id="rId138" Type="http://schemas.openxmlformats.org/officeDocument/2006/relationships/tags" Target="../tags/tag1809.xml"/><Relationship Id="rId154" Type="http://schemas.openxmlformats.org/officeDocument/2006/relationships/tags" Target="../tags/tag1825.xml"/><Relationship Id="rId159" Type="http://schemas.openxmlformats.org/officeDocument/2006/relationships/tags" Target="../tags/tag1830.xml"/><Relationship Id="rId170" Type="http://schemas.openxmlformats.org/officeDocument/2006/relationships/tags" Target="../tags/tag1841.xml"/><Relationship Id="rId16" Type="http://schemas.openxmlformats.org/officeDocument/2006/relationships/tags" Target="../tags/tag1687.xml"/><Relationship Id="rId107" Type="http://schemas.openxmlformats.org/officeDocument/2006/relationships/tags" Target="../tags/tag1778.xml"/><Relationship Id="rId11" Type="http://schemas.openxmlformats.org/officeDocument/2006/relationships/tags" Target="../tags/tag1682.xml"/><Relationship Id="rId32" Type="http://schemas.openxmlformats.org/officeDocument/2006/relationships/tags" Target="../tags/tag1703.xml"/><Relationship Id="rId37" Type="http://schemas.openxmlformats.org/officeDocument/2006/relationships/tags" Target="../tags/tag1708.xml"/><Relationship Id="rId53" Type="http://schemas.openxmlformats.org/officeDocument/2006/relationships/tags" Target="../tags/tag1724.xml"/><Relationship Id="rId58" Type="http://schemas.openxmlformats.org/officeDocument/2006/relationships/tags" Target="../tags/tag1729.xml"/><Relationship Id="rId74" Type="http://schemas.openxmlformats.org/officeDocument/2006/relationships/tags" Target="../tags/tag1745.xml"/><Relationship Id="rId79" Type="http://schemas.openxmlformats.org/officeDocument/2006/relationships/tags" Target="../tags/tag1750.xml"/><Relationship Id="rId102" Type="http://schemas.openxmlformats.org/officeDocument/2006/relationships/tags" Target="../tags/tag1773.xml"/><Relationship Id="rId123" Type="http://schemas.openxmlformats.org/officeDocument/2006/relationships/tags" Target="../tags/tag1794.xml"/><Relationship Id="rId128" Type="http://schemas.openxmlformats.org/officeDocument/2006/relationships/tags" Target="../tags/tag1799.xml"/><Relationship Id="rId144" Type="http://schemas.openxmlformats.org/officeDocument/2006/relationships/tags" Target="../tags/tag1815.xml"/><Relationship Id="rId149" Type="http://schemas.openxmlformats.org/officeDocument/2006/relationships/tags" Target="../tags/tag1820.xml"/><Relationship Id="rId5" Type="http://schemas.openxmlformats.org/officeDocument/2006/relationships/tags" Target="../tags/tag1676.xml"/><Relationship Id="rId90" Type="http://schemas.openxmlformats.org/officeDocument/2006/relationships/tags" Target="../tags/tag1761.xml"/><Relationship Id="rId95" Type="http://schemas.openxmlformats.org/officeDocument/2006/relationships/tags" Target="../tags/tag1766.xml"/><Relationship Id="rId160" Type="http://schemas.openxmlformats.org/officeDocument/2006/relationships/tags" Target="../tags/tag1831.xml"/><Relationship Id="rId165" Type="http://schemas.openxmlformats.org/officeDocument/2006/relationships/tags" Target="../tags/tag1836.xml"/><Relationship Id="rId22" Type="http://schemas.openxmlformats.org/officeDocument/2006/relationships/tags" Target="../tags/tag1693.xml"/><Relationship Id="rId27" Type="http://schemas.openxmlformats.org/officeDocument/2006/relationships/tags" Target="../tags/tag1698.xml"/><Relationship Id="rId43" Type="http://schemas.openxmlformats.org/officeDocument/2006/relationships/tags" Target="../tags/tag1714.xml"/><Relationship Id="rId48" Type="http://schemas.openxmlformats.org/officeDocument/2006/relationships/tags" Target="../tags/tag1719.xml"/><Relationship Id="rId64" Type="http://schemas.openxmlformats.org/officeDocument/2006/relationships/tags" Target="../tags/tag1735.xml"/><Relationship Id="rId69" Type="http://schemas.openxmlformats.org/officeDocument/2006/relationships/tags" Target="../tags/tag1740.xml"/><Relationship Id="rId113" Type="http://schemas.openxmlformats.org/officeDocument/2006/relationships/tags" Target="../tags/tag1784.xml"/><Relationship Id="rId118" Type="http://schemas.openxmlformats.org/officeDocument/2006/relationships/tags" Target="../tags/tag1789.xml"/><Relationship Id="rId134" Type="http://schemas.openxmlformats.org/officeDocument/2006/relationships/tags" Target="../tags/tag1805.xml"/><Relationship Id="rId139" Type="http://schemas.openxmlformats.org/officeDocument/2006/relationships/tags" Target="../tags/tag1810.xml"/><Relationship Id="rId80" Type="http://schemas.openxmlformats.org/officeDocument/2006/relationships/tags" Target="../tags/tag1751.xml"/><Relationship Id="rId85" Type="http://schemas.openxmlformats.org/officeDocument/2006/relationships/tags" Target="../tags/tag1756.xml"/><Relationship Id="rId150" Type="http://schemas.openxmlformats.org/officeDocument/2006/relationships/tags" Target="../tags/tag1821.xml"/><Relationship Id="rId155" Type="http://schemas.openxmlformats.org/officeDocument/2006/relationships/tags" Target="../tags/tag1826.xml"/><Relationship Id="rId171" Type="http://schemas.openxmlformats.org/officeDocument/2006/relationships/slideMaster" Target="../slideMasters/slideMaster2.xml"/><Relationship Id="rId12" Type="http://schemas.openxmlformats.org/officeDocument/2006/relationships/tags" Target="../tags/tag1683.xml"/><Relationship Id="rId17" Type="http://schemas.openxmlformats.org/officeDocument/2006/relationships/tags" Target="../tags/tag1688.xml"/><Relationship Id="rId33" Type="http://schemas.openxmlformats.org/officeDocument/2006/relationships/tags" Target="../tags/tag1704.xml"/><Relationship Id="rId38" Type="http://schemas.openxmlformats.org/officeDocument/2006/relationships/tags" Target="../tags/tag1709.xml"/><Relationship Id="rId59" Type="http://schemas.openxmlformats.org/officeDocument/2006/relationships/tags" Target="../tags/tag1730.xml"/><Relationship Id="rId103" Type="http://schemas.openxmlformats.org/officeDocument/2006/relationships/tags" Target="../tags/tag1774.xml"/><Relationship Id="rId108" Type="http://schemas.openxmlformats.org/officeDocument/2006/relationships/tags" Target="../tags/tag1779.xml"/><Relationship Id="rId124" Type="http://schemas.openxmlformats.org/officeDocument/2006/relationships/tags" Target="../tags/tag1795.xml"/><Relationship Id="rId129" Type="http://schemas.openxmlformats.org/officeDocument/2006/relationships/tags" Target="../tags/tag1800.xml"/><Relationship Id="rId54" Type="http://schemas.openxmlformats.org/officeDocument/2006/relationships/tags" Target="../tags/tag1725.xml"/><Relationship Id="rId70" Type="http://schemas.openxmlformats.org/officeDocument/2006/relationships/tags" Target="../tags/tag1741.xml"/><Relationship Id="rId75" Type="http://schemas.openxmlformats.org/officeDocument/2006/relationships/tags" Target="../tags/tag1746.xml"/><Relationship Id="rId91" Type="http://schemas.openxmlformats.org/officeDocument/2006/relationships/tags" Target="../tags/tag1762.xml"/><Relationship Id="rId96" Type="http://schemas.openxmlformats.org/officeDocument/2006/relationships/tags" Target="../tags/tag1767.xml"/><Relationship Id="rId140" Type="http://schemas.openxmlformats.org/officeDocument/2006/relationships/tags" Target="../tags/tag1811.xml"/><Relationship Id="rId145" Type="http://schemas.openxmlformats.org/officeDocument/2006/relationships/tags" Target="../tags/tag1816.xml"/><Relationship Id="rId161" Type="http://schemas.openxmlformats.org/officeDocument/2006/relationships/tags" Target="../tags/tag1832.xml"/><Relationship Id="rId166" Type="http://schemas.openxmlformats.org/officeDocument/2006/relationships/tags" Target="../tags/tag1837.xml"/><Relationship Id="rId1" Type="http://schemas.openxmlformats.org/officeDocument/2006/relationships/tags" Target="../tags/tag1672.xml"/><Relationship Id="rId6" Type="http://schemas.openxmlformats.org/officeDocument/2006/relationships/tags" Target="../tags/tag1677.xml"/><Relationship Id="rId15" Type="http://schemas.openxmlformats.org/officeDocument/2006/relationships/tags" Target="../tags/tag1686.xml"/><Relationship Id="rId23" Type="http://schemas.openxmlformats.org/officeDocument/2006/relationships/tags" Target="../tags/tag1694.xml"/><Relationship Id="rId28" Type="http://schemas.openxmlformats.org/officeDocument/2006/relationships/tags" Target="../tags/tag1699.xml"/><Relationship Id="rId36" Type="http://schemas.openxmlformats.org/officeDocument/2006/relationships/tags" Target="../tags/tag1707.xml"/><Relationship Id="rId49" Type="http://schemas.openxmlformats.org/officeDocument/2006/relationships/tags" Target="../tags/tag1720.xml"/><Relationship Id="rId57" Type="http://schemas.openxmlformats.org/officeDocument/2006/relationships/tags" Target="../tags/tag1728.xml"/><Relationship Id="rId106" Type="http://schemas.openxmlformats.org/officeDocument/2006/relationships/tags" Target="../tags/tag1777.xml"/><Relationship Id="rId114" Type="http://schemas.openxmlformats.org/officeDocument/2006/relationships/tags" Target="../tags/tag1785.xml"/><Relationship Id="rId119" Type="http://schemas.openxmlformats.org/officeDocument/2006/relationships/tags" Target="../tags/tag1790.xml"/><Relationship Id="rId127" Type="http://schemas.openxmlformats.org/officeDocument/2006/relationships/tags" Target="../tags/tag1798.xml"/><Relationship Id="rId10" Type="http://schemas.openxmlformats.org/officeDocument/2006/relationships/tags" Target="../tags/tag1681.xml"/><Relationship Id="rId31" Type="http://schemas.openxmlformats.org/officeDocument/2006/relationships/tags" Target="../tags/tag1702.xml"/><Relationship Id="rId44" Type="http://schemas.openxmlformats.org/officeDocument/2006/relationships/tags" Target="../tags/tag1715.xml"/><Relationship Id="rId52" Type="http://schemas.openxmlformats.org/officeDocument/2006/relationships/tags" Target="../tags/tag1723.xml"/><Relationship Id="rId60" Type="http://schemas.openxmlformats.org/officeDocument/2006/relationships/tags" Target="../tags/tag1731.xml"/><Relationship Id="rId65" Type="http://schemas.openxmlformats.org/officeDocument/2006/relationships/tags" Target="../tags/tag1736.xml"/><Relationship Id="rId73" Type="http://schemas.openxmlformats.org/officeDocument/2006/relationships/tags" Target="../tags/tag1744.xml"/><Relationship Id="rId78" Type="http://schemas.openxmlformats.org/officeDocument/2006/relationships/tags" Target="../tags/tag1749.xml"/><Relationship Id="rId81" Type="http://schemas.openxmlformats.org/officeDocument/2006/relationships/tags" Target="../tags/tag1752.xml"/><Relationship Id="rId86" Type="http://schemas.openxmlformats.org/officeDocument/2006/relationships/tags" Target="../tags/tag1757.xml"/><Relationship Id="rId94" Type="http://schemas.openxmlformats.org/officeDocument/2006/relationships/tags" Target="../tags/tag1765.xml"/><Relationship Id="rId99" Type="http://schemas.openxmlformats.org/officeDocument/2006/relationships/tags" Target="../tags/tag1770.xml"/><Relationship Id="rId101" Type="http://schemas.openxmlformats.org/officeDocument/2006/relationships/tags" Target="../tags/tag1772.xml"/><Relationship Id="rId122" Type="http://schemas.openxmlformats.org/officeDocument/2006/relationships/tags" Target="../tags/tag1793.xml"/><Relationship Id="rId130" Type="http://schemas.openxmlformats.org/officeDocument/2006/relationships/tags" Target="../tags/tag1801.xml"/><Relationship Id="rId135" Type="http://schemas.openxmlformats.org/officeDocument/2006/relationships/tags" Target="../tags/tag1806.xml"/><Relationship Id="rId143" Type="http://schemas.openxmlformats.org/officeDocument/2006/relationships/tags" Target="../tags/tag1814.xml"/><Relationship Id="rId148" Type="http://schemas.openxmlformats.org/officeDocument/2006/relationships/tags" Target="../tags/tag1819.xml"/><Relationship Id="rId151" Type="http://schemas.openxmlformats.org/officeDocument/2006/relationships/tags" Target="../tags/tag1822.xml"/><Relationship Id="rId156" Type="http://schemas.openxmlformats.org/officeDocument/2006/relationships/tags" Target="../tags/tag1827.xml"/><Relationship Id="rId164" Type="http://schemas.openxmlformats.org/officeDocument/2006/relationships/tags" Target="../tags/tag1835.xml"/><Relationship Id="rId169" Type="http://schemas.openxmlformats.org/officeDocument/2006/relationships/tags" Target="../tags/tag1840.xml"/><Relationship Id="rId4" Type="http://schemas.openxmlformats.org/officeDocument/2006/relationships/tags" Target="../tags/tag1675.xml"/><Relationship Id="rId9" Type="http://schemas.openxmlformats.org/officeDocument/2006/relationships/tags" Target="../tags/tag1680.xml"/><Relationship Id="rId13" Type="http://schemas.openxmlformats.org/officeDocument/2006/relationships/tags" Target="../tags/tag1684.xml"/><Relationship Id="rId18" Type="http://schemas.openxmlformats.org/officeDocument/2006/relationships/tags" Target="../tags/tag1689.xml"/><Relationship Id="rId39" Type="http://schemas.openxmlformats.org/officeDocument/2006/relationships/tags" Target="../tags/tag1710.xml"/><Relationship Id="rId109" Type="http://schemas.openxmlformats.org/officeDocument/2006/relationships/tags" Target="../tags/tag1780.xml"/><Relationship Id="rId34" Type="http://schemas.openxmlformats.org/officeDocument/2006/relationships/tags" Target="../tags/tag1705.xml"/><Relationship Id="rId50" Type="http://schemas.openxmlformats.org/officeDocument/2006/relationships/tags" Target="../tags/tag1721.xml"/><Relationship Id="rId55" Type="http://schemas.openxmlformats.org/officeDocument/2006/relationships/tags" Target="../tags/tag1726.xml"/><Relationship Id="rId76" Type="http://schemas.openxmlformats.org/officeDocument/2006/relationships/tags" Target="../tags/tag1747.xml"/><Relationship Id="rId97" Type="http://schemas.openxmlformats.org/officeDocument/2006/relationships/tags" Target="../tags/tag1768.xml"/><Relationship Id="rId104" Type="http://schemas.openxmlformats.org/officeDocument/2006/relationships/tags" Target="../tags/tag1775.xml"/><Relationship Id="rId120" Type="http://schemas.openxmlformats.org/officeDocument/2006/relationships/tags" Target="../tags/tag1791.xml"/><Relationship Id="rId125" Type="http://schemas.openxmlformats.org/officeDocument/2006/relationships/tags" Target="../tags/tag1796.xml"/><Relationship Id="rId141" Type="http://schemas.openxmlformats.org/officeDocument/2006/relationships/tags" Target="../tags/tag1812.xml"/><Relationship Id="rId146" Type="http://schemas.openxmlformats.org/officeDocument/2006/relationships/tags" Target="../tags/tag1817.xml"/><Relationship Id="rId167" Type="http://schemas.openxmlformats.org/officeDocument/2006/relationships/tags" Target="../tags/tag1838.xml"/><Relationship Id="rId7" Type="http://schemas.openxmlformats.org/officeDocument/2006/relationships/tags" Target="../tags/tag1678.xml"/><Relationship Id="rId71" Type="http://schemas.openxmlformats.org/officeDocument/2006/relationships/tags" Target="../tags/tag1742.xml"/><Relationship Id="rId92" Type="http://schemas.openxmlformats.org/officeDocument/2006/relationships/tags" Target="../tags/tag1763.xml"/><Relationship Id="rId162" Type="http://schemas.openxmlformats.org/officeDocument/2006/relationships/tags" Target="../tags/tag1833.xml"/><Relationship Id="rId2" Type="http://schemas.openxmlformats.org/officeDocument/2006/relationships/tags" Target="../tags/tag1673.xml"/><Relationship Id="rId29" Type="http://schemas.openxmlformats.org/officeDocument/2006/relationships/tags" Target="../tags/tag1700.xml"/><Relationship Id="rId24" Type="http://schemas.openxmlformats.org/officeDocument/2006/relationships/tags" Target="../tags/tag1695.xml"/><Relationship Id="rId40" Type="http://schemas.openxmlformats.org/officeDocument/2006/relationships/tags" Target="../tags/tag1711.xml"/><Relationship Id="rId45" Type="http://schemas.openxmlformats.org/officeDocument/2006/relationships/tags" Target="../tags/tag1716.xml"/><Relationship Id="rId66" Type="http://schemas.openxmlformats.org/officeDocument/2006/relationships/tags" Target="../tags/tag1737.xml"/><Relationship Id="rId87" Type="http://schemas.openxmlformats.org/officeDocument/2006/relationships/tags" Target="../tags/tag1758.xml"/><Relationship Id="rId110" Type="http://schemas.openxmlformats.org/officeDocument/2006/relationships/tags" Target="../tags/tag1781.xml"/><Relationship Id="rId115" Type="http://schemas.openxmlformats.org/officeDocument/2006/relationships/tags" Target="../tags/tag1786.xml"/><Relationship Id="rId131" Type="http://schemas.openxmlformats.org/officeDocument/2006/relationships/tags" Target="../tags/tag1802.xml"/><Relationship Id="rId136" Type="http://schemas.openxmlformats.org/officeDocument/2006/relationships/tags" Target="../tags/tag1807.xml"/><Relationship Id="rId157" Type="http://schemas.openxmlformats.org/officeDocument/2006/relationships/tags" Target="../tags/tag1828.xml"/><Relationship Id="rId61" Type="http://schemas.openxmlformats.org/officeDocument/2006/relationships/tags" Target="../tags/tag1732.xml"/><Relationship Id="rId82" Type="http://schemas.openxmlformats.org/officeDocument/2006/relationships/tags" Target="../tags/tag1753.xml"/><Relationship Id="rId152" Type="http://schemas.openxmlformats.org/officeDocument/2006/relationships/tags" Target="../tags/tag1823.xml"/><Relationship Id="rId19" Type="http://schemas.openxmlformats.org/officeDocument/2006/relationships/tags" Target="../tags/tag1690.xml"/><Relationship Id="rId14" Type="http://schemas.openxmlformats.org/officeDocument/2006/relationships/tags" Target="../tags/tag1685.xml"/><Relationship Id="rId30" Type="http://schemas.openxmlformats.org/officeDocument/2006/relationships/tags" Target="../tags/tag1701.xml"/><Relationship Id="rId35" Type="http://schemas.openxmlformats.org/officeDocument/2006/relationships/tags" Target="../tags/tag1706.xml"/><Relationship Id="rId56" Type="http://schemas.openxmlformats.org/officeDocument/2006/relationships/tags" Target="../tags/tag1727.xml"/><Relationship Id="rId77" Type="http://schemas.openxmlformats.org/officeDocument/2006/relationships/tags" Target="../tags/tag1748.xml"/><Relationship Id="rId100" Type="http://schemas.openxmlformats.org/officeDocument/2006/relationships/tags" Target="../tags/tag1771.xml"/><Relationship Id="rId105" Type="http://schemas.openxmlformats.org/officeDocument/2006/relationships/tags" Target="../tags/tag1776.xml"/><Relationship Id="rId126" Type="http://schemas.openxmlformats.org/officeDocument/2006/relationships/tags" Target="../tags/tag1797.xml"/><Relationship Id="rId147" Type="http://schemas.openxmlformats.org/officeDocument/2006/relationships/tags" Target="../tags/tag1818.xml"/><Relationship Id="rId168" Type="http://schemas.openxmlformats.org/officeDocument/2006/relationships/tags" Target="../tags/tag1839.xml"/><Relationship Id="rId8" Type="http://schemas.openxmlformats.org/officeDocument/2006/relationships/tags" Target="../tags/tag1679.xml"/><Relationship Id="rId51" Type="http://schemas.openxmlformats.org/officeDocument/2006/relationships/tags" Target="../tags/tag1722.xml"/><Relationship Id="rId72" Type="http://schemas.openxmlformats.org/officeDocument/2006/relationships/tags" Target="../tags/tag1743.xml"/><Relationship Id="rId93" Type="http://schemas.openxmlformats.org/officeDocument/2006/relationships/tags" Target="../tags/tag1764.xml"/><Relationship Id="rId98" Type="http://schemas.openxmlformats.org/officeDocument/2006/relationships/tags" Target="../tags/tag1769.xml"/><Relationship Id="rId121" Type="http://schemas.openxmlformats.org/officeDocument/2006/relationships/tags" Target="../tags/tag1792.xml"/><Relationship Id="rId142" Type="http://schemas.openxmlformats.org/officeDocument/2006/relationships/tags" Target="../tags/tag1813.xml"/><Relationship Id="rId163" Type="http://schemas.openxmlformats.org/officeDocument/2006/relationships/tags" Target="../tags/tag1834.xml"/><Relationship Id="rId3" Type="http://schemas.openxmlformats.org/officeDocument/2006/relationships/tags" Target="../tags/tag1674.xml"/><Relationship Id="rId25" Type="http://schemas.openxmlformats.org/officeDocument/2006/relationships/tags" Target="../tags/tag1696.xml"/><Relationship Id="rId46" Type="http://schemas.openxmlformats.org/officeDocument/2006/relationships/tags" Target="../tags/tag1717.xml"/><Relationship Id="rId67" Type="http://schemas.openxmlformats.org/officeDocument/2006/relationships/tags" Target="../tags/tag1738.xml"/><Relationship Id="rId116" Type="http://schemas.openxmlformats.org/officeDocument/2006/relationships/tags" Target="../tags/tag1787.xml"/><Relationship Id="rId137" Type="http://schemas.openxmlformats.org/officeDocument/2006/relationships/tags" Target="../tags/tag1808.xml"/><Relationship Id="rId158" Type="http://schemas.openxmlformats.org/officeDocument/2006/relationships/tags" Target="../tags/tag1829.xml"/><Relationship Id="rId20" Type="http://schemas.openxmlformats.org/officeDocument/2006/relationships/tags" Target="../tags/tag1691.xml"/><Relationship Id="rId41" Type="http://schemas.openxmlformats.org/officeDocument/2006/relationships/tags" Target="../tags/tag1712.xml"/><Relationship Id="rId62" Type="http://schemas.openxmlformats.org/officeDocument/2006/relationships/tags" Target="../tags/tag1733.xml"/><Relationship Id="rId83" Type="http://schemas.openxmlformats.org/officeDocument/2006/relationships/tags" Target="../tags/tag1754.xml"/><Relationship Id="rId88" Type="http://schemas.openxmlformats.org/officeDocument/2006/relationships/tags" Target="../tags/tag1759.xml"/><Relationship Id="rId111" Type="http://schemas.openxmlformats.org/officeDocument/2006/relationships/tags" Target="../tags/tag1782.xml"/><Relationship Id="rId132" Type="http://schemas.openxmlformats.org/officeDocument/2006/relationships/tags" Target="../tags/tag1803.xml"/><Relationship Id="rId153" Type="http://schemas.openxmlformats.org/officeDocument/2006/relationships/tags" Target="../tags/tag18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grpSp>
        <p:nvGrpSpPr>
          <p:cNvPr id="9933" name="组合 9932"/>
          <p:cNvGrpSpPr/>
          <p:nvPr>
            <p:custDataLst>
              <p:tags r:id="rId1"/>
            </p:custDataLst>
          </p:nvPr>
        </p:nvGrpSpPr>
        <p:grpSpPr>
          <a:xfrm>
            <a:off x="560853" y="2164605"/>
            <a:ext cx="6555334" cy="4045529"/>
            <a:chOff x="452438" y="2055813"/>
            <a:chExt cx="6207125" cy="3830637"/>
          </a:xfrm>
        </p:grpSpPr>
        <p:sp>
          <p:nvSpPr>
            <p:cNvPr id="6" name="Freeform 5"/>
            <p:cNvSpPr/>
            <p:nvPr>
              <p:custDataLst>
                <p:tags r:id="rId11"/>
              </p:custDataLst>
            </p:nvPr>
          </p:nvSpPr>
          <p:spPr bwMode="auto">
            <a:xfrm>
              <a:off x="1611313" y="4835525"/>
              <a:ext cx="422275" cy="163512"/>
            </a:xfrm>
            <a:custGeom>
              <a:avLst/>
              <a:gdLst>
                <a:gd name="T0" fmla="*/ 19 w 114"/>
                <a:gd name="T1" fmla="*/ 0 h 44"/>
                <a:gd name="T2" fmla="*/ 0 w 114"/>
                <a:gd name="T3" fmla="*/ 16 h 44"/>
                <a:gd name="T4" fmla="*/ 114 w 114"/>
                <a:gd name="T5" fmla="*/ 44 h 44"/>
                <a:gd name="T6" fmla="*/ 114 w 114"/>
                <a:gd name="T7" fmla="*/ 44 h 44"/>
                <a:gd name="T8" fmla="*/ 60 w 114"/>
                <a:gd name="T9" fmla="*/ 40 h 44"/>
                <a:gd name="T10" fmla="*/ 98 w 114"/>
                <a:gd name="T11" fmla="*/ 15 h 44"/>
                <a:gd name="T12" fmla="*/ 38 w 114"/>
                <a:gd name="T13" fmla="*/ 8 h 44"/>
                <a:gd name="T14" fmla="*/ 19 w 114"/>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44">
                  <a:moveTo>
                    <a:pt x="19" y="0"/>
                  </a:moveTo>
                  <a:cubicBezTo>
                    <a:pt x="7" y="5"/>
                    <a:pt x="0" y="10"/>
                    <a:pt x="0" y="16"/>
                  </a:cubicBezTo>
                  <a:cubicBezTo>
                    <a:pt x="0" y="30"/>
                    <a:pt x="50" y="43"/>
                    <a:pt x="114" y="44"/>
                  </a:cubicBezTo>
                  <a:cubicBezTo>
                    <a:pt x="114" y="44"/>
                    <a:pt x="114" y="44"/>
                    <a:pt x="114" y="44"/>
                  </a:cubicBezTo>
                  <a:cubicBezTo>
                    <a:pt x="94" y="44"/>
                    <a:pt x="76" y="42"/>
                    <a:pt x="60" y="40"/>
                  </a:cubicBezTo>
                  <a:cubicBezTo>
                    <a:pt x="72" y="31"/>
                    <a:pt x="85" y="22"/>
                    <a:pt x="98" y="15"/>
                  </a:cubicBezTo>
                  <a:cubicBezTo>
                    <a:pt x="75" y="13"/>
                    <a:pt x="52" y="10"/>
                    <a:pt x="38" y="8"/>
                  </a:cubicBezTo>
                  <a:cubicBezTo>
                    <a:pt x="30" y="6"/>
                    <a:pt x="24" y="3"/>
                    <a:pt x="19"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7" name="Freeform 6"/>
            <p:cNvSpPr/>
            <p:nvPr>
              <p:custDataLst>
                <p:tags r:id="rId12"/>
              </p:custDataLst>
            </p:nvPr>
          </p:nvSpPr>
          <p:spPr bwMode="auto">
            <a:xfrm>
              <a:off x="2230438" y="3987800"/>
              <a:ext cx="347663" cy="936625"/>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custDataLst>
                <p:tags r:id="rId13"/>
              </p:custDataLst>
            </p:nvPr>
          </p:nvSpPr>
          <p:spPr bwMode="auto">
            <a:xfrm>
              <a:off x="1644651" y="4021138"/>
              <a:ext cx="855663" cy="889000"/>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custDataLst>
                <p:tags r:id="rId14"/>
              </p:custDataLst>
            </p:nvPr>
          </p:nvSpPr>
          <p:spPr bwMode="auto">
            <a:xfrm>
              <a:off x="1844676" y="4506913"/>
              <a:ext cx="280988" cy="247650"/>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custDataLst>
                <p:tags r:id="rId15"/>
              </p:custDataLst>
            </p:nvPr>
          </p:nvSpPr>
          <p:spPr bwMode="auto">
            <a:xfrm>
              <a:off x="1692276" y="3970338"/>
              <a:ext cx="900113" cy="469900"/>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custDataLst>
                <p:tags r:id="rId16"/>
              </p:custDataLst>
            </p:nvPr>
          </p:nvSpPr>
          <p:spPr bwMode="auto">
            <a:xfrm>
              <a:off x="1833563" y="3987800"/>
              <a:ext cx="758825" cy="477837"/>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11"/>
            <p:cNvSpPr>
              <a:spLocks noChangeArrowheads="1"/>
            </p:cNvSpPr>
            <p:nvPr>
              <p:custDataLst>
                <p:tags r:id="rId17"/>
              </p:custDataLst>
            </p:nvPr>
          </p:nvSpPr>
          <p:spPr bwMode="auto">
            <a:xfrm>
              <a:off x="1981201" y="4237038"/>
              <a:ext cx="63500" cy="58737"/>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2"/>
            <p:cNvSpPr>
              <a:spLocks noChangeArrowheads="1"/>
            </p:cNvSpPr>
            <p:nvPr>
              <p:custDataLst>
                <p:tags r:id="rId18"/>
              </p:custDataLst>
            </p:nvPr>
          </p:nvSpPr>
          <p:spPr bwMode="auto">
            <a:xfrm>
              <a:off x="1974851" y="4237038"/>
              <a:ext cx="61913" cy="58737"/>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custDataLst>
                <p:tags r:id="rId19"/>
              </p:custDataLst>
            </p:nvPr>
          </p:nvSpPr>
          <p:spPr bwMode="auto">
            <a:xfrm>
              <a:off x="1847851" y="4510088"/>
              <a:ext cx="277813" cy="147637"/>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custDataLst>
                <p:tags r:id="rId20"/>
              </p:custDataLst>
            </p:nvPr>
          </p:nvSpPr>
          <p:spPr bwMode="auto">
            <a:xfrm>
              <a:off x="1892301" y="4518025"/>
              <a:ext cx="233363" cy="147637"/>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5"/>
            <p:cNvSpPr>
              <a:spLocks noChangeArrowheads="1"/>
            </p:cNvSpPr>
            <p:nvPr>
              <p:custDataLst>
                <p:tags r:id="rId21"/>
              </p:custDataLst>
            </p:nvPr>
          </p:nvSpPr>
          <p:spPr bwMode="auto">
            <a:xfrm>
              <a:off x="1936751" y="4595813"/>
              <a:ext cx="19050" cy="1746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Oval 16"/>
            <p:cNvSpPr>
              <a:spLocks noChangeArrowheads="1"/>
            </p:cNvSpPr>
            <p:nvPr>
              <p:custDataLst>
                <p:tags r:id="rId22"/>
              </p:custDataLst>
            </p:nvPr>
          </p:nvSpPr>
          <p:spPr bwMode="auto">
            <a:xfrm>
              <a:off x="1936751" y="4595813"/>
              <a:ext cx="19050" cy="1746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a:spLocks noEditPoints="1"/>
            </p:cNvSpPr>
            <p:nvPr>
              <p:custDataLst>
                <p:tags r:id="rId23"/>
              </p:custDataLst>
            </p:nvPr>
          </p:nvSpPr>
          <p:spPr bwMode="auto">
            <a:xfrm>
              <a:off x="2333626" y="3987800"/>
              <a:ext cx="214313" cy="15875"/>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custDataLst>
                <p:tags r:id="rId24"/>
              </p:custDataLst>
            </p:nvPr>
          </p:nvSpPr>
          <p:spPr bwMode="auto">
            <a:xfrm>
              <a:off x="1833563" y="4891088"/>
              <a:ext cx="241300" cy="107950"/>
            </a:xfrm>
            <a:custGeom>
              <a:avLst/>
              <a:gdLst>
                <a:gd name="T0" fmla="*/ 38 w 65"/>
                <a:gd name="T1" fmla="*/ 0 h 29"/>
                <a:gd name="T2" fmla="*/ 0 w 65"/>
                <a:gd name="T3" fmla="*/ 25 h 29"/>
                <a:gd name="T4" fmla="*/ 54 w 65"/>
                <a:gd name="T5" fmla="*/ 29 h 29"/>
                <a:gd name="T6" fmla="*/ 65 w 65"/>
                <a:gd name="T7" fmla="*/ 3 h 29"/>
                <a:gd name="T8" fmla="*/ 38 w 65"/>
                <a:gd name="T9" fmla="*/ 0 h 29"/>
              </a:gdLst>
              <a:ahLst/>
              <a:cxnLst>
                <a:cxn ang="0">
                  <a:pos x="T0" y="T1"/>
                </a:cxn>
                <a:cxn ang="0">
                  <a:pos x="T2" y="T3"/>
                </a:cxn>
                <a:cxn ang="0">
                  <a:pos x="T4" y="T5"/>
                </a:cxn>
                <a:cxn ang="0">
                  <a:pos x="T6" y="T7"/>
                </a:cxn>
                <a:cxn ang="0">
                  <a:pos x="T8" y="T9"/>
                </a:cxn>
              </a:cxnLst>
              <a:rect l="0" t="0" r="r" b="b"/>
              <a:pathLst>
                <a:path w="65" h="29">
                  <a:moveTo>
                    <a:pt x="38" y="0"/>
                  </a:moveTo>
                  <a:cubicBezTo>
                    <a:pt x="25" y="7"/>
                    <a:pt x="12" y="16"/>
                    <a:pt x="0" y="25"/>
                  </a:cubicBezTo>
                  <a:cubicBezTo>
                    <a:pt x="16" y="27"/>
                    <a:pt x="34" y="29"/>
                    <a:pt x="54" y="29"/>
                  </a:cubicBezTo>
                  <a:cubicBezTo>
                    <a:pt x="56" y="20"/>
                    <a:pt x="60" y="11"/>
                    <a:pt x="65" y="3"/>
                  </a:cubicBezTo>
                  <a:cubicBezTo>
                    <a:pt x="57" y="2"/>
                    <a:pt x="47" y="1"/>
                    <a:pt x="38" y="0"/>
                  </a:cubicBezTo>
                </a:path>
              </a:pathLst>
            </a:custGeom>
            <a:solidFill>
              <a:srgbClr val="C8C7CF"/>
            </a:solidFill>
            <a:ln>
              <a:noFill/>
            </a:ln>
          </p:spPr>
          <p:txBody>
            <a:bodyPr vert="horz" wrap="square" lIns="91440" tIns="45720" rIns="91440" bIns="45720" numCol="1" anchor="t" anchorCtr="0" compatLnSpc="1"/>
            <a:lstStyle/>
            <a:p>
              <a:endParaRPr lang="zh-CN" altLang="en-US"/>
            </a:p>
          </p:txBody>
        </p:sp>
        <p:sp>
          <p:nvSpPr>
            <p:cNvPr id="22" name="Freeform 19"/>
            <p:cNvSpPr/>
            <p:nvPr>
              <p:custDataLst>
                <p:tags r:id="rId25"/>
              </p:custDataLst>
            </p:nvPr>
          </p:nvSpPr>
          <p:spPr bwMode="auto">
            <a:xfrm>
              <a:off x="2292351" y="4029075"/>
              <a:ext cx="249238" cy="70643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custDataLst>
                <p:tags r:id="rId26"/>
              </p:custDataLst>
            </p:nvPr>
          </p:nvSpPr>
          <p:spPr bwMode="auto">
            <a:xfrm>
              <a:off x="1974851" y="4029075"/>
              <a:ext cx="525463" cy="873125"/>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a:spLocks noEditPoints="1"/>
            </p:cNvSpPr>
            <p:nvPr>
              <p:custDataLst>
                <p:tags r:id="rId27"/>
              </p:custDataLst>
            </p:nvPr>
          </p:nvSpPr>
          <p:spPr bwMode="auto">
            <a:xfrm>
              <a:off x="2244726" y="3987800"/>
              <a:ext cx="303213" cy="338137"/>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custDataLst>
                <p:tags r:id="rId28"/>
              </p:custDataLst>
            </p:nvPr>
          </p:nvSpPr>
          <p:spPr bwMode="auto">
            <a:xfrm>
              <a:off x="2244726" y="3995738"/>
              <a:ext cx="303213" cy="325437"/>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custDataLst>
                <p:tags r:id="rId29"/>
              </p:custDataLst>
            </p:nvPr>
          </p:nvSpPr>
          <p:spPr bwMode="auto">
            <a:xfrm>
              <a:off x="3189288" y="2430463"/>
              <a:ext cx="55563" cy="122237"/>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custDataLst>
                <p:tags r:id="rId30"/>
              </p:custDataLst>
            </p:nvPr>
          </p:nvSpPr>
          <p:spPr bwMode="auto">
            <a:xfrm>
              <a:off x="4973638" y="5321300"/>
              <a:ext cx="1625600" cy="542925"/>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28" name="Freeform 25"/>
            <p:cNvSpPr/>
            <p:nvPr>
              <p:custDataLst>
                <p:tags r:id="rId31"/>
              </p:custDataLst>
            </p:nvPr>
          </p:nvSpPr>
          <p:spPr bwMode="auto">
            <a:xfrm>
              <a:off x="4995863" y="5505450"/>
              <a:ext cx="1663700" cy="333375"/>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custDataLst>
                <p:tags r:id="rId32"/>
              </p:custDataLst>
            </p:nvPr>
          </p:nvSpPr>
          <p:spPr bwMode="auto">
            <a:xfrm>
              <a:off x="5037138" y="5438775"/>
              <a:ext cx="366713" cy="36988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custDataLst>
                <p:tags r:id="rId33"/>
              </p:custDataLst>
            </p:nvPr>
          </p:nvSpPr>
          <p:spPr bwMode="auto">
            <a:xfrm>
              <a:off x="5648326" y="5213350"/>
              <a:ext cx="950913" cy="374650"/>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p:nvPr>
              <p:custDataLst>
                <p:tags r:id="rId34"/>
              </p:custDataLst>
            </p:nvPr>
          </p:nvSpPr>
          <p:spPr bwMode="auto">
            <a:xfrm>
              <a:off x="5370513" y="5538788"/>
              <a:ext cx="703263" cy="26987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2" name="Freeform 29"/>
            <p:cNvSpPr/>
            <p:nvPr>
              <p:custDataLst>
                <p:tags r:id="rId35"/>
              </p:custDataLst>
            </p:nvPr>
          </p:nvSpPr>
          <p:spPr bwMode="auto">
            <a:xfrm>
              <a:off x="6040438" y="5449888"/>
              <a:ext cx="558800" cy="233362"/>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3" name="Freeform 30"/>
            <p:cNvSpPr/>
            <p:nvPr>
              <p:custDataLst>
                <p:tags r:id="rId36"/>
              </p:custDataLst>
            </p:nvPr>
          </p:nvSpPr>
          <p:spPr bwMode="auto">
            <a:xfrm>
              <a:off x="5062538" y="5260975"/>
              <a:ext cx="977900" cy="455612"/>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4" name="Freeform 31"/>
            <p:cNvSpPr>
              <a:spLocks noEditPoints="1"/>
            </p:cNvSpPr>
            <p:nvPr>
              <p:custDataLst>
                <p:tags r:id="rId37"/>
              </p:custDataLst>
            </p:nvPr>
          </p:nvSpPr>
          <p:spPr bwMode="auto">
            <a:xfrm>
              <a:off x="1941513" y="5121275"/>
              <a:ext cx="3254375" cy="488950"/>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5" name="Freeform 32"/>
            <p:cNvSpPr/>
            <p:nvPr>
              <p:custDataLst>
                <p:tags r:id="rId38"/>
              </p:custDataLst>
            </p:nvPr>
          </p:nvSpPr>
          <p:spPr bwMode="auto">
            <a:xfrm>
              <a:off x="3392488" y="4325938"/>
              <a:ext cx="1858963" cy="1050925"/>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6" name="Freeform 33"/>
            <p:cNvSpPr/>
            <p:nvPr>
              <p:custDataLst>
                <p:tags r:id="rId39"/>
              </p:custDataLst>
            </p:nvPr>
          </p:nvSpPr>
          <p:spPr bwMode="auto">
            <a:xfrm>
              <a:off x="2008188" y="4495800"/>
              <a:ext cx="2036763" cy="962025"/>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7" name="Freeform 34"/>
            <p:cNvSpPr/>
            <p:nvPr>
              <p:custDataLst>
                <p:tags r:id="rId40"/>
              </p:custDataLst>
            </p:nvPr>
          </p:nvSpPr>
          <p:spPr bwMode="auto">
            <a:xfrm>
              <a:off x="2833688" y="4568825"/>
              <a:ext cx="1417638" cy="193675"/>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8" name="Freeform 35"/>
            <p:cNvSpPr/>
            <p:nvPr>
              <p:custDataLst>
                <p:tags r:id="rId41"/>
              </p:custDataLst>
            </p:nvPr>
          </p:nvSpPr>
          <p:spPr bwMode="auto">
            <a:xfrm>
              <a:off x="2833688" y="4568825"/>
              <a:ext cx="1417638" cy="193675"/>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99" name="Freeform 36"/>
            <p:cNvSpPr/>
            <p:nvPr>
              <p:custDataLst>
                <p:tags r:id="rId42"/>
              </p:custDataLst>
            </p:nvPr>
          </p:nvSpPr>
          <p:spPr bwMode="auto">
            <a:xfrm>
              <a:off x="3033713" y="4059238"/>
              <a:ext cx="1114425" cy="28575"/>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0" name="Freeform 37"/>
            <p:cNvSpPr/>
            <p:nvPr>
              <p:custDataLst>
                <p:tags r:id="rId43"/>
              </p:custDataLst>
            </p:nvPr>
          </p:nvSpPr>
          <p:spPr bwMode="auto">
            <a:xfrm>
              <a:off x="3033713" y="4059238"/>
              <a:ext cx="1114425" cy="28575"/>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3" name="Freeform 38"/>
            <p:cNvSpPr/>
            <p:nvPr>
              <p:custDataLst>
                <p:tags r:id="rId44"/>
              </p:custDataLst>
            </p:nvPr>
          </p:nvSpPr>
          <p:spPr bwMode="auto">
            <a:xfrm>
              <a:off x="3036888" y="4087813"/>
              <a:ext cx="1130300" cy="481012"/>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4" name="Freeform 39"/>
            <p:cNvSpPr/>
            <p:nvPr>
              <p:custDataLst>
                <p:tags r:id="rId45"/>
              </p:custDataLst>
            </p:nvPr>
          </p:nvSpPr>
          <p:spPr bwMode="auto">
            <a:xfrm>
              <a:off x="3036888" y="4087813"/>
              <a:ext cx="1130300" cy="481012"/>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5" name="Freeform 40"/>
            <p:cNvSpPr/>
            <p:nvPr>
              <p:custDataLst>
                <p:tags r:id="rId46"/>
              </p:custDataLst>
            </p:nvPr>
          </p:nvSpPr>
          <p:spPr bwMode="auto">
            <a:xfrm>
              <a:off x="3014663" y="3895725"/>
              <a:ext cx="1125538" cy="47625"/>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6" name="Freeform 41"/>
            <p:cNvSpPr/>
            <p:nvPr>
              <p:custDataLst>
                <p:tags r:id="rId47"/>
              </p:custDataLst>
            </p:nvPr>
          </p:nvSpPr>
          <p:spPr bwMode="auto">
            <a:xfrm>
              <a:off x="3014663" y="3895725"/>
              <a:ext cx="1125538" cy="47625"/>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7" name="Freeform 42"/>
            <p:cNvSpPr/>
            <p:nvPr>
              <p:custDataLst>
                <p:tags r:id="rId48"/>
              </p:custDataLst>
            </p:nvPr>
          </p:nvSpPr>
          <p:spPr bwMode="auto">
            <a:xfrm>
              <a:off x="3019426" y="3940175"/>
              <a:ext cx="1128713" cy="125412"/>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8" name="Freeform 43"/>
            <p:cNvSpPr/>
            <p:nvPr>
              <p:custDataLst>
                <p:tags r:id="rId49"/>
              </p:custDataLst>
            </p:nvPr>
          </p:nvSpPr>
          <p:spPr bwMode="auto">
            <a:xfrm>
              <a:off x="3019426" y="3940175"/>
              <a:ext cx="1128713" cy="125412"/>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9" name="Freeform 44"/>
            <p:cNvSpPr/>
            <p:nvPr>
              <p:custDataLst>
                <p:tags r:id="rId50"/>
              </p:custDataLst>
            </p:nvPr>
          </p:nvSpPr>
          <p:spPr bwMode="auto">
            <a:xfrm>
              <a:off x="2541588" y="3081338"/>
              <a:ext cx="2039938" cy="906462"/>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0" name="Freeform 45"/>
            <p:cNvSpPr/>
            <p:nvPr>
              <p:custDataLst>
                <p:tags r:id="rId51"/>
              </p:custDataLst>
            </p:nvPr>
          </p:nvSpPr>
          <p:spPr bwMode="auto">
            <a:xfrm>
              <a:off x="3144838" y="2697163"/>
              <a:ext cx="692150" cy="647700"/>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1" name="Freeform 46"/>
            <p:cNvSpPr/>
            <p:nvPr>
              <p:custDataLst>
                <p:tags r:id="rId52"/>
              </p:custDataLst>
            </p:nvPr>
          </p:nvSpPr>
          <p:spPr bwMode="auto">
            <a:xfrm>
              <a:off x="3211513" y="2208213"/>
              <a:ext cx="503238" cy="633412"/>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2" name="Freeform 47"/>
            <p:cNvSpPr/>
            <p:nvPr>
              <p:custDataLst>
                <p:tags r:id="rId53"/>
              </p:custDataLst>
            </p:nvPr>
          </p:nvSpPr>
          <p:spPr bwMode="auto">
            <a:xfrm>
              <a:off x="3133726" y="2411413"/>
              <a:ext cx="111125" cy="169862"/>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3" name="Freeform 48"/>
            <p:cNvSpPr/>
            <p:nvPr>
              <p:custDataLst>
                <p:tags r:id="rId54"/>
              </p:custDataLst>
            </p:nvPr>
          </p:nvSpPr>
          <p:spPr bwMode="auto">
            <a:xfrm>
              <a:off x="3684588" y="2405063"/>
              <a:ext cx="96838" cy="153987"/>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4" name="Freeform 49"/>
            <p:cNvSpPr/>
            <p:nvPr>
              <p:custDataLst>
                <p:tags r:id="rId55"/>
              </p:custDataLst>
            </p:nvPr>
          </p:nvSpPr>
          <p:spPr bwMode="auto">
            <a:xfrm>
              <a:off x="3211513" y="2200275"/>
              <a:ext cx="66675" cy="233362"/>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5" name="Freeform 50"/>
            <p:cNvSpPr/>
            <p:nvPr>
              <p:custDataLst>
                <p:tags r:id="rId56"/>
              </p:custDataLst>
            </p:nvPr>
          </p:nvSpPr>
          <p:spPr bwMode="auto">
            <a:xfrm>
              <a:off x="3208338" y="2200275"/>
              <a:ext cx="503238" cy="141287"/>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6" name="Freeform 51"/>
            <p:cNvSpPr/>
            <p:nvPr>
              <p:custDataLst>
                <p:tags r:id="rId57"/>
              </p:custDataLst>
            </p:nvPr>
          </p:nvSpPr>
          <p:spPr bwMode="auto">
            <a:xfrm>
              <a:off x="3219451" y="2208213"/>
              <a:ext cx="269875" cy="158750"/>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7" name="Freeform 52"/>
            <p:cNvSpPr/>
            <p:nvPr>
              <p:custDataLst>
                <p:tags r:id="rId58"/>
              </p:custDataLst>
            </p:nvPr>
          </p:nvSpPr>
          <p:spPr bwMode="auto">
            <a:xfrm>
              <a:off x="3648076" y="2227263"/>
              <a:ext cx="52388" cy="203200"/>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8" name="Freeform 53"/>
            <p:cNvSpPr/>
            <p:nvPr>
              <p:custDataLst>
                <p:tags r:id="rId59"/>
              </p:custDataLst>
            </p:nvPr>
          </p:nvSpPr>
          <p:spPr bwMode="auto">
            <a:xfrm>
              <a:off x="3422651" y="2411413"/>
              <a:ext cx="47625" cy="363537"/>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9" name="Freeform 54"/>
            <p:cNvSpPr/>
            <p:nvPr>
              <p:custDataLst>
                <p:tags r:id="rId60"/>
              </p:custDataLst>
            </p:nvPr>
          </p:nvSpPr>
          <p:spPr bwMode="auto">
            <a:xfrm>
              <a:off x="3328988" y="2489200"/>
              <a:ext cx="85725" cy="85725"/>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0" name="Freeform 55"/>
            <p:cNvSpPr/>
            <p:nvPr>
              <p:custDataLst>
                <p:tags r:id="rId61"/>
              </p:custDataLst>
            </p:nvPr>
          </p:nvSpPr>
          <p:spPr bwMode="auto">
            <a:xfrm>
              <a:off x="3392488" y="2503488"/>
              <a:ext cx="11113" cy="19050"/>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1" name="Freeform 56"/>
            <p:cNvSpPr/>
            <p:nvPr>
              <p:custDataLst>
                <p:tags r:id="rId62"/>
              </p:custDataLst>
            </p:nvPr>
          </p:nvSpPr>
          <p:spPr bwMode="auto">
            <a:xfrm>
              <a:off x="3392488" y="2497138"/>
              <a:ext cx="14288" cy="1746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2" name="Freeform 57"/>
            <p:cNvSpPr/>
            <p:nvPr>
              <p:custDataLst>
                <p:tags r:id="rId63"/>
              </p:custDataLst>
            </p:nvPr>
          </p:nvSpPr>
          <p:spPr bwMode="auto">
            <a:xfrm>
              <a:off x="3400426" y="2514600"/>
              <a:ext cx="6350" cy="30162"/>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3" name="Freeform 58"/>
            <p:cNvSpPr>
              <a:spLocks noEditPoints="1"/>
            </p:cNvSpPr>
            <p:nvPr>
              <p:custDataLst>
                <p:tags r:id="rId64"/>
              </p:custDataLst>
            </p:nvPr>
          </p:nvSpPr>
          <p:spPr bwMode="auto">
            <a:xfrm>
              <a:off x="3403601" y="2511425"/>
              <a:ext cx="7938" cy="41275"/>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4" name="Freeform 59"/>
            <p:cNvSpPr/>
            <p:nvPr>
              <p:custDataLst>
                <p:tags r:id="rId65"/>
              </p:custDataLst>
            </p:nvPr>
          </p:nvSpPr>
          <p:spPr bwMode="auto">
            <a:xfrm>
              <a:off x="3506788" y="2492375"/>
              <a:ext cx="55563" cy="6667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5" name="Freeform 60"/>
            <p:cNvSpPr/>
            <p:nvPr>
              <p:custDataLst>
                <p:tags r:id="rId66"/>
              </p:custDataLst>
            </p:nvPr>
          </p:nvSpPr>
          <p:spPr bwMode="auto">
            <a:xfrm>
              <a:off x="3517901" y="2497138"/>
              <a:ext cx="63500" cy="73025"/>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6" name="Freeform 61"/>
            <p:cNvSpPr/>
            <p:nvPr>
              <p:custDataLst>
                <p:tags r:id="rId67"/>
              </p:custDataLst>
            </p:nvPr>
          </p:nvSpPr>
          <p:spPr bwMode="auto">
            <a:xfrm>
              <a:off x="3540126" y="2514600"/>
              <a:ext cx="44450" cy="55562"/>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7" name="Freeform 62"/>
            <p:cNvSpPr/>
            <p:nvPr>
              <p:custDataLst>
                <p:tags r:id="rId68"/>
              </p:custDataLst>
            </p:nvPr>
          </p:nvSpPr>
          <p:spPr bwMode="auto">
            <a:xfrm>
              <a:off x="3503613" y="2489200"/>
              <a:ext cx="85725" cy="85725"/>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8" name="Freeform 63"/>
            <p:cNvSpPr/>
            <p:nvPr>
              <p:custDataLst>
                <p:tags r:id="rId69"/>
              </p:custDataLst>
            </p:nvPr>
          </p:nvSpPr>
          <p:spPr bwMode="auto">
            <a:xfrm>
              <a:off x="3406776" y="2525713"/>
              <a:ext cx="104775" cy="7937"/>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9" name="Freeform 64"/>
            <p:cNvSpPr/>
            <p:nvPr>
              <p:custDataLst>
                <p:tags r:id="rId70"/>
              </p:custDataLst>
            </p:nvPr>
          </p:nvSpPr>
          <p:spPr bwMode="auto">
            <a:xfrm>
              <a:off x="3311526" y="2636838"/>
              <a:ext cx="66675" cy="104775"/>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0" name="Oval 65"/>
            <p:cNvSpPr>
              <a:spLocks noChangeArrowheads="1"/>
            </p:cNvSpPr>
            <p:nvPr>
              <p:custDataLst>
                <p:tags r:id="rId71"/>
              </p:custDataLst>
            </p:nvPr>
          </p:nvSpPr>
          <p:spPr bwMode="auto">
            <a:xfrm>
              <a:off x="3344863" y="2592388"/>
              <a:ext cx="55563" cy="22225"/>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1" name="Oval 66"/>
            <p:cNvSpPr>
              <a:spLocks noChangeArrowheads="1"/>
            </p:cNvSpPr>
            <p:nvPr>
              <p:custDataLst>
                <p:tags r:id="rId72"/>
              </p:custDataLst>
            </p:nvPr>
          </p:nvSpPr>
          <p:spPr bwMode="auto">
            <a:xfrm>
              <a:off x="3533776" y="2592388"/>
              <a:ext cx="55563" cy="22225"/>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2" name="Rectangle 67"/>
            <p:cNvSpPr>
              <a:spLocks noChangeArrowheads="1"/>
            </p:cNvSpPr>
            <p:nvPr>
              <p:custDataLst>
                <p:tags r:id="rId73"/>
              </p:custDataLst>
            </p:nvPr>
          </p:nvSpPr>
          <p:spPr bwMode="auto">
            <a:xfrm>
              <a:off x="3333751" y="2416175"/>
              <a:ext cx="73025" cy="14287"/>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33" name="Rectangle 68"/>
            <p:cNvSpPr>
              <a:spLocks noChangeArrowheads="1"/>
            </p:cNvSpPr>
            <p:nvPr>
              <p:custDataLst>
                <p:tags r:id="rId74"/>
              </p:custDataLst>
            </p:nvPr>
          </p:nvSpPr>
          <p:spPr bwMode="auto">
            <a:xfrm>
              <a:off x="3333751" y="2416175"/>
              <a:ext cx="73025" cy="1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34" name="Rectangle 69"/>
            <p:cNvSpPr>
              <a:spLocks noChangeArrowheads="1"/>
            </p:cNvSpPr>
            <p:nvPr>
              <p:custDataLst>
                <p:tags r:id="rId75"/>
              </p:custDataLst>
            </p:nvPr>
          </p:nvSpPr>
          <p:spPr bwMode="auto">
            <a:xfrm>
              <a:off x="3533776" y="2416175"/>
              <a:ext cx="69850" cy="14287"/>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35" name="Freeform 70"/>
            <p:cNvSpPr/>
            <p:nvPr>
              <p:custDataLst>
                <p:tags r:id="rId76"/>
              </p:custDataLst>
            </p:nvPr>
          </p:nvSpPr>
          <p:spPr bwMode="auto">
            <a:xfrm>
              <a:off x="3937001" y="3706813"/>
              <a:ext cx="758825" cy="814387"/>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6" name="Freeform 71"/>
            <p:cNvSpPr/>
            <p:nvPr>
              <p:custDataLst>
                <p:tags r:id="rId77"/>
              </p:custDataLst>
            </p:nvPr>
          </p:nvSpPr>
          <p:spPr bwMode="auto">
            <a:xfrm>
              <a:off x="2452688" y="3892550"/>
              <a:ext cx="973138" cy="725487"/>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7" name="Freeform 72"/>
            <p:cNvSpPr/>
            <p:nvPr>
              <p:custDataLst>
                <p:tags r:id="rId78"/>
              </p:custDataLst>
            </p:nvPr>
          </p:nvSpPr>
          <p:spPr bwMode="auto">
            <a:xfrm>
              <a:off x="2603501" y="4176713"/>
              <a:ext cx="544513" cy="30162"/>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8" name="Freeform 73"/>
            <p:cNvSpPr/>
            <p:nvPr>
              <p:custDataLst>
                <p:tags r:id="rId79"/>
              </p:custDataLst>
            </p:nvPr>
          </p:nvSpPr>
          <p:spPr bwMode="auto">
            <a:xfrm>
              <a:off x="3144838" y="4203700"/>
              <a:ext cx="1392238" cy="558800"/>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9" name="Freeform 74"/>
            <p:cNvSpPr/>
            <p:nvPr>
              <p:custDataLst>
                <p:tags r:id="rId80"/>
              </p:custDataLst>
            </p:nvPr>
          </p:nvSpPr>
          <p:spPr bwMode="auto">
            <a:xfrm>
              <a:off x="3144838" y="4203700"/>
              <a:ext cx="1392238" cy="558800"/>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0" name="Freeform 75"/>
            <p:cNvSpPr/>
            <p:nvPr>
              <p:custDataLst>
                <p:tags r:id="rId81"/>
              </p:custDataLst>
            </p:nvPr>
          </p:nvSpPr>
          <p:spPr bwMode="auto">
            <a:xfrm>
              <a:off x="3133726" y="4203700"/>
              <a:ext cx="233363" cy="558800"/>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1" name="Freeform 76"/>
            <p:cNvSpPr/>
            <p:nvPr>
              <p:custDataLst>
                <p:tags r:id="rId82"/>
              </p:custDataLst>
            </p:nvPr>
          </p:nvSpPr>
          <p:spPr bwMode="auto">
            <a:xfrm>
              <a:off x="3133726" y="4203700"/>
              <a:ext cx="233363" cy="558800"/>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2" name="Freeform 77"/>
            <p:cNvSpPr/>
            <p:nvPr>
              <p:custDataLst>
                <p:tags r:id="rId83"/>
              </p:custDataLst>
            </p:nvPr>
          </p:nvSpPr>
          <p:spPr bwMode="auto">
            <a:xfrm>
              <a:off x="2833688" y="4618038"/>
              <a:ext cx="325438" cy="144462"/>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3" name="Freeform 78"/>
            <p:cNvSpPr/>
            <p:nvPr>
              <p:custDataLst>
                <p:tags r:id="rId84"/>
              </p:custDataLst>
            </p:nvPr>
          </p:nvSpPr>
          <p:spPr bwMode="auto">
            <a:xfrm>
              <a:off x="2833688" y="4618038"/>
              <a:ext cx="325438" cy="144462"/>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4" name="Freeform 79"/>
            <p:cNvSpPr/>
            <p:nvPr>
              <p:custDataLst>
                <p:tags r:id="rId85"/>
              </p:custDataLst>
            </p:nvPr>
          </p:nvSpPr>
          <p:spPr bwMode="auto">
            <a:xfrm>
              <a:off x="2944813" y="3136900"/>
              <a:ext cx="1200150" cy="903287"/>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5" name="Freeform 80"/>
            <p:cNvSpPr/>
            <p:nvPr>
              <p:custDataLst>
                <p:tags r:id="rId86"/>
              </p:custDataLst>
            </p:nvPr>
          </p:nvSpPr>
          <p:spPr bwMode="auto">
            <a:xfrm>
              <a:off x="2389188" y="4862513"/>
              <a:ext cx="1655763" cy="317500"/>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6" name="Freeform 81"/>
            <p:cNvSpPr/>
            <p:nvPr>
              <p:custDataLst>
                <p:tags r:id="rId87"/>
              </p:custDataLst>
            </p:nvPr>
          </p:nvSpPr>
          <p:spPr bwMode="auto">
            <a:xfrm>
              <a:off x="4033838" y="5168900"/>
              <a:ext cx="325438" cy="241300"/>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7" name="Freeform 82"/>
            <p:cNvSpPr/>
            <p:nvPr>
              <p:custDataLst>
                <p:tags r:id="rId88"/>
              </p:custDataLst>
            </p:nvPr>
          </p:nvSpPr>
          <p:spPr bwMode="auto">
            <a:xfrm>
              <a:off x="4306888" y="5221288"/>
              <a:ext cx="407988" cy="431800"/>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8" name="Freeform 83"/>
            <p:cNvSpPr/>
            <p:nvPr>
              <p:custDataLst>
                <p:tags r:id="rId89"/>
              </p:custDataLst>
            </p:nvPr>
          </p:nvSpPr>
          <p:spPr bwMode="auto">
            <a:xfrm>
              <a:off x="2459038" y="5427663"/>
              <a:ext cx="566738" cy="274637"/>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49" name="Freeform 84"/>
            <p:cNvSpPr/>
            <p:nvPr>
              <p:custDataLst>
                <p:tags r:id="rId90"/>
              </p:custDataLst>
            </p:nvPr>
          </p:nvSpPr>
          <p:spPr bwMode="auto">
            <a:xfrm>
              <a:off x="3336926" y="2789238"/>
              <a:ext cx="214313" cy="10001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0" name="Freeform 85"/>
            <p:cNvSpPr/>
            <p:nvPr>
              <p:custDataLst>
                <p:tags r:id="rId91"/>
              </p:custDataLst>
            </p:nvPr>
          </p:nvSpPr>
          <p:spPr bwMode="auto">
            <a:xfrm>
              <a:off x="2559051" y="3892550"/>
              <a:ext cx="319088" cy="77787"/>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1" name="Freeform 86"/>
            <p:cNvSpPr/>
            <p:nvPr>
              <p:custDataLst>
                <p:tags r:id="rId92"/>
              </p:custDataLst>
            </p:nvPr>
          </p:nvSpPr>
          <p:spPr bwMode="auto">
            <a:xfrm>
              <a:off x="2559051" y="3892550"/>
              <a:ext cx="319088" cy="77787"/>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2" name="Freeform 87"/>
            <p:cNvSpPr/>
            <p:nvPr>
              <p:custDataLst>
                <p:tags r:id="rId93"/>
              </p:custDataLst>
            </p:nvPr>
          </p:nvSpPr>
          <p:spPr bwMode="auto">
            <a:xfrm>
              <a:off x="4273551" y="3706813"/>
              <a:ext cx="293688" cy="174625"/>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3" name="Freeform 88"/>
            <p:cNvSpPr/>
            <p:nvPr>
              <p:custDataLst>
                <p:tags r:id="rId94"/>
              </p:custDataLst>
            </p:nvPr>
          </p:nvSpPr>
          <p:spPr bwMode="auto">
            <a:xfrm>
              <a:off x="4273551" y="3706813"/>
              <a:ext cx="293688" cy="174625"/>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4" name="Freeform 89"/>
            <p:cNvSpPr/>
            <p:nvPr>
              <p:custDataLst>
                <p:tags r:id="rId95"/>
              </p:custDataLst>
            </p:nvPr>
          </p:nvSpPr>
          <p:spPr bwMode="auto">
            <a:xfrm>
              <a:off x="3211513" y="2055813"/>
              <a:ext cx="500063" cy="163512"/>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5" name="Freeform 90"/>
            <p:cNvSpPr/>
            <p:nvPr>
              <p:custDataLst>
                <p:tags r:id="rId96"/>
              </p:custDataLst>
            </p:nvPr>
          </p:nvSpPr>
          <p:spPr bwMode="auto">
            <a:xfrm>
              <a:off x="3211513" y="2200275"/>
              <a:ext cx="0" cy="4762"/>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6" name="Freeform 91"/>
            <p:cNvSpPr/>
            <p:nvPr>
              <p:custDataLst>
                <p:tags r:id="rId97"/>
              </p:custDataLst>
            </p:nvPr>
          </p:nvSpPr>
          <p:spPr bwMode="auto">
            <a:xfrm>
              <a:off x="3211513" y="2200275"/>
              <a:ext cx="0" cy="4762"/>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7" name="Freeform 92"/>
            <p:cNvSpPr>
              <a:spLocks noEditPoints="1"/>
            </p:cNvSpPr>
            <p:nvPr>
              <p:custDataLst>
                <p:tags r:id="rId98"/>
              </p:custDataLst>
            </p:nvPr>
          </p:nvSpPr>
          <p:spPr bwMode="auto">
            <a:xfrm>
              <a:off x="3211513" y="2200275"/>
              <a:ext cx="3175" cy="7937"/>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8" name="Freeform 93"/>
            <p:cNvSpPr>
              <a:spLocks noEditPoints="1"/>
            </p:cNvSpPr>
            <p:nvPr>
              <p:custDataLst>
                <p:tags r:id="rId99"/>
              </p:custDataLst>
            </p:nvPr>
          </p:nvSpPr>
          <p:spPr bwMode="auto">
            <a:xfrm>
              <a:off x="3208338" y="2200275"/>
              <a:ext cx="14288" cy="4762"/>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59" name="Freeform 94"/>
            <p:cNvSpPr>
              <a:spLocks noEditPoints="1"/>
            </p:cNvSpPr>
            <p:nvPr>
              <p:custDataLst>
                <p:tags r:id="rId100"/>
              </p:custDataLst>
            </p:nvPr>
          </p:nvSpPr>
          <p:spPr bwMode="auto">
            <a:xfrm>
              <a:off x="3175001" y="2208213"/>
              <a:ext cx="169863" cy="584200"/>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0" name="Freeform 95"/>
            <p:cNvSpPr/>
            <p:nvPr>
              <p:custDataLst>
                <p:tags r:id="rId101"/>
              </p:custDataLst>
            </p:nvPr>
          </p:nvSpPr>
          <p:spPr bwMode="auto">
            <a:xfrm>
              <a:off x="3344863" y="2792413"/>
              <a:ext cx="103188" cy="30162"/>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1" name="Freeform 96"/>
            <p:cNvSpPr>
              <a:spLocks noEditPoints="1"/>
            </p:cNvSpPr>
            <p:nvPr>
              <p:custDataLst>
                <p:tags r:id="rId102"/>
              </p:custDataLst>
            </p:nvPr>
          </p:nvSpPr>
          <p:spPr bwMode="auto">
            <a:xfrm>
              <a:off x="3211513" y="2208213"/>
              <a:ext cx="239713" cy="611187"/>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2" name="Freeform 97"/>
            <p:cNvSpPr/>
            <p:nvPr>
              <p:custDataLst>
                <p:tags r:id="rId103"/>
              </p:custDataLst>
            </p:nvPr>
          </p:nvSpPr>
          <p:spPr bwMode="auto">
            <a:xfrm>
              <a:off x="3133726" y="2430463"/>
              <a:ext cx="111125" cy="15081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3" name="Freeform 98"/>
            <p:cNvSpPr/>
            <p:nvPr>
              <p:custDataLst>
                <p:tags r:id="rId104"/>
              </p:custDataLst>
            </p:nvPr>
          </p:nvSpPr>
          <p:spPr bwMode="auto">
            <a:xfrm>
              <a:off x="3211513" y="2208213"/>
              <a:ext cx="66675" cy="225425"/>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4" name="Freeform 99"/>
            <p:cNvSpPr>
              <a:spLocks noEditPoints="1"/>
            </p:cNvSpPr>
            <p:nvPr>
              <p:custDataLst>
                <p:tags r:id="rId105"/>
              </p:custDataLst>
            </p:nvPr>
          </p:nvSpPr>
          <p:spPr bwMode="auto">
            <a:xfrm>
              <a:off x="3219451" y="2208213"/>
              <a:ext cx="125413" cy="92075"/>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5" name="Freeform 100"/>
            <p:cNvSpPr/>
            <p:nvPr>
              <p:custDataLst>
                <p:tags r:id="rId106"/>
              </p:custDataLst>
            </p:nvPr>
          </p:nvSpPr>
          <p:spPr bwMode="auto">
            <a:xfrm>
              <a:off x="3219451" y="2208213"/>
              <a:ext cx="131763" cy="111125"/>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6" name="Freeform 101"/>
            <p:cNvSpPr/>
            <p:nvPr>
              <p:custDataLst>
                <p:tags r:id="rId107"/>
              </p:custDataLst>
            </p:nvPr>
          </p:nvSpPr>
          <p:spPr bwMode="auto">
            <a:xfrm>
              <a:off x="3422651" y="2667000"/>
              <a:ext cx="22225" cy="55562"/>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7" name="Freeform 102"/>
            <p:cNvSpPr/>
            <p:nvPr>
              <p:custDataLst>
                <p:tags r:id="rId108"/>
              </p:custDataLst>
            </p:nvPr>
          </p:nvSpPr>
          <p:spPr bwMode="auto">
            <a:xfrm>
              <a:off x="3328988" y="2489200"/>
              <a:ext cx="77788" cy="85725"/>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8" name="Freeform 103"/>
            <p:cNvSpPr/>
            <p:nvPr>
              <p:custDataLst>
                <p:tags r:id="rId109"/>
              </p:custDataLst>
            </p:nvPr>
          </p:nvSpPr>
          <p:spPr bwMode="auto">
            <a:xfrm>
              <a:off x="3336926" y="2497138"/>
              <a:ext cx="44450" cy="5080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69" name="Freeform 104"/>
            <p:cNvSpPr/>
            <p:nvPr>
              <p:custDataLst>
                <p:tags r:id="rId110"/>
              </p:custDataLst>
            </p:nvPr>
          </p:nvSpPr>
          <p:spPr bwMode="auto">
            <a:xfrm>
              <a:off x="3333751" y="2492375"/>
              <a:ext cx="47625" cy="60325"/>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0" name="Freeform 105"/>
            <p:cNvSpPr/>
            <p:nvPr>
              <p:custDataLst>
                <p:tags r:id="rId111"/>
              </p:custDataLst>
            </p:nvPr>
          </p:nvSpPr>
          <p:spPr bwMode="auto">
            <a:xfrm>
              <a:off x="3340101" y="2497138"/>
              <a:ext cx="60325" cy="69850"/>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1" name="Freeform 106"/>
            <p:cNvSpPr>
              <a:spLocks noEditPoints="1"/>
            </p:cNvSpPr>
            <p:nvPr>
              <p:custDataLst>
                <p:tags r:id="rId112"/>
              </p:custDataLst>
            </p:nvPr>
          </p:nvSpPr>
          <p:spPr bwMode="auto">
            <a:xfrm>
              <a:off x="3336926" y="2492375"/>
              <a:ext cx="55563" cy="74612"/>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2" name="Freeform 107"/>
            <p:cNvSpPr/>
            <p:nvPr>
              <p:custDataLst>
                <p:tags r:id="rId113"/>
              </p:custDataLst>
            </p:nvPr>
          </p:nvSpPr>
          <p:spPr bwMode="auto">
            <a:xfrm>
              <a:off x="3367088" y="2522538"/>
              <a:ext cx="36513" cy="44450"/>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3" name="Freeform 108"/>
            <p:cNvSpPr/>
            <p:nvPr>
              <p:custDataLst>
                <p:tags r:id="rId114"/>
              </p:custDataLst>
            </p:nvPr>
          </p:nvSpPr>
          <p:spPr bwMode="auto">
            <a:xfrm>
              <a:off x="3362326" y="2544763"/>
              <a:ext cx="41275" cy="25400"/>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4" name="Freeform 109"/>
            <p:cNvSpPr/>
            <p:nvPr>
              <p:custDataLst>
                <p:tags r:id="rId115"/>
              </p:custDataLst>
            </p:nvPr>
          </p:nvSpPr>
          <p:spPr bwMode="auto">
            <a:xfrm>
              <a:off x="3311526" y="2636838"/>
              <a:ext cx="66675" cy="104775"/>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5" name="Oval 110"/>
            <p:cNvSpPr>
              <a:spLocks noChangeArrowheads="1"/>
            </p:cNvSpPr>
            <p:nvPr>
              <p:custDataLst>
                <p:tags r:id="rId116"/>
              </p:custDataLst>
            </p:nvPr>
          </p:nvSpPr>
          <p:spPr bwMode="auto">
            <a:xfrm>
              <a:off x="3344863" y="2592388"/>
              <a:ext cx="55563" cy="22225"/>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6" name="Freeform 111"/>
            <p:cNvSpPr/>
            <p:nvPr>
              <p:custDataLst>
                <p:tags r:id="rId117"/>
              </p:custDataLst>
            </p:nvPr>
          </p:nvSpPr>
          <p:spPr bwMode="auto">
            <a:xfrm>
              <a:off x="3333751" y="2416175"/>
              <a:ext cx="44450" cy="14287"/>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7" name="Freeform 112"/>
            <p:cNvSpPr/>
            <p:nvPr>
              <p:custDataLst>
                <p:tags r:id="rId118"/>
              </p:custDataLst>
            </p:nvPr>
          </p:nvSpPr>
          <p:spPr bwMode="auto">
            <a:xfrm>
              <a:off x="3144838" y="2789238"/>
              <a:ext cx="200025" cy="325437"/>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8" name="Freeform 113"/>
            <p:cNvSpPr/>
            <p:nvPr>
              <p:custDataLst>
                <p:tags r:id="rId119"/>
              </p:custDataLst>
            </p:nvPr>
          </p:nvSpPr>
          <p:spPr bwMode="auto">
            <a:xfrm>
              <a:off x="3067051" y="3114675"/>
              <a:ext cx="217488" cy="169862"/>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79" name="Freeform 114"/>
            <p:cNvSpPr/>
            <p:nvPr>
              <p:custDataLst>
                <p:tags r:id="rId120"/>
              </p:custDataLst>
            </p:nvPr>
          </p:nvSpPr>
          <p:spPr bwMode="auto">
            <a:xfrm>
              <a:off x="3144838" y="2847975"/>
              <a:ext cx="300038" cy="333375"/>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0" name="Freeform 115"/>
            <p:cNvSpPr/>
            <p:nvPr>
              <p:custDataLst>
                <p:tags r:id="rId121"/>
              </p:custDataLst>
            </p:nvPr>
          </p:nvSpPr>
          <p:spPr bwMode="auto">
            <a:xfrm>
              <a:off x="2947988" y="3136900"/>
              <a:ext cx="119063" cy="36512"/>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1" name="Freeform 116"/>
            <p:cNvSpPr>
              <a:spLocks noEditPoints="1"/>
            </p:cNvSpPr>
            <p:nvPr>
              <p:custDataLst>
                <p:tags r:id="rId122"/>
              </p:custDataLst>
            </p:nvPr>
          </p:nvSpPr>
          <p:spPr bwMode="auto">
            <a:xfrm>
              <a:off x="2833688" y="3214688"/>
              <a:ext cx="11113" cy="3175"/>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2" name="Freeform 117"/>
            <p:cNvSpPr/>
            <p:nvPr>
              <p:custDataLst>
                <p:tags r:id="rId123"/>
              </p:custDataLst>
            </p:nvPr>
          </p:nvSpPr>
          <p:spPr bwMode="auto">
            <a:xfrm>
              <a:off x="3033713" y="4062413"/>
              <a:ext cx="492125" cy="25400"/>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3" name="Freeform 118"/>
            <p:cNvSpPr/>
            <p:nvPr>
              <p:custDataLst>
                <p:tags r:id="rId124"/>
              </p:custDataLst>
            </p:nvPr>
          </p:nvSpPr>
          <p:spPr bwMode="auto">
            <a:xfrm>
              <a:off x="3036888" y="4087813"/>
              <a:ext cx="541338" cy="133350"/>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4" name="Freeform 119"/>
            <p:cNvSpPr/>
            <p:nvPr>
              <p:custDataLst>
                <p:tags r:id="rId125"/>
              </p:custDataLst>
            </p:nvPr>
          </p:nvSpPr>
          <p:spPr bwMode="auto">
            <a:xfrm>
              <a:off x="3014663" y="3903663"/>
              <a:ext cx="400050" cy="39687"/>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5" name="Freeform 120"/>
            <p:cNvSpPr/>
            <p:nvPr>
              <p:custDataLst>
                <p:tags r:id="rId126"/>
              </p:custDataLst>
            </p:nvPr>
          </p:nvSpPr>
          <p:spPr bwMode="auto">
            <a:xfrm>
              <a:off x="3019426" y="3940175"/>
              <a:ext cx="487363" cy="125412"/>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6" name="Freeform 121"/>
            <p:cNvSpPr/>
            <p:nvPr>
              <p:custDataLst>
                <p:tags r:id="rId127"/>
              </p:custDataLst>
            </p:nvPr>
          </p:nvSpPr>
          <p:spPr bwMode="auto">
            <a:xfrm>
              <a:off x="2541588" y="3178175"/>
              <a:ext cx="839788" cy="809625"/>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7" name="Freeform 122"/>
            <p:cNvSpPr>
              <a:spLocks noEditPoints="1"/>
            </p:cNvSpPr>
            <p:nvPr>
              <p:custDataLst>
                <p:tags r:id="rId128"/>
              </p:custDataLst>
            </p:nvPr>
          </p:nvSpPr>
          <p:spPr bwMode="auto">
            <a:xfrm>
              <a:off x="1941513" y="4462463"/>
              <a:ext cx="3302000" cy="1147762"/>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8" name="Freeform 123"/>
            <p:cNvSpPr>
              <a:spLocks noEditPoints="1"/>
            </p:cNvSpPr>
            <p:nvPr>
              <p:custDataLst>
                <p:tags r:id="rId129"/>
              </p:custDataLst>
            </p:nvPr>
          </p:nvSpPr>
          <p:spPr bwMode="auto">
            <a:xfrm>
              <a:off x="1941513" y="5121275"/>
              <a:ext cx="3254375" cy="488950"/>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9889" name="Freeform 124"/>
            <p:cNvSpPr>
              <a:spLocks noEditPoints="1"/>
            </p:cNvSpPr>
            <p:nvPr>
              <p:custDataLst>
                <p:tags r:id="rId130"/>
              </p:custDataLst>
            </p:nvPr>
          </p:nvSpPr>
          <p:spPr bwMode="auto">
            <a:xfrm>
              <a:off x="3529013" y="4576763"/>
              <a:ext cx="1714500" cy="666750"/>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0" name="Freeform 125"/>
            <p:cNvSpPr/>
            <p:nvPr>
              <p:custDataLst>
                <p:tags r:id="rId131"/>
              </p:custDataLst>
            </p:nvPr>
          </p:nvSpPr>
          <p:spPr bwMode="auto">
            <a:xfrm>
              <a:off x="2030413" y="4495800"/>
              <a:ext cx="2014538" cy="947737"/>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1" name="Freeform 126"/>
            <p:cNvSpPr/>
            <p:nvPr>
              <p:custDataLst>
                <p:tags r:id="rId132"/>
              </p:custDataLst>
            </p:nvPr>
          </p:nvSpPr>
          <p:spPr bwMode="auto">
            <a:xfrm>
              <a:off x="2833688" y="4602163"/>
              <a:ext cx="358775" cy="152400"/>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2" name="Freeform 127"/>
            <p:cNvSpPr/>
            <p:nvPr>
              <p:custDataLst>
                <p:tags r:id="rId133"/>
              </p:custDataLst>
            </p:nvPr>
          </p:nvSpPr>
          <p:spPr bwMode="auto">
            <a:xfrm>
              <a:off x="2833688" y="4602163"/>
              <a:ext cx="358775" cy="152400"/>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3" name="Freeform 128"/>
            <p:cNvSpPr/>
            <p:nvPr>
              <p:custDataLst>
                <p:tags r:id="rId134"/>
              </p:custDataLst>
            </p:nvPr>
          </p:nvSpPr>
          <p:spPr bwMode="auto">
            <a:xfrm>
              <a:off x="3078163" y="4410075"/>
              <a:ext cx="184150" cy="158750"/>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4" name="Freeform 129"/>
            <p:cNvSpPr/>
            <p:nvPr>
              <p:custDataLst>
                <p:tags r:id="rId135"/>
              </p:custDataLst>
            </p:nvPr>
          </p:nvSpPr>
          <p:spPr bwMode="auto">
            <a:xfrm>
              <a:off x="3078163" y="4410075"/>
              <a:ext cx="184150" cy="158750"/>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5" name="Freeform 130"/>
            <p:cNvSpPr>
              <a:spLocks noEditPoints="1"/>
            </p:cNvSpPr>
            <p:nvPr>
              <p:custDataLst>
                <p:tags r:id="rId136"/>
              </p:custDataLst>
            </p:nvPr>
          </p:nvSpPr>
          <p:spPr bwMode="auto">
            <a:xfrm>
              <a:off x="2592388" y="4591050"/>
              <a:ext cx="33338" cy="4762"/>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6" name="Freeform 131"/>
            <p:cNvSpPr/>
            <p:nvPr>
              <p:custDataLst>
                <p:tags r:id="rId137"/>
              </p:custDataLst>
            </p:nvPr>
          </p:nvSpPr>
          <p:spPr bwMode="auto">
            <a:xfrm>
              <a:off x="2455863" y="3892550"/>
              <a:ext cx="877888" cy="703262"/>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7" name="Freeform 132"/>
            <p:cNvSpPr/>
            <p:nvPr>
              <p:custDataLst>
                <p:tags r:id="rId138"/>
              </p:custDataLst>
            </p:nvPr>
          </p:nvSpPr>
          <p:spPr bwMode="auto">
            <a:xfrm>
              <a:off x="2603501" y="4176713"/>
              <a:ext cx="544513" cy="30162"/>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8" name="Freeform 133"/>
            <p:cNvSpPr/>
            <p:nvPr>
              <p:custDataLst>
                <p:tags r:id="rId139"/>
              </p:custDataLst>
            </p:nvPr>
          </p:nvSpPr>
          <p:spPr bwMode="auto">
            <a:xfrm>
              <a:off x="3144838" y="4203700"/>
              <a:ext cx="514350" cy="558800"/>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99" name="Freeform 134"/>
            <p:cNvSpPr/>
            <p:nvPr>
              <p:custDataLst>
                <p:tags r:id="rId140"/>
              </p:custDataLst>
            </p:nvPr>
          </p:nvSpPr>
          <p:spPr bwMode="auto">
            <a:xfrm>
              <a:off x="3133726" y="4203700"/>
              <a:ext cx="233363" cy="558800"/>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0" name="Freeform 135"/>
            <p:cNvSpPr/>
            <p:nvPr>
              <p:custDataLst>
                <p:tags r:id="rId141"/>
              </p:custDataLst>
            </p:nvPr>
          </p:nvSpPr>
          <p:spPr bwMode="auto">
            <a:xfrm>
              <a:off x="3133726" y="4203700"/>
              <a:ext cx="233363" cy="558800"/>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1" name="Freeform 136"/>
            <p:cNvSpPr/>
            <p:nvPr>
              <p:custDataLst>
                <p:tags r:id="rId142"/>
              </p:custDataLst>
            </p:nvPr>
          </p:nvSpPr>
          <p:spPr bwMode="auto">
            <a:xfrm>
              <a:off x="2833688" y="4618038"/>
              <a:ext cx="325438" cy="144462"/>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2" name="Freeform 137"/>
            <p:cNvSpPr/>
            <p:nvPr>
              <p:custDataLst>
                <p:tags r:id="rId143"/>
              </p:custDataLst>
            </p:nvPr>
          </p:nvSpPr>
          <p:spPr bwMode="auto">
            <a:xfrm>
              <a:off x="2833688" y="4618038"/>
              <a:ext cx="325438" cy="144462"/>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3" name="Freeform 138"/>
            <p:cNvSpPr/>
            <p:nvPr>
              <p:custDataLst>
                <p:tags r:id="rId144"/>
              </p:custDataLst>
            </p:nvPr>
          </p:nvSpPr>
          <p:spPr bwMode="auto">
            <a:xfrm>
              <a:off x="2944813" y="3136900"/>
              <a:ext cx="288925" cy="292100"/>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4" name="Freeform 139"/>
            <p:cNvSpPr/>
            <p:nvPr>
              <p:custDataLst>
                <p:tags r:id="rId145"/>
              </p:custDataLst>
            </p:nvPr>
          </p:nvSpPr>
          <p:spPr bwMode="auto">
            <a:xfrm>
              <a:off x="2389188" y="4862513"/>
              <a:ext cx="1655763" cy="314325"/>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5" name="Freeform 140"/>
            <p:cNvSpPr/>
            <p:nvPr>
              <p:custDataLst>
                <p:tags r:id="rId146"/>
              </p:custDataLst>
            </p:nvPr>
          </p:nvSpPr>
          <p:spPr bwMode="auto">
            <a:xfrm>
              <a:off x="4033838" y="5168900"/>
              <a:ext cx="317500" cy="236537"/>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6" name="Freeform 141"/>
            <p:cNvSpPr/>
            <p:nvPr>
              <p:custDataLst>
                <p:tags r:id="rId147"/>
              </p:custDataLst>
            </p:nvPr>
          </p:nvSpPr>
          <p:spPr bwMode="auto">
            <a:xfrm>
              <a:off x="4306888" y="5221288"/>
              <a:ext cx="407988" cy="431800"/>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7" name="Freeform 142"/>
            <p:cNvSpPr>
              <a:spLocks noEditPoints="1"/>
            </p:cNvSpPr>
            <p:nvPr>
              <p:custDataLst>
                <p:tags r:id="rId148"/>
              </p:custDataLst>
            </p:nvPr>
          </p:nvSpPr>
          <p:spPr bwMode="auto">
            <a:xfrm>
              <a:off x="2722563" y="5624513"/>
              <a:ext cx="3175" cy="3175"/>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8" name="Freeform 143"/>
            <p:cNvSpPr/>
            <p:nvPr>
              <p:custDataLst>
                <p:tags r:id="rId149"/>
              </p:custDataLst>
            </p:nvPr>
          </p:nvSpPr>
          <p:spPr bwMode="auto">
            <a:xfrm>
              <a:off x="2459038" y="5427663"/>
              <a:ext cx="566738" cy="225425"/>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9" name="Freeform 144"/>
            <p:cNvSpPr/>
            <p:nvPr>
              <p:custDataLst>
                <p:tags r:id="rId150"/>
              </p:custDataLst>
            </p:nvPr>
          </p:nvSpPr>
          <p:spPr bwMode="auto">
            <a:xfrm>
              <a:off x="3336926" y="2789238"/>
              <a:ext cx="111125" cy="10001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0" name="Freeform 145"/>
            <p:cNvSpPr/>
            <p:nvPr>
              <p:custDataLst>
                <p:tags r:id="rId151"/>
              </p:custDataLst>
            </p:nvPr>
          </p:nvSpPr>
          <p:spPr bwMode="auto">
            <a:xfrm>
              <a:off x="2559051" y="3892550"/>
              <a:ext cx="319088" cy="77787"/>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1" name="Freeform 146"/>
            <p:cNvSpPr/>
            <p:nvPr>
              <p:custDataLst>
                <p:tags r:id="rId152"/>
              </p:custDataLst>
            </p:nvPr>
          </p:nvSpPr>
          <p:spPr bwMode="auto">
            <a:xfrm>
              <a:off x="2559051" y="3892550"/>
              <a:ext cx="319088" cy="77787"/>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2" name="Freeform 147"/>
            <p:cNvSpPr/>
            <p:nvPr>
              <p:custDataLst>
                <p:tags r:id="rId153"/>
              </p:custDataLst>
            </p:nvPr>
          </p:nvSpPr>
          <p:spPr bwMode="auto">
            <a:xfrm>
              <a:off x="3211513" y="2200275"/>
              <a:ext cx="106363" cy="11112"/>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3" name="Freeform 148"/>
            <p:cNvSpPr/>
            <p:nvPr>
              <p:custDataLst>
                <p:tags r:id="rId154"/>
              </p:custDataLst>
            </p:nvPr>
          </p:nvSpPr>
          <p:spPr bwMode="auto">
            <a:xfrm>
              <a:off x="452438" y="5624513"/>
              <a:ext cx="1366838" cy="261937"/>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9914" name="Freeform 149"/>
            <p:cNvSpPr/>
            <p:nvPr>
              <p:custDataLst>
                <p:tags r:id="rId155"/>
              </p:custDataLst>
            </p:nvPr>
          </p:nvSpPr>
          <p:spPr bwMode="auto">
            <a:xfrm>
              <a:off x="566738" y="5505450"/>
              <a:ext cx="1230313" cy="322262"/>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5" name="Freeform 150"/>
            <p:cNvSpPr/>
            <p:nvPr>
              <p:custDataLst>
                <p:tags r:id="rId156"/>
              </p:custDataLst>
            </p:nvPr>
          </p:nvSpPr>
          <p:spPr bwMode="auto">
            <a:xfrm>
              <a:off x="577851" y="5365750"/>
              <a:ext cx="1196975" cy="284162"/>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6" name="Freeform 151"/>
            <p:cNvSpPr/>
            <p:nvPr>
              <p:custDataLst>
                <p:tags r:id="rId157"/>
              </p:custDataLst>
            </p:nvPr>
          </p:nvSpPr>
          <p:spPr bwMode="auto">
            <a:xfrm>
              <a:off x="1038226" y="5446713"/>
              <a:ext cx="773113" cy="381000"/>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7" name="Freeform 152"/>
            <p:cNvSpPr/>
            <p:nvPr>
              <p:custDataLst>
                <p:tags r:id="rId158"/>
              </p:custDataLst>
            </p:nvPr>
          </p:nvSpPr>
          <p:spPr bwMode="auto">
            <a:xfrm>
              <a:off x="593726" y="5568950"/>
              <a:ext cx="481013" cy="250825"/>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8" name="Freeform 153"/>
            <p:cNvSpPr/>
            <p:nvPr>
              <p:custDataLst>
                <p:tags r:id="rId159"/>
              </p:custDataLst>
            </p:nvPr>
          </p:nvSpPr>
          <p:spPr bwMode="auto">
            <a:xfrm>
              <a:off x="566738" y="5299075"/>
              <a:ext cx="1230313" cy="322262"/>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9" name="Freeform 154"/>
            <p:cNvSpPr/>
            <p:nvPr>
              <p:custDataLst>
                <p:tags r:id="rId160"/>
              </p:custDataLst>
            </p:nvPr>
          </p:nvSpPr>
          <p:spPr bwMode="auto">
            <a:xfrm>
              <a:off x="577851" y="5157788"/>
              <a:ext cx="1196975" cy="28575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0" name="Freeform 155"/>
            <p:cNvSpPr/>
            <p:nvPr>
              <p:custDataLst>
                <p:tags r:id="rId161"/>
              </p:custDataLst>
            </p:nvPr>
          </p:nvSpPr>
          <p:spPr bwMode="auto">
            <a:xfrm>
              <a:off x="1038226" y="5235575"/>
              <a:ext cx="773113" cy="385762"/>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1" name="Freeform 156"/>
            <p:cNvSpPr/>
            <p:nvPr>
              <p:custDataLst>
                <p:tags r:id="rId162"/>
              </p:custDataLst>
            </p:nvPr>
          </p:nvSpPr>
          <p:spPr bwMode="auto">
            <a:xfrm>
              <a:off x="593726" y="5360988"/>
              <a:ext cx="481013" cy="25241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2" name="Freeform 157"/>
            <p:cNvSpPr>
              <a:spLocks noEditPoints="1"/>
            </p:cNvSpPr>
            <p:nvPr>
              <p:custDataLst>
                <p:tags r:id="rId163"/>
              </p:custDataLst>
            </p:nvPr>
          </p:nvSpPr>
          <p:spPr bwMode="auto">
            <a:xfrm>
              <a:off x="808038" y="5235575"/>
              <a:ext cx="995363" cy="388937"/>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3" name="Freeform 158"/>
            <p:cNvSpPr>
              <a:spLocks noEditPoints="1"/>
            </p:cNvSpPr>
            <p:nvPr>
              <p:custDataLst>
                <p:tags r:id="rId164"/>
              </p:custDataLst>
            </p:nvPr>
          </p:nvSpPr>
          <p:spPr bwMode="auto">
            <a:xfrm>
              <a:off x="674688" y="5613400"/>
              <a:ext cx="1122363" cy="214312"/>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4" name="Freeform 159"/>
            <p:cNvSpPr/>
            <p:nvPr>
              <p:custDataLst>
                <p:tags r:id="rId165"/>
              </p:custDataLst>
            </p:nvPr>
          </p:nvSpPr>
          <p:spPr bwMode="auto">
            <a:xfrm>
              <a:off x="752476" y="5432425"/>
              <a:ext cx="1022350" cy="217487"/>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5" name="Freeform 160"/>
            <p:cNvSpPr/>
            <p:nvPr>
              <p:custDataLst>
                <p:tags r:id="rId166"/>
              </p:custDataLst>
            </p:nvPr>
          </p:nvSpPr>
          <p:spPr bwMode="auto">
            <a:xfrm>
              <a:off x="1038226" y="5446713"/>
              <a:ext cx="765175" cy="381000"/>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6" name="Freeform 161"/>
            <p:cNvSpPr/>
            <p:nvPr>
              <p:custDataLst>
                <p:tags r:id="rId167"/>
              </p:custDataLst>
            </p:nvPr>
          </p:nvSpPr>
          <p:spPr bwMode="auto">
            <a:xfrm>
              <a:off x="674688" y="5591175"/>
              <a:ext cx="392113" cy="228600"/>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7" name="Freeform 162"/>
            <p:cNvSpPr>
              <a:spLocks noEditPoints="1"/>
            </p:cNvSpPr>
            <p:nvPr>
              <p:custDataLst>
                <p:tags r:id="rId168"/>
              </p:custDataLst>
            </p:nvPr>
          </p:nvSpPr>
          <p:spPr bwMode="auto">
            <a:xfrm>
              <a:off x="763588" y="5405438"/>
              <a:ext cx="1033463" cy="215900"/>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8" name="Freeform 163"/>
            <p:cNvSpPr/>
            <p:nvPr>
              <p:custDataLst>
                <p:tags r:id="rId169"/>
              </p:custDataLst>
            </p:nvPr>
          </p:nvSpPr>
          <p:spPr bwMode="auto">
            <a:xfrm>
              <a:off x="955676" y="5168900"/>
              <a:ext cx="819150" cy="26987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9" name="Freeform 164"/>
            <p:cNvSpPr/>
            <p:nvPr>
              <p:custDataLst>
                <p:tags r:id="rId170"/>
              </p:custDataLst>
            </p:nvPr>
          </p:nvSpPr>
          <p:spPr bwMode="auto">
            <a:xfrm>
              <a:off x="1038226" y="5235575"/>
              <a:ext cx="765175" cy="385762"/>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0" name="Freeform 165"/>
            <p:cNvSpPr/>
            <p:nvPr>
              <p:custDataLst>
                <p:tags r:id="rId171"/>
              </p:custDataLst>
            </p:nvPr>
          </p:nvSpPr>
          <p:spPr bwMode="auto">
            <a:xfrm>
              <a:off x="771526" y="5416550"/>
              <a:ext cx="295275" cy="196850"/>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950" name="图形 9948"/>
          <p:cNvSpPr/>
          <p:nvPr>
            <p:custDataLst>
              <p:tags r:id="rId2"/>
            </p:custDataLst>
          </p:nvPr>
        </p:nvSpPr>
        <p:spPr>
          <a:xfrm>
            <a:off x="4559711" y="-3099"/>
            <a:ext cx="7629760" cy="6858000"/>
          </a:xfrm>
          <a:custGeom>
            <a:avLst/>
            <a:gdLst>
              <a:gd name="connsiteX0" fmla="*/ 373276 w 7629760"/>
              <a:gd name="connsiteY0" fmla="*/ 3099 h 6858000"/>
              <a:gd name="connsiteX1" fmla="*/ 551471 w 7629760"/>
              <a:gd name="connsiteY1" fmla="*/ 1254856 h 6858000"/>
              <a:gd name="connsiteX2" fmla="*/ 31317 w 7629760"/>
              <a:gd name="connsiteY2" fmla="*/ 2356026 h 6858000"/>
              <a:gd name="connsiteX3" fmla="*/ 212022 w 7629760"/>
              <a:gd name="connsiteY3" fmla="*/ 2409359 h 6858000"/>
              <a:gd name="connsiteX4" fmla="*/ 968723 w 7629760"/>
              <a:gd name="connsiteY4" fmla="*/ 2972180 h 6858000"/>
              <a:gd name="connsiteX5" fmla="*/ 4107215 w 7629760"/>
              <a:gd name="connsiteY5" fmla="*/ 5363382 h 6858000"/>
              <a:gd name="connsiteX6" fmla="*/ 7627195 w 7629760"/>
              <a:gd name="connsiteY6" fmla="*/ 6857334 h 6858000"/>
              <a:gd name="connsiteX7" fmla="*/ 7627195 w 7629760"/>
              <a:gd name="connsiteY7" fmla="*/ 3099 h 6858000"/>
              <a:gd name="connsiteX8" fmla="*/ 373276 w 7629760"/>
              <a:gd name="connsiteY8" fmla="*/ 30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9760" h="6858000">
                <a:moveTo>
                  <a:pt x="373276" y="3099"/>
                </a:moveTo>
                <a:cubicBezTo>
                  <a:pt x="348178" y="311175"/>
                  <a:pt x="360099" y="771722"/>
                  <a:pt x="551471" y="1254856"/>
                </a:cubicBezTo>
                <a:cubicBezTo>
                  <a:pt x="905351" y="2149596"/>
                  <a:pt x="296100" y="2222380"/>
                  <a:pt x="31317" y="2356026"/>
                </a:cubicBezTo>
                <a:cubicBezTo>
                  <a:pt x="-6330" y="2375477"/>
                  <a:pt x="-48996" y="2396810"/>
                  <a:pt x="212022" y="2409359"/>
                </a:cubicBezTo>
                <a:cubicBezTo>
                  <a:pt x="489981" y="2422536"/>
                  <a:pt x="819391" y="2396183"/>
                  <a:pt x="968723" y="2972180"/>
                </a:cubicBezTo>
                <a:cubicBezTo>
                  <a:pt x="1093585" y="3454687"/>
                  <a:pt x="1657033" y="5320088"/>
                  <a:pt x="4107215" y="5363382"/>
                </a:cubicBezTo>
                <a:cubicBezTo>
                  <a:pt x="7479118" y="5423617"/>
                  <a:pt x="7627195" y="6857334"/>
                  <a:pt x="7627195" y="6857334"/>
                </a:cubicBezTo>
                <a:lnTo>
                  <a:pt x="7627195" y="3099"/>
                </a:lnTo>
                <a:lnTo>
                  <a:pt x="373276" y="3099"/>
                </a:lnTo>
                <a:close/>
              </a:path>
            </a:pathLst>
          </a:custGeom>
          <a:solidFill>
            <a:schemeClr val="accent1"/>
          </a:solidFill>
          <a:ln w="6272" cap="flat">
            <a:noFill/>
            <a:prstDash val="solid"/>
            <a:miter/>
          </a:ln>
        </p:spPr>
        <p:txBody>
          <a:bodyPr rtlCol="0" anchor="ctr"/>
          <a:lstStyle/>
          <a:p>
            <a:endParaRPr lang="zh-CN" altLang="en-US"/>
          </a:p>
        </p:txBody>
      </p:sp>
      <p:sp>
        <p:nvSpPr>
          <p:cNvPr id="9801" name="副标题 2"/>
          <p:cNvSpPr>
            <a:spLocks noGrp="1"/>
          </p:cNvSpPr>
          <p:nvPr>
            <p:ph type="subTitle" idx="1" hasCustomPrompt="1"/>
            <p:custDataLst>
              <p:tags r:id="rId3"/>
            </p:custDataLst>
          </p:nvPr>
        </p:nvSpPr>
        <p:spPr>
          <a:xfrm>
            <a:off x="5835002" y="3010712"/>
            <a:ext cx="5430824" cy="558799"/>
          </a:xfrm>
        </p:spPr>
        <p:txBody>
          <a:bodyPr lIns="90000" tIns="46800" rIns="90000" bIns="46800" anchor="ctr">
            <a:normAutofit/>
          </a:bodyPr>
          <a:lstStyle>
            <a:lvl1pPr marL="0" indent="0" algn="r">
              <a:lnSpc>
                <a:spcPct val="130000"/>
              </a:lnSpc>
              <a:buNone/>
              <a:defRPr sz="2800">
                <a:solidFill>
                  <a:schemeClr val="bg1"/>
                </a:solidFill>
                <a:latin typeface="Microsoft YaHei" panose="020B0503020204020204" charset="-122"/>
                <a:ea typeface="Microsoft YaHei"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单击此处编辑标题</a:t>
            </a:r>
            <a:endParaRPr lang="en-US" dirty="0"/>
          </a:p>
        </p:txBody>
      </p:sp>
      <p:sp>
        <p:nvSpPr>
          <p:cNvPr id="9802" name="标题 1"/>
          <p:cNvSpPr>
            <a:spLocks noGrp="1"/>
          </p:cNvSpPr>
          <p:nvPr>
            <p:ph type="ctrTitle" hasCustomPrompt="1"/>
            <p:custDataLst>
              <p:tags r:id="rId4"/>
            </p:custDataLst>
          </p:nvPr>
        </p:nvSpPr>
        <p:spPr>
          <a:xfrm>
            <a:off x="5835002" y="1370639"/>
            <a:ext cx="5430824" cy="1548218"/>
          </a:xfrm>
        </p:spPr>
        <p:txBody>
          <a:bodyPr lIns="90000" tIns="46800" rIns="90000" bIns="46800" anchor="ctr">
            <a:normAutofit/>
          </a:bodyPr>
          <a:lstStyle>
            <a:lvl1pPr algn="r">
              <a:lnSpc>
                <a:spcPct val="130000"/>
              </a:lnSpc>
              <a:defRPr sz="4800">
                <a:solidFill>
                  <a:schemeClr val="bg1"/>
                </a:solidFill>
                <a:latin typeface="汉仪旗黑-85S" panose="00020600040101010101" pitchFamily="18" charset="-122"/>
                <a:ea typeface="汉仪旗黑-85S" panose="00020600040101010101" pitchFamily="18" charset="-122"/>
              </a:defRPr>
            </a:lvl1pPr>
          </a:lstStyle>
          <a:p>
            <a:r>
              <a:rPr lang="zh-CN" altLang="en-US" dirty="0"/>
              <a:t>单击此处编辑标题</a:t>
            </a:r>
          </a:p>
        </p:txBody>
      </p:sp>
      <p:sp>
        <p:nvSpPr>
          <p:cNvPr id="12" name="文本占位符 13"/>
          <p:cNvSpPr>
            <a:spLocks noGrp="1"/>
          </p:cNvSpPr>
          <p:nvPr>
            <p:ph type="body" sz="quarter" idx="10" hasCustomPrompt="1"/>
            <p:custDataLst>
              <p:tags r:id="rId5"/>
            </p:custDataLst>
          </p:nvPr>
        </p:nvSpPr>
        <p:spPr>
          <a:xfrm>
            <a:off x="8699942" y="5483925"/>
            <a:ext cx="1757337" cy="396000"/>
          </a:xfrm>
        </p:spPr>
        <p:txBody>
          <a:bodyPr vert="horz" lIns="90000" tIns="46800" rIns="90000" bIns="46800" anchor="ctr">
            <a:normAutofit/>
          </a:bodyPr>
          <a:lstStyle>
            <a:lvl1pPr marL="0" indent="0" algn="r">
              <a:lnSpc>
                <a:spcPct val="130000"/>
              </a:lnSpc>
              <a:buNone/>
              <a:defRPr sz="1800" b="0">
                <a:solidFill>
                  <a:schemeClr val="tx1">
                    <a:lumMod val="50000"/>
                    <a:lumOff val="50000"/>
                  </a:schemeClr>
                </a:solidFill>
                <a:latin typeface="Microsoft YaHei" panose="020B0503020204020204" charset="-122"/>
                <a:ea typeface="Microsoft YaHei"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单击编辑文本</a:t>
            </a:r>
            <a:endParaRPr lang="en-US" altLang="zh-CN" dirty="0"/>
          </a:p>
        </p:txBody>
      </p:sp>
      <p:sp>
        <p:nvSpPr>
          <p:cNvPr id="13" name="文本占位符 13"/>
          <p:cNvSpPr>
            <a:spLocks noGrp="1"/>
          </p:cNvSpPr>
          <p:nvPr>
            <p:ph type="body" sz="quarter" idx="11" hasCustomPrompt="1"/>
            <p:custDataLst>
              <p:tags r:id="rId6"/>
            </p:custDataLst>
          </p:nvPr>
        </p:nvSpPr>
        <p:spPr>
          <a:xfrm>
            <a:off x="8699942" y="5931888"/>
            <a:ext cx="1757337" cy="396000"/>
          </a:xfrm>
        </p:spPr>
        <p:txBody>
          <a:bodyPr vert="horz" lIns="90000" tIns="46800" rIns="90000" bIns="46800" anchor="ctr">
            <a:normAutofit/>
          </a:bodyPr>
          <a:lstStyle>
            <a:lvl1pPr marL="0" indent="0" algn="r">
              <a:lnSpc>
                <a:spcPct val="130000"/>
              </a:lnSpc>
              <a:buNone/>
              <a:defRPr sz="1800" b="0">
                <a:solidFill>
                  <a:schemeClr val="tx1">
                    <a:lumMod val="50000"/>
                    <a:lumOff val="50000"/>
                  </a:schemeClr>
                </a:solidFill>
                <a:latin typeface="Microsoft YaHei" panose="020B0503020204020204" charset="-122"/>
                <a:ea typeface="Microsoft YaHei"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单击编辑文本</a:t>
            </a:r>
          </a:p>
        </p:txBody>
      </p:sp>
      <p:sp>
        <p:nvSpPr>
          <p:cNvPr id="2" name="日期占位符 1"/>
          <p:cNvSpPr>
            <a:spLocks noGrp="1"/>
          </p:cNvSpPr>
          <p:nvPr>
            <p:ph type="dt" sz="half" idx="12"/>
            <p:custDataLst>
              <p:tags r:id="rId7"/>
            </p:custDataLst>
          </p:nvPr>
        </p:nvSpPr>
        <p:spPr/>
        <p:txBody>
          <a:bodyPr/>
          <a:lstStyle/>
          <a:p>
            <a:fld id="{760FBDFE-C587-4B4C-A407-44438C67B59E}" type="datetimeFigureOut">
              <a:rPr lang="zh-CN" altLang="en-US" smtClean="0"/>
              <a:pPr/>
              <a:t>2020/4/18</a:t>
            </a:fld>
            <a:endParaRPr lang="zh-CN" altLang="en-US"/>
          </a:p>
        </p:txBody>
      </p:sp>
      <p:sp>
        <p:nvSpPr>
          <p:cNvPr id="3" name="页脚占位符 2"/>
          <p:cNvSpPr>
            <a:spLocks noGrp="1"/>
          </p:cNvSpPr>
          <p:nvPr>
            <p:ph type="ftr" sz="quarter" idx="13"/>
            <p:custDataLst>
              <p:tags r:id="rId8"/>
            </p:custDataLst>
          </p:nvPr>
        </p:nvSpPr>
        <p:spPr/>
        <p:txBody>
          <a:bodyPr/>
          <a:lstStyle/>
          <a:p>
            <a:endParaRPr lang="zh-CN" altLang="en-US" dirty="0"/>
          </a:p>
        </p:txBody>
      </p:sp>
      <p:sp>
        <p:nvSpPr>
          <p:cNvPr id="4" name="灯片编号占位符 3"/>
          <p:cNvSpPr>
            <a:spLocks noGrp="1"/>
          </p:cNvSpPr>
          <p:nvPr>
            <p:ph type="sldNum" sz="quarter" idx="14"/>
            <p:custDataLst>
              <p:tags r:id="rId9"/>
            </p:custDataLst>
          </p:nvPr>
        </p:nvSpPr>
        <p:spPr/>
        <p:txBody>
          <a:bodyPr/>
          <a:lstStyle/>
          <a:p>
            <a:fld id="{49AE70B2-8BF9-45C0-BB95-33D1B9D3A854}" type="slidenum">
              <a:rPr lang="zh-CN" altLang="en-US" smtClean="0"/>
              <a:pPr/>
              <a:t>‹#›</a:t>
            </a:fld>
            <a:endParaRPr lang="zh-CN" altLang="en-US" dirty="0"/>
          </a:p>
        </p:txBody>
      </p:sp>
      <p:sp>
        <p:nvSpPr>
          <p:cNvPr id="5"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171" name="组合 170"/>
          <p:cNvGrpSpPr/>
          <p:nvPr>
            <p:custDataLst>
              <p:tags r:id="rId1"/>
            </p:custDataLst>
          </p:nvPr>
        </p:nvGrpSpPr>
        <p:grpSpPr>
          <a:xfrm>
            <a:off x="11403355" y="118935"/>
            <a:ext cx="744306" cy="287350"/>
            <a:chOff x="5025193" y="5499274"/>
            <a:chExt cx="1780502" cy="687388"/>
          </a:xfrm>
        </p:grpSpPr>
        <p:sp>
          <p:nvSpPr>
            <p:cNvPr id="172" name="Freeform 24"/>
            <p:cNvSpPr/>
            <p:nvPr>
              <p:custDataLst>
                <p:tags r:id="rId144"/>
              </p:custDataLst>
            </p:nvPr>
          </p:nvSpPr>
          <p:spPr bwMode="auto">
            <a:xfrm flipH="1">
              <a:off x="5088902" y="5613280"/>
              <a:ext cx="1716793" cy="573382"/>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73" name="Freeform 25"/>
            <p:cNvSpPr/>
            <p:nvPr>
              <p:custDataLst>
                <p:tags r:id="rId145"/>
              </p:custDataLst>
            </p:nvPr>
          </p:nvSpPr>
          <p:spPr bwMode="auto">
            <a:xfrm flipH="1">
              <a:off x="5025193" y="5807761"/>
              <a:ext cx="1757031" cy="352077"/>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6"/>
            <p:cNvSpPr/>
            <p:nvPr>
              <p:custDataLst>
                <p:tags r:id="rId146"/>
              </p:custDataLst>
            </p:nvPr>
          </p:nvSpPr>
          <p:spPr bwMode="auto">
            <a:xfrm flipH="1">
              <a:off x="6351348" y="5737345"/>
              <a:ext cx="387285" cy="39063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27"/>
            <p:cNvSpPr/>
            <p:nvPr>
              <p:custDataLst>
                <p:tags r:id="rId147"/>
              </p:custDataLst>
            </p:nvPr>
          </p:nvSpPr>
          <p:spPr bwMode="auto">
            <a:xfrm flipH="1">
              <a:off x="5088901" y="5499274"/>
              <a:ext cx="1004258" cy="395667"/>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8"/>
            <p:cNvSpPr/>
            <p:nvPr>
              <p:custDataLst>
                <p:tags r:id="rId148"/>
              </p:custDataLst>
            </p:nvPr>
          </p:nvSpPr>
          <p:spPr bwMode="auto">
            <a:xfrm flipH="1">
              <a:off x="5643842" y="5842969"/>
              <a:ext cx="742715" cy="28501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9"/>
            <p:cNvSpPr/>
            <p:nvPr>
              <p:custDataLst>
                <p:tags r:id="rId149"/>
              </p:custDataLst>
            </p:nvPr>
          </p:nvSpPr>
          <p:spPr bwMode="auto">
            <a:xfrm flipH="1">
              <a:off x="5088902" y="5749082"/>
              <a:ext cx="590148" cy="246453"/>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30"/>
            <p:cNvSpPr/>
            <p:nvPr>
              <p:custDataLst>
                <p:tags r:id="rId150"/>
              </p:custDataLst>
            </p:nvPr>
          </p:nvSpPr>
          <p:spPr bwMode="auto">
            <a:xfrm flipH="1">
              <a:off x="5679050" y="5549571"/>
              <a:ext cx="1032759" cy="481171"/>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9" name="任意多边形: 形状 178"/>
          <p:cNvSpPr/>
          <p:nvPr>
            <p:custDataLst>
              <p:tags r:id="rId2"/>
            </p:custDataLst>
          </p:nvPr>
        </p:nvSpPr>
        <p:spPr>
          <a:xfrm flipH="1">
            <a:off x="3862" y="1568"/>
            <a:ext cx="11914584" cy="6856433"/>
          </a:xfrm>
          <a:custGeom>
            <a:avLst/>
            <a:gdLst>
              <a:gd name="connsiteX0" fmla="*/ 11478623 w 11478623"/>
              <a:gd name="connsiteY0" fmla="*/ 0 h 6856433"/>
              <a:gd name="connsiteX1" fmla="*/ 557329 w 11478623"/>
              <a:gd name="connsiteY1" fmla="*/ 0 h 6856433"/>
              <a:gd name="connsiteX2" fmla="*/ 825614 w 11478623"/>
              <a:gd name="connsiteY2" fmla="*/ 1884610 h 6856433"/>
              <a:gd name="connsiteX3" fmla="*/ 42485 w 11478623"/>
              <a:gd name="connsiteY3" fmla="*/ 3542500 h 6856433"/>
              <a:gd name="connsiteX4" fmla="*/ 314549 w 11478623"/>
              <a:gd name="connsiteY4" fmla="*/ 3622797 h 6856433"/>
              <a:gd name="connsiteX5" fmla="*/ 1453817 w 11478623"/>
              <a:gd name="connsiteY5" fmla="*/ 4470165 h 6856433"/>
              <a:gd name="connsiteX6" fmla="*/ 2785883 w 11478623"/>
              <a:gd name="connsiteY6" fmla="*/ 6813554 h 6856433"/>
              <a:gd name="connsiteX7" fmla="*/ 2833267 w 11478623"/>
              <a:gd name="connsiteY7" fmla="*/ 6856433 h 6856433"/>
              <a:gd name="connsiteX8" fmla="*/ 11478623 w 11478623"/>
              <a:gd name="connsiteY8" fmla="*/ 6856433 h 685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623" h="6856433">
                <a:moveTo>
                  <a:pt x="11478623" y="0"/>
                </a:moveTo>
                <a:lnTo>
                  <a:pt x="557329" y="0"/>
                </a:lnTo>
                <a:cubicBezTo>
                  <a:pt x="519542" y="463830"/>
                  <a:pt x="537490" y="1157217"/>
                  <a:pt x="825614" y="1884610"/>
                </a:cubicBezTo>
                <a:cubicBezTo>
                  <a:pt x="1358406" y="3231705"/>
                  <a:pt x="441135" y="3341287"/>
                  <a:pt x="42485" y="3542500"/>
                </a:cubicBezTo>
                <a:cubicBezTo>
                  <a:pt x="-14195" y="3571785"/>
                  <a:pt x="-78432" y="3603903"/>
                  <a:pt x="314549" y="3622797"/>
                </a:cubicBezTo>
                <a:cubicBezTo>
                  <a:pt x="733037" y="3642636"/>
                  <a:pt x="1228987" y="3602959"/>
                  <a:pt x="1453817" y="4470165"/>
                </a:cubicBezTo>
                <a:cubicBezTo>
                  <a:pt x="1559560" y="4878792"/>
                  <a:pt x="1874234" y="5946192"/>
                  <a:pt x="2785883" y="6813554"/>
                </a:cubicBezTo>
                <a:lnTo>
                  <a:pt x="2833267" y="6856433"/>
                </a:lnTo>
                <a:lnTo>
                  <a:pt x="11478623" y="6856433"/>
                </a:lnTo>
                <a:close/>
              </a:path>
            </a:pathLst>
          </a:custGeom>
          <a:solidFill>
            <a:schemeClr val="accent1"/>
          </a:solidFill>
          <a:ln w="6272" cap="flat">
            <a:noFill/>
            <a:prstDash val="solid"/>
            <a:miter/>
          </a:ln>
        </p:spPr>
        <p:txBody>
          <a:bodyPr wrap="square" rtlCol="0" anchor="ctr">
            <a:noAutofit/>
          </a:bodyPr>
          <a:lstStyle/>
          <a:p>
            <a:endParaRPr lang="zh-CN" altLang="en-US" dirty="0"/>
          </a:p>
        </p:txBody>
      </p:sp>
      <p:grpSp>
        <p:nvGrpSpPr>
          <p:cNvPr id="180" name="组合 179"/>
          <p:cNvGrpSpPr/>
          <p:nvPr>
            <p:custDataLst>
              <p:tags r:id="rId3"/>
            </p:custDataLst>
          </p:nvPr>
        </p:nvGrpSpPr>
        <p:grpSpPr>
          <a:xfrm>
            <a:off x="10619634" y="5321089"/>
            <a:ext cx="1394566" cy="1409911"/>
            <a:chOff x="6512298" y="2164605"/>
            <a:chExt cx="3809135" cy="3851049"/>
          </a:xfrm>
        </p:grpSpPr>
        <p:sp>
          <p:nvSpPr>
            <p:cNvPr id="181" name="Freeform 7"/>
            <p:cNvSpPr/>
            <p:nvPr>
              <p:custDataLst>
                <p:tags r:id="rId10"/>
              </p:custDataLst>
            </p:nvPr>
          </p:nvSpPr>
          <p:spPr bwMode="auto">
            <a:xfrm flipH="1">
              <a:off x="9417769" y="4240181"/>
              <a:ext cx="903664" cy="938871"/>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8"/>
            <p:cNvSpPr/>
            <p:nvPr>
              <p:custDataLst>
                <p:tags r:id="rId11"/>
              </p:custDataLst>
            </p:nvPr>
          </p:nvSpPr>
          <p:spPr bwMode="auto">
            <a:xfrm flipH="1">
              <a:off x="9813436" y="4753207"/>
              <a:ext cx="296751" cy="261543"/>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9"/>
            <p:cNvSpPr/>
            <p:nvPr>
              <p:custDataLst>
                <p:tags r:id="rId12"/>
              </p:custDataLst>
            </p:nvPr>
          </p:nvSpPr>
          <p:spPr bwMode="auto">
            <a:xfrm flipH="1">
              <a:off x="9320528" y="4186531"/>
              <a:ext cx="950608" cy="496261"/>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0"/>
            <p:cNvSpPr/>
            <p:nvPr>
              <p:custDataLst>
                <p:tags r:id="rId13"/>
              </p:custDataLst>
            </p:nvPr>
          </p:nvSpPr>
          <p:spPr bwMode="auto">
            <a:xfrm flipH="1">
              <a:off x="9320529" y="4204973"/>
              <a:ext cx="801394" cy="504643"/>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3"/>
            <p:cNvSpPr/>
            <p:nvPr>
              <p:custDataLst>
                <p:tags r:id="rId14"/>
              </p:custDataLst>
            </p:nvPr>
          </p:nvSpPr>
          <p:spPr bwMode="auto">
            <a:xfrm flipH="1">
              <a:off x="9813436" y="4756561"/>
              <a:ext cx="293398" cy="155919"/>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6"/>
            <p:cNvSpPr/>
            <p:nvPr>
              <p:custDataLst>
                <p:tags r:id="rId15"/>
              </p:custDataLst>
            </p:nvPr>
          </p:nvSpPr>
          <p:spPr bwMode="auto">
            <a:xfrm flipH="1">
              <a:off x="9335618" y="4204973"/>
              <a:ext cx="367166" cy="989168"/>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11"/>
            <p:cNvSpPr>
              <a:spLocks noChangeArrowheads="1"/>
            </p:cNvSpPr>
            <p:nvPr>
              <p:custDataLst>
                <p:tags r:id="rId16"/>
              </p:custDataLst>
            </p:nvPr>
          </p:nvSpPr>
          <p:spPr bwMode="auto">
            <a:xfrm flipH="1">
              <a:off x="9898941" y="4468193"/>
              <a:ext cx="67062" cy="6203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12"/>
            <p:cNvSpPr>
              <a:spLocks noChangeArrowheads="1"/>
            </p:cNvSpPr>
            <p:nvPr>
              <p:custDataLst>
                <p:tags r:id="rId17"/>
              </p:custDataLst>
            </p:nvPr>
          </p:nvSpPr>
          <p:spPr bwMode="auto">
            <a:xfrm flipH="1">
              <a:off x="9907323" y="4468193"/>
              <a:ext cx="65386" cy="6203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4"/>
            <p:cNvSpPr/>
            <p:nvPr>
              <p:custDataLst>
                <p:tags r:id="rId18"/>
              </p:custDataLst>
            </p:nvPr>
          </p:nvSpPr>
          <p:spPr bwMode="auto">
            <a:xfrm flipH="1">
              <a:off x="9813436" y="4764943"/>
              <a:ext cx="246454" cy="155919"/>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15"/>
            <p:cNvSpPr>
              <a:spLocks noChangeArrowheads="1"/>
            </p:cNvSpPr>
            <p:nvPr>
              <p:custDataLst>
                <p:tags r:id="rId19"/>
              </p:custDataLst>
            </p:nvPr>
          </p:nvSpPr>
          <p:spPr bwMode="auto">
            <a:xfrm flipH="1">
              <a:off x="9992828" y="4847095"/>
              <a:ext cx="20119" cy="1844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Oval 16"/>
            <p:cNvSpPr>
              <a:spLocks noChangeArrowheads="1"/>
            </p:cNvSpPr>
            <p:nvPr>
              <p:custDataLst>
                <p:tags r:id="rId20"/>
              </p:custDataLst>
            </p:nvPr>
          </p:nvSpPr>
          <p:spPr bwMode="auto">
            <a:xfrm flipH="1">
              <a:off x="9992828" y="4847095"/>
              <a:ext cx="20119" cy="1844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7"/>
            <p:cNvSpPr>
              <a:spLocks noEditPoints="1"/>
            </p:cNvSpPr>
            <p:nvPr>
              <p:custDataLst>
                <p:tags r:id="rId21"/>
              </p:custDataLst>
            </p:nvPr>
          </p:nvSpPr>
          <p:spPr bwMode="auto">
            <a:xfrm flipH="1">
              <a:off x="9367472" y="4204973"/>
              <a:ext cx="226336" cy="16766"/>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9"/>
            <p:cNvSpPr/>
            <p:nvPr>
              <p:custDataLst>
                <p:tags r:id="rId22"/>
              </p:custDataLst>
            </p:nvPr>
          </p:nvSpPr>
          <p:spPr bwMode="auto">
            <a:xfrm flipH="1">
              <a:off x="9374178" y="4248564"/>
              <a:ext cx="263220" cy="74606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0"/>
            <p:cNvSpPr/>
            <p:nvPr>
              <p:custDataLst>
                <p:tags r:id="rId23"/>
              </p:custDataLst>
            </p:nvPr>
          </p:nvSpPr>
          <p:spPr bwMode="auto">
            <a:xfrm flipH="1">
              <a:off x="9417769" y="4248564"/>
              <a:ext cx="554941" cy="922106"/>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21"/>
            <p:cNvSpPr>
              <a:spLocks noEditPoints="1"/>
            </p:cNvSpPr>
            <p:nvPr>
              <p:custDataLst>
                <p:tags r:id="rId24"/>
              </p:custDataLst>
            </p:nvPr>
          </p:nvSpPr>
          <p:spPr bwMode="auto">
            <a:xfrm flipH="1">
              <a:off x="9367472" y="4204973"/>
              <a:ext cx="320223" cy="357106"/>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2"/>
            <p:cNvSpPr/>
            <p:nvPr>
              <p:custDataLst>
                <p:tags r:id="rId25"/>
              </p:custDataLst>
            </p:nvPr>
          </p:nvSpPr>
          <p:spPr bwMode="auto">
            <a:xfrm flipH="1">
              <a:off x="9367472" y="4213356"/>
              <a:ext cx="320223" cy="343693"/>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3"/>
            <p:cNvSpPr/>
            <p:nvPr>
              <p:custDataLst>
                <p:tags r:id="rId26"/>
              </p:custDataLst>
            </p:nvPr>
          </p:nvSpPr>
          <p:spPr bwMode="auto">
            <a:xfrm flipH="1">
              <a:off x="8631464" y="2560272"/>
              <a:ext cx="58680" cy="129094"/>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1"/>
            <p:cNvSpPr>
              <a:spLocks noEditPoints="1"/>
            </p:cNvSpPr>
            <p:nvPr>
              <p:custDataLst>
                <p:tags r:id="rId27"/>
              </p:custDataLst>
            </p:nvPr>
          </p:nvSpPr>
          <p:spPr bwMode="auto">
            <a:xfrm flipH="1">
              <a:off x="6570978" y="5402034"/>
              <a:ext cx="3436940" cy="516379"/>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32"/>
            <p:cNvSpPr/>
            <p:nvPr>
              <p:custDataLst>
                <p:tags r:id="rId28"/>
              </p:custDataLst>
            </p:nvPr>
          </p:nvSpPr>
          <p:spPr bwMode="auto">
            <a:xfrm flipH="1">
              <a:off x="6512298" y="4562080"/>
              <a:ext cx="1963248" cy="1109880"/>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33"/>
            <p:cNvSpPr/>
            <p:nvPr>
              <p:custDataLst>
                <p:tags r:id="rId29"/>
              </p:custDataLst>
            </p:nvPr>
          </p:nvSpPr>
          <p:spPr bwMode="auto">
            <a:xfrm flipH="1">
              <a:off x="7786480" y="4741471"/>
              <a:ext cx="2151022" cy="1015993"/>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34"/>
            <p:cNvSpPr/>
            <p:nvPr>
              <p:custDataLst>
                <p:tags r:id="rId30"/>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35"/>
            <p:cNvSpPr/>
            <p:nvPr>
              <p:custDataLst>
                <p:tags r:id="rId31"/>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36"/>
            <p:cNvSpPr/>
            <p:nvPr>
              <p:custDataLst>
                <p:tags r:id="rId32"/>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37"/>
            <p:cNvSpPr/>
            <p:nvPr>
              <p:custDataLst>
                <p:tags r:id="rId33"/>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38"/>
            <p:cNvSpPr/>
            <p:nvPr>
              <p:custDataLst>
                <p:tags r:id="rId34"/>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39"/>
            <p:cNvSpPr/>
            <p:nvPr>
              <p:custDataLst>
                <p:tags r:id="rId35"/>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40"/>
            <p:cNvSpPr/>
            <p:nvPr>
              <p:custDataLst>
                <p:tags r:id="rId36"/>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41"/>
            <p:cNvSpPr/>
            <p:nvPr>
              <p:custDataLst>
                <p:tags r:id="rId37"/>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42"/>
            <p:cNvSpPr/>
            <p:nvPr>
              <p:custDataLst>
                <p:tags r:id="rId38"/>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43"/>
            <p:cNvSpPr/>
            <p:nvPr>
              <p:custDataLst>
                <p:tags r:id="rId39"/>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44"/>
            <p:cNvSpPr/>
            <p:nvPr>
              <p:custDataLst>
                <p:tags r:id="rId40"/>
              </p:custDataLst>
            </p:nvPr>
          </p:nvSpPr>
          <p:spPr bwMode="auto">
            <a:xfrm flipH="1">
              <a:off x="7219804" y="3247660"/>
              <a:ext cx="2154375" cy="957313"/>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45"/>
            <p:cNvSpPr/>
            <p:nvPr>
              <p:custDataLst>
                <p:tags r:id="rId41"/>
              </p:custDataLst>
            </p:nvPr>
          </p:nvSpPr>
          <p:spPr bwMode="auto">
            <a:xfrm flipH="1">
              <a:off x="8006110" y="2841934"/>
              <a:ext cx="730978" cy="684035"/>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46"/>
            <p:cNvSpPr/>
            <p:nvPr>
              <p:custDataLst>
                <p:tags r:id="rId42"/>
              </p:custDataLst>
            </p:nvPr>
          </p:nvSpPr>
          <p:spPr bwMode="auto">
            <a:xfrm flipH="1">
              <a:off x="8135204" y="2325554"/>
              <a:ext cx="531469" cy="668945"/>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47"/>
            <p:cNvSpPr/>
            <p:nvPr>
              <p:custDataLst>
                <p:tags r:id="rId43"/>
              </p:custDataLst>
            </p:nvPr>
          </p:nvSpPr>
          <p:spPr bwMode="auto">
            <a:xfrm flipH="1">
              <a:off x="8631464" y="2540154"/>
              <a:ext cx="117359" cy="179391"/>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48"/>
            <p:cNvSpPr/>
            <p:nvPr>
              <p:custDataLst>
                <p:tags r:id="rId44"/>
              </p:custDataLst>
            </p:nvPr>
          </p:nvSpPr>
          <p:spPr bwMode="auto">
            <a:xfrm flipH="1">
              <a:off x="8064789" y="2533447"/>
              <a:ext cx="102270" cy="162625"/>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49"/>
            <p:cNvSpPr/>
            <p:nvPr>
              <p:custDataLst>
                <p:tags r:id="rId45"/>
              </p:custDataLst>
            </p:nvPr>
          </p:nvSpPr>
          <p:spPr bwMode="auto">
            <a:xfrm flipH="1">
              <a:off x="8596257" y="2317171"/>
              <a:ext cx="70415" cy="246453"/>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50"/>
            <p:cNvSpPr/>
            <p:nvPr>
              <p:custDataLst>
                <p:tags r:id="rId46"/>
              </p:custDataLst>
            </p:nvPr>
          </p:nvSpPr>
          <p:spPr bwMode="auto">
            <a:xfrm flipH="1">
              <a:off x="8138557" y="2317171"/>
              <a:ext cx="531469" cy="149213"/>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51"/>
            <p:cNvSpPr/>
            <p:nvPr>
              <p:custDataLst>
                <p:tags r:id="rId47"/>
              </p:custDataLst>
            </p:nvPr>
          </p:nvSpPr>
          <p:spPr bwMode="auto">
            <a:xfrm flipH="1">
              <a:off x="8373275" y="2325554"/>
              <a:ext cx="285015" cy="167656"/>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52"/>
            <p:cNvSpPr/>
            <p:nvPr>
              <p:custDataLst>
                <p:tags r:id="rId48"/>
              </p:custDataLst>
            </p:nvPr>
          </p:nvSpPr>
          <p:spPr bwMode="auto">
            <a:xfrm flipH="1">
              <a:off x="8150292" y="2345673"/>
              <a:ext cx="55327" cy="214599"/>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53"/>
            <p:cNvSpPr/>
            <p:nvPr>
              <p:custDataLst>
                <p:tags r:id="rId49"/>
              </p:custDataLst>
            </p:nvPr>
          </p:nvSpPr>
          <p:spPr bwMode="auto">
            <a:xfrm flipH="1">
              <a:off x="8393393" y="2540154"/>
              <a:ext cx="50297" cy="383931"/>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54"/>
            <p:cNvSpPr/>
            <p:nvPr>
              <p:custDataLst>
                <p:tags r:id="rId50"/>
              </p:custDataLst>
            </p:nvPr>
          </p:nvSpPr>
          <p:spPr bwMode="auto">
            <a:xfrm flipH="1">
              <a:off x="8452073"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55"/>
            <p:cNvSpPr/>
            <p:nvPr>
              <p:custDataLst>
                <p:tags r:id="rId51"/>
              </p:custDataLst>
            </p:nvPr>
          </p:nvSpPr>
          <p:spPr bwMode="auto">
            <a:xfrm flipH="1">
              <a:off x="8463809" y="2637394"/>
              <a:ext cx="11736" cy="20119"/>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56"/>
            <p:cNvSpPr/>
            <p:nvPr>
              <p:custDataLst>
                <p:tags r:id="rId52"/>
              </p:custDataLst>
            </p:nvPr>
          </p:nvSpPr>
          <p:spPr bwMode="auto">
            <a:xfrm flipH="1">
              <a:off x="8460456" y="2630688"/>
              <a:ext cx="15090" cy="1844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57"/>
            <p:cNvSpPr/>
            <p:nvPr>
              <p:custDataLst>
                <p:tags r:id="rId53"/>
              </p:custDataLst>
            </p:nvPr>
          </p:nvSpPr>
          <p:spPr bwMode="auto">
            <a:xfrm flipH="1">
              <a:off x="8460456" y="2649129"/>
              <a:ext cx="6706" cy="31854"/>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58"/>
            <p:cNvSpPr>
              <a:spLocks noEditPoints="1"/>
            </p:cNvSpPr>
            <p:nvPr>
              <p:custDataLst>
                <p:tags r:id="rId54"/>
              </p:custDataLst>
            </p:nvPr>
          </p:nvSpPr>
          <p:spPr bwMode="auto">
            <a:xfrm flipH="1">
              <a:off x="8455426" y="2645776"/>
              <a:ext cx="8383" cy="43590"/>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59"/>
            <p:cNvSpPr/>
            <p:nvPr>
              <p:custDataLst>
                <p:tags r:id="rId55"/>
              </p:custDataLst>
            </p:nvPr>
          </p:nvSpPr>
          <p:spPr bwMode="auto">
            <a:xfrm flipH="1">
              <a:off x="8296153" y="2625657"/>
              <a:ext cx="58680" cy="7041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60"/>
            <p:cNvSpPr/>
            <p:nvPr>
              <p:custDataLst>
                <p:tags r:id="rId56"/>
              </p:custDataLst>
            </p:nvPr>
          </p:nvSpPr>
          <p:spPr bwMode="auto">
            <a:xfrm flipH="1">
              <a:off x="8276035" y="2630688"/>
              <a:ext cx="67062" cy="77122"/>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61"/>
            <p:cNvSpPr/>
            <p:nvPr>
              <p:custDataLst>
                <p:tags r:id="rId57"/>
              </p:custDataLst>
            </p:nvPr>
          </p:nvSpPr>
          <p:spPr bwMode="auto">
            <a:xfrm flipH="1">
              <a:off x="8272681" y="2649129"/>
              <a:ext cx="46944" cy="58679"/>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62"/>
            <p:cNvSpPr/>
            <p:nvPr>
              <p:custDataLst>
                <p:tags r:id="rId58"/>
              </p:custDataLst>
            </p:nvPr>
          </p:nvSpPr>
          <p:spPr bwMode="auto">
            <a:xfrm flipH="1">
              <a:off x="8267652"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63"/>
            <p:cNvSpPr/>
            <p:nvPr>
              <p:custDataLst>
                <p:tags r:id="rId59"/>
              </p:custDataLst>
            </p:nvPr>
          </p:nvSpPr>
          <p:spPr bwMode="auto">
            <a:xfrm flipH="1">
              <a:off x="8349803" y="2660866"/>
              <a:ext cx="110653" cy="8382"/>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64"/>
            <p:cNvSpPr/>
            <p:nvPr>
              <p:custDataLst>
                <p:tags r:id="rId60"/>
              </p:custDataLst>
            </p:nvPr>
          </p:nvSpPr>
          <p:spPr bwMode="auto">
            <a:xfrm flipH="1">
              <a:off x="8490634" y="2778224"/>
              <a:ext cx="70415" cy="110653"/>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Oval 65"/>
            <p:cNvSpPr>
              <a:spLocks noChangeArrowheads="1"/>
            </p:cNvSpPr>
            <p:nvPr>
              <p:custDataLst>
                <p:tags r:id="rId61"/>
              </p:custDataLst>
            </p:nvPr>
          </p:nvSpPr>
          <p:spPr bwMode="auto">
            <a:xfrm flipH="1">
              <a:off x="8467162"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Oval 66"/>
            <p:cNvSpPr>
              <a:spLocks noChangeArrowheads="1"/>
            </p:cNvSpPr>
            <p:nvPr>
              <p:custDataLst>
                <p:tags r:id="rId62"/>
              </p:custDataLst>
            </p:nvPr>
          </p:nvSpPr>
          <p:spPr bwMode="auto">
            <a:xfrm flipH="1">
              <a:off x="8267651"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Rectangle 67"/>
            <p:cNvSpPr>
              <a:spLocks noChangeArrowheads="1"/>
            </p:cNvSpPr>
            <p:nvPr>
              <p:custDataLst>
                <p:tags r:id="rId63"/>
              </p:custDataLst>
            </p:nvPr>
          </p:nvSpPr>
          <p:spPr bwMode="auto">
            <a:xfrm flipH="1">
              <a:off x="8460456" y="2545183"/>
              <a:ext cx="77122"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5" name="Rectangle 68"/>
            <p:cNvSpPr>
              <a:spLocks noChangeArrowheads="1"/>
            </p:cNvSpPr>
            <p:nvPr>
              <p:custDataLst>
                <p:tags r:id="rId64"/>
              </p:custDataLst>
            </p:nvPr>
          </p:nvSpPr>
          <p:spPr bwMode="auto">
            <a:xfrm flipH="1">
              <a:off x="8460456" y="2545183"/>
              <a:ext cx="77122" cy="1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69"/>
            <p:cNvSpPr>
              <a:spLocks noChangeArrowheads="1"/>
            </p:cNvSpPr>
            <p:nvPr>
              <p:custDataLst>
                <p:tags r:id="rId65"/>
              </p:custDataLst>
            </p:nvPr>
          </p:nvSpPr>
          <p:spPr bwMode="auto">
            <a:xfrm flipH="1">
              <a:off x="8252563" y="2545183"/>
              <a:ext cx="73768"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Freeform 70"/>
            <p:cNvSpPr/>
            <p:nvPr>
              <p:custDataLst>
                <p:tags r:id="rId66"/>
              </p:custDataLst>
            </p:nvPr>
          </p:nvSpPr>
          <p:spPr bwMode="auto">
            <a:xfrm flipH="1">
              <a:off x="7099092" y="3908223"/>
              <a:ext cx="801394" cy="860073"/>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71"/>
            <p:cNvSpPr/>
            <p:nvPr>
              <p:custDataLst>
                <p:tags r:id="rId67"/>
              </p:custDataLst>
            </p:nvPr>
          </p:nvSpPr>
          <p:spPr bwMode="auto">
            <a:xfrm flipH="1">
              <a:off x="8440337" y="4104380"/>
              <a:ext cx="1027729" cy="766186"/>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72"/>
            <p:cNvSpPr/>
            <p:nvPr>
              <p:custDataLst>
                <p:tags r:id="rId68"/>
              </p:custDataLst>
            </p:nvPr>
          </p:nvSpPr>
          <p:spPr bwMode="auto">
            <a:xfrm flipH="1">
              <a:off x="8733734" y="4404484"/>
              <a:ext cx="575059" cy="31854"/>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73"/>
            <p:cNvSpPr/>
            <p:nvPr>
              <p:custDataLst>
                <p:tags r:id="rId69"/>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74"/>
            <p:cNvSpPr/>
            <p:nvPr>
              <p:custDataLst>
                <p:tags r:id="rId70"/>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75"/>
            <p:cNvSpPr/>
            <p:nvPr>
              <p:custDataLst>
                <p:tags r:id="rId71"/>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76"/>
            <p:cNvSpPr/>
            <p:nvPr>
              <p:custDataLst>
                <p:tags r:id="rId72"/>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77"/>
            <p:cNvSpPr/>
            <p:nvPr>
              <p:custDataLst>
                <p:tags r:id="rId73"/>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78"/>
            <p:cNvSpPr/>
            <p:nvPr>
              <p:custDataLst>
                <p:tags r:id="rId74"/>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79"/>
            <p:cNvSpPr/>
            <p:nvPr>
              <p:custDataLst>
                <p:tags r:id="rId75"/>
              </p:custDataLst>
            </p:nvPr>
          </p:nvSpPr>
          <p:spPr bwMode="auto">
            <a:xfrm flipH="1">
              <a:off x="7680858" y="3306339"/>
              <a:ext cx="1267476" cy="953960"/>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80"/>
            <p:cNvSpPr/>
            <p:nvPr>
              <p:custDataLst>
                <p:tags r:id="rId76"/>
              </p:custDataLst>
            </p:nvPr>
          </p:nvSpPr>
          <p:spPr bwMode="auto">
            <a:xfrm flipH="1">
              <a:off x="7786480" y="5128756"/>
              <a:ext cx="1748648" cy="335311"/>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81"/>
            <p:cNvSpPr/>
            <p:nvPr>
              <p:custDataLst>
                <p:tags r:id="rId77"/>
              </p:custDataLst>
            </p:nvPr>
          </p:nvSpPr>
          <p:spPr bwMode="auto">
            <a:xfrm flipH="1">
              <a:off x="7454522" y="5452331"/>
              <a:ext cx="343695" cy="254837"/>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82"/>
            <p:cNvSpPr/>
            <p:nvPr>
              <p:custDataLst>
                <p:tags r:id="rId78"/>
              </p:custDataLst>
            </p:nvPr>
          </p:nvSpPr>
          <p:spPr bwMode="auto">
            <a:xfrm flipH="1">
              <a:off x="7078974" y="5507658"/>
              <a:ext cx="430875" cy="456023"/>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83"/>
            <p:cNvSpPr/>
            <p:nvPr>
              <p:custDataLst>
                <p:tags r:id="rId79"/>
              </p:custDataLst>
            </p:nvPr>
          </p:nvSpPr>
          <p:spPr bwMode="auto">
            <a:xfrm flipH="1">
              <a:off x="8862829" y="5725610"/>
              <a:ext cx="598531" cy="290044"/>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84"/>
            <p:cNvSpPr/>
            <p:nvPr>
              <p:custDataLst>
                <p:tags r:id="rId80"/>
              </p:custDataLst>
            </p:nvPr>
          </p:nvSpPr>
          <p:spPr bwMode="auto">
            <a:xfrm flipH="1">
              <a:off x="8307889" y="2939174"/>
              <a:ext cx="226336" cy="10562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85"/>
            <p:cNvSpPr/>
            <p:nvPr>
              <p:custDataLst>
                <p:tags r:id="rId81"/>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86"/>
            <p:cNvSpPr/>
            <p:nvPr>
              <p:custDataLst>
                <p:tags r:id="rId82"/>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87"/>
            <p:cNvSpPr/>
            <p:nvPr>
              <p:custDataLst>
                <p:tags r:id="rId83"/>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88"/>
            <p:cNvSpPr/>
            <p:nvPr>
              <p:custDataLst>
                <p:tags r:id="rId84"/>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89"/>
            <p:cNvSpPr/>
            <p:nvPr>
              <p:custDataLst>
                <p:tags r:id="rId85"/>
              </p:custDataLst>
            </p:nvPr>
          </p:nvSpPr>
          <p:spPr bwMode="auto">
            <a:xfrm flipH="1">
              <a:off x="8138557" y="2164605"/>
              <a:ext cx="528116" cy="172685"/>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90"/>
            <p:cNvSpPr/>
            <p:nvPr>
              <p:custDataLst>
                <p:tags r:id="rId86"/>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91"/>
            <p:cNvSpPr/>
            <p:nvPr>
              <p:custDataLst>
                <p:tags r:id="rId87"/>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92"/>
            <p:cNvSpPr>
              <a:spLocks noEditPoints="1"/>
            </p:cNvSpPr>
            <p:nvPr>
              <p:custDataLst>
                <p:tags r:id="rId88"/>
              </p:custDataLst>
            </p:nvPr>
          </p:nvSpPr>
          <p:spPr bwMode="auto">
            <a:xfrm flipH="1">
              <a:off x="8663320" y="2317171"/>
              <a:ext cx="3353" cy="8382"/>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93"/>
            <p:cNvSpPr>
              <a:spLocks noEditPoints="1"/>
            </p:cNvSpPr>
            <p:nvPr>
              <p:custDataLst>
                <p:tags r:id="rId89"/>
              </p:custDataLst>
            </p:nvPr>
          </p:nvSpPr>
          <p:spPr bwMode="auto">
            <a:xfrm flipH="1">
              <a:off x="8654936" y="2317171"/>
              <a:ext cx="15090" cy="5029"/>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94"/>
            <p:cNvSpPr>
              <a:spLocks noEditPoints="1"/>
            </p:cNvSpPr>
            <p:nvPr>
              <p:custDataLst>
                <p:tags r:id="rId90"/>
              </p:custDataLst>
            </p:nvPr>
          </p:nvSpPr>
          <p:spPr bwMode="auto">
            <a:xfrm flipH="1">
              <a:off x="8525841" y="2325554"/>
              <a:ext cx="179392" cy="616973"/>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95"/>
            <p:cNvSpPr/>
            <p:nvPr>
              <p:custDataLst>
                <p:tags r:id="rId91"/>
              </p:custDataLst>
            </p:nvPr>
          </p:nvSpPr>
          <p:spPr bwMode="auto">
            <a:xfrm flipH="1">
              <a:off x="8416865" y="2942527"/>
              <a:ext cx="108977" cy="31854"/>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96"/>
            <p:cNvSpPr>
              <a:spLocks noEditPoints="1"/>
            </p:cNvSpPr>
            <p:nvPr>
              <p:custDataLst>
                <p:tags r:id="rId92"/>
              </p:custDataLst>
            </p:nvPr>
          </p:nvSpPr>
          <p:spPr bwMode="auto">
            <a:xfrm flipH="1">
              <a:off x="8413512" y="2325554"/>
              <a:ext cx="253160" cy="645474"/>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97"/>
            <p:cNvSpPr/>
            <p:nvPr>
              <p:custDataLst>
                <p:tags r:id="rId93"/>
              </p:custDataLst>
            </p:nvPr>
          </p:nvSpPr>
          <p:spPr bwMode="auto">
            <a:xfrm flipH="1">
              <a:off x="8631464" y="2560272"/>
              <a:ext cx="117359" cy="15927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98"/>
            <p:cNvSpPr/>
            <p:nvPr>
              <p:custDataLst>
                <p:tags r:id="rId94"/>
              </p:custDataLst>
            </p:nvPr>
          </p:nvSpPr>
          <p:spPr bwMode="auto">
            <a:xfrm flipH="1">
              <a:off x="8596257" y="2325554"/>
              <a:ext cx="70415" cy="238071"/>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99"/>
            <p:cNvSpPr>
              <a:spLocks noEditPoints="1"/>
            </p:cNvSpPr>
            <p:nvPr>
              <p:custDataLst>
                <p:tags r:id="rId95"/>
              </p:custDataLst>
            </p:nvPr>
          </p:nvSpPr>
          <p:spPr bwMode="auto">
            <a:xfrm flipH="1">
              <a:off x="8525841" y="2325554"/>
              <a:ext cx="132448" cy="97240"/>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00"/>
            <p:cNvSpPr/>
            <p:nvPr>
              <p:custDataLst>
                <p:tags r:id="rId96"/>
              </p:custDataLst>
            </p:nvPr>
          </p:nvSpPr>
          <p:spPr bwMode="auto">
            <a:xfrm flipH="1">
              <a:off x="8519135" y="2325554"/>
              <a:ext cx="139155" cy="117359"/>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01"/>
            <p:cNvSpPr/>
            <p:nvPr>
              <p:custDataLst>
                <p:tags r:id="rId97"/>
              </p:custDataLst>
            </p:nvPr>
          </p:nvSpPr>
          <p:spPr bwMode="auto">
            <a:xfrm flipH="1">
              <a:off x="8420218" y="2810079"/>
              <a:ext cx="23472" cy="58679"/>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02"/>
            <p:cNvSpPr/>
            <p:nvPr>
              <p:custDataLst>
                <p:tags r:id="rId98"/>
              </p:custDataLst>
            </p:nvPr>
          </p:nvSpPr>
          <p:spPr bwMode="auto">
            <a:xfrm flipH="1">
              <a:off x="8460456" y="2622304"/>
              <a:ext cx="82152" cy="90534"/>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03"/>
            <p:cNvSpPr/>
            <p:nvPr>
              <p:custDataLst>
                <p:tags r:id="rId99"/>
              </p:custDataLst>
            </p:nvPr>
          </p:nvSpPr>
          <p:spPr bwMode="auto">
            <a:xfrm flipH="1">
              <a:off x="8487281" y="2630688"/>
              <a:ext cx="46944" cy="5365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04"/>
            <p:cNvSpPr/>
            <p:nvPr>
              <p:custDataLst>
                <p:tags r:id="rId100"/>
              </p:custDataLst>
            </p:nvPr>
          </p:nvSpPr>
          <p:spPr bwMode="auto">
            <a:xfrm flipH="1">
              <a:off x="8487281" y="2625657"/>
              <a:ext cx="50297" cy="63709"/>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05"/>
            <p:cNvSpPr/>
            <p:nvPr>
              <p:custDataLst>
                <p:tags r:id="rId101"/>
              </p:custDataLst>
            </p:nvPr>
          </p:nvSpPr>
          <p:spPr bwMode="auto">
            <a:xfrm flipH="1">
              <a:off x="8467162" y="2630688"/>
              <a:ext cx="63709" cy="73768"/>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06"/>
            <p:cNvSpPr>
              <a:spLocks noEditPoints="1"/>
            </p:cNvSpPr>
            <p:nvPr>
              <p:custDataLst>
                <p:tags r:id="rId102"/>
              </p:custDataLst>
            </p:nvPr>
          </p:nvSpPr>
          <p:spPr bwMode="auto">
            <a:xfrm flipH="1">
              <a:off x="8475544" y="2625657"/>
              <a:ext cx="58680" cy="78798"/>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07"/>
            <p:cNvSpPr/>
            <p:nvPr>
              <p:custDataLst>
                <p:tags r:id="rId103"/>
              </p:custDataLst>
            </p:nvPr>
          </p:nvSpPr>
          <p:spPr bwMode="auto">
            <a:xfrm flipH="1">
              <a:off x="8463809" y="2657512"/>
              <a:ext cx="38561" cy="46944"/>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08"/>
            <p:cNvSpPr/>
            <p:nvPr>
              <p:custDataLst>
                <p:tags r:id="rId104"/>
              </p:custDataLst>
            </p:nvPr>
          </p:nvSpPr>
          <p:spPr bwMode="auto">
            <a:xfrm flipH="1">
              <a:off x="8463809" y="2680984"/>
              <a:ext cx="43590" cy="26825"/>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09"/>
            <p:cNvSpPr/>
            <p:nvPr>
              <p:custDataLst>
                <p:tags r:id="rId105"/>
              </p:custDataLst>
            </p:nvPr>
          </p:nvSpPr>
          <p:spPr bwMode="auto">
            <a:xfrm flipH="1">
              <a:off x="8490634" y="2778224"/>
              <a:ext cx="70415" cy="110653"/>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Oval 110"/>
            <p:cNvSpPr>
              <a:spLocks noChangeArrowheads="1"/>
            </p:cNvSpPr>
            <p:nvPr>
              <p:custDataLst>
                <p:tags r:id="rId106"/>
              </p:custDataLst>
            </p:nvPr>
          </p:nvSpPr>
          <p:spPr bwMode="auto">
            <a:xfrm flipH="1">
              <a:off x="8467162" y="2731281"/>
              <a:ext cx="58680" cy="23472"/>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11"/>
            <p:cNvSpPr/>
            <p:nvPr>
              <p:custDataLst>
                <p:tags r:id="rId107"/>
              </p:custDataLst>
            </p:nvPr>
          </p:nvSpPr>
          <p:spPr bwMode="auto">
            <a:xfrm flipH="1">
              <a:off x="8490634" y="2545183"/>
              <a:ext cx="46944" cy="15088"/>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12"/>
            <p:cNvSpPr/>
            <p:nvPr>
              <p:custDataLst>
                <p:tags r:id="rId108"/>
              </p:custDataLst>
            </p:nvPr>
          </p:nvSpPr>
          <p:spPr bwMode="auto">
            <a:xfrm flipH="1">
              <a:off x="8525842" y="2939174"/>
              <a:ext cx="211246" cy="343693"/>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13"/>
            <p:cNvSpPr/>
            <p:nvPr>
              <p:custDataLst>
                <p:tags r:id="rId109"/>
              </p:custDataLst>
            </p:nvPr>
          </p:nvSpPr>
          <p:spPr bwMode="auto">
            <a:xfrm flipH="1">
              <a:off x="8589550" y="3282867"/>
              <a:ext cx="229689" cy="179391"/>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14"/>
            <p:cNvSpPr/>
            <p:nvPr>
              <p:custDataLst>
                <p:tags r:id="rId110"/>
              </p:custDataLst>
            </p:nvPr>
          </p:nvSpPr>
          <p:spPr bwMode="auto">
            <a:xfrm flipH="1">
              <a:off x="8420218" y="3001206"/>
              <a:ext cx="316870" cy="352077"/>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15"/>
            <p:cNvSpPr/>
            <p:nvPr>
              <p:custDataLst>
                <p:tags r:id="rId111"/>
              </p:custDataLst>
            </p:nvPr>
          </p:nvSpPr>
          <p:spPr bwMode="auto">
            <a:xfrm flipH="1">
              <a:off x="8819239" y="3306339"/>
              <a:ext cx="125742" cy="38560"/>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16"/>
            <p:cNvSpPr>
              <a:spLocks noEditPoints="1"/>
            </p:cNvSpPr>
            <p:nvPr>
              <p:custDataLst>
                <p:tags r:id="rId112"/>
              </p:custDataLst>
            </p:nvPr>
          </p:nvSpPr>
          <p:spPr bwMode="auto">
            <a:xfrm flipH="1">
              <a:off x="9053957" y="3388491"/>
              <a:ext cx="11736" cy="3353"/>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17"/>
            <p:cNvSpPr/>
            <p:nvPr>
              <p:custDataLst>
                <p:tags r:id="rId113"/>
              </p:custDataLst>
            </p:nvPr>
          </p:nvSpPr>
          <p:spPr bwMode="auto">
            <a:xfrm flipH="1">
              <a:off x="8334715" y="4283772"/>
              <a:ext cx="519732" cy="26825"/>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18"/>
            <p:cNvSpPr/>
            <p:nvPr>
              <p:custDataLst>
                <p:tags r:id="rId114"/>
              </p:custDataLst>
            </p:nvPr>
          </p:nvSpPr>
          <p:spPr bwMode="auto">
            <a:xfrm flipH="1">
              <a:off x="8279388" y="4310597"/>
              <a:ext cx="571706" cy="140831"/>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19"/>
            <p:cNvSpPr/>
            <p:nvPr>
              <p:custDataLst>
                <p:tags r:id="rId115"/>
              </p:custDataLst>
            </p:nvPr>
          </p:nvSpPr>
          <p:spPr bwMode="auto">
            <a:xfrm flipH="1">
              <a:off x="8452073" y="4116116"/>
              <a:ext cx="422492" cy="41913"/>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20"/>
            <p:cNvSpPr/>
            <p:nvPr>
              <p:custDataLst>
                <p:tags r:id="rId116"/>
              </p:custDataLst>
            </p:nvPr>
          </p:nvSpPr>
          <p:spPr bwMode="auto">
            <a:xfrm flipH="1">
              <a:off x="8354832" y="4154676"/>
              <a:ext cx="514703" cy="132447"/>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21"/>
            <p:cNvSpPr/>
            <p:nvPr>
              <p:custDataLst>
                <p:tags r:id="rId117"/>
              </p:custDataLst>
            </p:nvPr>
          </p:nvSpPr>
          <p:spPr bwMode="auto">
            <a:xfrm flipH="1">
              <a:off x="8487281" y="3349930"/>
              <a:ext cx="886899" cy="855044"/>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22"/>
            <p:cNvSpPr>
              <a:spLocks noEditPoints="1"/>
            </p:cNvSpPr>
            <p:nvPr>
              <p:custDataLst>
                <p:tags r:id="rId118"/>
              </p:custDataLst>
            </p:nvPr>
          </p:nvSpPr>
          <p:spPr bwMode="auto">
            <a:xfrm flipH="1">
              <a:off x="6520681" y="4706264"/>
              <a:ext cx="3487237" cy="1212149"/>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23"/>
            <p:cNvSpPr>
              <a:spLocks noEditPoints="1"/>
            </p:cNvSpPr>
            <p:nvPr>
              <p:custDataLst>
                <p:tags r:id="rId119"/>
              </p:custDataLst>
            </p:nvPr>
          </p:nvSpPr>
          <p:spPr bwMode="auto">
            <a:xfrm flipH="1">
              <a:off x="6570978" y="5402034"/>
              <a:ext cx="3436940" cy="516379"/>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dirty="0"/>
            </a:p>
          </p:txBody>
        </p:sp>
        <p:sp>
          <p:nvSpPr>
            <p:cNvPr id="291" name="Freeform 124"/>
            <p:cNvSpPr>
              <a:spLocks noEditPoints="1"/>
            </p:cNvSpPr>
            <p:nvPr>
              <p:custDataLst>
                <p:tags r:id="rId120"/>
              </p:custDataLst>
            </p:nvPr>
          </p:nvSpPr>
          <p:spPr bwMode="auto">
            <a:xfrm flipH="1">
              <a:off x="6520681" y="4826976"/>
              <a:ext cx="1810680" cy="704154"/>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25"/>
            <p:cNvSpPr/>
            <p:nvPr>
              <p:custDataLst>
                <p:tags r:id="rId121"/>
              </p:custDataLst>
            </p:nvPr>
          </p:nvSpPr>
          <p:spPr bwMode="auto">
            <a:xfrm flipH="1">
              <a:off x="7786480" y="4741471"/>
              <a:ext cx="2127550" cy="1000903"/>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26"/>
            <p:cNvSpPr/>
            <p:nvPr>
              <p:custDataLst>
                <p:tags r:id="rId122"/>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27"/>
            <p:cNvSpPr/>
            <p:nvPr>
              <p:custDataLst>
                <p:tags r:id="rId123"/>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28"/>
            <p:cNvSpPr/>
            <p:nvPr>
              <p:custDataLst>
                <p:tags r:id="rId124"/>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29"/>
            <p:cNvSpPr/>
            <p:nvPr>
              <p:custDataLst>
                <p:tags r:id="rId125"/>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30"/>
            <p:cNvSpPr>
              <a:spLocks noEditPoints="1"/>
            </p:cNvSpPr>
            <p:nvPr>
              <p:custDataLst>
                <p:tags r:id="rId126"/>
              </p:custDataLst>
            </p:nvPr>
          </p:nvSpPr>
          <p:spPr bwMode="auto">
            <a:xfrm flipH="1">
              <a:off x="9285321" y="4842064"/>
              <a:ext cx="35208" cy="5029"/>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31"/>
            <p:cNvSpPr/>
            <p:nvPr>
              <p:custDataLst>
                <p:tags r:id="rId127"/>
              </p:custDataLst>
            </p:nvPr>
          </p:nvSpPr>
          <p:spPr bwMode="auto">
            <a:xfrm flipH="1">
              <a:off x="8537577" y="4104380"/>
              <a:ext cx="927136" cy="742714"/>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32"/>
            <p:cNvSpPr/>
            <p:nvPr>
              <p:custDataLst>
                <p:tags r:id="rId128"/>
              </p:custDataLst>
            </p:nvPr>
          </p:nvSpPr>
          <p:spPr bwMode="auto">
            <a:xfrm flipH="1">
              <a:off x="8733734" y="4404484"/>
              <a:ext cx="575059" cy="31854"/>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33"/>
            <p:cNvSpPr/>
            <p:nvPr>
              <p:custDataLst>
                <p:tags r:id="rId129"/>
              </p:custDataLst>
            </p:nvPr>
          </p:nvSpPr>
          <p:spPr bwMode="auto">
            <a:xfrm flipH="1">
              <a:off x="8193884" y="4432985"/>
              <a:ext cx="543204" cy="590148"/>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34"/>
            <p:cNvSpPr/>
            <p:nvPr>
              <p:custDataLst>
                <p:tags r:id="rId130"/>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35"/>
            <p:cNvSpPr/>
            <p:nvPr>
              <p:custDataLst>
                <p:tags r:id="rId131"/>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36"/>
            <p:cNvSpPr/>
            <p:nvPr>
              <p:custDataLst>
                <p:tags r:id="rId132"/>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37"/>
            <p:cNvSpPr/>
            <p:nvPr>
              <p:custDataLst>
                <p:tags r:id="rId133"/>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38"/>
            <p:cNvSpPr/>
            <p:nvPr>
              <p:custDataLst>
                <p:tags r:id="rId134"/>
              </p:custDataLst>
            </p:nvPr>
          </p:nvSpPr>
          <p:spPr bwMode="auto">
            <a:xfrm flipH="1">
              <a:off x="8643201" y="3306339"/>
              <a:ext cx="305133" cy="308486"/>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39"/>
            <p:cNvSpPr/>
            <p:nvPr>
              <p:custDataLst>
                <p:tags r:id="rId135"/>
              </p:custDataLst>
            </p:nvPr>
          </p:nvSpPr>
          <p:spPr bwMode="auto">
            <a:xfrm flipH="1">
              <a:off x="7786480" y="5128756"/>
              <a:ext cx="1748648" cy="331958"/>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40"/>
            <p:cNvSpPr/>
            <p:nvPr>
              <p:custDataLst>
                <p:tags r:id="rId136"/>
              </p:custDataLst>
            </p:nvPr>
          </p:nvSpPr>
          <p:spPr bwMode="auto">
            <a:xfrm flipH="1">
              <a:off x="7462905" y="5452331"/>
              <a:ext cx="335311" cy="249806"/>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41"/>
            <p:cNvSpPr/>
            <p:nvPr>
              <p:custDataLst>
                <p:tags r:id="rId137"/>
              </p:custDataLst>
            </p:nvPr>
          </p:nvSpPr>
          <p:spPr bwMode="auto">
            <a:xfrm flipH="1">
              <a:off x="7078974" y="5507658"/>
              <a:ext cx="430875" cy="456023"/>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42"/>
            <p:cNvSpPr>
              <a:spLocks noEditPoints="1"/>
            </p:cNvSpPr>
            <p:nvPr>
              <p:custDataLst>
                <p:tags r:id="rId138"/>
              </p:custDataLst>
            </p:nvPr>
          </p:nvSpPr>
          <p:spPr bwMode="auto">
            <a:xfrm flipH="1">
              <a:off x="9179699" y="5933503"/>
              <a:ext cx="3353" cy="3353"/>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43"/>
            <p:cNvSpPr/>
            <p:nvPr>
              <p:custDataLst>
                <p:tags r:id="rId139"/>
              </p:custDataLst>
            </p:nvPr>
          </p:nvSpPr>
          <p:spPr bwMode="auto">
            <a:xfrm flipH="1">
              <a:off x="8862829" y="5725610"/>
              <a:ext cx="598531" cy="238071"/>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44"/>
            <p:cNvSpPr/>
            <p:nvPr>
              <p:custDataLst>
                <p:tags r:id="rId140"/>
              </p:custDataLst>
            </p:nvPr>
          </p:nvSpPr>
          <p:spPr bwMode="auto">
            <a:xfrm flipH="1">
              <a:off x="8416865" y="2939174"/>
              <a:ext cx="117359" cy="10562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45"/>
            <p:cNvSpPr/>
            <p:nvPr>
              <p:custDataLst>
                <p:tags r:id="rId141"/>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46"/>
            <p:cNvSpPr/>
            <p:nvPr>
              <p:custDataLst>
                <p:tags r:id="rId142"/>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47"/>
            <p:cNvSpPr/>
            <p:nvPr>
              <p:custDataLst>
                <p:tags r:id="rId143"/>
              </p:custDataLst>
            </p:nvPr>
          </p:nvSpPr>
          <p:spPr bwMode="auto">
            <a:xfrm flipH="1">
              <a:off x="8554343" y="2317171"/>
              <a:ext cx="112330" cy="11735"/>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p:custDataLst>
              <p:tags r:id="rId4"/>
            </p:custDataLst>
          </p:nvPr>
        </p:nvSpPr>
        <p:spPr>
          <a:xfrm>
            <a:off x="669882" y="443234"/>
            <a:ext cx="10852237" cy="775966"/>
          </a:xfrm>
        </p:spPr>
        <p:txBody>
          <a:bodyPr vert="horz" lIns="101600" tIns="38100" rIns="76200" bIns="38100" rtlCol="0" anchor="b" anchorCtr="0">
            <a:norm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bg1"/>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5"/>
            </p:custDataLst>
          </p:nvPr>
        </p:nvSpPr>
        <p:spPr>
          <a:xfrm>
            <a:off x="669882" y="1502979"/>
            <a:ext cx="10852237" cy="4838436"/>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6"/>
            </p:custDataLst>
          </p:nvPr>
        </p:nvSpPr>
        <p:spPr/>
        <p:txBody>
          <a:bodyPr/>
          <a:lstStyle>
            <a:lvl1pPr>
              <a:defRPr>
                <a:latin typeface="Microsoft YaHei" panose="020B0503020204020204" charset="-122"/>
                <a:ea typeface="Microsoft YaHei" panose="020B0503020204020204" charset="-122"/>
              </a:defRPr>
            </a:lvl1pPr>
          </a:lstStyle>
          <a:p>
            <a:fld id="{760FBDFE-C587-4B4C-A407-44438C67B59E}" type="datetimeFigureOut">
              <a:rPr lang="zh-CN" altLang="en-US" smtClean="0"/>
              <a:pPr/>
              <a:t>2020/4/18</a:t>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Microsoft YaHei" panose="020B0503020204020204" charset="-122"/>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Microsoft YaHei" panose="020B0503020204020204" charset="-122"/>
                <a:ea typeface="Microsoft YaHei" panose="020B0503020204020204" charset="-122"/>
              </a:defRPr>
            </a:lvl1pPr>
          </a:lstStyle>
          <a:p>
            <a:fld id="{49AE70B2-8BF9-45C0-BB95-33D1B9D3A854}" type="slidenum">
              <a:rPr lang="zh-CN" altLang="en-US" smtClean="0"/>
              <a:pPr/>
              <a:t>‹#›</a:t>
            </a:fld>
            <a:endParaRPr lang="zh-CN" altLang="en-US"/>
          </a:p>
        </p:txBody>
      </p:sp>
      <p:sp>
        <p:nvSpPr>
          <p:cNvPr id="170" name="KSO_TEMPLATE" hidden="1"/>
          <p:cNvSpPr/>
          <p:nvPr>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grpSp>
        <p:nvGrpSpPr>
          <p:cNvPr id="5" name="组合 4"/>
          <p:cNvGrpSpPr/>
          <p:nvPr>
            <p:custDataLst>
              <p:tags r:id="rId1"/>
            </p:custDataLst>
          </p:nvPr>
        </p:nvGrpSpPr>
        <p:grpSpPr>
          <a:xfrm flipH="1">
            <a:off x="5246559" y="1545062"/>
            <a:ext cx="6273929" cy="3871864"/>
            <a:chOff x="452438" y="2055813"/>
            <a:chExt cx="6207125" cy="3830637"/>
          </a:xfrm>
        </p:grpSpPr>
        <p:sp>
          <p:nvSpPr>
            <p:cNvPr id="6" name="Freeform 5"/>
            <p:cNvSpPr/>
            <p:nvPr>
              <p:custDataLst>
                <p:tags r:id="rId8"/>
              </p:custDataLst>
            </p:nvPr>
          </p:nvSpPr>
          <p:spPr bwMode="auto">
            <a:xfrm>
              <a:off x="1611313" y="4835525"/>
              <a:ext cx="422275" cy="163512"/>
            </a:xfrm>
            <a:custGeom>
              <a:avLst/>
              <a:gdLst>
                <a:gd name="T0" fmla="*/ 19 w 114"/>
                <a:gd name="T1" fmla="*/ 0 h 44"/>
                <a:gd name="T2" fmla="*/ 0 w 114"/>
                <a:gd name="T3" fmla="*/ 16 h 44"/>
                <a:gd name="T4" fmla="*/ 114 w 114"/>
                <a:gd name="T5" fmla="*/ 44 h 44"/>
                <a:gd name="T6" fmla="*/ 114 w 114"/>
                <a:gd name="T7" fmla="*/ 44 h 44"/>
                <a:gd name="T8" fmla="*/ 60 w 114"/>
                <a:gd name="T9" fmla="*/ 40 h 44"/>
                <a:gd name="T10" fmla="*/ 98 w 114"/>
                <a:gd name="T11" fmla="*/ 15 h 44"/>
                <a:gd name="T12" fmla="*/ 38 w 114"/>
                <a:gd name="T13" fmla="*/ 8 h 44"/>
                <a:gd name="T14" fmla="*/ 19 w 114"/>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44">
                  <a:moveTo>
                    <a:pt x="19" y="0"/>
                  </a:moveTo>
                  <a:cubicBezTo>
                    <a:pt x="7" y="5"/>
                    <a:pt x="0" y="10"/>
                    <a:pt x="0" y="16"/>
                  </a:cubicBezTo>
                  <a:cubicBezTo>
                    <a:pt x="0" y="30"/>
                    <a:pt x="50" y="43"/>
                    <a:pt x="114" y="44"/>
                  </a:cubicBezTo>
                  <a:cubicBezTo>
                    <a:pt x="114" y="44"/>
                    <a:pt x="114" y="44"/>
                    <a:pt x="114" y="44"/>
                  </a:cubicBezTo>
                  <a:cubicBezTo>
                    <a:pt x="94" y="44"/>
                    <a:pt x="76" y="42"/>
                    <a:pt x="60" y="40"/>
                  </a:cubicBezTo>
                  <a:cubicBezTo>
                    <a:pt x="72" y="31"/>
                    <a:pt x="85" y="22"/>
                    <a:pt x="98" y="15"/>
                  </a:cubicBezTo>
                  <a:cubicBezTo>
                    <a:pt x="75" y="13"/>
                    <a:pt x="52" y="10"/>
                    <a:pt x="38" y="8"/>
                  </a:cubicBezTo>
                  <a:cubicBezTo>
                    <a:pt x="30" y="6"/>
                    <a:pt x="24" y="3"/>
                    <a:pt x="19"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7" name="Freeform 6"/>
            <p:cNvSpPr/>
            <p:nvPr>
              <p:custDataLst>
                <p:tags r:id="rId9"/>
              </p:custDataLst>
            </p:nvPr>
          </p:nvSpPr>
          <p:spPr bwMode="auto">
            <a:xfrm>
              <a:off x="2230438" y="3987800"/>
              <a:ext cx="347663" cy="936625"/>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custDataLst>
                <p:tags r:id="rId10"/>
              </p:custDataLst>
            </p:nvPr>
          </p:nvSpPr>
          <p:spPr bwMode="auto">
            <a:xfrm>
              <a:off x="1644651" y="4021138"/>
              <a:ext cx="855663" cy="889000"/>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custDataLst>
                <p:tags r:id="rId11"/>
              </p:custDataLst>
            </p:nvPr>
          </p:nvSpPr>
          <p:spPr bwMode="auto">
            <a:xfrm>
              <a:off x="1844676" y="4506913"/>
              <a:ext cx="280988" cy="247650"/>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custDataLst>
                <p:tags r:id="rId12"/>
              </p:custDataLst>
            </p:nvPr>
          </p:nvSpPr>
          <p:spPr bwMode="auto">
            <a:xfrm>
              <a:off x="1692276" y="3970338"/>
              <a:ext cx="900113" cy="469900"/>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custDataLst>
                <p:tags r:id="rId13"/>
              </p:custDataLst>
            </p:nvPr>
          </p:nvSpPr>
          <p:spPr bwMode="auto">
            <a:xfrm>
              <a:off x="1833563" y="3987800"/>
              <a:ext cx="758825" cy="477837"/>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Oval 11"/>
            <p:cNvSpPr>
              <a:spLocks noChangeArrowheads="1"/>
            </p:cNvSpPr>
            <p:nvPr>
              <p:custDataLst>
                <p:tags r:id="rId14"/>
              </p:custDataLst>
            </p:nvPr>
          </p:nvSpPr>
          <p:spPr bwMode="auto">
            <a:xfrm>
              <a:off x="1981201" y="4237038"/>
              <a:ext cx="63500" cy="58737"/>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Oval 12"/>
            <p:cNvSpPr>
              <a:spLocks noChangeArrowheads="1"/>
            </p:cNvSpPr>
            <p:nvPr>
              <p:custDataLst>
                <p:tags r:id="rId15"/>
              </p:custDataLst>
            </p:nvPr>
          </p:nvSpPr>
          <p:spPr bwMode="auto">
            <a:xfrm>
              <a:off x="1974851" y="4237038"/>
              <a:ext cx="61913" cy="58737"/>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custDataLst>
                <p:tags r:id="rId16"/>
              </p:custDataLst>
            </p:nvPr>
          </p:nvSpPr>
          <p:spPr bwMode="auto">
            <a:xfrm>
              <a:off x="1847851" y="4510088"/>
              <a:ext cx="277813" cy="147637"/>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custDataLst>
                <p:tags r:id="rId17"/>
              </p:custDataLst>
            </p:nvPr>
          </p:nvSpPr>
          <p:spPr bwMode="auto">
            <a:xfrm>
              <a:off x="1892301" y="4518025"/>
              <a:ext cx="233363" cy="147637"/>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Oval 15"/>
            <p:cNvSpPr>
              <a:spLocks noChangeArrowheads="1"/>
            </p:cNvSpPr>
            <p:nvPr>
              <p:custDataLst>
                <p:tags r:id="rId18"/>
              </p:custDataLst>
            </p:nvPr>
          </p:nvSpPr>
          <p:spPr bwMode="auto">
            <a:xfrm>
              <a:off x="1936751" y="4595813"/>
              <a:ext cx="19050" cy="1746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16"/>
            <p:cNvSpPr>
              <a:spLocks noChangeArrowheads="1"/>
            </p:cNvSpPr>
            <p:nvPr>
              <p:custDataLst>
                <p:tags r:id="rId19"/>
              </p:custDataLst>
            </p:nvPr>
          </p:nvSpPr>
          <p:spPr bwMode="auto">
            <a:xfrm>
              <a:off x="1936751" y="4595813"/>
              <a:ext cx="19050" cy="1746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a:spLocks noEditPoints="1"/>
            </p:cNvSpPr>
            <p:nvPr>
              <p:custDataLst>
                <p:tags r:id="rId20"/>
              </p:custDataLst>
            </p:nvPr>
          </p:nvSpPr>
          <p:spPr bwMode="auto">
            <a:xfrm>
              <a:off x="2333626" y="3987800"/>
              <a:ext cx="214313" cy="15875"/>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custDataLst>
                <p:tags r:id="rId21"/>
              </p:custDataLst>
            </p:nvPr>
          </p:nvSpPr>
          <p:spPr bwMode="auto">
            <a:xfrm>
              <a:off x="1833563" y="4891088"/>
              <a:ext cx="241300" cy="107950"/>
            </a:xfrm>
            <a:custGeom>
              <a:avLst/>
              <a:gdLst>
                <a:gd name="T0" fmla="*/ 38 w 65"/>
                <a:gd name="T1" fmla="*/ 0 h 29"/>
                <a:gd name="T2" fmla="*/ 0 w 65"/>
                <a:gd name="T3" fmla="*/ 25 h 29"/>
                <a:gd name="T4" fmla="*/ 54 w 65"/>
                <a:gd name="T5" fmla="*/ 29 h 29"/>
                <a:gd name="T6" fmla="*/ 65 w 65"/>
                <a:gd name="T7" fmla="*/ 3 h 29"/>
                <a:gd name="T8" fmla="*/ 38 w 65"/>
                <a:gd name="T9" fmla="*/ 0 h 29"/>
              </a:gdLst>
              <a:ahLst/>
              <a:cxnLst>
                <a:cxn ang="0">
                  <a:pos x="T0" y="T1"/>
                </a:cxn>
                <a:cxn ang="0">
                  <a:pos x="T2" y="T3"/>
                </a:cxn>
                <a:cxn ang="0">
                  <a:pos x="T4" y="T5"/>
                </a:cxn>
                <a:cxn ang="0">
                  <a:pos x="T6" y="T7"/>
                </a:cxn>
                <a:cxn ang="0">
                  <a:pos x="T8" y="T9"/>
                </a:cxn>
              </a:cxnLst>
              <a:rect l="0" t="0" r="r" b="b"/>
              <a:pathLst>
                <a:path w="65" h="29">
                  <a:moveTo>
                    <a:pt x="38" y="0"/>
                  </a:moveTo>
                  <a:cubicBezTo>
                    <a:pt x="25" y="7"/>
                    <a:pt x="12" y="16"/>
                    <a:pt x="0" y="25"/>
                  </a:cubicBezTo>
                  <a:cubicBezTo>
                    <a:pt x="16" y="27"/>
                    <a:pt x="34" y="29"/>
                    <a:pt x="54" y="29"/>
                  </a:cubicBezTo>
                  <a:cubicBezTo>
                    <a:pt x="56" y="20"/>
                    <a:pt x="60" y="11"/>
                    <a:pt x="65" y="3"/>
                  </a:cubicBezTo>
                  <a:cubicBezTo>
                    <a:pt x="57" y="2"/>
                    <a:pt x="47" y="1"/>
                    <a:pt x="38" y="0"/>
                  </a:cubicBezTo>
                </a:path>
              </a:pathLst>
            </a:custGeom>
            <a:solidFill>
              <a:srgbClr val="C8C7CF"/>
            </a:solidFill>
            <a:ln>
              <a:noFill/>
            </a:ln>
          </p:spPr>
          <p:txBody>
            <a:bodyPr vert="horz" wrap="square" lIns="91440" tIns="45720" rIns="91440" bIns="45720" numCol="1" anchor="t" anchorCtr="0" compatLnSpc="1"/>
            <a:lstStyle/>
            <a:p>
              <a:endParaRPr lang="zh-CN" altLang="en-US"/>
            </a:p>
          </p:txBody>
        </p:sp>
        <p:sp>
          <p:nvSpPr>
            <p:cNvPr id="22" name="Freeform 19"/>
            <p:cNvSpPr/>
            <p:nvPr>
              <p:custDataLst>
                <p:tags r:id="rId22"/>
              </p:custDataLst>
            </p:nvPr>
          </p:nvSpPr>
          <p:spPr bwMode="auto">
            <a:xfrm>
              <a:off x="2292351" y="4029075"/>
              <a:ext cx="249238" cy="70643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custDataLst>
                <p:tags r:id="rId23"/>
              </p:custDataLst>
            </p:nvPr>
          </p:nvSpPr>
          <p:spPr bwMode="auto">
            <a:xfrm>
              <a:off x="1974851" y="4029075"/>
              <a:ext cx="525463" cy="873125"/>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a:spLocks noEditPoints="1"/>
            </p:cNvSpPr>
            <p:nvPr>
              <p:custDataLst>
                <p:tags r:id="rId24"/>
              </p:custDataLst>
            </p:nvPr>
          </p:nvSpPr>
          <p:spPr bwMode="auto">
            <a:xfrm>
              <a:off x="2244726" y="3987800"/>
              <a:ext cx="303213" cy="338137"/>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custDataLst>
                <p:tags r:id="rId25"/>
              </p:custDataLst>
            </p:nvPr>
          </p:nvSpPr>
          <p:spPr bwMode="auto">
            <a:xfrm>
              <a:off x="2244726" y="3995738"/>
              <a:ext cx="303213" cy="325437"/>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custDataLst>
                <p:tags r:id="rId26"/>
              </p:custDataLst>
            </p:nvPr>
          </p:nvSpPr>
          <p:spPr bwMode="auto">
            <a:xfrm>
              <a:off x="3189288" y="2430463"/>
              <a:ext cx="55563" cy="122237"/>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custDataLst>
                <p:tags r:id="rId27"/>
              </p:custDataLst>
            </p:nvPr>
          </p:nvSpPr>
          <p:spPr bwMode="auto">
            <a:xfrm>
              <a:off x="4973638" y="5321300"/>
              <a:ext cx="1625600" cy="542925"/>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28" name="Freeform 25"/>
            <p:cNvSpPr/>
            <p:nvPr>
              <p:custDataLst>
                <p:tags r:id="rId28"/>
              </p:custDataLst>
            </p:nvPr>
          </p:nvSpPr>
          <p:spPr bwMode="auto">
            <a:xfrm>
              <a:off x="4995863" y="5505450"/>
              <a:ext cx="1663700" cy="333375"/>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custDataLst>
                <p:tags r:id="rId29"/>
              </p:custDataLst>
            </p:nvPr>
          </p:nvSpPr>
          <p:spPr bwMode="auto">
            <a:xfrm>
              <a:off x="5037138" y="5438775"/>
              <a:ext cx="366713" cy="36988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custDataLst>
                <p:tags r:id="rId30"/>
              </p:custDataLst>
            </p:nvPr>
          </p:nvSpPr>
          <p:spPr bwMode="auto">
            <a:xfrm>
              <a:off x="5648326" y="5213350"/>
              <a:ext cx="950913" cy="374650"/>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p:nvPr>
              <p:custDataLst>
                <p:tags r:id="rId31"/>
              </p:custDataLst>
            </p:nvPr>
          </p:nvSpPr>
          <p:spPr bwMode="auto">
            <a:xfrm>
              <a:off x="5370513" y="5538788"/>
              <a:ext cx="703263" cy="26987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custDataLst>
                <p:tags r:id="rId32"/>
              </p:custDataLst>
            </p:nvPr>
          </p:nvSpPr>
          <p:spPr bwMode="auto">
            <a:xfrm>
              <a:off x="6040438" y="5449888"/>
              <a:ext cx="558800" cy="233362"/>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custDataLst>
                <p:tags r:id="rId33"/>
              </p:custDataLst>
            </p:nvPr>
          </p:nvSpPr>
          <p:spPr bwMode="auto">
            <a:xfrm>
              <a:off x="5062538" y="5260975"/>
              <a:ext cx="977900" cy="455612"/>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a:spLocks noEditPoints="1"/>
            </p:cNvSpPr>
            <p:nvPr>
              <p:custDataLst>
                <p:tags r:id="rId34"/>
              </p:custDataLst>
            </p:nvPr>
          </p:nvSpPr>
          <p:spPr bwMode="auto">
            <a:xfrm>
              <a:off x="1941513" y="5121275"/>
              <a:ext cx="3254375" cy="488950"/>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2"/>
            <p:cNvSpPr/>
            <p:nvPr>
              <p:custDataLst>
                <p:tags r:id="rId35"/>
              </p:custDataLst>
            </p:nvPr>
          </p:nvSpPr>
          <p:spPr bwMode="auto">
            <a:xfrm>
              <a:off x="3392488" y="4325938"/>
              <a:ext cx="1858963" cy="1050925"/>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p:nvPr>
              <p:custDataLst>
                <p:tags r:id="rId36"/>
              </p:custDataLst>
            </p:nvPr>
          </p:nvSpPr>
          <p:spPr bwMode="auto">
            <a:xfrm>
              <a:off x="2008188" y="4495800"/>
              <a:ext cx="2036763" cy="962025"/>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p:nvPr>
              <p:custDataLst>
                <p:tags r:id="rId37"/>
              </p:custDataLst>
            </p:nvPr>
          </p:nvSpPr>
          <p:spPr bwMode="auto">
            <a:xfrm>
              <a:off x="2833688" y="4568825"/>
              <a:ext cx="1417638" cy="193675"/>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custDataLst>
                <p:tags r:id="rId38"/>
              </p:custDataLst>
            </p:nvPr>
          </p:nvSpPr>
          <p:spPr bwMode="auto">
            <a:xfrm>
              <a:off x="2833688" y="4568825"/>
              <a:ext cx="1417638" cy="193675"/>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p:nvPr>
              <p:custDataLst>
                <p:tags r:id="rId39"/>
              </p:custDataLst>
            </p:nvPr>
          </p:nvSpPr>
          <p:spPr bwMode="auto">
            <a:xfrm>
              <a:off x="3033713" y="4059238"/>
              <a:ext cx="1114425" cy="28575"/>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custDataLst>
                <p:tags r:id="rId40"/>
              </p:custDataLst>
            </p:nvPr>
          </p:nvSpPr>
          <p:spPr bwMode="auto">
            <a:xfrm>
              <a:off x="3033713" y="4059238"/>
              <a:ext cx="1114425" cy="28575"/>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custDataLst>
                <p:tags r:id="rId41"/>
              </p:custDataLst>
            </p:nvPr>
          </p:nvSpPr>
          <p:spPr bwMode="auto">
            <a:xfrm>
              <a:off x="3036888" y="4087813"/>
              <a:ext cx="1130300" cy="481012"/>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custDataLst>
                <p:tags r:id="rId42"/>
              </p:custDataLst>
            </p:nvPr>
          </p:nvSpPr>
          <p:spPr bwMode="auto">
            <a:xfrm>
              <a:off x="3036888" y="4087813"/>
              <a:ext cx="1130300" cy="481012"/>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custDataLst>
                <p:tags r:id="rId43"/>
              </p:custDataLst>
            </p:nvPr>
          </p:nvSpPr>
          <p:spPr bwMode="auto">
            <a:xfrm>
              <a:off x="3014663" y="3895725"/>
              <a:ext cx="1125538" cy="47625"/>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custDataLst>
                <p:tags r:id="rId44"/>
              </p:custDataLst>
            </p:nvPr>
          </p:nvSpPr>
          <p:spPr bwMode="auto">
            <a:xfrm>
              <a:off x="3014663" y="3895725"/>
              <a:ext cx="1125538" cy="47625"/>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custDataLst>
                <p:tags r:id="rId45"/>
              </p:custDataLst>
            </p:nvPr>
          </p:nvSpPr>
          <p:spPr bwMode="auto">
            <a:xfrm>
              <a:off x="3019426" y="3940175"/>
              <a:ext cx="1128713" cy="125412"/>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custDataLst>
                <p:tags r:id="rId46"/>
              </p:custDataLst>
            </p:nvPr>
          </p:nvSpPr>
          <p:spPr bwMode="auto">
            <a:xfrm>
              <a:off x="3019426" y="3940175"/>
              <a:ext cx="1128713" cy="125412"/>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custDataLst>
                <p:tags r:id="rId47"/>
              </p:custDataLst>
            </p:nvPr>
          </p:nvSpPr>
          <p:spPr bwMode="auto">
            <a:xfrm>
              <a:off x="2541588" y="3081338"/>
              <a:ext cx="2039938" cy="906462"/>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p:nvPr>
              <p:custDataLst>
                <p:tags r:id="rId48"/>
              </p:custDataLst>
            </p:nvPr>
          </p:nvSpPr>
          <p:spPr bwMode="auto">
            <a:xfrm>
              <a:off x="3144838" y="2697163"/>
              <a:ext cx="692150" cy="647700"/>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p:nvPr>
              <p:custDataLst>
                <p:tags r:id="rId49"/>
              </p:custDataLst>
            </p:nvPr>
          </p:nvSpPr>
          <p:spPr bwMode="auto">
            <a:xfrm>
              <a:off x="3211513" y="2208213"/>
              <a:ext cx="503238" cy="633412"/>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p:nvPr>
              <p:custDataLst>
                <p:tags r:id="rId50"/>
              </p:custDataLst>
            </p:nvPr>
          </p:nvSpPr>
          <p:spPr bwMode="auto">
            <a:xfrm>
              <a:off x="3133726" y="2411413"/>
              <a:ext cx="111125" cy="169862"/>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p:nvPr>
              <p:custDataLst>
                <p:tags r:id="rId51"/>
              </p:custDataLst>
            </p:nvPr>
          </p:nvSpPr>
          <p:spPr bwMode="auto">
            <a:xfrm>
              <a:off x="3684588" y="2405063"/>
              <a:ext cx="96838" cy="153987"/>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p:nvPr>
              <p:custDataLst>
                <p:tags r:id="rId52"/>
              </p:custDataLst>
            </p:nvPr>
          </p:nvSpPr>
          <p:spPr bwMode="auto">
            <a:xfrm>
              <a:off x="3211513" y="2200275"/>
              <a:ext cx="66675" cy="233362"/>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p:nvPr>
              <p:custDataLst>
                <p:tags r:id="rId53"/>
              </p:custDataLst>
            </p:nvPr>
          </p:nvSpPr>
          <p:spPr bwMode="auto">
            <a:xfrm>
              <a:off x="3208338" y="2200275"/>
              <a:ext cx="503238" cy="141287"/>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p:nvPr>
              <p:custDataLst>
                <p:tags r:id="rId54"/>
              </p:custDataLst>
            </p:nvPr>
          </p:nvSpPr>
          <p:spPr bwMode="auto">
            <a:xfrm>
              <a:off x="3219451" y="2208213"/>
              <a:ext cx="269875" cy="158750"/>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p:nvPr>
              <p:custDataLst>
                <p:tags r:id="rId55"/>
              </p:custDataLst>
            </p:nvPr>
          </p:nvSpPr>
          <p:spPr bwMode="auto">
            <a:xfrm>
              <a:off x="3648076" y="2227263"/>
              <a:ext cx="52388" cy="203200"/>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3"/>
            <p:cNvSpPr/>
            <p:nvPr>
              <p:custDataLst>
                <p:tags r:id="rId56"/>
              </p:custDataLst>
            </p:nvPr>
          </p:nvSpPr>
          <p:spPr bwMode="auto">
            <a:xfrm>
              <a:off x="3422651" y="2411413"/>
              <a:ext cx="47625" cy="363537"/>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4"/>
            <p:cNvSpPr/>
            <p:nvPr>
              <p:custDataLst>
                <p:tags r:id="rId57"/>
              </p:custDataLst>
            </p:nvPr>
          </p:nvSpPr>
          <p:spPr bwMode="auto">
            <a:xfrm>
              <a:off x="3328988" y="2489200"/>
              <a:ext cx="85725" cy="85725"/>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5"/>
            <p:cNvSpPr/>
            <p:nvPr>
              <p:custDataLst>
                <p:tags r:id="rId58"/>
              </p:custDataLst>
            </p:nvPr>
          </p:nvSpPr>
          <p:spPr bwMode="auto">
            <a:xfrm>
              <a:off x="3392488" y="2503488"/>
              <a:ext cx="11113" cy="19050"/>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custDataLst>
                <p:tags r:id="rId59"/>
              </p:custDataLst>
            </p:nvPr>
          </p:nvSpPr>
          <p:spPr bwMode="auto">
            <a:xfrm>
              <a:off x="3392488" y="2497138"/>
              <a:ext cx="14288" cy="1746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custDataLst>
                <p:tags r:id="rId60"/>
              </p:custDataLst>
            </p:nvPr>
          </p:nvSpPr>
          <p:spPr bwMode="auto">
            <a:xfrm>
              <a:off x="3400426" y="2514600"/>
              <a:ext cx="6350" cy="30162"/>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a:spLocks noEditPoints="1"/>
            </p:cNvSpPr>
            <p:nvPr>
              <p:custDataLst>
                <p:tags r:id="rId61"/>
              </p:custDataLst>
            </p:nvPr>
          </p:nvSpPr>
          <p:spPr bwMode="auto">
            <a:xfrm>
              <a:off x="3403601" y="2511425"/>
              <a:ext cx="7938" cy="41275"/>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custDataLst>
                <p:tags r:id="rId62"/>
              </p:custDataLst>
            </p:nvPr>
          </p:nvSpPr>
          <p:spPr bwMode="auto">
            <a:xfrm>
              <a:off x="3506788" y="2492375"/>
              <a:ext cx="55563" cy="6667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custDataLst>
                <p:tags r:id="rId63"/>
              </p:custDataLst>
            </p:nvPr>
          </p:nvSpPr>
          <p:spPr bwMode="auto">
            <a:xfrm>
              <a:off x="3517901" y="2497138"/>
              <a:ext cx="63500" cy="73025"/>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custDataLst>
                <p:tags r:id="rId64"/>
              </p:custDataLst>
            </p:nvPr>
          </p:nvSpPr>
          <p:spPr bwMode="auto">
            <a:xfrm>
              <a:off x="3540126" y="2514600"/>
              <a:ext cx="44450" cy="55562"/>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custDataLst>
                <p:tags r:id="rId65"/>
              </p:custDataLst>
            </p:nvPr>
          </p:nvSpPr>
          <p:spPr bwMode="auto">
            <a:xfrm>
              <a:off x="3503613" y="2489200"/>
              <a:ext cx="85725" cy="85725"/>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custDataLst>
                <p:tags r:id="rId66"/>
              </p:custDataLst>
            </p:nvPr>
          </p:nvSpPr>
          <p:spPr bwMode="auto">
            <a:xfrm>
              <a:off x="3406776" y="2525713"/>
              <a:ext cx="104775" cy="7937"/>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custDataLst>
                <p:tags r:id="rId67"/>
              </p:custDataLst>
            </p:nvPr>
          </p:nvSpPr>
          <p:spPr bwMode="auto">
            <a:xfrm>
              <a:off x="3311526" y="2636838"/>
              <a:ext cx="66675" cy="104775"/>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65"/>
            <p:cNvSpPr>
              <a:spLocks noChangeArrowheads="1"/>
            </p:cNvSpPr>
            <p:nvPr>
              <p:custDataLst>
                <p:tags r:id="rId68"/>
              </p:custDataLst>
            </p:nvPr>
          </p:nvSpPr>
          <p:spPr bwMode="auto">
            <a:xfrm>
              <a:off x="3344863" y="2592388"/>
              <a:ext cx="55563" cy="22225"/>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Oval 66"/>
            <p:cNvSpPr>
              <a:spLocks noChangeArrowheads="1"/>
            </p:cNvSpPr>
            <p:nvPr>
              <p:custDataLst>
                <p:tags r:id="rId69"/>
              </p:custDataLst>
            </p:nvPr>
          </p:nvSpPr>
          <p:spPr bwMode="auto">
            <a:xfrm>
              <a:off x="3533776" y="2592388"/>
              <a:ext cx="55563" cy="22225"/>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Rectangle 67"/>
            <p:cNvSpPr>
              <a:spLocks noChangeArrowheads="1"/>
            </p:cNvSpPr>
            <p:nvPr>
              <p:custDataLst>
                <p:tags r:id="rId70"/>
              </p:custDataLst>
            </p:nvPr>
          </p:nvSpPr>
          <p:spPr bwMode="auto">
            <a:xfrm>
              <a:off x="3333751" y="2416175"/>
              <a:ext cx="73025" cy="14287"/>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68"/>
            <p:cNvSpPr>
              <a:spLocks noChangeArrowheads="1"/>
            </p:cNvSpPr>
            <p:nvPr>
              <p:custDataLst>
                <p:tags r:id="rId71"/>
              </p:custDataLst>
            </p:nvPr>
          </p:nvSpPr>
          <p:spPr bwMode="auto">
            <a:xfrm>
              <a:off x="3333751" y="2416175"/>
              <a:ext cx="73025" cy="1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Rectangle 69"/>
            <p:cNvSpPr>
              <a:spLocks noChangeArrowheads="1"/>
            </p:cNvSpPr>
            <p:nvPr>
              <p:custDataLst>
                <p:tags r:id="rId72"/>
              </p:custDataLst>
            </p:nvPr>
          </p:nvSpPr>
          <p:spPr bwMode="auto">
            <a:xfrm>
              <a:off x="3533776" y="2416175"/>
              <a:ext cx="69850" cy="14287"/>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Freeform 70"/>
            <p:cNvSpPr/>
            <p:nvPr>
              <p:custDataLst>
                <p:tags r:id="rId73"/>
              </p:custDataLst>
            </p:nvPr>
          </p:nvSpPr>
          <p:spPr bwMode="auto">
            <a:xfrm>
              <a:off x="3937001" y="3706813"/>
              <a:ext cx="758825" cy="814387"/>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custDataLst>
                <p:tags r:id="rId74"/>
              </p:custDataLst>
            </p:nvPr>
          </p:nvSpPr>
          <p:spPr bwMode="auto">
            <a:xfrm>
              <a:off x="2452688" y="3892550"/>
              <a:ext cx="973138" cy="725487"/>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custDataLst>
                <p:tags r:id="rId75"/>
              </p:custDataLst>
            </p:nvPr>
          </p:nvSpPr>
          <p:spPr bwMode="auto">
            <a:xfrm>
              <a:off x="2603501" y="4176713"/>
              <a:ext cx="544513" cy="30162"/>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custDataLst>
                <p:tags r:id="rId76"/>
              </p:custDataLst>
            </p:nvPr>
          </p:nvSpPr>
          <p:spPr bwMode="auto">
            <a:xfrm>
              <a:off x="3144838" y="4203700"/>
              <a:ext cx="1392238" cy="558800"/>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custDataLst>
                <p:tags r:id="rId77"/>
              </p:custDataLst>
            </p:nvPr>
          </p:nvSpPr>
          <p:spPr bwMode="auto">
            <a:xfrm>
              <a:off x="3144838" y="4203700"/>
              <a:ext cx="1392238" cy="558800"/>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custDataLst>
                <p:tags r:id="rId78"/>
              </p:custDataLst>
            </p:nvPr>
          </p:nvSpPr>
          <p:spPr bwMode="auto">
            <a:xfrm>
              <a:off x="3133726" y="4203700"/>
              <a:ext cx="233363" cy="558800"/>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custDataLst>
                <p:tags r:id="rId79"/>
              </p:custDataLst>
            </p:nvPr>
          </p:nvSpPr>
          <p:spPr bwMode="auto">
            <a:xfrm>
              <a:off x="3133726" y="4203700"/>
              <a:ext cx="233363" cy="558800"/>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custDataLst>
                <p:tags r:id="rId80"/>
              </p:custDataLst>
            </p:nvPr>
          </p:nvSpPr>
          <p:spPr bwMode="auto">
            <a:xfrm>
              <a:off x="2833688" y="4618038"/>
              <a:ext cx="325438" cy="144462"/>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custDataLst>
                <p:tags r:id="rId81"/>
              </p:custDataLst>
            </p:nvPr>
          </p:nvSpPr>
          <p:spPr bwMode="auto">
            <a:xfrm>
              <a:off x="2833688" y="4618038"/>
              <a:ext cx="325438" cy="144462"/>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custDataLst>
                <p:tags r:id="rId82"/>
              </p:custDataLst>
            </p:nvPr>
          </p:nvSpPr>
          <p:spPr bwMode="auto">
            <a:xfrm>
              <a:off x="2944813" y="3136900"/>
              <a:ext cx="1200150" cy="903287"/>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custDataLst>
                <p:tags r:id="rId83"/>
              </p:custDataLst>
            </p:nvPr>
          </p:nvSpPr>
          <p:spPr bwMode="auto">
            <a:xfrm>
              <a:off x="2389188" y="4862513"/>
              <a:ext cx="1655763" cy="317500"/>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custDataLst>
                <p:tags r:id="rId84"/>
              </p:custDataLst>
            </p:nvPr>
          </p:nvSpPr>
          <p:spPr bwMode="auto">
            <a:xfrm>
              <a:off x="4033838" y="5168900"/>
              <a:ext cx="325438" cy="241300"/>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custDataLst>
                <p:tags r:id="rId85"/>
              </p:custDataLst>
            </p:nvPr>
          </p:nvSpPr>
          <p:spPr bwMode="auto">
            <a:xfrm>
              <a:off x="4306888" y="5221288"/>
              <a:ext cx="407988" cy="431800"/>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custDataLst>
                <p:tags r:id="rId86"/>
              </p:custDataLst>
            </p:nvPr>
          </p:nvSpPr>
          <p:spPr bwMode="auto">
            <a:xfrm>
              <a:off x="2459038" y="5427663"/>
              <a:ext cx="566738" cy="274637"/>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custDataLst>
                <p:tags r:id="rId87"/>
              </p:custDataLst>
            </p:nvPr>
          </p:nvSpPr>
          <p:spPr bwMode="auto">
            <a:xfrm>
              <a:off x="3336926" y="2789238"/>
              <a:ext cx="214313" cy="10001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custDataLst>
                <p:tags r:id="rId88"/>
              </p:custDataLst>
            </p:nvPr>
          </p:nvSpPr>
          <p:spPr bwMode="auto">
            <a:xfrm>
              <a:off x="2559051" y="3892550"/>
              <a:ext cx="319088" cy="77787"/>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custDataLst>
                <p:tags r:id="rId89"/>
              </p:custDataLst>
            </p:nvPr>
          </p:nvSpPr>
          <p:spPr bwMode="auto">
            <a:xfrm>
              <a:off x="2559051" y="3892550"/>
              <a:ext cx="319088" cy="77787"/>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custDataLst>
                <p:tags r:id="rId90"/>
              </p:custDataLst>
            </p:nvPr>
          </p:nvSpPr>
          <p:spPr bwMode="auto">
            <a:xfrm>
              <a:off x="4273551" y="3706813"/>
              <a:ext cx="293688" cy="174625"/>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custDataLst>
                <p:tags r:id="rId91"/>
              </p:custDataLst>
            </p:nvPr>
          </p:nvSpPr>
          <p:spPr bwMode="auto">
            <a:xfrm>
              <a:off x="4273551" y="3706813"/>
              <a:ext cx="293688" cy="174625"/>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custDataLst>
                <p:tags r:id="rId92"/>
              </p:custDataLst>
            </p:nvPr>
          </p:nvSpPr>
          <p:spPr bwMode="auto">
            <a:xfrm>
              <a:off x="3211513" y="2055813"/>
              <a:ext cx="500063" cy="163512"/>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custDataLst>
                <p:tags r:id="rId93"/>
              </p:custDataLst>
            </p:nvPr>
          </p:nvSpPr>
          <p:spPr bwMode="auto">
            <a:xfrm>
              <a:off x="3211513" y="2200275"/>
              <a:ext cx="0" cy="4762"/>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custDataLst>
                <p:tags r:id="rId94"/>
              </p:custDataLst>
            </p:nvPr>
          </p:nvSpPr>
          <p:spPr bwMode="auto">
            <a:xfrm>
              <a:off x="3211513" y="2200275"/>
              <a:ext cx="0" cy="4762"/>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a:spLocks noEditPoints="1"/>
            </p:cNvSpPr>
            <p:nvPr>
              <p:custDataLst>
                <p:tags r:id="rId95"/>
              </p:custDataLst>
            </p:nvPr>
          </p:nvSpPr>
          <p:spPr bwMode="auto">
            <a:xfrm>
              <a:off x="3211513" y="2200275"/>
              <a:ext cx="3175" cy="7937"/>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a:spLocks noEditPoints="1"/>
            </p:cNvSpPr>
            <p:nvPr>
              <p:custDataLst>
                <p:tags r:id="rId96"/>
              </p:custDataLst>
            </p:nvPr>
          </p:nvSpPr>
          <p:spPr bwMode="auto">
            <a:xfrm>
              <a:off x="3208338" y="2200275"/>
              <a:ext cx="14288" cy="4762"/>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a:spLocks noEditPoints="1"/>
            </p:cNvSpPr>
            <p:nvPr>
              <p:custDataLst>
                <p:tags r:id="rId97"/>
              </p:custDataLst>
            </p:nvPr>
          </p:nvSpPr>
          <p:spPr bwMode="auto">
            <a:xfrm>
              <a:off x="3175001" y="2208213"/>
              <a:ext cx="169863" cy="584200"/>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custDataLst>
                <p:tags r:id="rId98"/>
              </p:custDataLst>
            </p:nvPr>
          </p:nvSpPr>
          <p:spPr bwMode="auto">
            <a:xfrm>
              <a:off x="3344863" y="2792413"/>
              <a:ext cx="103188" cy="30162"/>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a:spLocks noEditPoints="1"/>
            </p:cNvSpPr>
            <p:nvPr>
              <p:custDataLst>
                <p:tags r:id="rId99"/>
              </p:custDataLst>
            </p:nvPr>
          </p:nvSpPr>
          <p:spPr bwMode="auto">
            <a:xfrm>
              <a:off x="3211513" y="2208213"/>
              <a:ext cx="239713" cy="611187"/>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custDataLst>
                <p:tags r:id="rId100"/>
              </p:custDataLst>
            </p:nvPr>
          </p:nvSpPr>
          <p:spPr bwMode="auto">
            <a:xfrm>
              <a:off x="3133726" y="2430463"/>
              <a:ext cx="111125" cy="15081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custDataLst>
                <p:tags r:id="rId101"/>
              </p:custDataLst>
            </p:nvPr>
          </p:nvSpPr>
          <p:spPr bwMode="auto">
            <a:xfrm>
              <a:off x="3211513" y="2208213"/>
              <a:ext cx="66675" cy="225425"/>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a:spLocks noEditPoints="1"/>
            </p:cNvSpPr>
            <p:nvPr>
              <p:custDataLst>
                <p:tags r:id="rId102"/>
              </p:custDataLst>
            </p:nvPr>
          </p:nvSpPr>
          <p:spPr bwMode="auto">
            <a:xfrm>
              <a:off x="3219451" y="2208213"/>
              <a:ext cx="125413" cy="92075"/>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custDataLst>
                <p:tags r:id="rId103"/>
              </p:custDataLst>
            </p:nvPr>
          </p:nvSpPr>
          <p:spPr bwMode="auto">
            <a:xfrm>
              <a:off x="3219451" y="2208213"/>
              <a:ext cx="131763" cy="111125"/>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custDataLst>
                <p:tags r:id="rId104"/>
              </p:custDataLst>
            </p:nvPr>
          </p:nvSpPr>
          <p:spPr bwMode="auto">
            <a:xfrm>
              <a:off x="3422651" y="2667000"/>
              <a:ext cx="22225" cy="55562"/>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custDataLst>
                <p:tags r:id="rId105"/>
              </p:custDataLst>
            </p:nvPr>
          </p:nvSpPr>
          <p:spPr bwMode="auto">
            <a:xfrm>
              <a:off x="3328988" y="2489200"/>
              <a:ext cx="77788" cy="85725"/>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custDataLst>
                <p:tags r:id="rId106"/>
              </p:custDataLst>
            </p:nvPr>
          </p:nvSpPr>
          <p:spPr bwMode="auto">
            <a:xfrm>
              <a:off x="3336926" y="2497138"/>
              <a:ext cx="44450" cy="5080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custDataLst>
                <p:tags r:id="rId107"/>
              </p:custDataLst>
            </p:nvPr>
          </p:nvSpPr>
          <p:spPr bwMode="auto">
            <a:xfrm>
              <a:off x="3333751" y="2492375"/>
              <a:ext cx="47625" cy="60325"/>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custDataLst>
                <p:tags r:id="rId108"/>
              </p:custDataLst>
            </p:nvPr>
          </p:nvSpPr>
          <p:spPr bwMode="auto">
            <a:xfrm>
              <a:off x="3340101" y="2497138"/>
              <a:ext cx="60325" cy="69850"/>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a:spLocks noEditPoints="1"/>
            </p:cNvSpPr>
            <p:nvPr>
              <p:custDataLst>
                <p:tags r:id="rId109"/>
              </p:custDataLst>
            </p:nvPr>
          </p:nvSpPr>
          <p:spPr bwMode="auto">
            <a:xfrm>
              <a:off x="3336926" y="2492375"/>
              <a:ext cx="55563" cy="74612"/>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custDataLst>
                <p:tags r:id="rId110"/>
              </p:custDataLst>
            </p:nvPr>
          </p:nvSpPr>
          <p:spPr bwMode="auto">
            <a:xfrm>
              <a:off x="3367088" y="2522538"/>
              <a:ext cx="36513" cy="44450"/>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custDataLst>
                <p:tags r:id="rId111"/>
              </p:custDataLst>
            </p:nvPr>
          </p:nvSpPr>
          <p:spPr bwMode="auto">
            <a:xfrm>
              <a:off x="3362326" y="2544763"/>
              <a:ext cx="41275" cy="25400"/>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custDataLst>
                <p:tags r:id="rId112"/>
              </p:custDataLst>
            </p:nvPr>
          </p:nvSpPr>
          <p:spPr bwMode="auto">
            <a:xfrm>
              <a:off x="3311526" y="2636838"/>
              <a:ext cx="66675" cy="104775"/>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Oval 110"/>
            <p:cNvSpPr>
              <a:spLocks noChangeArrowheads="1"/>
            </p:cNvSpPr>
            <p:nvPr>
              <p:custDataLst>
                <p:tags r:id="rId113"/>
              </p:custDataLst>
            </p:nvPr>
          </p:nvSpPr>
          <p:spPr bwMode="auto">
            <a:xfrm>
              <a:off x="3344863" y="2592388"/>
              <a:ext cx="55563" cy="22225"/>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custDataLst>
                <p:tags r:id="rId114"/>
              </p:custDataLst>
            </p:nvPr>
          </p:nvSpPr>
          <p:spPr bwMode="auto">
            <a:xfrm>
              <a:off x="3333751" y="2416175"/>
              <a:ext cx="44450" cy="14287"/>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custDataLst>
                <p:tags r:id="rId115"/>
              </p:custDataLst>
            </p:nvPr>
          </p:nvSpPr>
          <p:spPr bwMode="auto">
            <a:xfrm>
              <a:off x="3144838" y="2789238"/>
              <a:ext cx="200025" cy="325437"/>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custDataLst>
                <p:tags r:id="rId116"/>
              </p:custDataLst>
            </p:nvPr>
          </p:nvSpPr>
          <p:spPr bwMode="auto">
            <a:xfrm>
              <a:off x="3067051" y="3114675"/>
              <a:ext cx="217488" cy="169862"/>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custDataLst>
                <p:tags r:id="rId117"/>
              </p:custDataLst>
            </p:nvPr>
          </p:nvSpPr>
          <p:spPr bwMode="auto">
            <a:xfrm>
              <a:off x="3144838" y="2847975"/>
              <a:ext cx="300038" cy="333375"/>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custDataLst>
                <p:tags r:id="rId118"/>
              </p:custDataLst>
            </p:nvPr>
          </p:nvSpPr>
          <p:spPr bwMode="auto">
            <a:xfrm>
              <a:off x="2947988" y="3136900"/>
              <a:ext cx="119063" cy="36512"/>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a:spLocks noEditPoints="1"/>
            </p:cNvSpPr>
            <p:nvPr>
              <p:custDataLst>
                <p:tags r:id="rId119"/>
              </p:custDataLst>
            </p:nvPr>
          </p:nvSpPr>
          <p:spPr bwMode="auto">
            <a:xfrm>
              <a:off x="2833688" y="3214688"/>
              <a:ext cx="11113" cy="3175"/>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custDataLst>
                <p:tags r:id="rId120"/>
              </p:custDataLst>
            </p:nvPr>
          </p:nvSpPr>
          <p:spPr bwMode="auto">
            <a:xfrm>
              <a:off x="3033713" y="4062413"/>
              <a:ext cx="492125" cy="25400"/>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custDataLst>
                <p:tags r:id="rId121"/>
              </p:custDataLst>
            </p:nvPr>
          </p:nvSpPr>
          <p:spPr bwMode="auto">
            <a:xfrm>
              <a:off x="3036888" y="4087813"/>
              <a:ext cx="541338" cy="133350"/>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custDataLst>
                <p:tags r:id="rId122"/>
              </p:custDataLst>
            </p:nvPr>
          </p:nvSpPr>
          <p:spPr bwMode="auto">
            <a:xfrm>
              <a:off x="3014663" y="3903663"/>
              <a:ext cx="400050" cy="39687"/>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custDataLst>
                <p:tags r:id="rId123"/>
              </p:custDataLst>
            </p:nvPr>
          </p:nvSpPr>
          <p:spPr bwMode="auto">
            <a:xfrm>
              <a:off x="3019426" y="3940175"/>
              <a:ext cx="487363" cy="125412"/>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custDataLst>
                <p:tags r:id="rId124"/>
              </p:custDataLst>
            </p:nvPr>
          </p:nvSpPr>
          <p:spPr bwMode="auto">
            <a:xfrm>
              <a:off x="2541588" y="3178175"/>
              <a:ext cx="839788" cy="809625"/>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a:spLocks noEditPoints="1"/>
            </p:cNvSpPr>
            <p:nvPr>
              <p:custDataLst>
                <p:tags r:id="rId125"/>
              </p:custDataLst>
            </p:nvPr>
          </p:nvSpPr>
          <p:spPr bwMode="auto">
            <a:xfrm>
              <a:off x="1941513" y="4462463"/>
              <a:ext cx="3302000" cy="1147762"/>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a:spLocks noEditPoints="1"/>
            </p:cNvSpPr>
            <p:nvPr>
              <p:custDataLst>
                <p:tags r:id="rId126"/>
              </p:custDataLst>
            </p:nvPr>
          </p:nvSpPr>
          <p:spPr bwMode="auto">
            <a:xfrm>
              <a:off x="1941513" y="5121275"/>
              <a:ext cx="3254375" cy="488950"/>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27" name="Freeform 124"/>
            <p:cNvSpPr>
              <a:spLocks noEditPoints="1"/>
            </p:cNvSpPr>
            <p:nvPr>
              <p:custDataLst>
                <p:tags r:id="rId127"/>
              </p:custDataLst>
            </p:nvPr>
          </p:nvSpPr>
          <p:spPr bwMode="auto">
            <a:xfrm>
              <a:off x="3529013" y="4576763"/>
              <a:ext cx="1714500" cy="666750"/>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custDataLst>
                <p:tags r:id="rId128"/>
              </p:custDataLst>
            </p:nvPr>
          </p:nvSpPr>
          <p:spPr bwMode="auto">
            <a:xfrm>
              <a:off x="2030413" y="4495800"/>
              <a:ext cx="2014538" cy="947737"/>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custDataLst>
                <p:tags r:id="rId129"/>
              </p:custDataLst>
            </p:nvPr>
          </p:nvSpPr>
          <p:spPr bwMode="auto">
            <a:xfrm>
              <a:off x="2833688" y="4602163"/>
              <a:ext cx="358775" cy="152400"/>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custDataLst>
                <p:tags r:id="rId130"/>
              </p:custDataLst>
            </p:nvPr>
          </p:nvSpPr>
          <p:spPr bwMode="auto">
            <a:xfrm>
              <a:off x="2833688" y="4602163"/>
              <a:ext cx="358775" cy="152400"/>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custDataLst>
                <p:tags r:id="rId131"/>
              </p:custDataLst>
            </p:nvPr>
          </p:nvSpPr>
          <p:spPr bwMode="auto">
            <a:xfrm>
              <a:off x="3078163" y="4410075"/>
              <a:ext cx="184150" cy="158750"/>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custDataLst>
                <p:tags r:id="rId132"/>
              </p:custDataLst>
            </p:nvPr>
          </p:nvSpPr>
          <p:spPr bwMode="auto">
            <a:xfrm>
              <a:off x="3078163" y="4410075"/>
              <a:ext cx="184150" cy="158750"/>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a:spLocks noEditPoints="1"/>
            </p:cNvSpPr>
            <p:nvPr>
              <p:custDataLst>
                <p:tags r:id="rId133"/>
              </p:custDataLst>
            </p:nvPr>
          </p:nvSpPr>
          <p:spPr bwMode="auto">
            <a:xfrm>
              <a:off x="2592388" y="4591050"/>
              <a:ext cx="33338" cy="4762"/>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custDataLst>
                <p:tags r:id="rId134"/>
              </p:custDataLst>
            </p:nvPr>
          </p:nvSpPr>
          <p:spPr bwMode="auto">
            <a:xfrm>
              <a:off x="2455863" y="3892550"/>
              <a:ext cx="877888" cy="703262"/>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custDataLst>
                <p:tags r:id="rId135"/>
              </p:custDataLst>
            </p:nvPr>
          </p:nvSpPr>
          <p:spPr bwMode="auto">
            <a:xfrm>
              <a:off x="2603501" y="4176713"/>
              <a:ext cx="544513" cy="30162"/>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custDataLst>
                <p:tags r:id="rId136"/>
              </p:custDataLst>
            </p:nvPr>
          </p:nvSpPr>
          <p:spPr bwMode="auto">
            <a:xfrm>
              <a:off x="3144838" y="4203700"/>
              <a:ext cx="514350" cy="558800"/>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custDataLst>
                <p:tags r:id="rId137"/>
              </p:custDataLst>
            </p:nvPr>
          </p:nvSpPr>
          <p:spPr bwMode="auto">
            <a:xfrm>
              <a:off x="3133726" y="4203700"/>
              <a:ext cx="233363" cy="558800"/>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custDataLst>
                <p:tags r:id="rId138"/>
              </p:custDataLst>
            </p:nvPr>
          </p:nvSpPr>
          <p:spPr bwMode="auto">
            <a:xfrm>
              <a:off x="3133726" y="4203700"/>
              <a:ext cx="233363" cy="558800"/>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custDataLst>
                <p:tags r:id="rId139"/>
              </p:custDataLst>
            </p:nvPr>
          </p:nvSpPr>
          <p:spPr bwMode="auto">
            <a:xfrm>
              <a:off x="2833688" y="4618038"/>
              <a:ext cx="325438" cy="144462"/>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custDataLst>
                <p:tags r:id="rId140"/>
              </p:custDataLst>
            </p:nvPr>
          </p:nvSpPr>
          <p:spPr bwMode="auto">
            <a:xfrm>
              <a:off x="2833688" y="4618038"/>
              <a:ext cx="325438" cy="144462"/>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custDataLst>
                <p:tags r:id="rId141"/>
              </p:custDataLst>
            </p:nvPr>
          </p:nvSpPr>
          <p:spPr bwMode="auto">
            <a:xfrm>
              <a:off x="2944813" y="3136900"/>
              <a:ext cx="288925" cy="292100"/>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custDataLst>
                <p:tags r:id="rId142"/>
              </p:custDataLst>
            </p:nvPr>
          </p:nvSpPr>
          <p:spPr bwMode="auto">
            <a:xfrm>
              <a:off x="2389188" y="4862513"/>
              <a:ext cx="1655763" cy="314325"/>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custDataLst>
                <p:tags r:id="rId143"/>
              </p:custDataLst>
            </p:nvPr>
          </p:nvSpPr>
          <p:spPr bwMode="auto">
            <a:xfrm>
              <a:off x="4033838" y="5168900"/>
              <a:ext cx="317500" cy="236537"/>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custDataLst>
                <p:tags r:id="rId144"/>
              </p:custDataLst>
            </p:nvPr>
          </p:nvSpPr>
          <p:spPr bwMode="auto">
            <a:xfrm>
              <a:off x="4306888" y="5221288"/>
              <a:ext cx="407988" cy="431800"/>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a:spLocks noEditPoints="1"/>
            </p:cNvSpPr>
            <p:nvPr>
              <p:custDataLst>
                <p:tags r:id="rId145"/>
              </p:custDataLst>
            </p:nvPr>
          </p:nvSpPr>
          <p:spPr bwMode="auto">
            <a:xfrm>
              <a:off x="2722563" y="5624513"/>
              <a:ext cx="3175" cy="3175"/>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custDataLst>
                <p:tags r:id="rId146"/>
              </p:custDataLst>
            </p:nvPr>
          </p:nvSpPr>
          <p:spPr bwMode="auto">
            <a:xfrm>
              <a:off x="2459038" y="5427663"/>
              <a:ext cx="566738" cy="225425"/>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custDataLst>
                <p:tags r:id="rId147"/>
              </p:custDataLst>
            </p:nvPr>
          </p:nvSpPr>
          <p:spPr bwMode="auto">
            <a:xfrm>
              <a:off x="3336926" y="2789238"/>
              <a:ext cx="111125" cy="10001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custDataLst>
                <p:tags r:id="rId148"/>
              </p:custDataLst>
            </p:nvPr>
          </p:nvSpPr>
          <p:spPr bwMode="auto">
            <a:xfrm>
              <a:off x="2559051" y="3892550"/>
              <a:ext cx="319088" cy="77787"/>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custDataLst>
                <p:tags r:id="rId149"/>
              </p:custDataLst>
            </p:nvPr>
          </p:nvSpPr>
          <p:spPr bwMode="auto">
            <a:xfrm>
              <a:off x="2559051" y="3892550"/>
              <a:ext cx="319088" cy="77787"/>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custDataLst>
                <p:tags r:id="rId150"/>
              </p:custDataLst>
            </p:nvPr>
          </p:nvSpPr>
          <p:spPr bwMode="auto">
            <a:xfrm>
              <a:off x="3211513" y="2200275"/>
              <a:ext cx="106363" cy="11112"/>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48"/>
            <p:cNvSpPr/>
            <p:nvPr>
              <p:custDataLst>
                <p:tags r:id="rId151"/>
              </p:custDataLst>
            </p:nvPr>
          </p:nvSpPr>
          <p:spPr bwMode="auto">
            <a:xfrm>
              <a:off x="452438" y="5624513"/>
              <a:ext cx="1366838" cy="261937"/>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52" name="Freeform 149"/>
            <p:cNvSpPr/>
            <p:nvPr>
              <p:custDataLst>
                <p:tags r:id="rId152"/>
              </p:custDataLst>
            </p:nvPr>
          </p:nvSpPr>
          <p:spPr bwMode="auto">
            <a:xfrm>
              <a:off x="566738" y="5505450"/>
              <a:ext cx="1230313" cy="322262"/>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50"/>
            <p:cNvSpPr/>
            <p:nvPr>
              <p:custDataLst>
                <p:tags r:id="rId153"/>
              </p:custDataLst>
            </p:nvPr>
          </p:nvSpPr>
          <p:spPr bwMode="auto">
            <a:xfrm>
              <a:off x="577851" y="5365750"/>
              <a:ext cx="1196975" cy="284162"/>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1"/>
            <p:cNvSpPr/>
            <p:nvPr>
              <p:custDataLst>
                <p:tags r:id="rId154"/>
              </p:custDataLst>
            </p:nvPr>
          </p:nvSpPr>
          <p:spPr bwMode="auto">
            <a:xfrm>
              <a:off x="1038226" y="5446713"/>
              <a:ext cx="773113" cy="381000"/>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2"/>
            <p:cNvSpPr/>
            <p:nvPr>
              <p:custDataLst>
                <p:tags r:id="rId155"/>
              </p:custDataLst>
            </p:nvPr>
          </p:nvSpPr>
          <p:spPr bwMode="auto">
            <a:xfrm>
              <a:off x="593726" y="5568950"/>
              <a:ext cx="481013" cy="250825"/>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3"/>
            <p:cNvSpPr/>
            <p:nvPr>
              <p:custDataLst>
                <p:tags r:id="rId156"/>
              </p:custDataLst>
            </p:nvPr>
          </p:nvSpPr>
          <p:spPr bwMode="auto">
            <a:xfrm>
              <a:off x="566738" y="5299075"/>
              <a:ext cx="1230313" cy="322262"/>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4"/>
            <p:cNvSpPr/>
            <p:nvPr>
              <p:custDataLst>
                <p:tags r:id="rId157"/>
              </p:custDataLst>
            </p:nvPr>
          </p:nvSpPr>
          <p:spPr bwMode="auto">
            <a:xfrm>
              <a:off x="577851" y="5157788"/>
              <a:ext cx="1196975" cy="28575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5"/>
            <p:cNvSpPr/>
            <p:nvPr>
              <p:custDataLst>
                <p:tags r:id="rId158"/>
              </p:custDataLst>
            </p:nvPr>
          </p:nvSpPr>
          <p:spPr bwMode="auto">
            <a:xfrm>
              <a:off x="1038226" y="5235575"/>
              <a:ext cx="773113" cy="385762"/>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6"/>
            <p:cNvSpPr/>
            <p:nvPr>
              <p:custDataLst>
                <p:tags r:id="rId159"/>
              </p:custDataLst>
            </p:nvPr>
          </p:nvSpPr>
          <p:spPr bwMode="auto">
            <a:xfrm>
              <a:off x="593726" y="5360988"/>
              <a:ext cx="481013" cy="25241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7"/>
            <p:cNvSpPr>
              <a:spLocks noEditPoints="1"/>
            </p:cNvSpPr>
            <p:nvPr>
              <p:custDataLst>
                <p:tags r:id="rId160"/>
              </p:custDataLst>
            </p:nvPr>
          </p:nvSpPr>
          <p:spPr bwMode="auto">
            <a:xfrm>
              <a:off x="808038" y="5235575"/>
              <a:ext cx="995363" cy="388937"/>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8"/>
            <p:cNvSpPr>
              <a:spLocks noEditPoints="1"/>
            </p:cNvSpPr>
            <p:nvPr>
              <p:custDataLst>
                <p:tags r:id="rId161"/>
              </p:custDataLst>
            </p:nvPr>
          </p:nvSpPr>
          <p:spPr bwMode="auto">
            <a:xfrm>
              <a:off x="674688" y="5613400"/>
              <a:ext cx="1122363" cy="214312"/>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9"/>
            <p:cNvSpPr/>
            <p:nvPr>
              <p:custDataLst>
                <p:tags r:id="rId162"/>
              </p:custDataLst>
            </p:nvPr>
          </p:nvSpPr>
          <p:spPr bwMode="auto">
            <a:xfrm>
              <a:off x="752476" y="5432425"/>
              <a:ext cx="1022350" cy="217487"/>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custDataLst>
                <p:tags r:id="rId163"/>
              </p:custDataLst>
            </p:nvPr>
          </p:nvSpPr>
          <p:spPr bwMode="auto">
            <a:xfrm>
              <a:off x="1038226" y="5446713"/>
              <a:ext cx="765175" cy="381000"/>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1"/>
            <p:cNvSpPr/>
            <p:nvPr>
              <p:custDataLst>
                <p:tags r:id="rId164"/>
              </p:custDataLst>
            </p:nvPr>
          </p:nvSpPr>
          <p:spPr bwMode="auto">
            <a:xfrm>
              <a:off x="674688" y="5591175"/>
              <a:ext cx="392113" cy="228600"/>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2"/>
            <p:cNvSpPr>
              <a:spLocks noEditPoints="1"/>
            </p:cNvSpPr>
            <p:nvPr>
              <p:custDataLst>
                <p:tags r:id="rId165"/>
              </p:custDataLst>
            </p:nvPr>
          </p:nvSpPr>
          <p:spPr bwMode="auto">
            <a:xfrm>
              <a:off x="763588" y="5405438"/>
              <a:ext cx="1033463" cy="215900"/>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3"/>
            <p:cNvSpPr/>
            <p:nvPr>
              <p:custDataLst>
                <p:tags r:id="rId166"/>
              </p:custDataLst>
            </p:nvPr>
          </p:nvSpPr>
          <p:spPr bwMode="auto">
            <a:xfrm>
              <a:off x="955676" y="5168900"/>
              <a:ext cx="819150" cy="26987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4"/>
            <p:cNvSpPr/>
            <p:nvPr>
              <p:custDataLst>
                <p:tags r:id="rId167"/>
              </p:custDataLst>
            </p:nvPr>
          </p:nvSpPr>
          <p:spPr bwMode="auto">
            <a:xfrm>
              <a:off x="1038226" y="5235575"/>
              <a:ext cx="765175" cy="385762"/>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5"/>
            <p:cNvSpPr/>
            <p:nvPr>
              <p:custDataLst>
                <p:tags r:id="rId168"/>
              </p:custDataLst>
            </p:nvPr>
          </p:nvSpPr>
          <p:spPr bwMode="auto">
            <a:xfrm>
              <a:off x="771526" y="5416550"/>
              <a:ext cx="295275" cy="196850"/>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 name="标题 1"/>
          <p:cNvSpPr>
            <a:spLocks noGrp="1"/>
          </p:cNvSpPr>
          <p:nvPr>
            <p:ph type="title" hasCustomPrompt="1"/>
            <p:custDataLst>
              <p:tags r:id="rId2"/>
            </p:custDataLst>
          </p:nvPr>
        </p:nvSpPr>
        <p:spPr>
          <a:xfrm>
            <a:off x="711251" y="2865989"/>
            <a:ext cx="5419185" cy="895350"/>
          </a:xfrm>
        </p:spPr>
        <p:txBody>
          <a:bodyPr lIns="90000" tIns="46800" rIns="90000" bIns="46800" anchor="b">
            <a:normAutofit/>
          </a:bodyPr>
          <a:lstStyle>
            <a:lvl1pPr algn="l">
              <a:lnSpc>
                <a:spcPct val="130000"/>
              </a:lnSpc>
              <a:defRPr sz="4400" b="1">
                <a:solidFill>
                  <a:schemeClr val="tx1">
                    <a:lumMod val="85000"/>
                    <a:lumOff val="15000"/>
                  </a:schemeClr>
                </a:solidFill>
                <a:latin typeface="汉仪旗黑-85S" panose="00020600040101010101" pitchFamily="18" charset="-122"/>
                <a:ea typeface="汉仪旗黑-85S" panose="00020600040101010101" pitchFamily="18" charset="-122"/>
              </a:defRPr>
            </a:lvl1pPr>
          </a:lstStyle>
          <a:p>
            <a:r>
              <a:rPr lang="zh-CN" altLang="en-US" dirty="0"/>
              <a:t>单击此处编辑标题</a:t>
            </a:r>
          </a:p>
        </p:txBody>
      </p:sp>
      <p:sp>
        <p:nvSpPr>
          <p:cNvPr id="21" name="文本占位符 2"/>
          <p:cNvSpPr>
            <a:spLocks noGrp="1"/>
          </p:cNvSpPr>
          <p:nvPr>
            <p:ph type="body" idx="1"/>
            <p:custDataLst>
              <p:tags r:id="rId3"/>
            </p:custDataLst>
          </p:nvPr>
        </p:nvSpPr>
        <p:spPr>
          <a:xfrm>
            <a:off x="711251" y="3848423"/>
            <a:ext cx="5419185" cy="1015623"/>
          </a:xfrm>
        </p:spPr>
        <p:txBody>
          <a:bodyPr lIns="90000" tIns="46800" rIns="90000" bIns="46800" anchor="t">
            <a:normAutofit/>
          </a:bodyPr>
          <a:lstStyle>
            <a:lvl1pPr marL="0" indent="0" algn="l">
              <a:lnSpc>
                <a:spcPct val="130000"/>
              </a:lnSpc>
              <a:buNone/>
              <a:defRPr sz="2000">
                <a:solidFill>
                  <a:schemeClr val="tx1">
                    <a:lumMod val="85000"/>
                    <a:lumOff val="15000"/>
                  </a:schemeClr>
                </a:solidFill>
                <a:latin typeface="Microsoft YaHei" panose="020B0503020204020204" charset="-122"/>
                <a:ea typeface="Microsoft YaHei"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pPr/>
              <a:t>2020/4/18</a:t>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
        <p:nvSpPr>
          <p:cNvPr id="169"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9" name="任意多边形: 形状 8"/>
          <p:cNvSpPr/>
          <p:nvPr>
            <p:custDataLst>
              <p:tags r:id="rId1"/>
            </p:custDataLst>
          </p:nvPr>
        </p:nvSpPr>
        <p:spPr>
          <a:xfrm flipH="1">
            <a:off x="3862" y="1568"/>
            <a:ext cx="11914584" cy="6856433"/>
          </a:xfrm>
          <a:custGeom>
            <a:avLst/>
            <a:gdLst>
              <a:gd name="connsiteX0" fmla="*/ 11478623 w 11478623"/>
              <a:gd name="connsiteY0" fmla="*/ 0 h 6856433"/>
              <a:gd name="connsiteX1" fmla="*/ 557329 w 11478623"/>
              <a:gd name="connsiteY1" fmla="*/ 0 h 6856433"/>
              <a:gd name="connsiteX2" fmla="*/ 825614 w 11478623"/>
              <a:gd name="connsiteY2" fmla="*/ 1884610 h 6856433"/>
              <a:gd name="connsiteX3" fmla="*/ 42485 w 11478623"/>
              <a:gd name="connsiteY3" fmla="*/ 3542500 h 6856433"/>
              <a:gd name="connsiteX4" fmla="*/ 314549 w 11478623"/>
              <a:gd name="connsiteY4" fmla="*/ 3622797 h 6856433"/>
              <a:gd name="connsiteX5" fmla="*/ 1453817 w 11478623"/>
              <a:gd name="connsiteY5" fmla="*/ 4470165 h 6856433"/>
              <a:gd name="connsiteX6" fmla="*/ 2785883 w 11478623"/>
              <a:gd name="connsiteY6" fmla="*/ 6813554 h 6856433"/>
              <a:gd name="connsiteX7" fmla="*/ 2833267 w 11478623"/>
              <a:gd name="connsiteY7" fmla="*/ 6856433 h 6856433"/>
              <a:gd name="connsiteX8" fmla="*/ 11478623 w 11478623"/>
              <a:gd name="connsiteY8" fmla="*/ 6856433 h 685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623" h="6856433">
                <a:moveTo>
                  <a:pt x="11478623" y="0"/>
                </a:moveTo>
                <a:lnTo>
                  <a:pt x="557329" y="0"/>
                </a:lnTo>
                <a:cubicBezTo>
                  <a:pt x="519542" y="463830"/>
                  <a:pt x="537490" y="1157217"/>
                  <a:pt x="825614" y="1884610"/>
                </a:cubicBezTo>
                <a:cubicBezTo>
                  <a:pt x="1358406" y="3231705"/>
                  <a:pt x="441135" y="3341287"/>
                  <a:pt x="42485" y="3542500"/>
                </a:cubicBezTo>
                <a:cubicBezTo>
                  <a:pt x="-14195" y="3571785"/>
                  <a:pt x="-78432" y="3603903"/>
                  <a:pt x="314549" y="3622797"/>
                </a:cubicBezTo>
                <a:cubicBezTo>
                  <a:pt x="733037" y="3642636"/>
                  <a:pt x="1228987" y="3602959"/>
                  <a:pt x="1453817" y="4470165"/>
                </a:cubicBezTo>
                <a:cubicBezTo>
                  <a:pt x="1559560" y="4878792"/>
                  <a:pt x="1874234" y="5946192"/>
                  <a:pt x="2785883" y="6813554"/>
                </a:cubicBezTo>
                <a:lnTo>
                  <a:pt x="2833267" y="6856433"/>
                </a:lnTo>
                <a:lnTo>
                  <a:pt x="11478623" y="6856433"/>
                </a:lnTo>
                <a:close/>
              </a:path>
            </a:pathLst>
          </a:custGeom>
          <a:solidFill>
            <a:schemeClr val="accent1"/>
          </a:solidFill>
          <a:ln w="6272" cap="flat">
            <a:noFill/>
            <a:prstDash val="solid"/>
            <a:miter/>
          </a:ln>
        </p:spPr>
        <p:txBody>
          <a:bodyPr wrap="square" rtlCol="0" anchor="ctr">
            <a:noAutofit/>
          </a:bodyPr>
          <a:lstStyle/>
          <a:p>
            <a:endParaRPr lang="zh-CN" altLang="en-US"/>
          </a:p>
        </p:txBody>
      </p:sp>
      <p:grpSp>
        <p:nvGrpSpPr>
          <p:cNvPr id="10" name="组合 9"/>
          <p:cNvGrpSpPr/>
          <p:nvPr>
            <p:custDataLst>
              <p:tags r:id="rId2"/>
            </p:custDataLst>
          </p:nvPr>
        </p:nvGrpSpPr>
        <p:grpSpPr>
          <a:xfrm>
            <a:off x="10619634" y="5321089"/>
            <a:ext cx="1394566" cy="1409911"/>
            <a:chOff x="6512298" y="2164605"/>
            <a:chExt cx="3809135" cy="3851049"/>
          </a:xfrm>
        </p:grpSpPr>
        <p:sp>
          <p:nvSpPr>
            <p:cNvPr id="11" name="Freeform 7"/>
            <p:cNvSpPr/>
            <p:nvPr>
              <p:custDataLst>
                <p:tags r:id="rId37"/>
              </p:custDataLst>
            </p:nvPr>
          </p:nvSpPr>
          <p:spPr bwMode="auto">
            <a:xfrm flipH="1">
              <a:off x="9417769" y="4240181"/>
              <a:ext cx="903664" cy="938871"/>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p:nvPr>
              <p:custDataLst>
                <p:tags r:id="rId38"/>
              </p:custDataLst>
            </p:nvPr>
          </p:nvSpPr>
          <p:spPr bwMode="auto">
            <a:xfrm flipH="1">
              <a:off x="9813436" y="4753207"/>
              <a:ext cx="296751" cy="261543"/>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p:nvPr>
              <p:custDataLst>
                <p:tags r:id="rId39"/>
              </p:custDataLst>
            </p:nvPr>
          </p:nvSpPr>
          <p:spPr bwMode="auto">
            <a:xfrm flipH="1">
              <a:off x="9320528" y="4186531"/>
              <a:ext cx="950608" cy="496261"/>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
            <p:cNvSpPr/>
            <p:nvPr>
              <p:custDataLst>
                <p:tags r:id="rId40"/>
              </p:custDataLst>
            </p:nvPr>
          </p:nvSpPr>
          <p:spPr bwMode="auto">
            <a:xfrm flipH="1">
              <a:off x="9320529" y="4204973"/>
              <a:ext cx="801394" cy="504643"/>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custDataLst>
                <p:tags r:id="rId41"/>
              </p:custDataLst>
            </p:nvPr>
          </p:nvSpPr>
          <p:spPr bwMode="auto">
            <a:xfrm flipH="1">
              <a:off x="9813436" y="4756561"/>
              <a:ext cx="293398" cy="155919"/>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
            <p:cNvSpPr/>
            <p:nvPr>
              <p:custDataLst>
                <p:tags r:id="rId42"/>
              </p:custDataLst>
            </p:nvPr>
          </p:nvSpPr>
          <p:spPr bwMode="auto">
            <a:xfrm flipH="1">
              <a:off x="9335618" y="4204973"/>
              <a:ext cx="367166" cy="989168"/>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11"/>
            <p:cNvSpPr>
              <a:spLocks noChangeArrowheads="1"/>
            </p:cNvSpPr>
            <p:nvPr>
              <p:custDataLst>
                <p:tags r:id="rId43"/>
              </p:custDataLst>
            </p:nvPr>
          </p:nvSpPr>
          <p:spPr bwMode="auto">
            <a:xfrm flipH="1">
              <a:off x="9898941" y="4468193"/>
              <a:ext cx="67062" cy="6203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2"/>
            <p:cNvSpPr>
              <a:spLocks noChangeArrowheads="1"/>
            </p:cNvSpPr>
            <p:nvPr>
              <p:custDataLst>
                <p:tags r:id="rId44"/>
              </p:custDataLst>
            </p:nvPr>
          </p:nvSpPr>
          <p:spPr bwMode="auto">
            <a:xfrm flipH="1">
              <a:off x="9907323" y="4468193"/>
              <a:ext cx="65386" cy="6203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4"/>
            <p:cNvSpPr/>
            <p:nvPr>
              <p:custDataLst>
                <p:tags r:id="rId45"/>
              </p:custDataLst>
            </p:nvPr>
          </p:nvSpPr>
          <p:spPr bwMode="auto">
            <a:xfrm flipH="1">
              <a:off x="9813436" y="4764943"/>
              <a:ext cx="246454" cy="155919"/>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Oval 15"/>
            <p:cNvSpPr>
              <a:spLocks noChangeArrowheads="1"/>
            </p:cNvSpPr>
            <p:nvPr>
              <p:custDataLst>
                <p:tags r:id="rId46"/>
              </p:custDataLst>
            </p:nvPr>
          </p:nvSpPr>
          <p:spPr bwMode="auto">
            <a:xfrm flipH="1">
              <a:off x="9992828" y="4847095"/>
              <a:ext cx="20119" cy="1844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Oval 16"/>
            <p:cNvSpPr>
              <a:spLocks noChangeArrowheads="1"/>
            </p:cNvSpPr>
            <p:nvPr>
              <p:custDataLst>
                <p:tags r:id="rId47"/>
              </p:custDataLst>
            </p:nvPr>
          </p:nvSpPr>
          <p:spPr bwMode="auto">
            <a:xfrm flipH="1">
              <a:off x="9992828" y="4847095"/>
              <a:ext cx="20119" cy="1844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7"/>
            <p:cNvSpPr>
              <a:spLocks noEditPoints="1"/>
            </p:cNvSpPr>
            <p:nvPr>
              <p:custDataLst>
                <p:tags r:id="rId48"/>
              </p:custDataLst>
            </p:nvPr>
          </p:nvSpPr>
          <p:spPr bwMode="auto">
            <a:xfrm flipH="1">
              <a:off x="9367472" y="4204973"/>
              <a:ext cx="226336" cy="16766"/>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9"/>
            <p:cNvSpPr/>
            <p:nvPr>
              <p:custDataLst>
                <p:tags r:id="rId49"/>
              </p:custDataLst>
            </p:nvPr>
          </p:nvSpPr>
          <p:spPr bwMode="auto">
            <a:xfrm flipH="1">
              <a:off x="9374178" y="4248564"/>
              <a:ext cx="263220" cy="74606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
            <p:cNvSpPr/>
            <p:nvPr>
              <p:custDataLst>
                <p:tags r:id="rId50"/>
              </p:custDataLst>
            </p:nvPr>
          </p:nvSpPr>
          <p:spPr bwMode="auto">
            <a:xfrm flipH="1">
              <a:off x="9417769" y="4248564"/>
              <a:ext cx="554941" cy="922106"/>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
            <p:cNvSpPr>
              <a:spLocks noEditPoints="1"/>
            </p:cNvSpPr>
            <p:nvPr>
              <p:custDataLst>
                <p:tags r:id="rId51"/>
              </p:custDataLst>
            </p:nvPr>
          </p:nvSpPr>
          <p:spPr bwMode="auto">
            <a:xfrm flipH="1">
              <a:off x="9367472" y="4204973"/>
              <a:ext cx="320223" cy="357106"/>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
            <p:cNvSpPr/>
            <p:nvPr>
              <p:custDataLst>
                <p:tags r:id="rId52"/>
              </p:custDataLst>
            </p:nvPr>
          </p:nvSpPr>
          <p:spPr bwMode="auto">
            <a:xfrm flipH="1">
              <a:off x="9367472" y="4213356"/>
              <a:ext cx="320223" cy="343693"/>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3"/>
            <p:cNvSpPr/>
            <p:nvPr>
              <p:custDataLst>
                <p:tags r:id="rId53"/>
              </p:custDataLst>
            </p:nvPr>
          </p:nvSpPr>
          <p:spPr bwMode="auto">
            <a:xfrm flipH="1">
              <a:off x="8631464" y="2560272"/>
              <a:ext cx="58680" cy="129094"/>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1"/>
            <p:cNvSpPr>
              <a:spLocks noEditPoints="1"/>
            </p:cNvSpPr>
            <p:nvPr>
              <p:custDataLst>
                <p:tags r:id="rId54"/>
              </p:custDataLst>
            </p:nvPr>
          </p:nvSpPr>
          <p:spPr bwMode="auto">
            <a:xfrm flipH="1">
              <a:off x="6570978" y="5402034"/>
              <a:ext cx="3436940" cy="516379"/>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2"/>
            <p:cNvSpPr/>
            <p:nvPr>
              <p:custDataLst>
                <p:tags r:id="rId55"/>
              </p:custDataLst>
            </p:nvPr>
          </p:nvSpPr>
          <p:spPr bwMode="auto">
            <a:xfrm flipH="1">
              <a:off x="6512298" y="4562080"/>
              <a:ext cx="1963248" cy="1109880"/>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3"/>
            <p:cNvSpPr/>
            <p:nvPr>
              <p:custDataLst>
                <p:tags r:id="rId56"/>
              </p:custDataLst>
            </p:nvPr>
          </p:nvSpPr>
          <p:spPr bwMode="auto">
            <a:xfrm flipH="1">
              <a:off x="7786480" y="4741471"/>
              <a:ext cx="2151022" cy="1015993"/>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4"/>
            <p:cNvSpPr/>
            <p:nvPr>
              <p:custDataLst>
                <p:tags r:id="rId57"/>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5"/>
            <p:cNvSpPr/>
            <p:nvPr>
              <p:custDataLst>
                <p:tags r:id="rId58"/>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6"/>
            <p:cNvSpPr/>
            <p:nvPr>
              <p:custDataLst>
                <p:tags r:id="rId59"/>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
            <p:cNvSpPr/>
            <p:nvPr>
              <p:custDataLst>
                <p:tags r:id="rId60"/>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8"/>
            <p:cNvSpPr/>
            <p:nvPr>
              <p:custDataLst>
                <p:tags r:id="rId61"/>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9"/>
            <p:cNvSpPr/>
            <p:nvPr>
              <p:custDataLst>
                <p:tags r:id="rId62"/>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40"/>
            <p:cNvSpPr/>
            <p:nvPr>
              <p:custDataLst>
                <p:tags r:id="rId63"/>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1"/>
            <p:cNvSpPr/>
            <p:nvPr>
              <p:custDataLst>
                <p:tags r:id="rId64"/>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2"/>
            <p:cNvSpPr/>
            <p:nvPr>
              <p:custDataLst>
                <p:tags r:id="rId65"/>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3"/>
            <p:cNvSpPr/>
            <p:nvPr>
              <p:custDataLst>
                <p:tags r:id="rId66"/>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4"/>
            <p:cNvSpPr/>
            <p:nvPr>
              <p:custDataLst>
                <p:tags r:id="rId67"/>
              </p:custDataLst>
            </p:nvPr>
          </p:nvSpPr>
          <p:spPr bwMode="auto">
            <a:xfrm flipH="1">
              <a:off x="7219804" y="3247660"/>
              <a:ext cx="2154375" cy="957313"/>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5"/>
            <p:cNvSpPr/>
            <p:nvPr>
              <p:custDataLst>
                <p:tags r:id="rId68"/>
              </p:custDataLst>
            </p:nvPr>
          </p:nvSpPr>
          <p:spPr bwMode="auto">
            <a:xfrm flipH="1">
              <a:off x="8006110" y="2841934"/>
              <a:ext cx="730978" cy="684035"/>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6"/>
            <p:cNvSpPr/>
            <p:nvPr>
              <p:custDataLst>
                <p:tags r:id="rId69"/>
              </p:custDataLst>
            </p:nvPr>
          </p:nvSpPr>
          <p:spPr bwMode="auto">
            <a:xfrm flipH="1">
              <a:off x="8135204" y="2325554"/>
              <a:ext cx="531469" cy="668945"/>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7"/>
            <p:cNvSpPr/>
            <p:nvPr>
              <p:custDataLst>
                <p:tags r:id="rId70"/>
              </p:custDataLst>
            </p:nvPr>
          </p:nvSpPr>
          <p:spPr bwMode="auto">
            <a:xfrm flipH="1">
              <a:off x="8631464" y="2540154"/>
              <a:ext cx="117359" cy="179391"/>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8"/>
            <p:cNvSpPr/>
            <p:nvPr>
              <p:custDataLst>
                <p:tags r:id="rId71"/>
              </p:custDataLst>
            </p:nvPr>
          </p:nvSpPr>
          <p:spPr bwMode="auto">
            <a:xfrm flipH="1">
              <a:off x="8064789" y="2533447"/>
              <a:ext cx="102270" cy="162625"/>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9"/>
            <p:cNvSpPr/>
            <p:nvPr>
              <p:custDataLst>
                <p:tags r:id="rId72"/>
              </p:custDataLst>
            </p:nvPr>
          </p:nvSpPr>
          <p:spPr bwMode="auto">
            <a:xfrm flipH="1">
              <a:off x="8596257" y="2317171"/>
              <a:ext cx="70415" cy="246453"/>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50"/>
            <p:cNvSpPr/>
            <p:nvPr>
              <p:custDataLst>
                <p:tags r:id="rId73"/>
              </p:custDataLst>
            </p:nvPr>
          </p:nvSpPr>
          <p:spPr bwMode="auto">
            <a:xfrm flipH="1">
              <a:off x="8138557" y="2317171"/>
              <a:ext cx="531469" cy="149213"/>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1"/>
            <p:cNvSpPr/>
            <p:nvPr>
              <p:custDataLst>
                <p:tags r:id="rId74"/>
              </p:custDataLst>
            </p:nvPr>
          </p:nvSpPr>
          <p:spPr bwMode="auto">
            <a:xfrm flipH="1">
              <a:off x="8373275" y="2325554"/>
              <a:ext cx="285015" cy="167656"/>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2"/>
            <p:cNvSpPr/>
            <p:nvPr>
              <p:custDataLst>
                <p:tags r:id="rId75"/>
              </p:custDataLst>
            </p:nvPr>
          </p:nvSpPr>
          <p:spPr bwMode="auto">
            <a:xfrm flipH="1">
              <a:off x="8150292" y="2345673"/>
              <a:ext cx="55327" cy="214599"/>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3"/>
            <p:cNvSpPr/>
            <p:nvPr>
              <p:custDataLst>
                <p:tags r:id="rId76"/>
              </p:custDataLst>
            </p:nvPr>
          </p:nvSpPr>
          <p:spPr bwMode="auto">
            <a:xfrm flipH="1">
              <a:off x="8393393" y="2540154"/>
              <a:ext cx="50297" cy="383931"/>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4"/>
            <p:cNvSpPr/>
            <p:nvPr>
              <p:custDataLst>
                <p:tags r:id="rId77"/>
              </p:custDataLst>
            </p:nvPr>
          </p:nvSpPr>
          <p:spPr bwMode="auto">
            <a:xfrm flipH="1">
              <a:off x="8452073"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5"/>
            <p:cNvSpPr/>
            <p:nvPr>
              <p:custDataLst>
                <p:tags r:id="rId78"/>
              </p:custDataLst>
            </p:nvPr>
          </p:nvSpPr>
          <p:spPr bwMode="auto">
            <a:xfrm flipH="1">
              <a:off x="8463809" y="2637394"/>
              <a:ext cx="11736" cy="20119"/>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6"/>
            <p:cNvSpPr/>
            <p:nvPr>
              <p:custDataLst>
                <p:tags r:id="rId79"/>
              </p:custDataLst>
            </p:nvPr>
          </p:nvSpPr>
          <p:spPr bwMode="auto">
            <a:xfrm flipH="1">
              <a:off x="8460456" y="2630688"/>
              <a:ext cx="15090" cy="1844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7"/>
            <p:cNvSpPr/>
            <p:nvPr>
              <p:custDataLst>
                <p:tags r:id="rId80"/>
              </p:custDataLst>
            </p:nvPr>
          </p:nvSpPr>
          <p:spPr bwMode="auto">
            <a:xfrm flipH="1">
              <a:off x="8460456" y="2649129"/>
              <a:ext cx="6706" cy="31854"/>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8"/>
            <p:cNvSpPr>
              <a:spLocks noEditPoints="1"/>
            </p:cNvSpPr>
            <p:nvPr>
              <p:custDataLst>
                <p:tags r:id="rId81"/>
              </p:custDataLst>
            </p:nvPr>
          </p:nvSpPr>
          <p:spPr bwMode="auto">
            <a:xfrm flipH="1">
              <a:off x="8455426" y="2645776"/>
              <a:ext cx="8383" cy="43590"/>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9"/>
            <p:cNvSpPr/>
            <p:nvPr>
              <p:custDataLst>
                <p:tags r:id="rId82"/>
              </p:custDataLst>
            </p:nvPr>
          </p:nvSpPr>
          <p:spPr bwMode="auto">
            <a:xfrm flipH="1">
              <a:off x="8296153" y="2625657"/>
              <a:ext cx="58680" cy="7041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0"/>
            <p:cNvSpPr/>
            <p:nvPr>
              <p:custDataLst>
                <p:tags r:id="rId83"/>
              </p:custDataLst>
            </p:nvPr>
          </p:nvSpPr>
          <p:spPr bwMode="auto">
            <a:xfrm flipH="1">
              <a:off x="8276035" y="2630688"/>
              <a:ext cx="67062" cy="77122"/>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61"/>
            <p:cNvSpPr/>
            <p:nvPr>
              <p:custDataLst>
                <p:tags r:id="rId84"/>
              </p:custDataLst>
            </p:nvPr>
          </p:nvSpPr>
          <p:spPr bwMode="auto">
            <a:xfrm flipH="1">
              <a:off x="8272681" y="2649129"/>
              <a:ext cx="46944" cy="58679"/>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2"/>
            <p:cNvSpPr/>
            <p:nvPr>
              <p:custDataLst>
                <p:tags r:id="rId85"/>
              </p:custDataLst>
            </p:nvPr>
          </p:nvSpPr>
          <p:spPr bwMode="auto">
            <a:xfrm flipH="1">
              <a:off x="8267652"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3"/>
            <p:cNvSpPr/>
            <p:nvPr>
              <p:custDataLst>
                <p:tags r:id="rId86"/>
              </p:custDataLst>
            </p:nvPr>
          </p:nvSpPr>
          <p:spPr bwMode="auto">
            <a:xfrm flipH="1">
              <a:off x="8349803" y="2660866"/>
              <a:ext cx="110653" cy="8382"/>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4"/>
            <p:cNvSpPr/>
            <p:nvPr>
              <p:custDataLst>
                <p:tags r:id="rId87"/>
              </p:custDataLst>
            </p:nvPr>
          </p:nvSpPr>
          <p:spPr bwMode="auto">
            <a:xfrm flipH="1">
              <a:off x="8490634" y="2778224"/>
              <a:ext cx="70415" cy="110653"/>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65"/>
            <p:cNvSpPr>
              <a:spLocks noChangeArrowheads="1"/>
            </p:cNvSpPr>
            <p:nvPr>
              <p:custDataLst>
                <p:tags r:id="rId88"/>
              </p:custDataLst>
            </p:nvPr>
          </p:nvSpPr>
          <p:spPr bwMode="auto">
            <a:xfrm flipH="1">
              <a:off x="8467162"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Oval 66"/>
            <p:cNvSpPr>
              <a:spLocks noChangeArrowheads="1"/>
            </p:cNvSpPr>
            <p:nvPr>
              <p:custDataLst>
                <p:tags r:id="rId89"/>
              </p:custDataLst>
            </p:nvPr>
          </p:nvSpPr>
          <p:spPr bwMode="auto">
            <a:xfrm flipH="1">
              <a:off x="8267651"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Rectangle 67"/>
            <p:cNvSpPr>
              <a:spLocks noChangeArrowheads="1"/>
            </p:cNvSpPr>
            <p:nvPr>
              <p:custDataLst>
                <p:tags r:id="rId90"/>
              </p:custDataLst>
            </p:nvPr>
          </p:nvSpPr>
          <p:spPr bwMode="auto">
            <a:xfrm flipH="1">
              <a:off x="8460456" y="2545183"/>
              <a:ext cx="77122"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68"/>
            <p:cNvSpPr>
              <a:spLocks noChangeArrowheads="1"/>
            </p:cNvSpPr>
            <p:nvPr>
              <p:custDataLst>
                <p:tags r:id="rId91"/>
              </p:custDataLst>
            </p:nvPr>
          </p:nvSpPr>
          <p:spPr bwMode="auto">
            <a:xfrm flipH="1">
              <a:off x="8460456" y="2545183"/>
              <a:ext cx="77122" cy="1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6" name="Rectangle 69"/>
            <p:cNvSpPr>
              <a:spLocks noChangeArrowheads="1"/>
            </p:cNvSpPr>
            <p:nvPr>
              <p:custDataLst>
                <p:tags r:id="rId92"/>
              </p:custDataLst>
            </p:nvPr>
          </p:nvSpPr>
          <p:spPr bwMode="auto">
            <a:xfrm flipH="1">
              <a:off x="8252563" y="2545183"/>
              <a:ext cx="73768"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Freeform 70"/>
            <p:cNvSpPr/>
            <p:nvPr>
              <p:custDataLst>
                <p:tags r:id="rId93"/>
              </p:custDataLst>
            </p:nvPr>
          </p:nvSpPr>
          <p:spPr bwMode="auto">
            <a:xfrm flipH="1">
              <a:off x="7099092" y="3908223"/>
              <a:ext cx="801394" cy="860073"/>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71"/>
            <p:cNvSpPr/>
            <p:nvPr>
              <p:custDataLst>
                <p:tags r:id="rId94"/>
              </p:custDataLst>
            </p:nvPr>
          </p:nvSpPr>
          <p:spPr bwMode="auto">
            <a:xfrm flipH="1">
              <a:off x="8440337" y="4104380"/>
              <a:ext cx="1027729" cy="766186"/>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72"/>
            <p:cNvSpPr/>
            <p:nvPr>
              <p:custDataLst>
                <p:tags r:id="rId95"/>
              </p:custDataLst>
            </p:nvPr>
          </p:nvSpPr>
          <p:spPr bwMode="auto">
            <a:xfrm flipH="1">
              <a:off x="8733734" y="4404484"/>
              <a:ext cx="575059" cy="31854"/>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3"/>
            <p:cNvSpPr/>
            <p:nvPr>
              <p:custDataLst>
                <p:tags r:id="rId96"/>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4"/>
            <p:cNvSpPr/>
            <p:nvPr>
              <p:custDataLst>
                <p:tags r:id="rId97"/>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5"/>
            <p:cNvSpPr/>
            <p:nvPr>
              <p:custDataLst>
                <p:tags r:id="rId98"/>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6"/>
            <p:cNvSpPr/>
            <p:nvPr>
              <p:custDataLst>
                <p:tags r:id="rId99"/>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7"/>
            <p:cNvSpPr/>
            <p:nvPr>
              <p:custDataLst>
                <p:tags r:id="rId100"/>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8"/>
            <p:cNvSpPr/>
            <p:nvPr>
              <p:custDataLst>
                <p:tags r:id="rId101"/>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9"/>
            <p:cNvSpPr/>
            <p:nvPr>
              <p:custDataLst>
                <p:tags r:id="rId102"/>
              </p:custDataLst>
            </p:nvPr>
          </p:nvSpPr>
          <p:spPr bwMode="auto">
            <a:xfrm flipH="1">
              <a:off x="7680858" y="3306339"/>
              <a:ext cx="1267476" cy="953960"/>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80"/>
            <p:cNvSpPr/>
            <p:nvPr>
              <p:custDataLst>
                <p:tags r:id="rId103"/>
              </p:custDataLst>
            </p:nvPr>
          </p:nvSpPr>
          <p:spPr bwMode="auto">
            <a:xfrm flipH="1">
              <a:off x="7786480" y="5128756"/>
              <a:ext cx="1748648" cy="335311"/>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1"/>
            <p:cNvSpPr/>
            <p:nvPr>
              <p:custDataLst>
                <p:tags r:id="rId104"/>
              </p:custDataLst>
            </p:nvPr>
          </p:nvSpPr>
          <p:spPr bwMode="auto">
            <a:xfrm flipH="1">
              <a:off x="7454522" y="5452331"/>
              <a:ext cx="343695" cy="254837"/>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2"/>
            <p:cNvSpPr/>
            <p:nvPr>
              <p:custDataLst>
                <p:tags r:id="rId105"/>
              </p:custDataLst>
            </p:nvPr>
          </p:nvSpPr>
          <p:spPr bwMode="auto">
            <a:xfrm flipH="1">
              <a:off x="7078974" y="5507658"/>
              <a:ext cx="430875" cy="456023"/>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3"/>
            <p:cNvSpPr/>
            <p:nvPr>
              <p:custDataLst>
                <p:tags r:id="rId106"/>
              </p:custDataLst>
            </p:nvPr>
          </p:nvSpPr>
          <p:spPr bwMode="auto">
            <a:xfrm flipH="1">
              <a:off x="8862829" y="5725610"/>
              <a:ext cx="598531" cy="290044"/>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4"/>
            <p:cNvSpPr/>
            <p:nvPr>
              <p:custDataLst>
                <p:tags r:id="rId107"/>
              </p:custDataLst>
            </p:nvPr>
          </p:nvSpPr>
          <p:spPr bwMode="auto">
            <a:xfrm flipH="1">
              <a:off x="8307889" y="2939174"/>
              <a:ext cx="226336" cy="10562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5"/>
            <p:cNvSpPr/>
            <p:nvPr>
              <p:custDataLst>
                <p:tags r:id="rId108"/>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6"/>
            <p:cNvSpPr/>
            <p:nvPr>
              <p:custDataLst>
                <p:tags r:id="rId109"/>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7"/>
            <p:cNvSpPr/>
            <p:nvPr>
              <p:custDataLst>
                <p:tags r:id="rId110"/>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8"/>
            <p:cNvSpPr/>
            <p:nvPr>
              <p:custDataLst>
                <p:tags r:id="rId111"/>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9"/>
            <p:cNvSpPr/>
            <p:nvPr>
              <p:custDataLst>
                <p:tags r:id="rId112"/>
              </p:custDataLst>
            </p:nvPr>
          </p:nvSpPr>
          <p:spPr bwMode="auto">
            <a:xfrm flipH="1">
              <a:off x="8138557" y="2164605"/>
              <a:ext cx="528116" cy="172685"/>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90"/>
            <p:cNvSpPr/>
            <p:nvPr>
              <p:custDataLst>
                <p:tags r:id="rId113"/>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91"/>
            <p:cNvSpPr/>
            <p:nvPr>
              <p:custDataLst>
                <p:tags r:id="rId114"/>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2"/>
            <p:cNvSpPr>
              <a:spLocks noEditPoints="1"/>
            </p:cNvSpPr>
            <p:nvPr>
              <p:custDataLst>
                <p:tags r:id="rId115"/>
              </p:custDataLst>
            </p:nvPr>
          </p:nvSpPr>
          <p:spPr bwMode="auto">
            <a:xfrm flipH="1">
              <a:off x="8663320" y="2317171"/>
              <a:ext cx="3353" cy="8382"/>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3"/>
            <p:cNvSpPr>
              <a:spLocks noEditPoints="1"/>
            </p:cNvSpPr>
            <p:nvPr>
              <p:custDataLst>
                <p:tags r:id="rId116"/>
              </p:custDataLst>
            </p:nvPr>
          </p:nvSpPr>
          <p:spPr bwMode="auto">
            <a:xfrm flipH="1">
              <a:off x="8654936" y="2317171"/>
              <a:ext cx="15090" cy="5029"/>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4"/>
            <p:cNvSpPr>
              <a:spLocks noEditPoints="1"/>
            </p:cNvSpPr>
            <p:nvPr>
              <p:custDataLst>
                <p:tags r:id="rId117"/>
              </p:custDataLst>
            </p:nvPr>
          </p:nvSpPr>
          <p:spPr bwMode="auto">
            <a:xfrm flipH="1">
              <a:off x="8525841" y="2325554"/>
              <a:ext cx="179392" cy="616973"/>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5"/>
            <p:cNvSpPr/>
            <p:nvPr>
              <p:custDataLst>
                <p:tags r:id="rId118"/>
              </p:custDataLst>
            </p:nvPr>
          </p:nvSpPr>
          <p:spPr bwMode="auto">
            <a:xfrm flipH="1">
              <a:off x="8416865" y="2942527"/>
              <a:ext cx="108977" cy="31854"/>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6"/>
            <p:cNvSpPr>
              <a:spLocks noEditPoints="1"/>
            </p:cNvSpPr>
            <p:nvPr>
              <p:custDataLst>
                <p:tags r:id="rId119"/>
              </p:custDataLst>
            </p:nvPr>
          </p:nvSpPr>
          <p:spPr bwMode="auto">
            <a:xfrm flipH="1">
              <a:off x="8413512" y="2325554"/>
              <a:ext cx="253160" cy="645474"/>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7"/>
            <p:cNvSpPr/>
            <p:nvPr>
              <p:custDataLst>
                <p:tags r:id="rId120"/>
              </p:custDataLst>
            </p:nvPr>
          </p:nvSpPr>
          <p:spPr bwMode="auto">
            <a:xfrm flipH="1">
              <a:off x="8631464" y="2560272"/>
              <a:ext cx="117359" cy="15927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8"/>
            <p:cNvSpPr/>
            <p:nvPr>
              <p:custDataLst>
                <p:tags r:id="rId121"/>
              </p:custDataLst>
            </p:nvPr>
          </p:nvSpPr>
          <p:spPr bwMode="auto">
            <a:xfrm flipH="1">
              <a:off x="8596257" y="2325554"/>
              <a:ext cx="70415" cy="238071"/>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9"/>
            <p:cNvSpPr>
              <a:spLocks noEditPoints="1"/>
            </p:cNvSpPr>
            <p:nvPr>
              <p:custDataLst>
                <p:tags r:id="rId122"/>
              </p:custDataLst>
            </p:nvPr>
          </p:nvSpPr>
          <p:spPr bwMode="auto">
            <a:xfrm flipH="1">
              <a:off x="8525841" y="2325554"/>
              <a:ext cx="132448" cy="97240"/>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00"/>
            <p:cNvSpPr/>
            <p:nvPr>
              <p:custDataLst>
                <p:tags r:id="rId123"/>
              </p:custDataLst>
            </p:nvPr>
          </p:nvSpPr>
          <p:spPr bwMode="auto">
            <a:xfrm flipH="1">
              <a:off x="8519135" y="2325554"/>
              <a:ext cx="139155" cy="117359"/>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1"/>
            <p:cNvSpPr/>
            <p:nvPr>
              <p:custDataLst>
                <p:tags r:id="rId124"/>
              </p:custDataLst>
            </p:nvPr>
          </p:nvSpPr>
          <p:spPr bwMode="auto">
            <a:xfrm flipH="1">
              <a:off x="8420218" y="2810079"/>
              <a:ext cx="23472" cy="58679"/>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2"/>
            <p:cNvSpPr/>
            <p:nvPr>
              <p:custDataLst>
                <p:tags r:id="rId125"/>
              </p:custDataLst>
            </p:nvPr>
          </p:nvSpPr>
          <p:spPr bwMode="auto">
            <a:xfrm flipH="1">
              <a:off x="8460456" y="2622304"/>
              <a:ext cx="82152" cy="90534"/>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3"/>
            <p:cNvSpPr/>
            <p:nvPr>
              <p:custDataLst>
                <p:tags r:id="rId126"/>
              </p:custDataLst>
            </p:nvPr>
          </p:nvSpPr>
          <p:spPr bwMode="auto">
            <a:xfrm flipH="1">
              <a:off x="8487281" y="2630688"/>
              <a:ext cx="46944" cy="5365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4"/>
            <p:cNvSpPr/>
            <p:nvPr>
              <p:custDataLst>
                <p:tags r:id="rId127"/>
              </p:custDataLst>
            </p:nvPr>
          </p:nvSpPr>
          <p:spPr bwMode="auto">
            <a:xfrm flipH="1">
              <a:off x="8487281" y="2625657"/>
              <a:ext cx="50297" cy="63709"/>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5"/>
            <p:cNvSpPr/>
            <p:nvPr>
              <p:custDataLst>
                <p:tags r:id="rId128"/>
              </p:custDataLst>
            </p:nvPr>
          </p:nvSpPr>
          <p:spPr bwMode="auto">
            <a:xfrm flipH="1">
              <a:off x="8467162" y="2630688"/>
              <a:ext cx="63709" cy="73768"/>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6"/>
            <p:cNvSpPr>
              <a:spLocks noEditPoints="1"/>
            </p:cNvSpPr>
            <p:nvPr>
              <p:custDataLst>
                <p:tags r:id="rId129"/>
              </p:custDataLst>
            </p:nvPr>
          </p:nvSpPr>
          <p:spPr bwMode="auto">
            <a:xfrm flipH="1">
              <a:off x="8475544" y="2625657"/>
              <a:ext cx="58680" cy="78798"/>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7"/>
            <p:cNvSpPr/>
            <p:nvPr>
              <p:custDataLst>
                <p:tags r:id="rId130"/>
              </p:custDataLst>
            </p:nvPr>
          </p:nvSpPr>
          <p:spPr bwMode="auto">
            <a:xfrm flipH="1">
              <a:off x="8463809" y="2657512"/>
              <a:ext cx="38561" cy="46944"/>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8"/>
            <p:cNvSpPr/>
            <p:nvPr>
              <p:custDataLst>
                <p:tags r:id="rId131"/>
              </p:custDataLst>
            </p:nvPr>
          </p:nvSpPr>
          <p:spPr bwMode="auto">
            <a:xfrm flipH="1">
              <a:off x="8463809" y="2680984"/>
              <a:ext cx="43590" cy="26825"/>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9"/>
            <p:cNvSpPr/>
            <p:nvPr>
              <p:custDataLst>
                <p:tags r:id="rId132"/>
              </p:custDataLst>
            </p:nvPr>
          </p:nvSpPr>
          <p:spPr bwMode="auto">
            <a:xfrm flipH="1">
              <a:off x="8490634" y="2778224"/>
              <a:ext cx="70415" cy="110653"/>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Oval 110"/>
            <p:cNvSpPr>
              <a:spLocks noChangeArrowheads="1"/>
            </p:cNvSpPr>
            <p:nvPr>
              <p:custDataLst>
                <p:tags r:id="rId133"/>
              </p:custDataLst>
            </p:nvPr>
          </p:nvSpPr>
          <p:spPr bwMode="auto">
            <a:xfrm flipH="1">
              <a:off x="8467162" y="2731281"/>
              <a:ext cx="58680" cy="23472"/>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11"/>
            <p:cNvSpPr/>
            <p:nvPr>
              <p:custDataLst>
                <p:tags r:id="rId134"/>
              </p:custDataLst>
            </p:nvPr>
          </p:nvSpPr>
          <p:spPr bwMode="auto">
            <a:xfrm flipH="1">
              <a:off x="8490634" y="2545183"/>
              <a:ext cx="46944" cy="15088"/>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12"/>
            <p:cNvSpPr/>
            <p:nvPr>
              <p:custDataLst>
                <p:tags r:id="rId135"/>
              </p:custDataLst>
            </p:nvPr>
          </p:nvSpPr>
          <p:spPr bwMode="auto">
            <a:xfrm flipH="1">
              <a:off x="8525842" y="2939174"/>
              <a:ext cx="211246" cy="343693"/>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13"/>
            <p:cNvSpPr/>
            <p:nvPr>
              <p:custDataLst>
                <p:tags r:id="rId136"/>
              </p:custDataLst>
            </p:nvPr>
          </p:nvSpPr>
          <p:spPr bwMode="auto">
            <a:xfrm flipH="1">
              <a:off x="8589550" y="3282867"/>
              <a:ext cx="229689" cy="179391"/>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4"/>
            <p:cNvSpPr/>
            <p:nvPr>
              <p:custDataLst>
                <p:tags r:id="rId137"/>
              </p:custDataLst>
            </p:nvPr>
          </p:nvSpPr>
          <p:spPr bwMode="auto">
            <a:xfrm flipH="1">
              <a:off x="8420218" y="3001206"/>
              <a:ext cx="316870" cy="352077"/>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5"/>
            <p:cNvSpPr/>
            <p:nvPr>
              <p:custDataLst>
                <p:tags r:id="rId138"/>
              </p:custDataLst>
            </p:nvPr>
          </p:nvSpPr>
          <p:spPr bwMode="auto">
            <a:xfrm flipH="1">
              <a:off x="8819239" y="3306339"/>
              <a:ext cx="125742" cy="38560"/>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6"/>
            <p:cNvSpPr>
              <a:spLocks noEditPoints="1"/>
            </p:cNvSpPr>
            <p:nvPr>
              <p:custDataLst>
                <p:tags r:id="rId139"/>
              </p:custDataLst>
            </p:nvPr>
          </p:nvSpPr>
          <p:spPr bwMode="auto">
            <a:xfrm flipH="1">
              <a:off x="9053957" y="3388491"/>
              <a:ext cx="11736" cy="3353"/>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7"/>
            <p:cNvSpPr/>
            <p:nvPr>
              <p:custDataLst>
                <p:tags r:id="rId140"/>
              </p:custDataLst>
            </p:nvPr>
          </p:nvSpPr>
          <p:spPr bwMode="auto">
            <a:xfrm flipH="1">
              <a:off x="8334715" y="4283772"/>
              <a:ext cx="519732" cy="26825"/>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8"/>
            <p:cNvSpPr/>
            <p:nvPr>
              <p:custDataLst>
                <p:tags r:id="rId141"/>
              </p:custDataLst>
            </p:nvPr>
          </p:nvSpPr>
          <p:spPr bwMode="auto">
            <a:xfrm flipH="1">
              <a:off x="8279388" y="4310597"/>
              <a:ext cx="571706" cy="140831"/>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9"/>
            <p:cNvSpPr/>
            <p:nvPr>
              <p:custDataLst>
                <p:tags r:id="rId142"/>
              </p:custDataLst>
            </p:nvPr>
          </p:nvSpPr>
          <p:spPr bwMode="auto">
            <a:xfrm flipH="1">
              <a:off x="8452073" y="4116116"/>
              <a:ext cx="422492" cy="41913"/>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20"/>
            <p:cNvSpPr/>
            <p:nvPr>
              <p:custDataLst>
                <p:tags r:id="rId143"/>
              </p:custDataLst>
            </p:nvPr>
          </p:nvSpPr>
          <p:spPr bwMode="auto">
            <a:xfrm flipH="1">
              <a:off x="8354832" y="4154676"/>
              <a:ext cx="514703" cy="132447"/>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21"/>
            <p:cNvSpPr/>
            <p:nvPr>
              <p:custDataLst>
                <p:tags r:id="rId144"/>
              </p:custDataLst>
            </p:nvPr>
          </p:nvSpPr>
          <p:spPr bwMode="auto">
            <a:xfrm flipH="1">
              <a:off x="8487281" y="3349930"/>
              <a:ext cx="886899" cy="855044"/>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22"/>
            <p:cNvSpPr>
              <a:spLocks noEditPoints="1"/>
            </p:cNvSpPr>
            <p:nvPr>
              <p:custDataLst>
                <p:tags r:id="rId145"/>
              </p:custDataLst>
            </p:nvPr>
          </p:nvSpPr>
          <p:spPr bwMode="auto">
            <a:xfrm flipH="1">
              <a:off x="6520681" y="4706264"/>
              <a:ext cx="3487237" cy="1212149"/>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23"/>
            <p:cNvSpPr>
              <a:spLocks noEditPoints="1"/>
            </p:cNvSpPr>
            <p:nvPr>
              <p:custDataLst>
                <p:tags r:id="rId146"/>
              </p:custDataLst>
            </p:nvPr>
          </p:nvSpPr>
          <p:spPr bwMode="auto">
            <a:xfrm flipH="1">
              <a:off x="6570978" y="5402034"/>
              <a:ext cx="3436940" cy="516379"/>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dirty="0"/>
            </a:p>
          </p:txBody>
        </p:sp>
        <p:sp>
          <p:nvSpPr>
            <p:cNvPr id="121" name="Freeform 124"/>
            <p:cNvSpPr>
              <a:spLocks noEditPoints="1"/>
            </p:cNvSpPr>
            <p:nvPr>
              <p:custDataLst>
                <p:tags r:id="rId147"/>
              </p:custDataLst>
            </p:nvPr>
          </p:nvSpPr>
          <p:spPr bwMode="auto">
            <a:xfrm flipH="1">
              <a:off x="6520681" y="4826976"/>
              <a:ext cx="1810680" cy="704154"/>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5"/>
            <p:cNvSpPr/>
            <p:nvPr>
              <p:custDataLst>
                <p:tags r:id="rId148"/>
              </p:custDataLst>
            </p:nvPr>
          </p:nvSpPr>
          <p:spPr bwMode="auto">
            <a:xfrm flipH="1">
              <a:off x="7786480" y="4741471"/>
              <a:ext cx="2127550" cy="1000903"/>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6"/>
            <p:cNvSpPr/>
            <p:nvPr>
              <p:custDataLst>
                <p:tags r:id="rId149"/>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7"/>
            <p:cNvSpPr/>
            <p:nvPr>
              <p:custDataLst>
                <p:tags r:id="rId150"/>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8"/>
            <p:cNvSpPr/>
            <p:nvPr>
              <p:custDataLst>
                <p:tags r:id="rId151"/>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9"/>
            <p:cNvSpPr/>
            <p:nvPr>
              <p:custDataLst>
                <p:tags r:id="rId152"/>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30"/>
            <p:cNvSpPr>
              <a:spLocks noEditPoints="1"/>
            </p:cNvSpPr>
            <p:nvPr>
              <p:custDataLst>
                <p:tags r:id="rId153"/>
              </p:custDataLst>
            </p:nvPr>
          </p:nvSpPr>
          <p:spPr bwMode="auto">
            <a:xfrm flipH="1">
              <a:off x="9285321" y="4842064"/>
              <a:ext cx="35208" cy="5029"/>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31"/>
            <p:cNvSpPr/>
            <p:nvPr>
              <p:custDataLst>
                <p:tags r:id="rId154"/>
              </p:custDataLst>
            </p:nvPr>
          </p:nvSpPr>
          <p:spPr bwMode="auto">
            <a:xfrm flipH="1">
              <a:off x="8537577" y="4104380"/>
              <a:ext cx="927136" cy="742714"/>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32"/>
            <p:cNvSpPr/>
            <p:nvPr>
              <p:custDataLst>
                <p:tags r:id="rId155"/>
              </p:custDataLst>
            </p:nvPr>
          </p:nvSpPr>
          <p:spPr bwMode="auto">
            <a:xfrm flipH="1">
              <a:off x="8733734" y="4404484"/>
              <a:ext cx="575059" cy="31854"/>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33"/>
            <p:cNvSpPr/>
            <p:nvPr>
              <p:custDataLst>
                <p:tags r:id="rId156"/>
              </p:custDataLst>
            </p:nvPr>
          </p:nvSpPr>
          <p:spPr bwMode="auto">
            <a:xfrm flipH="1">
              <a:off x="8193884" y="4432985"/>
              <a:ext cx="543204" cy="590148"/>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34"/>
            <p:cNvSpPr/>
            <p:nvPr>
              <p:custDataLst>
                <p:tags r:id="rId157"/>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35"/>
            <p:cNvSpPr/>
            <p:nvPr>
              <p:custDataLst>
                <p:tags r:id="rId158"/>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6"/>
            <p:cNvSpPr/>
            <p:nvPr>
              <p:custDataLst>
                <p:tags r:id="rId159"/>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7"/>
            <p:cNvSpPr/>
            <p:nvPr>
              <p:custDataLst>
                <p:tags r:id="rId160"/>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8"/>
            <p:cNvSpPr/>
            <p:nvPr>
              <p:custDataLst>
                <p:tags r:id="rId161"/>
              </p:custDataLst>
            </p:nvPr>
          </p:nvSpPr>
          <p:spPr bwMode="auto">
            <a:xfrm flipH="1">
              <a:off x="8643201" y="3306339"/>
              <a:ext cx="305133" cy="308486"/>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9"/>
            <p:cNvSpPr/>
            <p:nvPr>
              <p:custDataLst>
                <p:tags r:id="rId162"/>
              </p:custDataLst>
            </p:nvPr>
          </p:nvSpPr>
          <p:spPr bwMode="auto">
            <a:xfrm flipH="1">
              <a:off x="7786480" y="5128756"/>
              <a:ext cx="1748648" cy="331958"/>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40"/>
            <p:cNvSpPr/>
            <p:nvPr>
              <p:custDataLst>
                <p:tags r:id="rId163"/>
              </p:custDataLst>
            </p:nvPr>
          </p:nvSpPr>
          <p:spPr bwMode="auto">
            <a:xfrm flipH="1">
              <a:off x="7462905" y="5452331"/>
              <a:ext cx="335311" cy="249806"/>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41"/>
            <p:cNvSpPr/>
            <p:nvPr>
              <p:custDataLst>
                <p:tags r:id="rId164"/>
              </p:custDataLst>
            </p:nvPr>
          </p:nvSpPr>
          <p:spPr bwMode="auto">
            <a:xfrm flipH="1">
              <a:off x="7078974" y="5507658"/>
              <a:ext cx="430875" cy="456023"/>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42"/>
            <p:cNvSpPr>
              <a:spLocks noEditPoints="1"/>
            </p:cNvSpPr>
            <p:nvPr>
              <p:custDataLst>
                <p:tags r:id="rId165"/>
              </p:custDataLst>
            </p:nvPr>
          </p:nvSpPr>
          <p:spPr bwMode="auto">
            <a:xfrm flipH="1">
              <a:off x="9179699" y="5933503"/>
              <a:ext cx="3353" cy="3353"/>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43"/>
            <p:cNvSpPr/>
            <p:nvPr>
              <p:custDataLst>
                <p:tags r:id="rId166"/>
              </p:custDataLst>
            </p:nvPr>
          </p:nvSpPr>
          <p:spPr bwMode="auto">
            <a:xfrm flipH="1">
              <a:off x="8862829" y="5725610"/>
              <a:ext cx="598531" cy="238071"/>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44"/>
            <p:cNvSpPr/>
            <p:nvPr>
              <p:custDataLst>
                <p:tags r:id="rId167"/>
              </p:custDataLst>
            </p:nvPr>
          </p:nvSpPr>
          <p:spPr bwMode="auto">
            <a:xfrm flipH="1">
              <a:off x="8416865" y="2939174"/>
              <a:ext cx="117359" cy="10562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5"/>
            <p:cNvSpPr/>
            <p:nvPr>
              <p:custDataLst>
                <p:tags r:id="rId168"/>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6"/>
            <p:cNvSpPr/>
            <p:nvPr>
              <p:custDataLst>
                <p:tags r:id="rId169"/>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7"/>
            <p:cNvSpPr/>
            <p:nvPr>
              <p:custDataLst>
                <p:tags r:id="rId170"/>
              </p:custDataLst>
            </p:nvPr>
          </p:nvSpPr>
          <p:spPr bwMode="auto">
            <a:xfrm flipH="1">
              <a:off x="8554343" y="2317171"/>
              <a:ext cx="112330" cy="11735"/>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5" name="组合 144"/>
          <p:cNvGrpSpPr/>
          <p:nvPr>
            <p:custDataLst>
              <p:tags r:id="rId3"/>
            </p:custDataLst>
          </p:nvPr>
        </p:nvGrpSpPr>
        <p:grpSpPr>
          <a:xfrm>
            <a:off x="11403355" y="118935"/>
            <a:ext cx="744306" cy="287350"/>
            <a:chOff x="5025193" y="5499274"/>
            <a:chExt cx="1780502" cy="687388"/>
          </a:xfrm>
        </p:grpSpPr>
        <p:sp>
          <p:nvSpPr>
            <p:cNvPr id="146" name="Freeform 24"/>
            <p:cNvSpPr/>
            <p:nvPr>
              <p:custDataLst>
                <p:tags r:id="rId30"/>
              </p:custDataLst>
            </p:nvPr>
          </p:nvSpPr>
          <p:spPr bwMode="auto">
            <a:xfrm flipH="1">
              <a:off x="5088902" y="5613280"/>
              <a:ext cx="1716793" cy="573382"/>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47" name="Freeform 25"/>
            <p:cNvSpPr/>
            <p:nvPr>
              <p:custDataLst>
                <p:tags r:id="rId31"/>
              </p:custDataLst>
            </p:nvPr>
          </p:nvSpPr>
          <p:spPr bwMode="auto">
            <a:xfrm flipH="1">
              <a:off x="5025193" y="5807761"/>
              <a:ext cx="1757031" cy="352077"/>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6"/>
            <p:cNvSpPr/>
            <p:nvPr>
              <p:custDataLst>
                <p:tags r:id="rId32"/>
              </p:custDataLst>
            </p:nvPr>
          </p:nvSpPr>
          <p:spPr bwMode="auto">
            <a:xfrm flipH="1">
              <a:off x="6351348" y="5737345"/>
              <a:ext cx="387285" cy="39063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7"/>
            <p:cNvSpPr/>
            <p:nvPr>
              <p:custDataLst>
                <p:tags r:id="rId33"/>
              </p:custDataLst>
            </p:nvPr>
          </p:nvSpPr>
          <p:spPr bwMode="auto">
            <a:xfrm flipH="1">
              <a:off x="5088901" y="5499274"/>
              <a:ext cx="1004258" cy="395667"/>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8"/>
            <p:cNvSpPr/>
            <p:nvPr>
              <p:custDataLst>
                <p:tags r:id="rId34"/>
              </p:custDataLst>
            </p:nvPr>
          </p:nvSpPr>
          <p:spPr bwMode="auto">
            <a:xfrm flipH="1">
              <a:off x="5643842" y="5842969"/>
              <a:ext cx="742715" cy="28501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9"/>
            <p:cNvSpPr/>
            <p:nvPr>
              <p:custDataLst>
                <p:tags r:id="rId35"/>
              </p:custDataLst>
            </p:nvPr>
          </p:nvSpPr>
          <p:spPr bwMode="auto">
            <a:xfrm flipH="1">
              <a:off x="5088902" y="5749082"/>
              <a:ext cx="590148" cy="246453"/>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0"/>
            <p:cNvSpPr/>
            <p:nvPr>
              <p:custDataLst>
                <p:tags r:id="rId36"/>
              </p:custDataLst>
            </p:nvPr>
          </p:nvSpPr>
          <p:spPr bwMode="auto">
            <a:xfrm flipH="1">
              <a:off x="5679050" y="5549571"/>
              <a:ext cx="1032759" cy="481171"/>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3" name="组合 152"/>
          <p:cNvGrpSpPr/>
          <p:nvPr>
            <p:custDataLst>
              <p:tags r:id="rId4"/>
            </p:custDataLst>
          </p:nvPr>
        </p:nvGrpSpPr>
        <p:grpSpPr>
          <a:xfrm>
            <a:off x="9919347" y="6462773"/>
            <a:ext cx="762218" cy="406339"/>
            <a:chOff x="10137012" y="5440595"/>
            <a:chExt cx="1443515" cy="769539"/>
          </a:xfrm>
        </p:grpSpPr>
        <p:sp>
          <p:nvSpPr>
            <p:cNvPr id="154" name="Freeform 148"/>
            <p:cNvSpPr/>
            <p:nvPr>
              <p:custDataLst>
                <p:tags r:id="rId12"/>
              </p:custDataLst>
            </p:nvPr>
          </p:nvSpPr>
          <p:spPr bwMode="auto">
            <a:xfrm flipH="1">
              <a:off x="10137012" y="5933503"/>
              <a:ext cx="1443515" cy="276631"/>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55" name="Freeform 149"/>
            <p:cNvSpPr/>
            <p:nvPr>
              <p:custDataLst>
                <p:tags r:id="rId13"/>
              </p:custDataLst>
            </p:nvPr>
          </p:nvSpPr>
          <p:spPr bwMode="auto">
            <a:xfrm flipH="1">
              <a:off x="10160484" y="5807761"/>
              <a:ext cx="1299331" cy="340340"/>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0"/>
            <p:cNvSpPr/>
            <p:nvPr>
              <p:custDataLst>
                <p:tags r:id="rId14"/>
              </p:custDataLst>
            </p:nvPr>
          </p:nvSpPr>
          <p:spPr bwMode="auto">
            <a:xfrm flipH="1">
              <a:off x="10183955" y="5660224"/>
              <a:ext cx="1264123" cy="300103"/>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1"/>
            <p:cNvSpPr/>
            <p:nvPr>
              <p:custDataLst>
                <p:tags r:id="rId15"/>
              </p:custDataLst>
            </p:nvPr>
          </p:nvSpPr>
          <p:spPr bwMode="auto">
            <a:xfrm flipH="1">
              <a:off x="10145394" y="5745729"/>
              <a:ext cx="816483" cy="402373"/>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2"/>
            <p:cNvSpPr/>
            <p:nvPr>
              <p:custDataLst>
                <p:tags r:id="rId16"/>
              </p:custDataLst>
            </p:nvPr>
          </p:nvSpPr>
          <p:spPr bwMode="auto">
            <a:xfrm flipH="1">
              <a:off x="10923316" y="5874823"/>
              <a:ext cx="507997" cy="264896"/>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3"/>
            <p:cNvSpPr/>
            <p:nvPr>
              <p:custDataLst>
                <p:tags r:id="rId17"/>
              </p:custDataLst>
            </p:nvPr>
          </p:nvSpPr>
          <p:spPr bwMode="auto">
            <a:xfrm flipH="1">
              <a:off x="10160484" y="5589808"/>
              <a:ext cx="1299331" cy="340340"/>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4"/>
            <p:cNvSpPr/>
            <p:nvPr>
              <p:custDataLst>
                <p:tags r:id="rId18"/>
              </p:custDataLst>
            </p:nvPr>
          </p:nvSpPr>
          <p:spPr bwMode="auto">
            <a:xfrm flipH="1">
              <a:off x="10183955" y="5440595"/>
              <a:ext cx="1264123" cy="30178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5"/>
            <p:cNvSpPr/>
            <p:nvPr>
              <p:custDataLst>
                <p:tags r:id="rId19"/>
              </p:custDataLst>
            </p:nvPr>
          </p:nvSpPr>
          <p:spPr bwMode="auto">
            <a:xfrm flipH="1">
              <a:off x="10145394" y="5522746"/>
              <a:ext cx="816483" cy="407403"/>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6"/>
            <p:cNvSpPr/>
            <p:nvPr>
              <p:custDataLst>
                <p:tags r:id="rId20"/>
              </p:custDataLst>
            </p:nvPr>
          </p:nvSpPr>
          <p:spPr bwMode="auto">
            <a:xfrm flipH="1">
              <a:off x="10923316" y="5655195"/>
              <a:ext cx="507997" cy="26657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57"/>
            <p:cNvSpPr>
              <a:spLocks noEditPoints="1"/>
            </p:cNvSpPr>
            <p:nvPr>
              <p:custDataLst>
                <p:tags r:id="rId21"/>
              </p:custDataLst>
            </p:nvPr>
          </p:nvSpPr>
          <p:spPr bwMode="auto">
            <a:xfrm flipH="1">
              <a:off x="10153777" y="5522746"/>
              <a:ext cx="1051201" cy="410756"/>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58"/>
            <p:cNvSpPr>
              <a:spLocks noEditPoints="1"/>
            </p:cNvSpPr>
            <p:nvPr>
              <p:custDataLst>
                <p:tags r:id="rId22"/>
              </p:custDataLst>
            </p:nvPr>
          </p:nvSpPr>
          <p:spPr bwMode="auto">
            <a:xfrm flipH="1">
              <a:off x="10160484" y="5921766"/>
              <a:ext cx="1185326" cy="226335"/>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59"/>
            <p:cNvSpPr/>
            <p:nvPr>
              <p:custDataLst>
                <p:tags r:id="rId23"/>
              </p:custDataLst>
            </p:nvPr>
          </p:nvSpPr>
          <p:spPr bwMode="auto">
            <a:xfrm flipH="1">
              <a:off x="10183955" y="5730639"/>
              <a:ext cx="1079702" cy="229688"/>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0"/>
            <p:cNvSpPr/>
            <p:nvPr>
              <p:custDataLst>
                <p:tags r:id="rId24"/>
              </p:custDataLst>
            </p:nvPr>
          </p:nvSpPr>
          <p:spPr bwMode="auto">
            <a:xfrm flipH="1">
              <a:off x="10153777" y="5745729"/>
              <a:ext cx="808100" cy="402373"/>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1"/>
            <p:cNvSpPr/>
            <p:nvPr>
              <p:custDataLst>
                <p:tags r:id="rId25"/>
              </p:custDataLst>
            </p:nvPr>
          </p:nvSpPr>
          <p:spPr bwMode="auto">
            <a:xfrm flipH="1">
              <a:off x="10931699" y="5898295"/>
              <a:ext cx="414110" cy="241424"/>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2"/>
            <p:cNvSpPr>
              <a:spLocks noEditPoints="1"/>
            </p:cNvSpPr>
            <p:nvPr>
              <p:custDataLst>
                <p:tags r:id="rId26"/>
              </p:custDataLst>
            </p:nvPr>
          </p:nvSpPr>
          <p:spPr bwMode="auto">
            <a:xfrm flipH="1">
              <a:off x="10160484" y="5702138"/>
              <a:ext cx="1091438" cy="228012"/>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3"/>
            <p:cNvSpPr/>
            <p:nvPr>
              <p:custDataLst>
                <p:tags r:id="rId27"/>
              </p:custDataLst>
            </p:nvPr>
          </p:nvSpPr>
          <p:spPr bwMode="auto">
            <a:xfrm flipH="1">
              <a:off x="10183955" y="5452331"/>
              <a:ext cx="865103" cy="28501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4"/>
            <p:cNvSpPr/>
            <p:nvPr>
              <p:custDataLst>
                <p:tags r:id="rId28"/>
              </p:custDataLst>
            </p:nvPr>
          </p:nvSpPr>
          <p:spPr bwMode="auto">
            <a:xfrm flipH="1">
              <a:off x="10153777" y="5522746"/>
              <a:ext cx="808100" cy="407403"/>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65"/>
            <p:cNvSpPr/>
            <p:nvPr>
              <p:custDataLst>
                <p:tags r:id="rId29"/>
              </p:custDataLst>
            </p:nvPr>
          </p:nvSpPr>
          <p:spPr bwMode="auto">
            <a:xfrm flipH="1">
              <a:off x="10931699" y="5713873"/>
              <a:ext cx="311839" cy="207893"/>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Microsoft YaHei" panose="020B0503020204020204" charset="-122"/>
                <a:ea typeface="Microsoft YaHei"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a:solidFill>
                  <a:schemeClr val="bg1"/>
                </a:solidFill>
                <a:latin typeface="Microsoft YaHei" panose="020B0503020204020204" charset="-122"/>
                <a:ea typeface="Microsoft YaHei" panose="020B0503020204020204" charset="-122"/>
              </a:defRPr>
            </a:lvl1pPr>
            <a:lvl2pPr>
              <a:defRPr sz="1600">
                <a:solidFill>
                  <a:schemeClr val="bg1"/>
                </a:solidFill>
                <a:latin typeface="Microsoft YaHei" panose="020B0503020204020204" charset="-122"/>
                <a:ea typeface="Microsoft YaHei" panose="020B0503020204020204" charset="-122"/>
              </a:defRPr>
            </a:lvl2pPr>
            <a:lvl3pPr>
              <a:defRPr sz="1600">
                <a:solidFill>
                  <a:schemeClr val="bg1"/>
                </a:solidFill>
                <a:latin typeface="Microsoft YaHei" panose="020B0503020204020204" charset="-122"/>
                <a:ea typeface="Microsoft YaHei" panose="020B0503020204020204" charset="-122"/>
              </a:defRPr>
            </a:lvl3pPr>
            <a:lvl4pPr>
              <a:defRPr sz="1600">
                <a:solidFill>
                  <a:schemeClr val="bg1"/>
                </a:solidFill>
                <a:latin typeface="Microsoft YaHei" panose="020B0503020204020204" charset="-122"/>
                <a:ea typeface="Microsoft YaHei" panose="020B0503020204020204" charset="-122"/>
              </a:defRPr>
            </a:lvl4pPr>
            <a:lvl5pPr>
              <a:defRPr sz="1600">
                <a:solidFill>
                  <a:schemeClr val="bg1"/>
                </a:solidFill>
                <a:latin typeface="Microsoft YaHei" panose="020B0503020204020204" charset="-122"/>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8"/>
            </p:custDataLst>
          </p:nvPr>
        </p:nvSpPr>
        <p:spPr/>
        <p:txBody>
          <a:bodyPr/>
          <a:lstStyle>
            <a:lvl1pPr>
              <a:defRPr>
                <a:latin typeface="Microsoft YaHei" panose="020B0503020204020204" charset="-122"/>
                <a:ea typeface="Microsoft YaHei" panose="020B0503020204020204" charset="-122"/>
              </a:defRPr>
            </a:lvl1pPr>
          </a:lstStyle>
          <a:p>
            <a:fld id="{760FBDFE-C587-4B4C-A407-44438C67B59E}" type="datetimeFigureOut">
              <a:rPr lang="zh-CN" altLang="en-US" smtClean="0"/>
              <a:pPr/>
              <a:t>2020/4/18</a:t>
            </a:fld>
            <a:endParaRPr lang="zh-CN" altLang="en-US"/>
          </a:p>
        </p:txBody>
      </p:sp>
      <p:sp>
        <p:nvSpPr>
          <p:cNvPr id="6" name="页脚占位符 5"/>
          <p:cNvSpPr>
            <a:spLocks noGrp="1"/>
          </p:cNvSpPr>
          <p:nvPr>
            <p:ph type="ftr" sz="quarter" idx="11"/>
            <p:custDataLst>
              <p:tags r:id="rId9"/>
            </p:custDataLst>
          </p:nvPr>
        </p:nvSpPr>
        <p:spPr/>
        <p:txBody>
          <a:bodyPr/>
          <a:lstStyle>
            <a:lvl1pPr>
              <a:defRPr>
                <a:latin typeface="Microsoft YaHei" panose="020B0503020204020204" charset="-122"/>
                <a:ea typeface="Microsoft YaHei" panose="020B0503020204020204" charset="-122"/>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latin typeface="Microsoft YaHei" panose="020B0503020204020204" charset="-122"/>
                <a:ea typeface="Microsoft YaHei" panose="020B0503020204020204" charset="-122"/>
              </a:defRPr>
            </a:lvl1pPr>
          </a:lstStyle>
          <a:p>
            <a:fld id="{49AE70B2-8BF9-45C0-BB95-33D1B9D3A854}" type="slidenum">
              <a:rPr lang="zh-CN" altLang="en-US" smtClean="0"/>
              <a:pPr/>
              <a:t>‹#›</a:t>
            </a:fld>
            <a:endParaRPr lang="zh-CN" altLang="en-US"/>
          </a:p>
        </p:txBody>
      </p:sp>
      <p:sp>
        <p:nvSpPr>
          <p:cNvPr id="8" name="KSO_TEMPLATE" hidden="1"/>
          <p:cNvSpPr/>
          <p:nvPr>
            <p:custDataLst>
              <p:tags r:id="rId1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任意多边形: 形状 10"/>
          <p:cNvSpPr/>
          <p:nvPr>
            <p:custDataLst>
              <p:tags r:id="rId1"/>
            </p:custDataLst>
          </p:nvPr>
        </p:nvSpPr>
        <p:spPr>
          <a:xfrm flipH="1">
            <a:off x="3862" y="1568"/>
            <a:ext cx="11914584" cy="6856433"/>
          </a:xfrm>
          <a:custGeom>
            <a:avLst/>
            <a:gdLst>
              <a:gd name="connsiteX0" fmla="*/ 11478623 w 11478623"/>
              <a:gd name="connsiteY0" fmla="*/ 0 h 6856433"/>
              <a:gd name="connsiteX1" fmla="*/ 557329 w 11478623"/>
              <a:gd name="connsiteY1" fmla="*/ 0 h 6856433"/>
              <a:gd name="connsiteX2" fmla="*/ 825614 w 11478623"/>
              <a:gd name="connsiteY2" fmla="*/ 1884610 h 6856433"/>
              <a:gd name="connsiteX3" fmla="*/ 42485 w 11478623"/>
              <a:gd name="connsiteY3" fmla="*/ 3542500 h 6856433"/>
              <a:gd name="connsiteX4" fmla="*/ 314549 w 11478623"/>
              <a:gd name="connsiteY4" fmla="*/ 3622797 h 6856433"/>
              <a:gd name="connsiteX5" fmla="*/ 1453817 w 11478623"/>
              <a:gd name="connsiteY5" fmla="*/ 4470165 h 6856433"/>
              <a:gd name="connsiteX6" fmla="*/ 2785883 w 11478623"/>
              <a:gd name="connsiteY6" fmla="*/ 6813554 h 6856433"/>
              <a:gd name="connsiteX7" fmla="*/ 2833267 w 11478623"/>
              <a:gd name="connsiteY7" fmla="*/ 6856433 h 6856433"/>
              <a:gd name="connsiteX8" fmla="*/ 11478623 w 11478623"/>
              <a:gd name="connsiteY8" fmla="*/ 6856433 h 685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623" h="6856433">
                <a:moveTo>
                  <a:pt x="11478623" y="0"/>
                </a:moveTo>
                <a:lnTo>
                  <a:pt x="557329" y="0"/>
                </a:lnTo>
                <a:cubicBezTo>
                  <a:pt x="519542" y="463830"/>
                  <a:pt x="537490" y="1157217"/>
                  <a:pt x="825614" y="1884610"/>
                </a:cubicBezTo>
                <a:cubicBezTo>
                  <a:pt x="1358406" y="3231705"/>
                  <a:pt x="441135" y="3341287"/>
                  <a:pt x="42485" y="3542500"/>
                </a:cubicBezTo>
                <a:cubicBezTo>
                  <a:pt x="-14195" y="3571785"/>
                  <a:pt x="-78432" y="3603903"/>
                  <a:pt x="314549" y="3622797"/>
                </a:cubicBezTo>
                <a:cubicBezTo>
                  <a:pt x="733037" y="3642636"/>
                  <a:pt x="1228987" y="3602959"/>
                  <a:pt x="1453817" y="4470165"/>
                </a:cubicBezTo>
                <a:cubicBezTo>
                  <a:pt x="1559560" y="4878792"/>
                  <a:pt x="1874234" y="5946192"/>
                  <a:pt x="2785883" y="6813554"/>
                </a:cubicBezTo>
                <a:lnTo>
                  <a:pt x="2833267" y="6856433"/>
                </a:lnTo>
                <a:lnTo>
                  <a:pt x="11478623" y="6856433"/>
                </a:lnTo>
                <a:close/>
              </a:path>
            </a:pathLst>
          </a:custGeom>
          <a:solidFill>
            <a:schemeClr val="accent1"/>
          </a:solidFill>
          <a:ln w="6272" cap="flat">
            <a:noFill/>
            <a:prstDash val="solid"/>
            <a:miter/>
          </a:ln>
        </p:spPr>
        <p:txBody>
          <a:bodyPr wrap="square" rtlCol="0" anchor="ctr">
            <a:noAutofit/>
          </a:bodyPr>
          <a:lstStyle/>
          <a:p>
            <a:endParaRPr lang="zh-CN" altLang="en-US"/>
          </a:p>
        </p:txBody>
      </p:sp>
      <p:grpSp>
        <p:nvGrpSpPr>
          <p:cNvPr id="12" name="组合 11"/>
          <p:cNvGrpSpPr/>
          <p:nvPr>
            <p:custDataLst>
              <p:tags r:id="rId2"/>
            </p:custDataLst>
          </p:nvPr>
        </p:nvGrpSpPr>
        <p:grpSpPr>
          <a:xfrm>
            <a:off x="10619634" y="5321089"/>
            <a:ext cx="1394566" cy="1409911"/>
            <a:chOff x="6512298" y="2164605"/>
            <a:chExt cx="3809135" cy="3851049"/>
          </a:xfrm>
        </p:grpSpPr>
        <p:sp>
          <p:nvSpPr>
            <p:cNvPr id="13" name="Freeform 7"/>
            <p:cNvSpPr/>
            <p:nvPr>
              <p:custDataLst>
                <p:tags r:id="rId39"/>
              </p:custDataLst>
            </p:nvPr>
          </p:nvSpPr>
          <p:spPr bwMode="auto">
            <a:xfrm flipH="1">
              <a:off x="9417769" y="4240181"/>
              <a:ext cx="903664" cy="938871"/>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custDataLst>
                <p:tags r:id="rId40"/>
              </p:custDataLst>
            </p:nvPr>
          </p:nvSpPr>
          <p:spPr bwMode="auto">
            <a:xfrm flipH="1">
              <a:off x="9813436" y="4753207"/>
              <a:ext cx="296751" cy="261543"/>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custDataLst>
                <p:tags r:id="rId41"/>
              </p:custDataLst>
            </p:nvPr>
          </p:nvSpPr>
          <p:spPr bwMode="auto">
            <a:xfrm flipH="1">
              <a:off x="9320528" y="4186531"/>
              <a:ext cx="950608" cy="496261"/>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p:nvPr>
              <p:custDataLst>
                <p:tags r:id="rId42"/>
              </p:custDataLst>
            </p:nvPr>
          </p:nvSpPr>
          <p:spPr bwMode="auto">
            <a:xfrm flipH="1">
              <a:off x="9320529" y="4204973"/>
              <a:ext cx="801394" cy="504643"/>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custDataLst>
                <p:tags r:id="rId43"/>
              </p:custDataLst>
            </p:nvPr>
          </p:nvSpPr>
          <p:spPr bwMode="auto">
            <a:xfrm flipH="1">
              <a:off x="9813436" y="4756561"/>
              <a:ext cx="293398" cy="155919"/>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
            <p:cNvSpPr/>
            <p:nvPr>
              <p:custDataLst>
                <p:tags r:id="rId44"/>
              </p:custDataLst>
            </p:nvPr>
          </p:nvSpPr>
          <p:spPr bwMode="auto">
            <a:xfrm flipH="1">
              <a:off x="9335618" y="4204973"/>
              <a:ext cx="367166" cy="989168"/>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Oval 11"/>
            <p:cNvSpPr>
              <a:spLocks noChangeArrowheads="1"/>
            </p:cNvSpPr>
            <p:nvPr>
              <p:custDataLst>
                <p:tags r:id="rId45"/>
              </p:custDataLst>
            </p:nvPr>
          </p:nvSpPr>
          <p:spPr bwMode="auto">
            <a:xfrm flipH="1">
              <a:off x="9898941" y="4468193"/>
              <a:ext cx="67062" cy="6203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Oval 12"/>
            <p:cNvSpPr>
              <a:spLocks noChangeArrowheads="1"/>
            </p:cNvSpPr>
            <p:nvPr>
              <p:custDataLst>
                <p:tags r:id="rId46"/>
              </p:custDataLst>
            </p:nvPr>
          </p:nvSpPr>
          <p:spPr bwMode="auto">
            <a:xfrm flipH="1">
              <a:off x="9907323" y="4468193"/>
              <a:ext cx="65386" cy="6203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custDataLst>
                <p:tags r:id="rId47"/>
              </p:custDataLst>
            </p:nvPr>
          </p:nvSpPr>
          <p:spPr bwMode="auto">
            <a:xfrm flipH="1">
              <a:off x="9813436" y="4764943"/>
              <a:ext cx="246454" cy="155919"/>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Oval 15"/>
            <p:cNvSpPr>
              <a:spLocks noChangeArrowheads="1"/>
            </p:cNvSpPr>
            <p:nvPr>
              <p:custDataLst>
                <p:tags r:id="rId48"/>
              </p:custDataLst>
            </p:nvPr>
          </p:nvSpPr>
          <p:spPr bwMode="auto">
            <a:xfrm flipH="1">
              <a:off x="9992828" y="4847095"/>
              <a:ext cx="20119" cy="1844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Oval 16"/>
            <p:cNvSpPr>
              <a:spLocks noChangeArrowheads="1"/>
            </p:cNvSpPr>
            <p:nvPr>
              <p:custDataLst>
                <p:tags r:id="rId49"/>
              </p:custDataLst>
            </p:nvPr>
          </p:nvSpPr>
          <p:spPr bwMode="auto">
            <a:xfrm flipH="1">
              <a:off x="9992828" y="4847095"/>
              <a:ext cx="20119" cy="1844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a:spLocks noEditPoints="1"/>
            </p:cNvSpPr>
            <p:nvPr>
              <p:custDataLst>
                <p:tags r:id="rId50"/>
              </p:custDataLst>
            </p:nvPr>
          </p:nvSpPr>
          <p:spPr bwMode="auto">
            <a:xfrm flipH="1">
              <a:off x="9367472" y="4204973"/>
              <a:ext cx="226336" cy="16766"/>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custDataLst>
                <p:tags r:id="rId51"/>
              </p:custDataLst>
            </p:nvPr>
          </p:nvSpPr>
          <p:spPr bwMode="auto">
            <a:xfrm flipH="1">
              <a:off x="9374178" y="4248564"/>
              <a:ext cx="263220" cy="74606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custDataLst>
                <p:tags r:id="rId52"/>
              </p:custDataLst>
            </p:nvPr>
          </p:nvSpPr>
          <p:spPr bwMode="auto">
            <a:xfrm flipH="1">
              <a:off x="9417769" y="4248564"/>
              <a:ext cx="554941" cy="922106"/>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a:spLocks noEditPoints="1"/>
            </p:cNvSpPr>
            <p:nvPr>
              <p:custDataLst>
                <p:tags r:id="rId53"/>
              </p:custDataLst>
            </p:nvPr>
          </p:nvSpPr>
          <p:spPr bwMode="auto">
            <a:xfrm flipH="1">
              <a:off x="9367472" y="4204973"/>
              <a:ext cx="320223" cy="357106"/>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custDataLst>
                <p:tags r:id="rId54"/>
              </p:custDataLst>
            </p:nvPr>
          </p:nvSpPr>
          <p:spPr bwMode="auto">
            <a:xfrm flipH="1">
              <a:off x="9367472" y="4213356"/>
              <a:ext cx="320223" cy="343693"/>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custDataLst>
                <p:tags r:id="rId55"/>
              </p:custDataLst>
            </p:nvPr>
          </p:nvSpPr>
          <p:spPr bwMode="auto">
            <a:xfrm flipH="1">
              <a:off x="8631464" y="2560272"/>
              <a:ext cx="58680" cy="129094"/>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1"/>
            <p:cNvSpPr>
              <a:spLocks noEditPoints="1"/>
            </p:cNvSpPr>
            <p:nvPr>
              <p:custDataLst>
                <p:tags r:id="rId56"/>
              </p:custDataLst>
            </p:nvPr>
          </p:nvSpPr>
          <p:spPr bwMode="auto">
            <a:xfrm flipH="1">
              <a:off x="6570978" y="5402034"/>
              <a:ext cx="3436940" cy="516379"/>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2"/>
            <p:cNvSpPr/>
            <p:nvPr>
              <p:custDataLst>
                <p:tags r:id="rId57"/>
              </p:custDataLst>
            </p:nvPr>
          </p:nvSpPr>
          <p:spPr bwMode="auto">
            <a:xfrm flipH="1">
              <a:off x="6512298" y="4562080"/>
              <a:ext cx="1963248" cy="1109880"/>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3"/>
            <p:cNvSpPr/>
            <p:nvPr>
              <p:custDataLst>
                <p:tags r:id="rId58"/>
              </p:custDataLst>
            </p:nvPr>
          </p:nvSpPr>
          <p:spPr bwMode="auto">
            <a:xfrm flipH="1">
              <a:off x="7786480" y="4741471"/>
              <a:ext cx="2151022" cy="1015993"/>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4"/>
            <p:cNvSpPr/>
            <p:nvPr>
              <p:custDataLst>
                <p:tags r:id="rId59"/>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5"/>
            <p:cNvSpPr/>
            <p:nvPr>
              <p:custDataLst>
                <p:tags r:id="rId60"/>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6"/>
            <p:cNvSpPr/>
            <p:nvPr>
              <p:custDataLst>
                <p:tags r:id="rId61"/>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7"/>
            <p:cNvSpPr/>
            <p:nvPr>
              <p:custDataLst>
                <p:tags r:id="rId62"/>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8"/>
            <p:cNvSpPr/>
            <p:nvPr>
              <p:custDataLst>
                <p:tags r:id="rId63"/>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9"/>
            <p:cNvSpPr/>
            <p:nvPr>
              <p:custDataLst>
                <p:tags r:id="rId64"/>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0"/>
            <p:cNvSpPr/>
            <p:nvPr>
              <p:custDataLst>
                <p:tags r:id="rId65"/>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1"/>
            <p:cNvSpPr/>
            <p:nvPr>
              <p:custDataLst>
                <p:tags r:id="rId66"/>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2"/>
            <p:cNvSpPr/>
            <p:nvPr>
              <p:custDataLst>
                <p:tags r:id="rId67"/>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3"/>
            <p:cNvSpPr/>
            <p:nvPr>
              <p:custDataLst>
                <p:tags r:id="rId68"/>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4"/>
            <p:cNvSpPr/>
            <p:nvPr>
              <p:custDataLst>
                <p:tags r:id="rId69"/>
              </p:custDataLst>
            </p:nvPr>
          </p:nvSpPr>
          <p:spPr bwMode="auto">
            <a:xfrm flipH="1">
              <a:off x="7219804" y="3247660"/>
              <a:ext cx="2154375" cy="957313"/>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5"/>
            <p:cNvSpPr/>
            <p:nvPr>
              <p:custDataLst>
                <p:tags r:id="rId70"/>
              </p:custDataLst>
            </p:nvPr>
          </p:nvSpPr>
          <p:spPr bwMode="auto">
            <a:xfrm flipH="1">
              <a:off x="8006110" y="2841934"/>
              <a:ext cx="730978" cy="684035"/>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6"/>
            <p:cNvSpPr/>
            <p:nvPr>
              <p:custDataLst>
                <p:tags r:id="rId71"/>
              </p:custDataLst>
            </p:nvPr>
          </p:nvSpPr>
          <p:spPr bwMode="auto">
            <a:xfrm flipH="1">
              <a:off x="8135204" y="2325554"/>
              <a:ext cx="531469" cy="668945"/>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7"/>
            <p:cNvSpPr/>
            <p:nvPr>
              <p:custDataLst>
                <p:tags r:id="rId72"/>
              </p:custDataLst>
            </p:nvPr>
          </p:nvSpPr>
          <p:spPr bwMode="auto">
            <a:xfrm flipH="1">
              <a:off x="8631464" y="2540154"/>
              <a:ext cx="117359" cy="179391"/>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8"/>
            <p:cNvSpPr/>
            <p:nvPr>
              <p:custDataLst>
                <p:tags r:id="rId73"/>
              </p:custDataLst>
            </p:nvPr>
          </p:nvSpPr>
          <p:spPr bwMode="auto">
            <a:xfrm flipH="1">
              <a:off x="8064789" y="2533447"/>
              <a:ext cx="102270" cy="162625"/>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9"/>
            <p:cNvSpPr/>
            <p:nvPr>
              <p:custDataLst>
                <p:tags r:id="rId74"/>
              </p:custDataLst>
            </p:nvPr>
          </p:nvSpPr>
          <p:spPr bwMode="auto">
            <a:xfrm flipH="1">
              <a:off x="8596257" y="2317171"/>
              <a:ext cx="70415" cy="246453"/>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0"/>
            <p:cNvSpPr/>
            <p:nvPr>
              <p:custDataLst>
                <p:tags r:id="rId75"/>
              </p:custDataLst>
            </p:nvPr>
          </p:nvSpPr>
          <p:spPr bwMode="auto">
            <a:xfrm flipH="1">
              <a:off x="8138557" y="2317171"/>
              <a:ext cx="531469" cy="149213"/>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1"/>
            <p:cNvSpPr/>
            <p:nvPr>
              <p:custDataLst>
                <p:tags r:id="rId76"/>
              </p:custDataLst>
            </p:nvPr>
          </p:nvSpPr>
          <p:spPr bwMode="auto">
            <a:xfrm flipH="1">
              <a:off x="8373275" y="2325554"/>
              <a:ext cx="285015" cy="167656"/>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2"/>
            <p:cNvSpPr/>
            <p:nvPr>
              <p:custDataLst>
                <p:tags r:id="rId77"/>
              </p:custDataLst>
            </p:nvPr>
          </p:nvSpPr>
          <p:spPr bwMode="auto">
            <a:xfrm flipH="1">
              <a:off x="8150292" y="2345673"/>
              <a:ext cx="55327" cy="214599"/>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3"/>
            <p:cNvSpPr/>
            <p:nvPr>
              <p:custDataLst>
                <p:tags r:id="rId78"/>
              </p:custDataLst>
            </p:nvPr>
          </p:nvSpPr>
          <p:spPr bwMode="auto">
            <a:xfrm flipH="1">
              <a:off x="8393393" y="2540154"/>
              <a:ext cx="50297" cy="383931"/>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4"/>
            <p:cNvSpPr/>
            <p:nvPr>
              <p:custDataLst>
                <p:tags r:id="rId79"/>
              </p:custDataLst>
            </p:nvPr>
          </p:nvSpPr>
          <p:spPr bwMode="auto">
            <a:xfrm flipH="1">
              <a:off x="8452073"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5"/>
            <p:cNvSpPr/>
            <p:nvPr>
              <p:custDataLst>
                <p:tags r:id="rId80"/>
              </p:custDataLst>
            </p:nvPr>
          </p:nvSpPr>
          <p:spPr bwMode="auto">
            <a:xfrm flipH="1">
              <a:off x="8463809" y="2637394"/>
              <a:ext cx="11736" cy="20119"/>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6"/>
            <p:cNvSpPr/>
            <p:nvPr>
              <p:custDataLst>
                <p:tags r:id="rId81"/>
              </p:custDataLst>
            </p:nvPr>
          </p:nvSpPr>
          <p:spPr bwMode="auto">
            <a:xfrm flipH="1">
              <a:off x="8460456" y="2630688"/>
              <a:ext cx="15090" cy="1844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7"/>
            <p:cNvSpPr/>
            <p:nvPr>
              <p:custDataLst>
                <p:tags r:id="rId82"/>
              </p:custDataLst>
            </p:nvPr>
          </p:nvSpPr>
          <p:spPr bwMode="auto">
            <a:xfrm flipH="1">
              <a:off x="8460456" y="2649129"/>
              <a:ext cx="6706" cy="31854"/>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
            <p:cNvSpPr>
              <a:spLocks noEditPoints="1"/>
            </p:cNvSpPr>
            <p:nvPr>
              <p:custDataLst>
                <p:tags r:id="rId83"/>
              </p:custDataLst>
            </p:nvPr>
          </p:nvSpPr>
          <p:spPr bwMode="auto">
            <a:xfrm flipH="1">
              <a:off x="8455426" y="2645776"/>
              <a:ext cx="8383" cy="43590"/>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9"/>
            <p:cNvSpPr/>
            <p:nvPr>
              <p:custDataLst>
                <p:tags r:id="rId84"/>
              </p:custDataLst>
            </p:nvPr>
          </p:nvSpPr>
          <p:spPr bwMode="auto">
            <a:xfrm flipH="1">
              <a:off x="8296153" y="2625657"/>
              <a:ext cx="58680" cy="7041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0"/>
            <p:cNvSpPr/>
            <p:nvPr>
              <p:custDataLst>
                <p:tags r:id="rId85"/>
              </p:custDataLst>
            </p:nvPr>
          </p:nvSpPr>
          <p:spPr bwMode="auto">
            <a:xfrm flipH="1">
              <a:off x="8276035" y="2630688"/>
              <a:ext cx="67062" cy="77122"/>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1"/>
            <p:cNvSpPr/>
            <p:nvPr>
              <p:custDataLst>
                <p:tags r:id="rId86"/>
              </p:custDataLst>
            </p:nvPr>
          </p:nvSpPr>
          <p:spPr bwMode="auto">
            <a:xfrm flipH="1">
              <a:off x="8272681" y="2649129"/>
              <a:ext cx="46944" cy="58679"/>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2"/>
            <p:cNvSpPr/>
            <p:nvPr>
              <p:custDataLst>
                <p:tags r:id="rId87"/>
              </p:custDataLst>
            </p:nvPr>
          </p:nvSpPr>
          <p:spPr bwMode="auto">
            <a:xfrm flipH="1">
              <a:off x="8267652"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3"/>
            <p:cNvSpPr/>
            <p:nvPr>
              <p:custDataLst>
                <p:tags r:id="rId88"/>
              </p:custDataLst>
            </p:nvPr>
          </p:nvSpPr>
          <p:spPr bwMode="auto">
            <a:xfrm flipH="1">
              <a:off x="8349803" y="2660866"/>
              <a:ext cx="110653" cy="8382"/>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4"/>
            <p:cNvSpPr/>
            <p:nvPr>
              <p:custDataLst>
                <p:tags r:id="rId89"/>
              </p:custDataLst>
            </p:nvPr>
          </p:nvSpPr>
          <p:spPr bwMode="auto">
            <a:xfrm flipH="1">
              <a:off x="8490634" y="2778224"/>
              <a:ext cx="70415" cy="110653"/>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Oval 65"/>
            <p:cNvSpPr>
              <a:spLocks noChangeArrowheads="1"/>
            </p:cNvSpPr>
            <p:nvPr>
              <p:custDataLst>
                <p:tags r:id="rId90"/>
              </p:custDataLst>
            </p:nvPr>
          </p:nvSpPr>
          <p:spPr bwMode="auto">
            <a:xfrm flipH="1">
              <a:off x="8467162"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Oval 66"/>
            <p:cNvSpPr>
              <a:spLocks noChangeArrowheads="1"/>
            </p:cNvSpPr>
            <p:nvPr>
              <p:custDataLst>
                <p:tags r:id="rId91"/>
              </p:custDataLst>
            </p:nvPr>
          </p:nvSpPr>
          <p:spPr bwMode="auto">
            <a:xfrm flipH="1">
              <a:off x="8267651"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Rectangle 67"/>
            <p:cNvSpPr>
              <a:spLocks noChangeArrowheads="1"/>
            </p:cNvSpPr>
            <p:nvPr>
              <p:custDataLst>
                <p:tags r:id="rId92"/>
              </p:custDataLst>
            </p:nvPr>
          </p:nvSpPr>
          <p:spPr bwMode="auto">
            <a:xfrm flipH="1">
              <a:off x="8460456" y="2545183"/>
              <a:ext cx="77122"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Rectangle 68"/>
            <p:cNvSpPr>
              <a:spLocks noChangeArrowheads="1"/>
            </p:cNvSpPr>
            <p:nvPr>
              <p:custDataLst>
                <p:tags r:id="rId93"/>
              </p:custDataLst>
            </p:nvPr>
          </p:nvSpPr>
          <p:spPr bwMode="auto">
            <a:xfrm flipH="1">
              <a:off x="8460456" y="2545183"/>
              <a:ext cx="77122" cy="1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9"/>
            <p:cNvSpPr>
              <a:spLocks noChangeArrowheads="1"/>
            </p:cNvSpPr>
            <p:nvPr>
              <p:custDataLst>
                <p:tags r:id="rId94"/>
              </p:custDataLst>
            </p:nvPr>
          </p:nvSpPr>
          <p:spPr bwMode="auto">
            <a:xfrm flipH="1">
              <a:off x="8252563" y="2545183"/>
              <a:ext cx="73768"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Freeform 70"/>
            <p:cNvSpPr/>
            <p:nvPr>
              <p:custDataLst>
                <p:tags r:id="rId95"/>
              </p:custDataLst>
            </p:nvPr>
          </p:nvSpPr>
          <p:spPr bwMode="auto">
            <a:xfrm flipH="1">
              <a:off x="7099092" y="3908223"/>
              <a:ext cx="801394" cy="860073"/>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1"/>
            <p:cNvSpPr/>
            <p:nvPr>
              <p:custDataLst>
                <p:tags r:id="rId96"/>
              </p:custDataLst>
            </p:nvPr>
          </p:nvSpPr>
          <p:spPr bwMode="auto">
            <a:xfrm flipH="1">
              <a:off x="8440337" y="4104380"/>
              <a:ext cx="1027729" cy="766186"/>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2"/>
            <p:cNvSpPr/>
            <p:nvPr>
              <p:custDataLst>
                <p:tags r:id="rId97"/>
              </p:custDataLst>
            </p:nvPr>
          </p:nvSpPr>
          <p:spPr bwMode="auto">
            <a:xfrm flipH="1">
              <a:off x="8733734" y="4404484"/>
              <a:ext cx="575059" cy="31854"/>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3"/>
            <p:cNvSpPr/>
            <p:nvPr>
              <p:custDataLst>
                <p:tags r:id="rId98"/>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4"/>
            <p:cNvSpPr/>
            <p:nvPr>
              <p:custDataLst>
                <p:tags r:id="rId99"/>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5"/>
            <p:cNvSpPr/>
            <p:nvPr>
              <p:custDataLst>
                <p:tags r:id="rId100"/>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6"/>
            <p:cNvSpPr/>
            <p:nvPr>
              <p:custDataLst>
                <p:tags r:id="rId101"/>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7"/>
            <p:cNvSpPr/>
            <p:nvPr>
              <p:custDataLst>
                <p:tags r:id="rId102"/>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8"/>
            <p:cNvSpPr/>
            <p:nvPr>
              <p:custDataLst>
                <p:tags r:id="rId103"/>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9"/>
            <p:cNvSpPr/>
            <p:nvPr>
              <p:custDataLst>
                <p:tags r:id="rId104"/>
              </p:custDataLst>
            </p:nvPr>
          </p:nvSpPr>
          <p:spPr bwMode="auto">
            <a:xfrm flipH="1">
              <a:off x="7680858" y="3306339"/>
              <a:ext cx="1267476" cy="953960"/>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0"/>
            <p:cNvSpPr/>
            <p:nvPr>
              <p:custDataLst>
                <p:tags r:id="rId105"/>
              </p:custDataLst>
            </p:nvPr>
          </p:nvSpPr>
          <p:spPr bwMode="auto">
            <a:xfrm flipH="1">
              <a:off x="7786480" y="5128756"/>
              <a:ext cx="1748648" cy="335311"/>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1"/>
            <p:cNvSpPr/>
            <p:nvPr>
              <p:custDataLst>
                <p:tags r:id="rId106"/>
              </p:custDataLst>
            </p:nvPr>
          </p:nvSpPr>
          <p:spPr bwMode="auto">
            <a:xfrm flipH="1">
              <a:off x="7454522" y="5452331"/>
              <a:ext cx="343695" cy="254837"/>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2"/>
            <p:cNvSpPr/>
            <p:nvPr>
              <p:custDataLst>
                <p:tags r:id="rId107"/>
              </p:custDataLst>
            </p:nvPr>
          </p:nvSpPr>
          <p:spPr bwMode="auto">
            <a:xfrm flipH="1">
              <a:off x="7078974" y="5507658"/>
              <a:ext cx="430875" cy="456023"/>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3"/>
            <p:cNvSpPr/>
            <p:nvPr>
              <p:custDataLst>
                <p:tags r:id="rId108"/>
              </p:custDataLst>
            </p:nvPr>
          </p:nvSpPr>
          <p:spPr bwMode="auto">
            <a:xfrm flipH="1">
              <a:off x="8862829" y="5725610"/>
              <a:ext cx="598531" cy="290044"/>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4"/>
            <p:cNvSpPr/>
            <p:nvPr>
              <p:custDataLst>
                <p:tags r:id="rId109"/>
              </p:custDataLst>
            </p:nvPr>
          </p:nvSpPr>
          <p:spPr bwMode="auto">
            <a:xfrm flipH="1">
              <a:off x="8307889" y="2939174"/>
              <a:ext cx="226336" cy="10562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5"/>
            <p:cNvSpPr/>
            <p:nvPr>
              <p:custDataLst>
                <p:tags r:id="rId110"/>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6"/>
            <p:cNvSpPr/>
            <p:nvPr>
              <p:custDataLst>
                <p:tags r:id="rId111"/>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7"/>
            <p:cNvSpPr/>
            <p:nvPr>
              <p:custDataLst>
                <p:tags r:id="rId112"/>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8"/>
            <p:cNvSpPr/>
            <p:nvPr>
              <p:custDataLst>
                <p:tags r:id="rId113"/>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9"/>
            <p:cNvSpPr/>
            <p:nvPr>
              <p:custDataLst>
                <p:tags r:id="rId114"/>
              </p:custDataLst>
            </p:nvPr>
          </p:nvSpPr>
          <p:spPr bwMode="auto">
            <a:xfrm flipH="1">
              <a:off x="8138557" y="2164605"/>
              <a:ext cx="528116" cy="172685"/>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0"/>
            <p:cNvSpPr/>
            <p:nvPr>
              <p:custDataLst>
                <p:tags r:id="rId115"/>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1"/>
            <p:cNvSpPr/>
            <p:nvPr>
              <p:custDataLst>
                <p:tags r:id="rId116"/>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2"/>
            <p:cNvSpPr>
              <a:spLocks noEditPoints="1"/>
            </p:cNvSpPr>
            <p:nvPr>
              <p:custDataLst>
                <p:tags r:id="rId117"/>
              </p:custDataLst>
            </p:nvPr>
          </p:nvSpPr>
          <p:spPr bwMode="auto">
            <a:xfrm flipH="1">
              <a:off x="8663320" y="2317171"/>
              <a:ext cx="3353" cy="8382"/>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3"/>
            <p:cNvSpPr>
              <a:spLocks noEditPoints="1"/>
            </p:cNvSpPr>
            <p:nvPr>
              <p:custDataLst>
                <p:tags r:id="rId118"/>
              </p:custDataLst>
            </p:nvPr>
          </p:nvSpPr>
          <p:spPr bwMode="auto">
            <a:xfrm flipH="1">
              <a:off x="8654936" y="2317171"/>
              <a:ext cx="15090" cy="5029"/>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4"/>
            <p:cNvSpPr>
              <a:spLocks noEditPoints="1"/>
            </p:cNvSpPr>
            <p:nvPr>
              <p:custDataLst>
                <p:tags r:id="rId119"/>
              </p:custDataLst>
            </p:nvPr>
          </p:nvSpPr>
          <p:spPr bwMode="auto">
            <a:xfrm flipH="1">
              <a:off x="8525841" y="2325554"/>
              <a:ext cx="179392" cy="616973"/>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5"/>
            <p:cNvSpPr/>
            <p:nvPr>
              <p:custDataLst>
                <p:tags r:id="rId120"/>
              </p:custDataLst>
            </p:nvPr>
          </p:nvSpPr>
          <p:spPr bwMode="auto">
            <a:xfrm flipH="1">
              <a:off x="8416865" y="2942527"/>
              <a:ext cx="108977" cy="31854"/>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6"/>
            <p:cNvSpPr>
              <a:spLocks noEditPoints="1"/>
            </p:cNvSpPr>
            <p:nvPr>
              <p:custDataLst>
                <p:tags r:id="rId121"/>
              </p:custDataLst>
            </p:nvPr>
          </p:nvSpPr>
          <p:spPr bwMode="auto">
            <a:xfrm flipH="1">
              <a:off x="8413512" y="2325554"/>
              <a:ext cx="253160" cy="645474"/>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7"/>
            <p:cNvSpPr/>
            <p:nvPr>
              <p:custDataLst>
                <p:tags r:id="rId122"/>
              </p:custDataLst>
            </p:nvPr>
          </p:nvSpPr>
          <p:spPr bwMode="auto">
            <a:xfrm flipH="1">
              <a:off x="8631464" y="2560272"/>
              <a:ext cx="117359" cy="15927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8"/>
            <p:cNvSpPr/>
            <p:nvPr>
              <p:custDataLst>
                <p:tags r:id="rId123"/>
              </p:custDataLst>
            </p:nvPr>
          </p:nvSpPr>
          <p:spPr bwMode="auto">
            <a:xfrm flipH="1">
              <a:off x="8596257" y="2325554"/>
              <a:ext cx="70415" cy="238071"/>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9"/>
            <p:cNvSpPr>
              <a:spLocks noEditPoints="1"/>
            </p:cNvSpPr>
            <p:nvPr>
              <p:custDataLst>
                <p:tags r:id="rId124"/>
              </p:custDataLst>
            </p:nvPr>
          </p:nvSpPr>
          <p:spPr bwMode="auto">
            <a:xfrm flipH="1">
              <a:off x="8525841" y="2325554"/>
              <a:ext cx="132448" cy="97240"/>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0"/>
            <p:cNvSpPr/>
            <p:nvPr>
              <p:custDataLst>
                <p:tags r:id="rId125"/>
              </p:custDataLst>
            </p:nvPr>
          </p:nvSpPr>
          <p:spPr bwMode="auto">
            <a:xfrm flipH="1">
              <a:off x="8519135" y="2325554"/>
              <a:ext cx="139155" cy="117359"/>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1"/>
            <p:cNvSpPr/>
            <p:nvPr>
              <p:custDataLst>
                <p:tags r:id="rId126"/>
              </p:custDataLst>
            </p:nvPr>
          </p:nvSpPr>
          <p:spPr bwMode="auto">
            <a:xfrm flipH="1">
              <a:off x="8420218" y="2810079"/>
              <a:ext cx="23472" cy="58679"/>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2"/>
            <p:cNvSpPr/>
            <p:nvPr>
              <p:custDataLst>
                <p:tags r:id="rId127"/>
              </p:custDataLst>
            </p:nvPr>
          </p:nvSpPr>
          <p:spPr bwMode="auto">
            <a:xfrm flipH="1">
              <a:off x="8460456" y="2622304"/>
              <a:ext cx="82152" cy="90534"/>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3"/>
            <p:cNvSpPr/>
            <p:nvPr>
              <p:custDataLst>
                <p:tags r:id="rId128"/>
              </p:custDataLst>
            </p:nvPr>
          </p:nvSpPr>
          <p:spPr bwMode="auto">
            <a:xfrm flipH="1">
              <a:off x="8487281" y="2630688"/>
              <a:ext cx="46944" cy="5365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4"/>
            <p:cNvSpPr/>
            <p:nvPr>
              <p:custDataLst>
                <p:tags r:id="rId129"/>
              </p:custDataLst>
            </p:nvPr>
          </p:nvSpPr>
          <p:spPr bwMode="auto">
            <a:xfrm flipH="1">
              <a:off x="8487281" y="2625657"/>
              <a:ext cx="50297" cy="63709"/>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5"/>
            <p:cNvSpPr/>
            <p:nvPr>
              <p:custDataLst>
                <p:tags r:id="rId130"/>
              </p:custDataLst>
            </p:nvPr>
          </p:nvSpPr>
          <p:spPr bwMode="auto">
            <a:xfrm flipH="1">
              <a:off x="8467162" y="2630688"/>
              <a:ext cx="63709" cy="73768"/>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6"/>
            <p:cNvSpPr>
              <a:spLocks noEditPoints="1"/>
            </p:cNvSpPr>
            <p:nvPr>
              <p:custDataLst>
                <p:tags r:id="rId131"/>
              </p:custDataLst>
            </p:nvPr>
          </p:nvSpPr>
          <p:spPr bwMode="auto">
            <a:xfrm flipH="1">
              <a:off x="8475544" y="2625657"/>
              <a:ext cx="58680" cy="78798"/>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7"/>
            <p:cNvSpPr/>
            <p:nvPr>
              <p:custDataLst>
                <p:tags r:id="rId132"/>
              </p:custDataLst>
            </p:nvPr>
          </p:nvSpPr>
          <p:spPr bwMode="auto">
            <a:xfrm flipH="1">
              <a:off x="8463809" y="2657512"/>
              <a:ext cx="38561" cy="46944"/>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8"/>
            <p:cNvSpPr/>
            <p:nvPr>
              <p:custDataLst>
                <p:tags r:id="rId133"/>
              </p:custDataLst>
            </p:nvPr>
          </p:nvSpPr>
          <p:spPr bwMode="auto">
            <a:xfrm flipH="1">
              <a:off x="8463809" y="2680984"/>
              <a:ext cx="43590" cy="26825"/>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9"/>
            <p:cNvSpPr/>
            <p:nvPr>
              <p:custDataLst>
                <p:tags r:id="rId134"/>
              </p:custDataLst>
            </p:nvPr>
          </p:nvSpPr>
          <p:spPr bwMode="auto">
            <a:xfrm flipH="1">
              <a:off x="8490634" y="2778224"/>
              <a:ext cx="70415" cy="110653"/>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Oval 110"/>
            <p:cNvSpPr>
              <a:spLocks noChangeArrowheads="1"/>
            </p:cNvSpPr>
            <p:nvPr>
              <p:custDataLst>
                <p:tags r:id="rId135"/>
              </p:custDataLst>
            </p:nvPr>
          </p:nvSpPr>
          <p:spPr bwMode="auto">
            <a:xfrm flipH="1">
              <a:off x="8467162" y="2731281"/>
              <a:ext cx="58680" cy="23472"/>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11"/>
            <p:cNvSpPr/>
            <p:nvPr>
              <p:custDataLst>
                <p:tags r:id="rId136"/>
              </p:custDataLst>
            </p:nvPr>
          </p:nvSpPr>
          <p:spPr bwMode="auto">
            <a:xfrm flipH="1">
              <a:off x="8490634" y="2545183"/>
              <a:ext cx="46944" cy="15088"/>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2"/>
            <p:cNvSpPr/>
            <p:nvPr>
              <p:custDataLst>
                <p:tags r:id="rId137"/>
              </p:custDataLst>
            </p:nvPr>
          </p:nvSpPr>
          <p:spPr bwMode="auto">
            <a:xfrm flipH="1">
              <a:off x="8525842" y="2939174"/>
              <a:ext cx="211246" cy="343693"/>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3"/>
            <p:cNvSpPr/>
            <p:nvPr>
              <p:custDataLst>
                <p:tags r:id="rId138"/>
              </p:custDataLst>
            </p:nvPr>
          </p:nvSpPr>
          <p:spPr bwMode="auto">
            <a:xfrm flipH="1">
              <a:off x="8589550" y="3282867"/>
              <a:ext cx="229689" cy="179391"/>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4"/>
            <p:cNvSpPr/>
            <p:nvPr>
              <p:custDataLst>
                <p:tags r:id="rId139"/>
              </p:custDataLst>
            </p:nvPr>
          </p:nvSpPr>
          <p:spPr bwMode="auto">
            <a:xfrm flipH="1">
              <a:off x="8420218" y="3001206"/>
              <a:ext cx="316870" cy="352077"/>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5"/>
            <p:cNvSpPr/>
            <p:nvPr>
              <p:custDataLst>
                <p:tags r:id="rId140"/>
              </p:custDataLst>
            </p:nvPr>
          </p:nvSpPr>
          <p:spPr bwMode="auto">
            <a:xfrm flipH="1">
              <a:off x="8819239" y="3306339"/>
              <a:ext cx="125742" cy="38560"/>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6"/>
            <p:cNvSpPr>
              <a:spLocks noEditPoints="1"/>
            </p:cNvSpPr>
            <p:nvPr>
              <p:custDataLst>
                <p:tags r:id="rId141"/>
              </p:custDataLst>
            </p:nvPr>
          </p:nvSpPr>
          <p:spPr bwMode="auto">
            <a:xfrm flipH="1">
              <a:off x="9053957" y="3388491"/>
              <a:ext cx="11736" cy="3353"/>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7"/>
            <p:cNvSpPr/>
            <p:nvPr>
              <p:custDataLst>
                <p:tags r:id="rId142"/>
              </p:custDataLst>
            </p:nvPr>
          </p:nvSpPr>
          <p:spPr bwMode="auto">
            <a:xfrm flipH="1">
              <a:off x="8334715" y="4283772"/>
              <a:ext cx="519732" cy="26825"/>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8"/>
            <p:cNvSpPr/>
            <p:nvPr>
              <p:custDataLst>
                <p:tags r:id="rId143"/>
              </p:custDataLst>
            </p:nvPr>
          </p:nvSpPr>
          <p:spPr bwMode="auto">
            <a:xfrm flipH="1">
              <a:off x="8279388" y="4310597"/>
              <a:ext cx="571706" cy="140831"/>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9"/>
            <p:cNvSpPr/>
            <p:nvPr>
              <p:custDataLst>
                <p:tags r:id="rId144"/>
              </p:custDataLst>
            </p:nvPr>
          </p:nvSpPr>
          <p:spPr bwMode="auto">
            <a:xfrm flipH="1">
              <a:off x="8452073" y="4116116"/>
              <a:ext cx="422492" cy="41913"/>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20"/>
            <p:cNvSpPr/>
            <p:nvPr>
              <p:custDataLst>
                <p:tags r:id="rId145"/>
              </p:custDataLst>
            </p:nvPr>
          </p:nvSpPr>
          <p:spPr bwMode="auto">
            <a:xfrm flipH="1">
              <a:off x="8354832" y="4154676"/>
              <a:ext cx="514703" cy="132447"/>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21"/>
            <p:cNvSpPr/>
            <p:nvPr>
              <p:custDataLst>
                <p:tags r:id="rId146"/>
              </p:custDataLst>
            </p:nvPr>
          </p:nvSpPr>
          <p:spPr bwMode="auto">
            <a:xfrm flipH="1">
              <a:off x="8487281" y="3349930"/>
              <a:ext cx="886899" cy="855044"/>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22"/>
            <p:cNvSpPr>
              <a:spLocks noEditPoints="1"/>
            </p:cNvSpPr>
            <p:nvPr>
              <p:custDataLst>
                <p:tags r:id="rId147"/>
              </p:custDataLst>
            </p:nvPr>
          </p:nvSpPr>
          <p:spPr bwMode="auto">
            <a:xfrm flipH="1">
              <a:off x="6520681" y="4706264"/>
              <a:ext cx="3487237" cy="1212149"/>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3"/>
            <p:cNvSpPr>
              <a:spLocks noEditPoints="1"/>
            </p:cNvSpPr>
            <p:nvPr>
              <p:custDataLst>
                <p:tags r:id="rId148"/>
              </p:custDataLst>
            </p:nvPr>
          </p:nvSpPr>
          <p:spPr bwMode="auto">
            <a:xfrm flipH="1">
              <a:off x="6570978" y="5402034"/>
              <a:ext cx="3436940" cy="516379"/>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dirty="0"/>
            </a:p>
          </p:txBody>
        </p:sp>
        <p:sp>
          <p:nvSpPr>
            <p:cNvPr id="123" name="Freeform 124"/>
            <p:cNvSpPr>
              <a:spLocks noEditPoints="1"/>
            </p:cNvSpPr>
            <p:nvPr>
              <p:custDataLst>
                <p:tags r:id="rId149"/>
              </p:custDataLst>
            </p:nvPr>
          </p:nvSpPr>
          <p:spPr bwMode="auto">
            <a:xfrm flipH="1">
              <a:off x="6520681" y="4826976"/>
              <a:ext cx="1810680" cy="704154"/>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5"/>
            <p:cNvSpPr/>
            <p:nvPr>
              <p:custDataLst>
                <p:tags r:id="rId150"/>
              </p:custDataLst>
            </p:nvPr>
          </p:nvSpPr>
          <p:spPr bwMode="auto">
            <a:xfrm flipH="1">
              <a:off x="7786480" y="4741471"/>
              <a:ext cx="2127550" cy="1000903"/>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6"/>
            <p:cNvSpPr/>
            <p:nvPr>
              <p:custDataLst>
                <p:tags r:id="rId151"/>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7"/>
            <p:cNvSpPr/>
            <p:nvPr>
              <p:custDataLst>
                <p:tags r:id="rId152"/>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8"/>
            <p:cNvSpPr/>
            <p:nvPr>
              <p:custDataLst>
                <p:tags r:id="rId153"/>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9"/>
            <p:cNvSpPr/>
            <p:nvPr>
              <p:custDataLst>
                <p:tags r:id="rId154"/>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30"/>
            <p:cNvSpPr>
              <a:spLocks noEditPoints="1"/>
            </p:cNvSpPr>
            <p:nvPr>
              <p:custDataLst>
                <p:tags r:id="rId155"/>
              </p:custDataLst>
            </p:nvPr>
          </p:nvSpPr>
          <p:spPr bwMode="auto">
            <a:xfrm flipH="1">
              <a:off x="9285321" y="4842064"/>
              <a:ext cx="35208" cy="5029"/>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31"/>
            <p:cNvSpPr/>
            <p:nvPr>
              <p:custDataLst>
                <p:tags r:id="rId156"/>
              </p:custDataLst>
            </p:nvPr>
          </p:nvSpPr>
          <p:spPr bwMode="auto">
            <a:xfrm flipH="1">
              <a:off x="8537577" y="4104380"/>
              <a:ext cx="927136" cy="742714"/>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32"/>
            <p:cNvSpPr/>
            <p:nvPr>
              <p:custDataLst>
                <p:tags r:id="rId157"/>
              </p:custDataLst>
            </p:nvPr>
          </p:nvSpPr>
          <p:spPr bwMode="auto">
            <a:xfrm flipH="1">
              <a:off x="8733734" y="4404484"/>
              <a:ext cx="575059" cy="31854"/>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33"/>
            <p:cNvSpPr/>
            <p:nvPr>
              <p:custDataLst>
                <p:tags r:id="rId158"/>
              </p:custDataLst>
            </p:nvPr>
          </p:nvSpPr>
          <p:spPr bwMode="auto">
            <a:xfrm flipH="1">
              <a:off x="8193884" y="4432985"/>
              <a:ext cx="543204" cy="590148"/>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4"/>
            <p:cNvSpPr/>
            <p:nvPr>
              <p:custDataLst>
                <p:tags r:id="rId159"/>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5"/>
            <p:cNvSpPr/>
            <p:nvPr>
              <p:custDataLst>
                <p:tags r:id="rId160"/>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6"/>
            <p:cNvSpPr/>
            <p:nvPr>
              <p:custDataLst>
                <p:tags r:id="rId161"/>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7"/>
            <p:cNvSpPr/>
            <p:nvPr>
              <p:custDataLst>
                <p:tags r:id="rId162"/>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8"/>
            <p:cNvSpPr/>
            <p:nvPr>
              <p:custDataLst>
                <p:tags r:id="rId163"/>
              </p:custDataLst>
            </p:nvPr>
          </p:nvSpPr>
          <p:spPr bwMode="auto">
            <a:xfrm flipH="1">
              <a:off x="8643201" y="3306339"/>
              <a:ext cx="305133" cy="308486"/>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9"/>
            <p:cNvSpPr/>
            <p:nvPr>
              <p:custDataLst>
                <p:tags r:id="rId164"/>
              </p:custDataLst>
            </p:nvPr>
          </p:nvSpPr>
          <p:spPr bwMode="auto">
            <a:xfrm flipH="1">
              <a:off x="7786480" y="5128756"/>
              <a:ext cx="1748648" cy="331958"/>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40"/>
            <p:cNvSpPr/>
            <p:nvPr>
              <p:custDataLst>
                <p:tags r:id="rId165"/>
              </p:custDataLst>
            </p:nvPr>
          </p:nvSpPr>
          <p:spPr bwMode="auto">
            <a:xfrm flipH="1">
              <a:off x="7462905" y="5452331"/>
              <a:ext cx="335311" cy="249806"/>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41"/>
            <p:cNvSpPr/>
            <p:nvPr>
              <p:custDataLst>
                <p:tags r:id="rId166"/>
              </p:custDataLst>
            </p:nvPr>
          </p:nvSpPr>
          <p:spPr bwMode="auto">
            <a:xfrm flipH="1">
              <a:off x="7078974" y="5507658"/>
              <a:ext cx="430875" cy="456023"/>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42"/>
            <p:cNvSpPr>
              <a:spLocks noEditPoints="1"/>
            </p:cNvSpPr>
            <p:nvPr>
              <p:custDataLst>
                <p:tags r:id="rId167"/>
              </p:custDataLst>
            </p:nvPr>
          </p:nvSpPr>
          <p:spPr bwMode="auto">
            <a:xfrm flipH="1">
              <a:off x="9179699" y="5933503"/>
              <a:ext cx="3353" cy="3353"/>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3"/>
            <p:cNvSpPr/>
            <p:nvPr>
              <p:custDataLst>
                <p:tags r:id="rId168"/>
              </p:custDataLst>
            </p:nvPr>
          </p:nvSpPr>
          <p:spPr bwMode="auto">
            <a:xfrm flipH="1">
              <a:off x="8862829" y="5725610"/>
              <a:ext cx="598531" cy="238071"/>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4"/>
            <p:cNvSpPr/>
            <p:nvPr>
              <p:custDataLst>
                <p:tags r:id="rId169"/>
              </p:custDataLst>
            </p:nvPr>
          </p:nvSpPr>
          <p:spPr bwMode="auto">
            <a:xfrm flipH="1">
              <a:off x="8416865" y="2939174"/>
              <a:ext cx="117359" cy="10562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5"/>
            <p:cNvSpPr/>
            <p:nvPr>
              <p:custDataLst>
                <p:tags r:id="rId170"/>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6"/>
            <p:cNvSpPr/>
            <p:nvPr>
              <p:custDataLst>
                <p:tags r:id="rId171"/>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7"/>
            <p:cNvSpPr/>
            <p:nvPr>
              <p:custDataLst>
                <p:tags r:id="rId172"/>
              </p:custDataLst>
            </p:nvPr>
          </p:nvSpPr>
          <p:spPr bwMode="auto">
            <a:xfrm flipH="1">
              <a:off x="8554343" y="2317171"/>
              <a:ext cx="112330" cy="11735"/>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47" name="组合 146"/>
          <p:cNvGrpSpPr/>
          <p:nvPr>
            <p:custDataLst>
              <p:tags r:id="rId3"/>
            </p:custDataLst>
          </p:nvPr>
        </p:nvGrpSpPr>
        <p:grpSpPr>
          <a:xfrm>
            <a:off x="11403355" y="118935"/>
            <a:ext cx="744306" cy="287350"/>
            <a:chOff x="5025193" y="5499274"/>
            <a:chExt cx="1780502" cy="687388"/>
          </a:xfrm>
        </p:grpSpPr>
        <p:sp>
          <p:nvSpPr>
            <p:cNvPr id="148" name="Freeform 24"/>
            <p:cNvSpPr/>
            <p:nvPr>
              <p:custDataLst>
                <p:tags r:id="rId32"/>
              </p:custDataLst>
            </p:nvPr>
          </p:nvSpPr>
          <p:spPr bwMode="auto">
            <a:xfrm flipH="1">
              <a:off x="5088902" y="5613280"/>
              <a:ext cx="1716793" cy="573382"/>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49" name="Freeform 25"/>
            <p:cNvSpPr/>
            <p:nvPr>
              <p:custDataLst>
                <p:tags r:id="rId33"/>
              </p:custDataLst>
            </p:nvPr>
          </p:nvSpPr>
          <p:spPr bwMode="auto">
            <a:xfrm flipH="1">
              <a:off x="5025193" y="5807761"/>
              <a:ext cx="1757031" cy="352077"/>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6"/>
            <p:cNvSpPr/>
            <p:nvPr>
              <p:custDataLst>
                <p:tags r:id="rId34"/>
              </p:custDataLst>
            </p:nvPr>
          </p:nvSpPr>
          <p:spPr bwMode="auto">
            <a:xfrm flipH="1">
              <a:off x="6351348" y="5737345"/>
              <a:ext cx="387285" cy="39063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7"/>
            <p:cNvSpPr/>
            <p:nvPr>
              <p:custDataLst>
                <p:tags r:id="rId35"/>
              </p:custDataLst>
            </p:nvPr>
          </p:nvSpPr>
          <p:spPr bwMode="auto">
            <a:xfrm flipH="1">
              <a:off x="5088901" y="5499274"/>
              <a:ext cx="1004258" cy="395667"/>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8"/>
            <p:cNvSpPr/>
            <p:nvPr>
              <p:custDataLst>
                <p:tags r:id="rId36"/>
              </p:custDataLst>
            </p:nvPr>
          </p:nvSpPr>
          <p:spPr bwMode="auto">
            <a:xfrm flipH="1">
              <a:off x="5643842" y="5842969"/>
              <a:ext cx="742715" cy="28501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9"/>
            <p:cNvSpPr/>
            <p:nvPr>
              <p:custDataLst>
                <p:tags r:id="rId37"/>
              </p:custDataLst>
            </p:nvPr>
          </p:nvSpPr>
          <p:spPr bwMode="auto">
            <a:xfrm flipH="1">
              <a:off x="5088902" y="5749082"/>
              <a:ext cx="590148" cy="246453"/>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0"/>
            <p:cNvSpPr/>
            <p:nvPr>
              <p:custDataLst>
                <p:tags r:id="rId38"/>
              </p:custDataLst>
            </p:nvPr>
          </p:nvSpPr>
          <p:spPr bwMode="auto">
            <a:xfrm flipH="1">
              <a:off x="5679050" y="5549571"/>
              <a:ext cx="1032759" cy="481171"/>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5" name="组合 154"/>
          <p:cNvGrpSpPr/>
          <p:nvPr>
            <p:custDataLst>
              <p:tags r:id="rId4"/>
            </p:custDataLst>
          </p:nvPr>
        </p:nvGrpSpPr>
        <p:grpSpPr>
          <a:xfrm>
            <a:off x="9919347" y="6462773"/>
            <a:ext cx="762218" cy="406339"/>
            <a:chOff x="10137012" y="5440595"/>
            <a:chExt cx="1443515" cy="769539"/>
          </a:xfrm>
        </p:grpSpPr>
        <p:sp>
          <p:nvSpPr>
            <p:cNvPr id="156" name="Freeform 148"/>
            <p:cNvSpPr/>
            <p:nvPr>
              <p:custDataLst>
                <p:tags r:id="rId14"/>
              </p:custDataLst>
            </p:nvPr>
          </p:nvSpPr>
          <p:spPr bwMode="auto">
            <a:xfrm flipH="1">
              <a:off x="10137012" y="5933503"/>
              <a:ext cx="1443515" cy="276631"/>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57" name="Freeform 149"/>
            <p:cNvSpPr/>
            <p:nvPr>
              <p:custDataLst>
                <p:tags r:id="rId15"/>
              </p:custDataLst>
            </p:nvPr>
          </p:nvSpPr>
          <p:spPr bwMode="auto">
            <a:xfrm flipH="1">
              <a:off x="10160484" y="5807761"/>
              <a:ext cx="1299331" cy="340340"/>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0"/>
            <p:cNvSpPr/>
            <p:nvPr>
              <p:custDataLst>
                <p:tags r:id="rId16"/>
              </p:custDataLst>
            </p:nvPr>
          </p:nvSpPr>
          <p:spPr bwMode="auto">
            <a:xfrm flipH="1">
              <a:off x="10183955" y="5660224"/>
              <a:ext cx="1264123" cy="300103"/>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1"/>
            <p:cNvSpPr/>
            <p:nvPr>
              <p:custDataLst>
                <p:tags r:id="rId17"/>
              </p:custDataLst>
            </p:nvPr>
          </p:nvSpPr>
          <p:spPr bwMode="auto">
            <a:xfrm flipH="1">
              <a:off x="10145394" y="5745729"/>
              <a:ext cx="816483" cy="402373"/>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2"/>
            <p:cNvSpPr/>
            <p:nvPr>
              <p:custDataLst>
                <p:tags r:id="rId18"/>
              </p:custDataLst>
            </p:nvPr>
          </p:nvSpPr>
          <p:spPr bwMode="auto">
            <a:xfrm flipH="1">
              <a:off x="10923316" y="5874823"/>
              <a:ext cx="507997" cy="264896"/>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3"/>
            <p:cNvSpPr/>
            <p:nvPr>
              <p:custDataLst>
                <p:tags r:id="rId19"/>
              </p:custDataLst>
            </p:nvPr>
          </p:nvSpPr>
          <p:spPr bwMode="auto">
            <a:xfrm flipH="1">
              <a:off x="10160484" y="5589808"/>
              <a:ext cx="1299331" cy="340340"/>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4"/>
            <p:cNvSpPr/>
            <p:nvPr>
              <p:custDataLst>
                <p:tags r:id="rId20"/>
              </p:custDataLst>
            </p:nvPr>
          </p:nvSpPr>
          <p:spPr bwMode="auto">
            <a:xfrm flipH="1">
              <a:off x="10183955" y="5440595"/>
              <a:ext cx="1264123" cy="30178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55"/>
            <p:cNvSpPr/>
            <p:nvPr>
              <p:custDataLst>
                <p:tags r:id="rId21"/>
              </p:custDataLst>
            </p:nvPr>
          </p:nvSpPr>
          <p:spPr bwMode="auto">
            <a:xfrm flipH="1">
              <a:off x="10145394" y="5522746"/>
              <a:ext cx="816483" cy="407403"/>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56"/>
            <p:cNvSpPr/>
            <p:nvPr>
              <p:custDataLst>
                <p:tags r:id="rId22"/>
              </p:custDataLst>
            </p:nvPr>
          </p:nvSpPr>
          <p:spPr bwMode="auto">
            <a:xfrm flipH="1">
              <a:off x="10923316" y="5655195"/>
              <a:ext cx="507997" cy="26657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57"/>
            <p:cNvSpPr>
              <a:spLocks noEditPoints="1"/>
            </p:cNvSpPr>
            <p:nvPr>
              <p:custDataLst>
                <p:tags r:id="rId23"/>
              </p:custDataLst>
            </p:nvPr>
          </p:nvSpPr>
          <p:spPr bwMode="auto">
            <a:xfrm flipH="1">
              <a:off x="10153777" y="5522746"/>
              <a:ext cx="1051201" cy="410756"/>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58"/>
            <p:cNvSpPr>
              <a:spLocks noEditPoints="1"/>
            </p:cNvSpPr>
            <p:nvPr>
              <p:custDataLst>
                <p:tags r:id="rId24"/>
              </p:custDataLst>
            </p:nvPr>
          </p:nvSpPr>
          <p:spPr bwMode="auto">
            <a:xfrm flipH="1">
              <a:off x="10160484" y="5921766"/>
              <a:ext cx="1185326" cy="226335"/>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59"/>
            <p:cNvSpPr/>
            <p:nvPr>
              <p:custDataLst>
                <p:tags r:id="rId25"/>
              </p:custDataLst>
            </p:nvPr>
          </p:nvSpPr>
          <p:spPr bwMode="auto">
            <a:xfrm flipH="1">
              <a:off x="10183955" y="5730639"/>
              <a:ext cx="1079702" cy="229688"/>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0"/>
            <p:cNvSpPr/>
            <p:nvPr>
              <p:custDataLst>
                <p:tags r:id="rId26"/>
              </p:custDataLst>
            </p:nvPr>
          </p:nvSpPr>
          <p:spPr bwMode="auto">
            <a:xfrm flipH="1">
              <a:off x="10153777" y="5745729"/>
              <a:ext cx="808100" cy="402373"/>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1"/>
            <p:cNvSpPr/>
            <p:nvPr>
              <p:custDataLst>
                <p:tags r:id="rId27"/>
              </p:custDataLst>
            </p:nvPr>
          </p:nvSpPr>
          <p:spPr bwMode="auto">
            <a:xfrm flipH="1">
              <a:off x="10931699" y="5898295"/>
              <a:ext cx="414110" cy="241424"/>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2"/>
            <p:cNvSpPr>
              <a:spLocks noEditPoints="1"/>
            </p:cNvSpPr>
            <p:nvPr>
              <p:custDataLst>
                <p:tags r:id="rId28"/>
              </p:custDataLst>
            </p:nvPr>
          </p:nvSpPr>
          <p:spPr bwMode="auto">
            <a:xfrm flipH="1">
              <a:off x="10160484" y="5702138"/>
              <a:ext cx="1091438" cy="228012"/>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63"/>
            <p:cNvSpPr/>
            <p:nvPr>
              <p:custDataLst>
                <p:tags r:id="rId29"/>
              </p:custDataLst>
            </p:nvPr>
          </p:nvSpPr>
          <p:spPr bwMode="auto">
            <a:xfrm flipH="1">
              <a:off x="10183955" y="5452331"/>
              <a:ext cx="865103" cy="28501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64"/>
            <p:cNvSpPr/>
            <p:nvPr>
              <p:custDataLst>
                <p:tags r:id="rId30"/>
              </p:custDataLst>
            </p:nvPr>
          </p:nvSpPr>
          <p:spPr bwMode="auto">
            <a:xfrm flipH="1">
              <a:off x="10153777" y="5522746"/>
              <a:ext cx="808100" cy="407403"/>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65"/>
            <p:cNvSpPr/>
            <p:nvPr>
              <p:custDataLst>
                <p:tags r:id="rId31"/>
              </p:custDataLst>
            </p:nvPr>
          </p:nvSpPr>
          <p:spPr bwMode="auto">
            <a:xfrm flipH="1">
              <a:off x="10931699" y="5713873"/>
              <a:ext cx="311839" cy="207893"/>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Microsoft YaHei" panose="020B0503020204020204" charset="-122"/>
                <a:ea typeface="Microsoft YaHei"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Microsoft YaHei" panose="020B0503020204020204" charset="-122"/>
                <a:ea typeface="Microsoft YaHei"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Microsoft YaHei" panose="020B0503020204020204" charset="-122"/>
                <a:ea typeface="Microsoft YaHei"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10"/>
            </p:custDataLst>
          </p:nvPr>
        </p:nvSpPr>
        <p:spPr/>
        <p:txBody>
          <a:bodyPr/>
          <a:lstStyle>
            <a:lvl1pPr>
              <a:defRPr>
                <a:latin typeface="Microsoft YaHei" panose="020B0503020204020204" charset="-122"/>
                <a:ea typeface="Microsoft YaHei" panose="020B0503020204020204" charset="-122"/>
              </a:defRPr>
            </a:lvl1pPr>
          </a:lstStyle>
          <a:p>
            <a:fld id="{760FBDFE-C587-4B4C-A407-44438C67B59E}" type="datetimeFigureOut">
              <a:rPr lang="zh-CN" altLang="en-US" smtClean="0"/>
              <a:pPr/>
              <a:t>2020/4/18</a:t>
            </a:fld>
            <a:endParaRPr lang="zh-CN" altLang="en-US"/>
          </a:p>
        </p:txBody>
      </p:sp>
      <p:sp>
        <p:nvSpPr>
          <p:cNvPr id="8" name="页脚占位符 7"/>
          <p:cNvSpPr>
            <a:spLocks noGrp="1"/>
          </p:cNvSpPr>
          <p:nvPr>
            <p:ph type="ftr" sz="quarter" idx="11"/>
            <p:custDataLst>
              <p:tags r:id="rId11"/>
            </p:custDataLst>
          </p:nvPr>
        </p:nvSpPr>
        <p:spPr/>
        <p:txBody>
          <a:bodyPr/>
          <a:lstStyle>
            <a:lvl1pPr>
              <a:defRPr>
                <a:latin typeface="Microsoft YaHei" panose="020B0503020204020204" charset="-122"/>
                <a:ea typeface="Microsoft YaHei"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latin typeface="Microsoft YaHei" panose="020B0503020204020204" charset="-122"/>
                <a:ea typeface="Microsoft YaHei" panose="020B0503020204020204" charset="-122"/>
              </a:defRPr>
            </a:lvl1pPr>
          </a:lstStyle>
          <a:p>
            <a:fld id="{49AE70B2-8BF9-45C0-BB95-33D1B9D3A854}" type="slidenum">
              <a:rPr lang="zh-CN" altLang="en-US" smtClean="0"/>
              <a:pPr/>
              <a:t>‹#›</a:t>
            </a:fld>
            <a:endParaRPr lang="zh-CN" altLang="en-US"/>
          </a:p>
        </p:txBody>
      </p:sp>
      <p:sp>
        <p:nvSpPr>
          <p:cNvPr id="10"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77" name="任意多边形: 形状 176"/>
          <p:cNvSpPr/>
          <p:nvPr>
            <p:custDataLst>
              <p:tags r:id="rId1"/>
            </p:custDataLst>
          </p:nvPr>
        </p:nvSpPr>
        <p:spPr>
          <a:xfrm flipH="1">
            <a:off x="3862" y="1568"/>
            <a:ext cx="11914584" cy="6856433"/>
          </a:xfrm>
          <a:custGeom>
            <a:avLst/>
            <a:gdLst>
              <a:gd name="connsiteX0" fmla="*/ 11478623 w 11478623"/>
              <a:gd name="connsiteY0" fmla="*/ 0 h 6856433"/>
              <a:gd name="connsiteX1" fmla="*/ 557329 w 11478623"/>
              <a:gd name="connsiteY1" fmla="*/ 0 h 6856433"/>
              <a:gd name="connsiteX2" fmla="*/ 825614 w 11478623"/>
              <a:gd name="connsiteY2" fmla="*/ 1884610 h 6856433"/>
              <a:gd name="connsiteX3" fmla="*/ 42485 w 11478623"/>
              <a:gd name="connsiteY3" fmla="*/ 3542500 h 6856433"/>
              <a:gd name="connsiteX4" fmla="*/ 314549 w 11478623"/>
              <a:gd name="connsiteY4" fmla="*/ 3622797 h 6856433"/>
              <a:gd name="connsiteX5" fmla="*/ 1453817 w 11478623"/>
              <a:gd name="connsiteY5" fmla="*/ 4470165 h 6856433"/>
              <a:gd name="connsiteX6" fmla="*/ 2785883 w 11478623"/>
              <a:gd name="connsiteY6" fmla="*/ 6813554 h 6856433"/>
              <a:gd name="connsiteX7" fmla="*/ 2833267 w 11478623"/>
              <a:gd name="connsiteY7" fmla="*/ 6856433 h 6856433"/>
              <a:gd name="connsiteX8" fmla="*/ 11478623 w 11478623"/>
              <a:gd name="connsiteY8" fmla="*/ 6856433 h 685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623" h="6856433">
                <a:moveTo>
                  <a:pt x="11478623" y="0"/>
                </a:moveTo>
                <a:lnTo>
                  <a:pt x="557329" y="0"/>
                </a:lnTo>
                <a:cubicBezTo>
                  <a:pt x="519542" y="463830"/>
                  <a:pt x="537490" y="1157217"/>
                  <a:pt x="825614" y="1884610"/>
                </a:cubicBezTo>
                <a:cubicBezTo>
                  <a:pt x="1358406" y="3231705"/>
                  <a:pt x="441135" y="3341287"/>
                  <a:pt x="42485" y="3542500"/>
                </a:cubicBezTo>
                <a:cubicBezTo>
                  <a:pt x="-14195" y="3571785"/>
                  <a:pt x="-78432" y="3603903"/>
                  <a:pt x="314549" y="3622797"/>
                </a:cubicBezTo>
                <a:cubicBezTo>
                  <a:pt x="733037" y="3642636"/>
                  <a:pt x="1228987" y="3602959"/>
                  <a:pt x="1453817" y="4470165"/>
                </a:cubicBezTo>
                <a:cubicBezTo>
                  <a:pt x="1559560" y="4878792"/>
                  <a:pt x="1874234" y="5946192"/>
                  <a:pt x="2785883" y="6813554"/>
                </a:cubicBezTo>
                <a:lnTo>
                  <a:pt x="2833267" y="6856433"/>
                </a:lnTo>
                <a:lnTo>
                  <a:pt x="11478623" y="6856433"/>
                </a:lnTo>
                <a:close/>
              </a:path>
            </a:pathLst>
          </a:custGeom>
          <a:solidFill>
            <a:schemeClr val="accent1"/>
          </a:solidFill>
          <a:ln w="6272" cap="flat">
            <a:noFill/>
            <a:prstDash val="solid"/>
            <a:miter/>
          </a:ln>
        </p:spPr>
        <p:txBody>
          <a:bodyPr wrap="square" rtlCol="0" anchor="ctr">
            <a:noAutofit/>
          </a:bodyPr>
          <a:lstStyle/>
          <a:p>
            <a:endParaRPr lang="zh-CN" altLang="en-US" dirty="0"/>
          </a:p>
        </p:txBody>
      </p:sp>
      <p:grpSp>
        <p:nvGrpSpPr>
          <p:cNvPr id="178" name="组合 177"/>
          <p:cNvGrpSpPr/>
          <p:nvPr>
            <p:custDataLst>
              <p:tags r:id="rId2"/>
            </p:custDataLst>
          </p:nvPr>
        </p:nvGrpSpPr>
        <p:grpSpPr>
          <a:xfrm>
            <a:off x="10619634" y="5321089"/>
            <a:ext cx="1394566" cy="1409911"/>
            <a:chOff x="6512298" y="2164605"/>
            <a:chExt cx="3809135" cy="3851049"/>
          </a:xfrm>
        </p:grpSpPr>
        <p:sp>
          <p:nvSpPr>
            <p:cNvPr id="179" name="Freeform 7"/>
            <p:cNvSpPr/>
            <p:nvPr>
              <p:custDataLst>
                <p:tags r:id="rId27"/>
              </p:custDataLst>
            </p:nvPr>
          </p:nvSpPr>
          <p:spPr bwMode="auto">
            <a:xfrm flipH="1">
              <a:off x="9417769" y="4240181"/>
              <a:ext cx="903664" cy="938871"/>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8"/>
            <p:cNvSpPr/>
            <p:nvPr>
              <p:custDataLst>
                <p:tags r:id="rId28"/>
              </p:custDataLst>
            </p:nvPr>
          </p:nvSpPr>
          <p:spPr bwMode="auto">
            <a:xfrm flipH="1">
              <a:off x="9813436" y="4753207"/>
              <a:ext cx="296751" cy="261543"/>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9"/>
            <p:cNvSpPr/>
            <p:nvPr>
              <p:custDataLst>
                <p:tags r:id="rId29"/>
              </p:custDataLst>
            </p:nvPr>
          </p:nvSpPr>
          <p:spPr bwMode="auto">
            <a:xfrm flipH="1">
              <a:off x="9320528" y="4186531"/>
              <a:ext cx="950608" cy="496261"/>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0"/>
            <p:cNvSpPr/>
            <p:nvPr>
              <p:custDataLst>
                <p:tags r:id="rId30"/>
              </p:custDataLst>
            </p:nvPr>
          </p:nvSpPr>
          <p:spPr bwMode="auto">
            <a:xfrm flipH="1">
              <a:off x="9320529" y="4204973"/>
              <a:ext cx="801394" cy="504643"/>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3"/>
            <p:cNvSpPr/>
            <p:nvPr>
              <p:custDataLst>
                <p:tags r:id="rId31"/>
              </p:custDataLst>
            </p:nvPr>
          </p:nvSpPr>
          <p:spPr bwMode="auto">
            <a:xfrm flipH="1">
              <a:off x="9813436" y="4756561"/>
              <a:ext cx="293398" cy="155919"/>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6"/>
            <p:cNvSpPr/>
            <p:nvPr>
              <p:custDataLst>
                <p:tags r:id="rId32"/>
              </p:custDataLst>
            </p:nvPr>
          </p:nvSpPr>
          <p:spPr bwMode="auto">
            <a:xfrm flipH="1">
              <a:off x="9335618" y="4204973"/>
              <a:ext cx="367166" cy="989168"/>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11"/>
            <p:cNvSpPr>
              <a:spLocks noChangeArrowheads="1"/>
            </p:cNvSpPr>
            <p:nvPr>
              <p:custDataLst>
                <p:tags r:id="rId33"/>
              </p:custDataLst>
            </p:nvPr>
          </p:nvSpPr>
          <p:spPr bwMode="auto">
            <a:xfrm flipH="1">
              <a:off x="9898941" y="4468193"/>
              <a:ext cx="67062" cy="6203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12"/>
            <p:cNvSpPr>
              <a:spLocks noChangeArrowheads="1"/>
            </p:cNvSpPr>
            <p:nvPr>
              <p:custDataLst>
                <p:tags r:id="rId34"/>
              </p:custDataLst>
            </p:nvPr>
          </p:nvSpPr>
          <p:spPr bwMode="auto">
            <a:xfrm flipH="1">
              <a:off x="9907323" y="4468193"/>
              <a:ext cx="65386" cy="6203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4"/>
            <p:cNvSpPr/>
            <p:nvPr>
              <p:custDataLst>
                <p:tags r:id="rId35"/>
              </p:custDataLst>
            </p:nvPr>
          </p:nvSpPr>
          <p:spPr bwMode="auto">
            <a:xfrm flipH="1">
              <a:off x="9813436" y="4764943"/>
              <a:ext cx="246454" cy="155919"/>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15"/>
            <p:cNvSpPr>
              <a:spLocks noChangeArrowheads="1"/>
            </p:cNvSpPr>
            <p:nvPr>
              <p:custDataLst>
                <p:tags r:id="rId36"/>
              </p:custDataLst>
            </p:nvPr>
          </p:nvSpPr>
          <p:spPr bwMode="auto">
            <a:xfrm flipH="1">
              <a:off x="9992828" y="4847095"/>
              <a:ext cx="20119" cy="1844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Oval 16"/>
            <p:cNvSpPr>
              <a:spLocks noChangeArrowheads="1"/>
            </p:cNvSpPr>
            <p:nvPr>
              <p:custDataLst>
                <p:tags r:id="rId37"/>
              </p:custDataLst>
            </p:nvPr>
          </p:nvSpPr>
          <p:spPr bwMode="auto">
            <a:xfrm flipH="1">
              <a:off x="9992828" y="4847095"/>
              <a:ext cx="20119" cy="1844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7"/>
            <p:cNvSpPr>
              <a:spLocks noEditPoints="1"/>
            </p:cNvSpPr>
            <p:nvPr>
              <p:custDataLst>
                <p:tags r:id="rId38"/>
              </p:custDataLst>
            </p:nvPr>
          </p:nvSpPr>
          <p:spPr bwMode="auto">
            <a:xfrm flipH="1">
              <a:off x="9367472" y="4204973"/>
              <a:ext cx="226336" cy="16766"/>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9"/>
            <p:cNvSpPr/>
            <p:nvPr>
              <p:custDataLst>
                <p:tags r:id="rId39"/>
              </p:custDataLst>
            </p:nvPr>
          </p:nvSpPr>
          <p:spPr bwMode="auto">
            <a:xfrm flipH="1">
              <a:off x="9374178" y="4248564"/>
              <a:ext cx="263220" cy="74606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0"/>
            <p:cNvSpPr/>
            <p:nvPr>
              <p:custDataLst>
                <p:tags r:id="rId40"/>
              </p:custDataLst>
            </p:nvPr>
          </p:nvSpPr>
          <p:spPr bwMode="auto">
            <a:xfrm flipH="1">
              <a:off x="9417769" y="4248564"/>
              <a:ext cx="554941" cy="922106"/>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1"/>
            <p:cNvSpPr>
              <a:spLocks noEditPoints="1"/>
            </p:cNvSpPr>
            <p:nvPr>
              <p:custDataLst>
                <p:tags r:id="rId41"/>
              </p:custDataLst>
            </p:nvPr>
          </p:nvSpPr>
          <p:spPr bwMode="auto">
            <a:xfrm flipH="1">
              <a:off x="9367472" y="4204973"/>
              <a:ext cx="320223" cy="357106"/>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2"/>
            <p:cNvSpPr/>
            <p:nvPr>
              <p:custDataLst>
                <p:tags r:id="rId42"/>
              </p:custDataLst>
            </p:nvPr>
          </p:nvSpPr>
          <p:spPr bwMode="auto">
            <a:xfrm flipH="1">
              <a:off x="9367472" y="4213356"/>
              <a:ext cx="320223" cy="343693"/>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23"/>
            <p:cNvSpPr/>
            <p:nvPr>
              <p:custDataLst>
                <p:tags r:id="rId43"/>
              </p:custDataLst>
            </p:nvPr>
          </p:nvSpPr>
          <p:spPr bwMode="auto">
            <a:xfrm flipH="1">
              <a:off x="8631464" y="2560272"/>
              <a:ext cx="58680" cy="129094"/>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31"/>
            <p:cNvSpPr>
              <a:spLocks noEditPoints="1"/>
            </p:cNvSpPr>
            <p:nvPr>
              <p:custDataLst>
                <p:tags r:id="rId44"/>
              </p:custDataLst>
            </p:nvPr>
          </p:nvSpPr>
          <p:spPr bwMode="auto">
            <a:xfrm flipH="1">
              <a:off x="6570978" y="5402034"/>
              <a:ext cx="3436940" cy="516379"/>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32"/>
            <p:cNvSpPr/>
            <p:nvPr>
              <p:custDataLst>
                <p:tags r:id="rId45"/>
              </p:custDataLst>
            </p:nvPr>
          </p:nvSpPr>
          <p:spPr bwMode="auto">
            <a:xfrm flipH="1">
              <a:off x="6512298" y="4562080"/>
              <a:ext cx="1963248" cy="1109880"/>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3"/>
            <p:cNvSpPr/>
            <p:nvPr>
              <p:custDataLst>
                <p:tags r:id="rId46"/>
              </p:custDataLst>
            </p:nvPr>
          </p:nvSpPr>
          <p:spPr bwMode="auto">
            <a:xfrm flipH="1">
              <a:off x="7786480" y="4741471"/>
              <a:ext cx="2151022" cy="1015993"/>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34"/>
            <p:cNvSpPr/>
            <p:nvPr>
              <p:custDataLst>
                <p:tags r:id="rId47"/>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35"/>
            <p:cNvSpPr/>
            <p:nvPr>
              <p:custDataLst>
                <p:tags r:id="rId48"/>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36"/>
            <p:cNvSpPr/>
            <p:nvPr>
              <p:custDataLst>
                <p:tags r:id="rId49"/>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37"/>
            <p:cNvSpPr/>
            <p:nvPr>
              <p:custDataLst>
                <p:tags r:id="rId50"/>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38"/>
            <p:cNvSpPr/>
            <p:nvPr>
              <p:custDataLst>
                <p:tags r:id="rId51"/>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39"/>
            <p:cNvSpPr/>
            <p:nvPr>
              <p:custDataLst>
                <p:tags r:id="rId52"/>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40"/>
            <p:cNvSpPr/>
            <p:nvPr>
              <p:custDataLst>
                <p:tags r:id="rId53"/>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41"/>
            <p:cNvSpPr/>
            <p:nvPr>
              <p:custDataLst>
                <p:tags r:id="rId54"/>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42"/>
            <p:cNvSpPr/>
            <p:nvPr>
              <p:custDataLst>
                <p:tags r:id="rId55"/>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43"/>
            <p:cNvSpPr/>
            <p:nvPr>
              <p:custDataLst>
                <p:tags r:id="rId56"/>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44"/>
            <p:cNvSpPr/>
            <p:nvPr>
              <p:custDataLst>
                <p:tags r:id="rId57"/>
              </p:custDataLst>
            </p:nvPr>
          </p:nvSpPr>
          <p:spPr bwMode="auto">
            <a:xfrm flipH="1">
              <a:off x="7219804" y="3247660"/>
              <a:ext cx="2154375" cy="957313"/>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45"/>
            <p:cNvSpPr/>
            <p:nvPr>
              <p:custDataLst>
                <p:tags r:id="rId58"/>
              </p:custDataLst>
            </p:nvPr>
          </p:nvSpPr>
          <p:spPr bwMode="auto">
            <a:xfrm flipH="1">
              <a:off x="8006110" y="2841934"/>
              <a:ext cx="730978" cy="684035"/>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46"/>
            <p:cNvSpPr/>
            <p:nvPr>
              <p:custDataLst>
                <p:tags r:id="rId59"/>
              </p:custDataLst>
            </p:nvPr>
          </p:nvSpPr>
          <p:spPr bwMode="auto">
            <a:xfrm flipH="1">
              <a:off x="8135204" y="2325554"/>
              <a:ext cx="531469" cy="668945"/>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47"/>
            <p:cNvSpPr/>
            <p:nvPr>
              <p:custDataLst>
                <p:tags r:id="rId60"/>
              </p:custDataLst>
            </p:nvPr>
          </p:nvSpPr>
          <p:spPr bwMode="auto">
            <a:xfrm flipH="1">
              <a:off x="8631464" y="2540154"/>
              <a:ext cx="117359" cy="179391"/>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48"/>
            <p:cNvSpPr/>
            <p:nvPr>
              <p:custDataLst>
                <p:tags r:id="rId61"/>
              </p:custDataLst>
            </p:nvPr>
          </p:nvSpPr>
          <p:spPr bwMode="auto">
            <a:xfrm flipH="1">
              <a:off x="8064789" y="2533447"/>
              <a:ext cx="102270" cy="162625"/>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49"/>
            <p:cNvSpPr/>
            <p:nvPr>
              <p:custDataLst>
                <p:tags r:id="rId62"/>
              </p:custDataLst>
            </p:nvPr>
          </p:nvSpPr>
          <p:spPr bwMode="auto">
            <a:xfrm flipH="1">
              <a:off x="8596257" y="2317171"/>
              <a:ext cx="70415" cy="246453"/>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50"/>
            <p:cNvSpPr/>
            <p:nvPr>
              <p:custDataLst>
                <p:tags r:id="rId63"/>
              </p:custDataLst>
            </p:nvPr>
          </p:nvSpPr>
          <p:spPr bwMode="auto">
            <a:xfrm flipH="1">
              <a:off x="8138557" y="2317171"/>
              <a:ext cx="531469" cy="149213"/>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51"/>
            <p:cNvSpPr/>
            <p:nvPr>
              <p:custDataLst>
                <p:tags r:id="rId64"/>
              </p:custDataLst>
            </p:nvPr>
          </p:nvSpPr>
          <p:spPr bwMode="auto">
            <a:xfrm flipH="1">
              <a:off x="8373275" y="2325554"/>
              <a:ext cx="285015" cy="167656"/>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52"/>
            <p:cNvSpPr/>
            <p:nvPr>
              <p:custDataLst>
                <p:tags r:id="rId65"/>
              </p:custDataLst>
            </p:nvPr>
          </p:nvSpPr>
          <p:spPr bwMode="auto">
            <a:xfrm flipH="1">
              <a:off x="8150292" y="2345673"/>
              <a:ext cx="55327" cy="214599"/>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53"/>
            <p:cNvSpPr/>
            <p:nvPr>
              <p:custDataLst>
                <p:tags r:id="rId66"/>
              </p:custDataLst>
            </p:nvPr>
          </p:nvSpPr>
          <p:spPr bwMode="auto">
            <a:xfrm flipH="1">
              <a:off x="8393393" y="2540154"/>
              <a:ext cx="50297" cy="383931"/>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54"/>
            <p:cNvSpPr/>
            <p:nvPr>
              <p:custDataLst>
                <p:tags r:id="rId67"/>
              </p:custDataLst>
            </p:nvPr>
          </p:nvSpPr>
          <p:spPr bwMode="auto">
            <a:xfrm flipH="1">
              <a:off x="8452073"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55"/>
            <p:cNvSpPr/>
            <p:nvPr>
              <p:custDataLst>
                <p:tags r:id="rId68"/>
              </p:custDataLst>
            </p:nvPr>
          </p:nvSpPr>
          <p:spPr bwMode="auto">
            <a:xfrm flipH="1">
              <a:off x="8463809" y="2637394"/>
              <a:ext cx="11736" cy="20119"/>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56"/>
            <p:cNvSpPr/>
            <p:nvPr>
              <p:custDataLst>
                <p:tags r:id="rId69"/>
              </p:custDataLst>
            </p:nvPr>
          </p:nvSpPr>
          <p:spPr bwMode="auto">
            <a:xfrm flipH="1">
              <a:off x="8460456" y="2630688"/>
              <a:ext cx="15090" cy="1844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57"/>
            <p:cNvSpPr/>
            <p:nvPr>
              <p:custDataLst>
                <p:tags r:id="rId70"/>
              </p:custDataLst>
            </p:nvPr>
          </p:nvSpPr>
          <p:spPr bwMode="auto">
            <a:xfrm flipH="1">
              <a:off x="8460456" y="2649129"/>
              <a:ext cx="6706" cy="31854"/>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58"/>
            <p:cNvSpPr>
              <a:spLocks noEditPoints="1"/>
            </p:cNvSpPr>
            <p:nvPr>
              <p:custDataLst>
                <p:tags r:id="rId71"/>
              </p:custDataLst>
            </p:nvPr>
          </p:nvSpPr>
          <p:spPr bwMode="auto">
            <a:xfrm flipH="1">
              <a:off x="8455426" y="2645776"/>
              <a:ext cx="8383" cy="43590"/>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59"/>
            <p:cNvSpPr/>
            <p:nvPr>
              <p:custDataLst>
                <p:tags r:id="rId72"/>
              </p:custDataLst>
            </p:nvPr>
          </p:nvSpPr>
          <p:spPr bwMode="auto">
            <a:xfrm flipH="1">
              <a:off x="8296153" y="2625657"/>
              <a:ext cx="58680" cy="7041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60"/>
            <p:cNvSpPr/>
            <p:nvPr>
              <p:custDataLst>
                <p:tags r:id="rId73"/>
              </p:custDataLst>
            </p:nvPr>
          </p:nvSpPr>
          <p:spPr bwMode="auto">
            <a:xfrm flipH="1">
              <a:off x="8276035" y="2630688"/>
              <a:ext cx="67062" cy="77122"/>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61"/>
            <p:cNvSpPr/>
            <p:nvPr>
              <p:custDataLst>
                <p:tags r:id="rId74"/>
              </p:custDataLst>
            </p:nvPr>
          </p:nvSpPr>
          <p:spPr bwMode="auto">
            <a:xfrm flipH="1">
              <a:off x="8272681" y="2649129"/>
              <a:ext cx="46944" cy="58679"/>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62"/>
            <p:cNvSpPr/>
            <p:nvPr>
              <p:custDataLst>
                <p:tags r:id="rId75"/>
              </p:custDataLst>
            </p:nvPr>
          </p:nvSpPr>
          <p:spPr bwMode="auto">
            <a:xfrm flipH="1">
              <a:off x="8267652"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63"/>
            <p:cNvSpPr/>
            <p:nvPr>
              <p:custDataLst>
                <p:tags r:id="rId76"/>
              </p:custDataLst>
            </p:nvPr>
          </p:nvSpPr>
          <p:spPr bwMode="auto">
            <a:xfrm flipH="1">
              <a:off x="8349803" y="2660866"/>
              <a:ext cx="110653" cy="8382"/>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64"/>
            <p:cNvSpPr/>
            <p:nvPr>
              <p:custDataLst>
                <p:tags r:id="rId77"/>
              </p:custDataLst>
            </p:nvPr>
          </p:nvSpPr>
          <p:spPr bwMode="auto">
            <a:xfrm flipH="1">
              <a:off x="8490634" y="2778224"/>
              <a:ext cx="70415" cy="110653"/>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Oval 65"/>
            <p:cNvSpPr>
              <a:spLocks noChangeArrowheads="1"/>
            </p:cNvSpPr>
            <p:nvPr>
              <p:custDataLst>
                <p:tags r:id="rId78"/>
              </p:custDataLst>
            </p:nvPr>
          </p:nvSpPr>
          <p:spPr bwMode="auto">
            <a:xfrm flipH="1">
              <a:off x="8467162"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Oval 66"/>
            <p:cNvSpPr>
              <a:spLocks noChangeArrowheads="1"/>
            </p:cNvSpPr>
            <p:nvPr>
              <p:custDataLst>
                <p:tags r:id="rId79"/>
              </p:custDataLst>
            </p:nvPr>
          </p:nvSpPr>
          <p:spPr bwMode="auto">
            <a:xfrm flipH="1">
              <a:off x="8267651"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Rectangle 67"/>
            <p:cNvSpPr>
              <a:spLocks noChangeArrowheads="1"/>
            </p:cNvSpPr>
            <p:nvPr>
              <p:custDataLst>
                <p:tags r:id="rId80"/>
              </p:custDataLst>
            </p:nvPr>
          </p:nvSpPr>
          <p:spPr bwMode="auto">
            <a:xfrm flipH="1">
              <a:off x="8460456" y="2545183"/>
              <a:ext cx="77122"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3" name="Rectangle 68"/>
            <p:cNvSpPr>
              <a:spLocks noChangeArrowheads="1"/>
            </p:cNvSpPr>
            <p:nvPr>
              <p:custDataLst>
                <p:tags r:id="rId81"/>
              </p:custDataLst>
            </p:nvPr>
          </p:nvSpPr>
          <p:spPr bwMode="auto">
            <a:xfrm flipH="1">
              <a:off x="8460456" y="2545183"/>
              <a:ext cx="77122" cy="1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Rectangle 69"/>
            <p:cNvSpPr>
              <a:spLocks noChangeArrowheads="1"/>
            </p:cNvSpPr>
            <p:nvPr>
              <p:custDataLst>
                <p:tags r:id="rId82"/>
              </p:custDataLst>
            </p:nvPr>
          </p:nvSpPr>
          <p:spPr bwMode="auto">
            <a:xfrm flipH="1">
              <a:off x="8252563" y="2545183"/>
              <a:ext cx="73768"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5" name="Freeform 70"/>
            <p:cNvSpPr/>
            <p:nvPr>
              <p:custDataLst>
                <p:tags r:id="rId83"/>
              </p:custDataLst>
            </p:nvPr>
          </p:nvSpPr>
          <p:spPr bwMode="auto">
            <a:xfrm flipH="1">
              <a:off x="7099092" y="3908223"/>
              <a:ext cx="801394" cy="860073"/>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71"/>
            <p:cNvSpPr/>
            <p:nvPr>
              <p:custDataLst>
                <p:tags r:id="rId84"/>
              </p:custDataLst>
            </p:nvPr>
          </p:nvSpPr>
          <p:spPr bwMode="auto">
            <a:xfrm flipH="1">
              <a:off x="8440337" y="4104380"/>
              <a:ext cx="1027729" cy="766186"/>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72"/>
            <p:cNvSpPr/>
            <p:nvPr>
              <p:custDataLst>
                <p:tags r:id="rId85"/>
              </p:custDataLst>
            </p:nvPr>
          </p:nvSpPr>
          <p:spPr bwMode="auto">
            <a:xfrm flipH="1">
              <a:off x="8733734" y="4404484"/>
              <a:ext cx="575059" cy="31854"/>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73"/>
            <p:cNvSpPr/>
            <p:nvPr>
              <p:custDataLst>
                <p:tags r:id="rId86"/>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74"/>
            <p:cNvSpPr/>
            <p:nvPr>
              <p:custDataLst>
                <p:tags r:id="rId87"/>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75"/>
            <p:cNvSpPr/>
            <p:nvPr>
              <p:custDataLst>
                <p:tags r:id="rId88"/>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76"/>
            <p:cNvSpPr/>
            <p:nvPr>
              <p:custDataLst>
                <p:tags r:id="rId89"/>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77"/>
            <p:cNvSpPr/>
            <p:nvPr>
              <p:custDataLst>
                <p:tags r:id="rId90"/>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78"/>
            <p:cNvSpPr/>
            <p:nvPr>
              <p:custDataLst>
                <p:tags r:id="rId91"/>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79"/>
            <p:cNvSpPr/>
            <p:nvPr>
              <p:custDataLst>
                <p:tags r:id="rId92"/>
              </p:custDataLst>
            </p:nvPr>
          </p:nvSpPr>
          <p:spPr bwMode="auto">
            <a:xfrm flipH="1">
              <a:off x="7680858" y="3306339"/>
              <a:ext cx="1267476" cy="953960"/>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80"/>
            <p:cNvSpPr/>
            <p:nvPr>
              <p:custDataLst>
                <p:tags r:id="rId93"/>
              </p:custDataLst>
            </p:nvPr>
          </p:nvSpPr>
          <p:spPr bwMode="auto">
            <a:xfrm flipH="1">
              <a:off x="7786480" y="5128756"/>
              <a:ext cx="1748648" cy="335311"/>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81"/>
            <p:cNvSpPr/>
            <p:nvPr>
              <p:custDataLst>
                <p:tags r:id="rId94"/>
              </p:custDataLst>
            </p:nvPr>
          </p:nvSpPr>
          <p:spPr bwMode="auto">
            <a:xfrm flipH="1">
              <a:off x="7454522" y="5452331"/>
              <a:ext cx="343695" cy="254837"/>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82"/>
            <p:cNvSpPr/>
            <p:nvPr>
              <p:custDataLst>
                <p:tags r:id="rId95"/>
              </p:custDataLst>
            </p:nvPr>
          </p:nvSpPr>
          <p:spPr bwMode="auto">
            <a:xfrm flipH="1">
              <a:off x="7078974" y="5507658"/>
              <a:ext cx="430875" cy="456023"/>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83"/>
            <p:cNvSpPr/>
            <p:nvPr>
              <p:custDataLst>
                <p:tags r:id="rId96"/>
              </p:custDataLst>
            </p:nvPr>
          </p:nvSpPr>
          <p:spPr bwMode="auto">
            <a:xfrm flipH="1">
              <a:off x="8862829" y="5725610"/>
              <a:ext cx="598531" cy="290044"/>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84"/>
            <p:cNvSpPr/>
            <p:nvPr>
              <p:custDataLst>
                <p:tags r:id="rId97"/>
              </p:custDataLst>
            </p:nvPr>
          </p:nvSpPr>
          <p:spPr bwMode="auto">
            <a:xfrm flipH="1">
              <a:off x="8307889" y="2939174"/>
              <a:ext cx="226336" cy="10562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85"/>
            <p:cNvSpPr/>
            <p:nvPr>
              <p:custDataLst>
                <p:tags r:id="rId98"/>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86"/>
            <p:cNvSpPr/>
            <p:nvPr>
              <p:custDataLst>
                <p:tags r:id="rId99"/>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87"/>
            <p:cNvSpPr/>
            <p:nvPr>
              <p:custDataLst>
                <p:tags r:id="rId100"/>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88"/>
            <p:cNvSpPr/>
            <p:nvPr>
              <p:custDataLst>
                <p:tags r:id="rId101"/>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89"/>
            <p:cNvSpPr/>
            <p:nvPr>
              <p:custDataLst>
                <p:tags r:id="rId102"/>
              </p:custDataLst>
            </p:nvPr>
          </p:nvSpPr>
          <p:spPr bwMode="auto">
            <a:xfrm flipH="1">
              <a:off x="8138557" y="2164605"/>
              <a:ext cx="528116" cy="172685"/>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90"/>
            <p:cNvSpPr/>
            <p:nvPr>
              <p:custDataLst>
                <p:tags r:id="rId103"/>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91"/>
            <p:cNvSpPr/>
            <p:nvPr>
              <p:custDataLst>
                <p:tags r:id="rId104"/>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92"/>
            <p:cNvSpPr>
              <a:spLocks noEditPoints="1"/>
            </p:cNvSpPr>
            <p:nvPr>
              <p:custDataLst>
                <p:tags r:id="rId105"/>
              </p:custDataLst>
            </p:nvPr>
          </p:nvSpPr>
          <p:spPr bwMode="auto">
            <a:xfrm flipH="1">
              <a:off x="8663320" y="2317171"/>
              <a:ext cx="3353" cy="8382"/>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93"/>
            <p:cNvSpPr>
              <a:spLocks noEditPoints="1"/>
            </p:cNvSpPr>
            <p:nvPr>
              <p:custDataLst>
                <p:tags r:id="rId106"/>
              </p:custDataLst>
            </p:nvPr>
          </p:nvSpPr>
          <p:spPr bwMode="auto">
            <a:xfrm flipH="1">
              <a:off x="8654936" y="2317171"/>
              <a:ext cx="15090" cy="5029"/>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94"/>
            <p:cNvSpPr>
              <a:spLocks noEditPoints="1"/>
            </p:cNvSpPr>
            <p:nvPr>
              <p:custDataLst>
                <p:tags r:id="rId107"/>
              </p:custDataLst>
            </p:nvPr>
          </p:nvSpPr>
          <p:spPr bwMode="auto">
            <a:xfrm flipH="1">
              <a:off x="8525841" y="2325554"/>
              <a:ext cx="179392" cy="616973"/>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95"/>
            <p:cNvSpPr/>
            <p:nvPr>
              <p:custDataLst>
                <p:tags r:id="rId108"/>
              </p:custDataLst>
            </p:nvPr>
          </p:nvSpPr>
          <p:spPr bwMode="auto">
            <a:xfrm flipH="1">
              <a:off x="8416865" y="2942527"/>
              <a:ext cx="108977" cy="31854"/>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96"/>
            <p:cNvSpPr>
              <a:spLocks noEditPoints="1"/>
            </p:cNvSpPr>
            <p:nvPr>
              <p:custDataLst>
                <p:tags r:id="rId109"/>
              </p:custDataLst>
            </p:nvPr>
          </p:nvSpPr>
          <p:spPr bwMode="auto">
            <a:xfrm flipH="1">
              <a:off x="8413512" y="2325554"/>
              <a:ext cx="253160" cy="645474"/>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97"/>
            <p:cNvSpPr/>
            <p:nvPr>
              <p:custDataLst>
                <p:tags r:id="rId110"/>
              </p:custDataLst>
            </p:nvPr>
          </p:nvSpPr>
          <p:spPr bwMode="auto">
            <a:xfrm flipH="1">
              <a:off x="8631464" y="2560272"/>
              <a:ext cx="117359" cy="15927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98"/>
            <p:cNvSpPr/>
            <p:nvPr>
              <p:custDataLst>
                <p:tags r:id="rId111"/>
              </p:custDataLst>
            </p:nvPr>
          </p:nvSpPr>
          <p:spPr bwMode="auto">
            <a:xfrm flipH="1">
              <a:off x="8596257" y="2325554"/>
              <a:ext cx="70415" cy="238071"/>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99"/>
            <p:cNvSpPr>
              <a:spLocks noEditPoints="1"/>
            </p:cNvSpPr>
            <p:nvPr>
              <p:custDataLst>
                <p:tags r:id="rId112"/>
              </p:custDataLst>
            </p:nvPr>
          </p:nvSpPr>
          <p:spPr bwMode="auto">
            <a:xfrm flipH="1">
              <a:off x="8525841" y="2325554"/>
              <a:ext cx="132448" cy="97240"/>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100"/>
            <p:cNvSpPr/>
            <p:nvPr>
              <p:custDataLst>
                <p:tags r:id="rId113"/>
              </p:custDataLst>
            </p:nvPr>
          </p:nvSpPr>
          <p:spPr bwMode="auto">
            <a:xfrm flipH="1">
              <a:off x="8519135" y="2325554"/>
              <a:ext cx="139155" cy="117359"/>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101"/>
            <p:cNvSpPr/>
            <p:nvPr>
              <p:custDataLst>
                <p:tags r:id="rId114"/>
              </p:custDataLst>
            </p:nvPr>
          </p:nvSpPr>
          <p:spPr bwMode="auto">
            <a:xfrm flipH="1">
              <a:off x="8420218" y="2810079"/>
              <a:ext cx="23472" cy="58679"/>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02"/>
            <p:cNvSpPr/>
            <p:nvPr>
              <p:custDataLst>
                <p:tags r:id="rId115"/>
              </p:custDataLst>
            </p:nvPr>
          </p:nvSpPr>
          <p:spPr bwMode="auto">
            <a:xfrm flipH="1">
              <a:off x="8460456" y="2622304"/>
              <a:ext cx="82152" cy="90534"/>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03"/>
            <p:cNvSpPr/>
            <p:nvPr>
              <p:custDataLst>
                <p:tags r:id="rId116"/>
              </p:custDataLst>
            </p:nvPr>
          </p:nvSpPr>
          <p:spPr bwMode="auto">
            <a:xfrm flipH="1">
              <a:off x="8487281" y="2630688"/>
              <a:ext cx="46944" cy="5365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04"/>
            <p:cNvSpPr/>
            <p:nvPr>
              <p:custDataLst>
                <p:tags r:id="rId117"/>
              </p:custDataLst>
            </p:nvPr>
          </p:nvSpPr>
          <p:spPr bwMode="auto">
            <a:xfrm flipH="1">
              <a:off x="8487281" y="2625657"/>
              <a:ext cx="50297" cy="63709"/>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05"/>
            <p:cNvSpPr/>
            <p:nvPr>
              <p:custDataLst>
                <p:tags r:id="rId118"/>
              </p:custDataLst>
            </p:nvPr>
          </p:nvSpPr>
          <p:spPr bwMode="auto">
            <a:xfrm flipH="1">
              <a:off x="8467162" y="2630688"/>
              <a:ext cx="63709" cy="73768"/>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06"/>
            <p:cNvSpPr>
              <a:spLocks noEditPoints="1"/>
            </p:cNvSpPr>
            <p:nvPr>
              <p:custDataLst>
                <p:tags r:id="rId119"/>
              </p:custDataLst>
            </p:nvPr>
          </p:nvSpPr>
          <p:spPr bwMode="auto">
            <a:xfrm flipH="1">
              <a:off x="8475544" y="2625657"/>
              <a:ext cx="58680" cy="78798"/>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07"/>
            <p:cNvSpPr/>
            <p:nvPr>
              <p:custDataLst>
                <p:tags r:id="rId120"/>
              </p:custDataLst>
            </p:nvPr>
          </p:nvSpPr>
          <p:spPr bwMode="auto">
            <a:xfrm flipH="1">
              <a:off x="8463809" y="2657512"/>
              <a:ext cx="38561" cy="46944"/>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08"/>
            <p:cNvSpPr/>
            <p:nvPr>
              <p:custDataLst>
                <p:tags r:id="rId121"/>
              </p:custDataLst>
            </p:nvPr>
          </p:nvSpPr>
          <p:spPr bwMode="auto">
            <a:xfrm flipH="1">
              <a:off x="8463809" y="2680984"/>
              <a:ext cx="43590" cy="26825"/>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09"/>
            <p:cNvSpPr/>
            <p:nvPr>
              <p:custDataLst>
                <p:tags r:id="rId122"/>
              </p:custDataLst>
            </p:nvPr>
          </p:nvSpPr>
          <p:spPr bwMode="auto">
            <a:xfrm flipH="1">
              <a:off x="8490634" y="2778224"/>
              <a:ext cx="70415" cy="110653"/>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Oval 110"/>
            <p:cNvSpPr>
              <a:spLocks noChangeArrowheads="1"/>
            </p:cNvSpPr>
            <p:nvPr>
              <p:custDataLst>
                <p:tags r:id="rId123"/>
              </p:custDataLst>
            </p:nvPr>
          </p:nvSpPr>
          <p:spPr bwMode="auto">
            <a:xfrm flipH="1">
              <a:off x="8467162" y="2731281"/>
              <a:ext cx="58680" cy="23472"/>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11"/>
            <p:cNvSpPr/>
            <p:nvPr>
              <p:custDataLst>
                <p:tags r:id="rId124"/>
              </p:custDataLst>
            </p:nvPr>
          </p:nvSpPr>
          <p:spPr bwMode="auto">
            <a:xfrm flipH="1">
              <a:off x="8490634" y="2545183"/>
              <a:ext cx="46944" cy="15088"/>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12"/>
            <p:cNvSpPr/>
            <p:nvPr>
              <p:custDataLst>
                <p:tags r:id="rId125"/>
              </p:custDataLst>
            </p:nvPr>
          </p:nvSpPr>
          <p:spPr bwMode="auto">
            <a:xfrm flipH="1">
              <a:off x="8525842" y="2939174"/>
              <a:ext cx="211246" cy="343693"/>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13"/>
            <p:cNvSpPr/>
            <p:nvPr>
              <p:custDataLst>
                <p:tags r:id="rId126"/>
              </p:custDataLst>
            </p:nvPr>
          </p:nvSpPr>
          <p:spPr bwMode="auto">
            <a:xfrm flipH="1">
              <a:off x="8589550" y="3282867"/>
              <a:ext cx="229689" cy="179391"/>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14"/>
            <p:cNvSpPr/>
            <p:nvPr>
              <p:custDataLst>
                <p:tags r:id="rId127"/>
              </p:custDataLst>
            </p:nvPr>
          </p:nvSpPr>
          <p:spPr bwMode="auto">
            <a:xfrm flipH="1">
              <a:off x="8420218" y="3001206"/>
              <a:ext cx="316870" cy="352077"/>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15"/>
            <p:cNvSpPr/>
            <p:nvPr>
              <p:custDataLst>
                <p:tags r:id="rId128"/>
              </p:custDataLst>
            </p:nvPr>
          </p:nvSpPr>
          <p:spPr bwMode="auto">
            <a:xfrm flipH="1">
              <a:off x="8819239" y="3306339"/>
              <a:ext cx="125742" cy="38560"/>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16"/>
            <p:cNvSpPr>
              <a:spLocks noEditPoints="1"/>
            </p:cNvSpPr>
            <p:nvPr>
              <p:custDataLst>
                <p:tags r:id="rId129"/>
              </p:custDataLst>
            </p:nvPr>
          </p:nvSpPr>
          <p:spPr bwMode="auto">
            <a:xfrm flipH="1">
              <a:off x="9053957" y="3388491"/>
              <a:ext cx="11736" cy="3353"/>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17"/>
            <p:cNvSpPr/>
            <p:nvPr>
              <p:custDataLst>
                <p:tags r:id="rId130"/>
              </p:custDataLst>
            </p:nvPr>
          </p:nvSpPr>
          <p:spPr bwMode="auto">
            <a:xfrm flipH="1">
              <a:off x="8334715" y="4283772"/>
              <a:ext cx="519732" cy="26825"/>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18"/>
            <p:cNvSpPr/>
            <p:nvPr>
              <p:custDataLst>
                <p:tags r:id="rId131"/>
              </p:custDataLst>
            </p:nvPr>
          </p:nvSpPr>
          <p:spPr bwMode="auto">
            <a:xfrm flipH="1">
              <a:off x="8279388" y="4310597"/>
              <a:ext cx="571706" cy="140831"/>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19"/>
            <p:cNvSpPr/>
            <p:nvPr>
              <p:custDataLst>
                <p:tags r:id="rId132"/>
              </p:custDataLst>
            </p:nvPr>
          </p:nvSpPr>
          <p:spPr bwMode="auto">
            <a:xfrm flipH="1">
              <a:off x="8452073" y="4116116"/>
              <a:ext cx="422492" cy="41913"/>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20"/>
            <p:cNvSpPr/>
            <p:nvPr>
              <p:custDataLst>
                <p:tags r:id="rId133"/>
              </p:custDataLst>
            </p:nvPr>
          </p:nvSpPr>
          <p:spPr bwMode="auto">
            <a:xfrm flipH="1">
              <a:off x="8354832" y="4154676"/>
              <a:ext cx="514703" cy="132447"/>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21"/>
            <p:cNvSpPr/>
            <p:nvPr>
              <p:custDataLst>
                <p:tags r:id="rId134"/>
              </p:custDataLst>
            </p:nvPr>
          </p:nvSpPr>
          <p:spPr bwMode="auto">
            <a:xfrm flipH="1">
              <a:off x="8487281" y="3349930"/>
              <a:ext cx="886899" cy="855044"/>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22"/>
            <p:cNvSpPr>
              <a:spLocks noEditPoints="1"/>
            </p:cNvSpPr>
            <p:nvPr>
              <p:custDataLst>
                <p:tags r:id="rId135"/>
              </p:custDataLst>
            </p:nvPr>
          </p:nvSpPr>
          <p:spPr bwMode="auto">
            <a:xfrm flipH="1">
              <a:off x="6520681" y="4706264"/>
              <a:ext cx="3487237" cy="1212149"/>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23"/>
            <p:cNvSpPr>
              <a:spLocks noEditPoints="1"/>
            </p:cNvSpPr>
            <p:nvPr>
              <p:custDataLst>
                <p:tags r:id="rId136"/>
              </p:custDataLst>
            </p:nvPr>
          </p:nvSpPr>
          <p:spPr bwMode="auto">
            <a:xfrm flipH="1">
              <a:off x="6570978" y="5402034"/>
              <a:ext cx="3436940" cy="516379"/>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dirty="0"/>
            </a:p>
          </p:txBody>
        </p:sp>
        <p:sp>
          <p:nvSpPr>
            <p:cNvPr id="289" name="Freeform 124"/>
            <p:cNvSpPr>
              <a:spLocks noEditPoints="1"/>
            </p:cNvSpPr>
            <p:nvPr>
              <p:custDataLst>
                <p:tags r:id="rId137"/>
              </p:custDataLst>
            </p:nvPr>
          </p:nvSpPr>
          <p:spPr bwMode="auto">
            <a:xfrm flipH="1">
              <a:off x="6520681" y="4826976"/>
              <a:ext cx="1810680" cy="704154"/>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25"/>
            <p:cNvSpPr/>
            <p:nvPr>
              <p:custDataLst>
                <p:tags r:id="rId138"/>
              </p:custDataLst>
            </p:nvPr>
          </p:nvSpPr>
          <p:spPr bwMode="auto">
            <a:xfrm flipH="1">
              <a:off x="7786480" y="4741471"/>
              <a:ext cx="2127550" cy="1000903"/>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26"/>
            <p:cNvSpPr/>
            <p:nvPr>
              <p:custDataLst>
                <p:tags r:id="rId139"/>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27"/>
            <p:cNvSpPr/>
            <p:nvPr>
              <p:custDataLst>
                <p:tags r:id="rId140"/>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28"/>
            <p:cNvSpPr/>
            <p:nvPr>
              <p:custDataLst>
                <p:tags r:id="rId141"/>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29"/>
            <p:cNvSpPr/>
            <p:nvPr>
              <p:custDataLst>
                <p:tags r:id="rId142"/>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30"/>
            <p:cNvSpPr>
              <a:spLocks noEditPoints="1"/>
            </p:cNvSpPr>
            <p:nvPr>
              <p:custDataLst>
                <p:tags r:id="rId143"/>
              </p:custDataLst>
            </p:nvPr>
          </p:nvSpPr>
          <p:spPr bwMode="auto">
            <a:xfrm flipH="1">
              <a:off x="9285321" y="4842064"/>
              <a:ext cx="35208" cy="5029"/>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31"/>
            <p:cNvSpPr/>
            <p:nvPr>
              <p:custDataLst>
                <p:tags r:id="rId144"/>
              </p:custDataLst>
            </p:nvPr>
          </p:nvSpPr>
          <p:spPr bwMode="auto">
            <a:xfrm flipH="1">
              <a:off x="8537577" y="4104380"/>
              <a:ext cx="927136" cy="742714"/>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32"/>
            <p:cNvSpPr/>
            <p:nvPr>
              <p:custDataLst>
                <p:tags r:id="rId145"/>
              </p:custDataLst>
            </p:nvPr>
          </p:nvSpPr>
          <p:spPr bwMode="auto">
            <a:xfrm flipH="1">
              <a:off x="8733734" y="4404484"/>
              <a:ext cx="575059" cy="31854"/>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33"/>
            <p:cNvSpPr/>
            <p:nvPr>
              <p:custDataLst>
                <p:tags r:id="rId146"/>
              </p:custDataLst>
            </p:nvPr>
          </p:nvSpPr>
          <p:spPr bwMode="auto">
            <a:xfrm flipH="1">
              <a:off x="8193884" y="4432985"/>
              <a:ext cx="543204" cy="590148"/>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34"/>
            <p:cNvSpPr/>
            <p:nvPr>
              <p:custDataLst>
                <p:tags r:id="rId147"/>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35"/>
            <p:cNvSpPr/>
            <p:nvPr>
              <p:custDataLst>
                <p:tags r:id="rId148"/>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36"/>
            <p:cNvSpPr/>
            <p:nvPr>
              <p:custDataLst>
                <p:tags r:id="rId149"/>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37"/>
            <p:cNvSpPr/>
            <p:nvPr>
              <p:custDataLst>
                <p:tags r:id="rId150"/>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38"/>
            <p:cNvSpPr/>
            <p:nvPr>
              <p:custDataLst>
                <p:tags r:id="rId151"/>
              </p:custDataLst>
            </p:nvPr>
          </p:nvSpPr>
          <p:spPr bwMode="auto">
            <a:xfrm flipH="1">
              <a:off x="8643201" y="3306339"/>
              <a:ext cx="305133" cy="308486"/>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39"/>
            <p:cNvSpPr/>
            <p:nvPr>
              <p:custDataLst>
                <p:tags r:id="rId152"/>
              </p:custDataLst>
            </p:nvPr>
          </p:nvSpPr>
          <p:spPr bwMode="auto">
            <a:xfrm flipH="1">
              <a:off x="7786480" y="5128756"/>
              <a:ext cx="1748648" cy="331958"/>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40"/>
            <p:cNvSpPr/>
            <p:nvPr>
              <p:custDataLst>
                <p:tags r:id="rId153"/>
              </p:custDataLst>
            </p:nvPr>
          </p:nvSpPr>
          <p:spPr bwMode="auto">
            <a:xfrm flipH="1">
              <a:off x="7462905" y="5452331"/>
              <a:ext cx="335311" cy="249806"/>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41"/>
            <p:cNvSpPr/>
            <p:nvPr>
              <p:custDataLst>
                <p:tags r:id="rId154"/>
              </p:custDataLst>
            </p:nvPr>
          </p:nvSpPr>
          <p:spPr bwMode="auto">
            <a:xfrm flipH="1">
              <a:off x="7078974" y="5507658"/>
              <a:ext cx="430875" cy="456023"/>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42"/>
            <p:cNvSpPr>
              <a:spLocks noEditPoints="1"/>
            </p:cNvSpPr>
            <p:nvPr>
              <p:custDataLst>
                <p:tags r:id="rId155"/>
              </p:custDataLst>
            </p:nvPr>
          </p:nvSpPr>
          <p:spPr bwMode="auto">
            <a:xfrm flipH="1">
              <a:off x="9179699" y="5933503"/>
              <a:ext cx="3353" cy="3353"/>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43"/>
            <p:cNvSpPr/>
            <p:nvPr>
              <p:custDataLst>
                <p:tags r:id="rId156"/>
              </p:custDataLst>
            </p:nvPr>
          </p:nvSpPr>
          <p:spPr bwMode="auto">
            <a:xfrm flipH="1">
              <a:off x="8862829" y="5725610"/>
              <a:ext cx="598531" cy="238071"/>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44"/>
            <p:cNvSpPr/>
            <p:nvPr>
              <p:custDataLst>
                <p:tags r:id="rId157"/>
              </p:custDataLst>
            </p:nvPr>
          </p:nvSpPr>
          <p:spPr bwMode="auto">
            <a:xfrm flipH="1">
              <a:off x="8416865" y="2939174"/>
              <a:ext cx="117359" cy="10562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45"/>
            <p:cNvSpPr/>
            <p:nvPr>
              <p:custDataLst>
                <p:tags r:id="rId158"/>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46"/>
            <p:cNvSpPr/>
            <p:nvPr>
              <p:custDataLst>
                <p:tags r:id="rId159"/>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47"/>
            <p:cNvSpPr/>
            <p:nvPr>
              <p:custDataLst>
                <p:tags r:id="rId160"/>
              </p:custDataLst>
            </p:nvPr>
          </p:nvSpPr>
          <p:spPr bwMode="auto">
            <a:xfrm flipH="1">
              <a:off x="8554343" y="2317171"/>
              <a:ext cx="112330" cy="11735"/>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3" name="组合 312"/>
          <p:cNvGrpSpPr/>
          <p:nvPr>
            <p:custDataLst>
              <p:tags r:id="rId3"/>
            </p:custDataLst>
          </p:nvPr>
        </p:nvGrpSpPr>
        <p:grpSpPr>
          <a:xfrm>
            <a:off x="9919347" y="6462773"/>
            <a:ext cx="762218" cy="406339"/>
            <a:chOff x="10137012" y="5440595"/>
            <a:chExt cx="1443515" cy="769539"/>
          </a:xfrm>
        </p:grpSpPr>
        <p:sp>
          <p:nvSpPr>
            <p:cNvPr id="314" name="Freeform 148"/>
            <p:cNvSpPr/>
            <p:nvPr>
              <p:custDataLst>
                <p:tags r:id="rId9"/>
              </p:custDataLst>
            </p:nvPr>
          </p:nvSpPr>
          <p:spPr bwMode="auto">
            <a:xfrm flipH="1">
              <a:off x="10137012" y="5933503"/>
              <a:ext cx="1443515" cy="276631"/>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315" name="Freeform 149"/>
            <p:cNvSpPr/>
            <p:nvPr>
              <p:custDataLst>
                <p:tags r:id="rId10"/>
              </p:custDataLst>
            </p:nvPr>
          </p:nvSpPr>
          <p:spPr bwMode="auto">
            <a:xfrm flipH="1">
              <a:off x="10160484" y="5807761"/>
              <a:ext cx="1299331" cy="340340"/>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50"/>
            <p:cNvSpPr/>
            <p:nvPr>
              <p:custDataLst>
                <p:tags r:id="rId11"/>
              </p:custDataLst>
            </p:nvPr>
          </p:nvSpPr>
          <p:spPr bwMode="auto">
            <a:xfrm flipH="1">
              <a:off x="10183955" y="5660224"/>
              <a:ext cx="1264123" cy="300103"/>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51"/>
            <p:cNvSpPr/>
            <p:nvPr>
              <p:custDataLst>
                <p:tags r:id="rId12"/>
              </p:custDataLst>
            </p:nvPr>
          </p:nvSpPr>
          <p:spPr bwMode="auto">
            <a:xfrm flipH="1">
              <a:off x="10145394" y="5745729"/>
              <a:ext cx="816483" cy="402373"/>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52"/>
            <p:cNvSpPr/>
            <p:nvPr>
              <p:custDataLst>
                <p:tags r:id="rId13"/>
              </p:custDataLst>
            </p:nvPr>
          </p:nvSpPr>
          <p:spPr bwMode="auto">
            <a:xfrm flipH="1">
              <a:off x="10923316" y="5874823"/>
              <a:ext cx="507997" cy="264896"/>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53"/>
            <p:cNvSpPr/>
            <p:nvPr>
              <p:custDataLst>
                <p:tags r:id="rId14"/>
              </p:custDataLst>
            </p:nvPr>
          </p:nvSpPr>
          <p:spPr bwMode="auto">
            <a:xfrm flipH="1">
              <a:off x="10160484" y="5589808"/>
              <a:ext cx="1299331" cy="340340"/>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154"/>
            <p:cNvSpPr/>
            <p:nvPr>
              <p:custDataLst>
                <p:tags r:id="rId15"/>
              </p:custDataLst>
            </p:nvPr>
          </p:nvSpPr>
          <p:spPr bwMode="auto">
            <a:xfrm flipH="1">
              <a:off x="10183955" y="5440595"/>
              <a:ext cx="1264123" cy="30178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55"/>
            <p:cNvSpPr/>
            <p:nvPr>
              <p:custDataLst>
                <p:tags r:id="rId16"/>
              </p:custDataLst>
            </p:nvPr>
          </p:nvSpPr>
          <p:spPr bwMode="auto">
            <a:xfrm flipH="1">
              <a:off x="10145394" y="5522746"/>
              <a:ext cx="816483" cy="407403"/>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156"/>
            <p:cNvSpPr/>
            <p:nvPr>
              <p:custDataLst>
                <p:tags r:id="rId17"/>
              </p:custDataLst>
            </p:nvPr>
          </p:nvSpPr>
          <p:spPr bwMode="auto">
            <a:xfrm flipH="1">
              <a:off x="10923316" y="5655195"/>
              <a:ext cx="507997" cy="26657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157"/>
            <p:cNvSpPr>
              <a:spLocks noEditPoints="1"/>
            </p:cNvSpPr>
            <p:nvPr>
              <p:custDataLst>
                <p:tags r:id="rId18"/>
              </p:custDataLst>
            </p:nvPr>
          </p:nvSpPr>
          <p:spPr bwMode="auto">
            <a:xfrm flipH="1">
              <a:off x="10153777" y="5522746"/>
              <a:ext cx="1051201" cy="410756"/>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58"/>
            <p:cNvSpPr>
              <a:spLocks noEditPoints="1"/>
            </p:cNvSpPr>
            <p:nvPr>
              <p:custDataLst>
                <p:tags r:id="rId19"/>
              </p:custDataLst>
            </p:nvPr>
          </p:nvSpPr>
          <p:spPr bwMode="auto">
            <a:xfrm flipH="1">
              <a:off x="10160484" y="5921766"/>
              <a:ext cx="1185326" cy="226335"/>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159"/>
            <p:cNvSpPr/>
            <p:nvPr>
              <p:custDataLst>
                <p:tags r:id="rId20"/>
              </p:custDataLst>
            </p:nvPr>
          </p:nvSpPr>
          <p:spPr bwMode="auto">
            <a:xfrm flipH="1">
              <a:off x="10183955" y="5730639"/>
              <a:ext cx="1079702" cy="229688"/>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160"/>
            <p:cNvSpPr/>
            <p:nvPr>
              <p:custDataLst>
                <p:tags r:id="rId21"/>
              </p:custDataLst>
            </p:nvPr>
          </p:nvSpPr>
          <p:spPr bwMode="auto">
            <a:xfrm flipH="1">
              <a:off x="10153777" y="5745729"/>
              <a:ext cx="808100" cy="402373"/>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161"/>
            <p:cNvSpPr/>
            <p:nvPr>
              <p:custDataLst>
                <p:tags r:id="rId22"/>
              </p:custDataLst>
            </p:nvPr>
          </p:nvSpPr>
          <p:spPr bwMode="auto">
            <a:xfrm flipH="1">
              <a:off x="10931699" y="5898295"/>
              <a:ext cx="414110" cy="241424"/>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162"/>
            <p:cNvSpPr>
              <a:spLocks noEditPoints="1"/>
            </p:cNvSpPr>
            <p:nvPr>
              <p:custDataLst>
                <p:tags r:id="rId23"/>
              </p:custDataLst>
            </p:nvPr>
          </p:nvSpPr>
          <p:spPr bwMode="auto">
            <a:xfrm flipH="1">
              <a:off x="10160484" y="5702138"/>
              <a:ext cx="1091438" cy="228012"/>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163"/>
            <p:cNvSpPr/>
            <p:nvPr>
              <p:custDataLst>
                <p:tags r:id="rId24"/>
              </p:custDataLst>
            </p:nvPr>
          </p:nvSpPr>
          <p:spPr bwMode="auto">
            <a:xfrm flipH="1">
              <a:off x="10183955" y="5452331"/>
              <a:ext cx="865103" cy="28501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164"/>
            <p:cNvSpPr/>
            <p:nvPr>
              <p:custDataLst>
                <p:tags r:id="rId25"/>
              </p:custDataLst>
            </p:nvPr>
          </p:nvSpPr>
          <p:spPr bwMode="auto">
            <a:xfrm flipH="1">
              <a:off x="10153777" y="5522746"/>
              <a:ext cx="808100" cy="407403"/>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165"/>
            <p:cNvSpPr/>
            <p:nvPr>
              <p:custDataLst>
                <p:tags r:id="rId26"/>
              </p:custDataLst>
            </p:nvPr>
          </p:nvSpPr>
          <p:spPr bwMode="auto">
            <a:xfrm flipH="1">
              <a:off x="10931699" y="5713873"/>
              <a:ext cx="311839" cy="207893"/>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Microsoft YaHei" panose="020B0503020204020204" charset="-122"/>
                <a:ea typeface="Microsoft YaHei"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Microsoft YaHei" panose="020B0503020204020204" charset="-122"/>
                <a:ea typeface="Microsoft YaHei" panose="020B0503020204020204" charset="-122"/>
              </a:defRPr>
            </a:lvl1pPr>
          </a:lstStyle>
          <a:p>
            <a:fld id="{760FBDFE-C587-4B4C-A407-44438C67B59E}" type="datetimeFigureOut">
              <a:rPr lang="zh-CN" altLang="en-US" smtClean="0"/>
              <a:pPr/>
              <a:t>2020/4/18</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Microsoft YaHei" panose="020B0503020204020204" charset="-122"/>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Microsoft YaHei" panose="020B0503020204020204" charset="-122"/>
                <a:ea typeface="Microsoft YaHei" panose="020B0503020204020204" charset="-122"/>
              </a:defRPr>
            </a:lvl1pPr>
          </a:lstStyle>
          <a:p>
            <a:fld id="{49AE70B2-8BF9-45C0-BB95-33D1B9D3A854}" type="slidenum">
              <a:rPr lang="zh-CN" altLang="en-US" smtClean="0"/>
              <a:pPr/>
              <a:t>‹#›</a:t>
            </a:fld>
            <a:endParaRPr lang="zh-CN" altLang="en-US"/>
          </a:p>
        </p:txBody>
      </p:sp>
      <p:sp>
        <p:nvSpPr>
          <p:cNvPr id="6"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142" name="组合 141"/>
          <p:cNvGrpSpPr/>
          <p:nvPr>
            <p:custDataLst>
              <p:tags r:id="rId1"/>
            </p:custDataLst>
          </p:nvPr>
        </p:nvGrpSpPr>
        <p:grpSpPr>
          <a:xfrm>
            <a:off x="11403355" y="118935"/>
            <a:ext cx="744306" cy="287350"/>
            <a:chOff x="5025193" y="5499274"/>
            <a:chExt cx="1780502" cy="687388"/>
          </a:xfrm>
        </p:grpSpPr>
        <p:sp>
          <p:nvSpPr>
            <p:cNvPr id="143" name="Freeform 24"/>
            <p:cNvSpPr/>
            <p:nvPr>
              <p:custDataLst>
                <p:tags r:id="rId161"/>
              </p:custDataLst>
            </p:nvPr>
          </p:nvSpPr>
          <p:spPr bwMode="auto">
            <a:xfrm flipH="1">
              <a:off x="5088902" y="5613280"/>
              <a:ext cx="1716793" cy="573382"/>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44" name="Freeform 25"/>
            <p:cNvSpPr/>
            <p:nvPr>
              <p:custDataLst>
                <p:tags r:id="rId162"/>
              </p:custDataLst>
            </p:nvPr>
          </p:nvSpPr>
          <p:spPr bwMode="auto">
            <a:xfrm flipH="1">
              <a:off x="5025193" y="5807761"/>
              <a:ext cx="1757031" cy="352077"/>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6"/>
            <p:cNvSpPr/>
            <p:nvPr>
              <p:custDataLst>
                <p:tags r:id="rId163"/>
              </p:custDataLst>
            </p:nvPr>
          </p:nvSpPr>
          <p:spPr bwMode="auto">
            <a:xfrm flipH="1">
              <a:off x="6351348" y="5737345"/>
              <a:ext cx="387285" cy="39063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7"/>
            <p:cNvSpPr/>
            <p:nvPr>
              <p:custDataLst>
                <p:tags r:id="rId164"/>
              </p:custDataLst>
            </p:nvPr>
          </p:nvSpPr>
          <p:spPr bwMode="auto">
            <a:xfrm flipH="1">
              <a:off x="5088901" y="5499274"/>
              <a:ext cx="1004258" cy="395667"/>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8"/>
            <p:cNvSpPr/>
            <p:nvPr>
              <p:custDataLst>
                <p:tags r:id="rId165"/>
              </p:custDataLst>
            </p:nvPr>
          </p:nvSpPr>
          <p:spPr bwMode="auto">
            <a:xfrm flipH="1">
              <a:off x="5643842" y="5842969"/>
              <a:ext cx="742715" cy="28501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9"/>
            <p:cNvSpPr/>
            <p:nvPr>
              <p:custDataLst>
                <p:tags r:id="rId166"/>
              </p:custDataLst>
            </p:nvPr>
          </p:nvSpPr>
          <p:spPr bwMode="auto">
            <a:xfrm flipH="1">
              <a:off x="5088902" y="5749082"/>
              <a:ext cx="590148" cy="246453"/>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0"/>
            <p:cNvSpPr/>
            <p:nvPr>
              <p:custDataLst>
                <p:tags r:id="rId167"/>
              </p:custDataLst>
            </p:nvPr>
          </p:nvSpPr>
          <p:spPr bwMode="auto">
            <a:xfrm flipH="1">
              <a:off x="5679050" y="5549571"/>
              <a:ext cx="1032759" cy="481171"/>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任意多边形: 形状 5"/>
          <p:cNvSpPr/>
          <p:nvPr>
            <p:custDataLst>
              <p:tags r:id="rId2"/>
            </p:custDataLst>
          </p:nvPr>
        </p:nvSpPr>
        <p:spPr>
          <a:xfrm flipH="1">
            <a:off x="3862" y="1568"/>
            <a:ext cx="11914584" cy="6856433"/>
          </a:xfrm>
          <a:custGeom>
            <a:avLst/>
            <a:gdLst>
              <a:gd name="connsiteX0" fmla="*/ 11478623 w 11478623"/>
              <a:gd name="connsiteY0" fmla="*/ 0 h 6856433"/>
              <a:gd name="connsiteX1" fmla="*/ 557329 w 11478623"/>
              <a:gd name="connsiteY1" fmla="*/ 0 h 6856433"/>
              <a:gd name="connsiteX2" fmla="*/ 825614 w 11478623"/>
              <a:gd name="connsiteY2" fmla="*/ 1884610 h 6856433"/>
              <a:gd name="connsiteX3" fmla="*/ 42485 w 11478623"/>
              <a:gd name="connsiteY3" fmla="*/ 3542500 h 6856433"/>
              <a:gd name="connsiteX4" fmla="*/ 314549 w 11478623"/>
              <a:gd name="connsiteY4" fmla="*/ 3622797 h 6856433"/>
              <a:gd name="connsiteX5" fmla="*/ 1453817 w 11478623"/>
              <a:gd name="connsiteY5" fmla="*/ 4470165 h 6856433"/>
              <a:gd name="connsiteX6" fmla="*/ 2785883 w 11478623"/>
              <a:gd name="connsiteY6" fmla="*/ 6813554 h 6856433"/>
              <a:gd name="connsiteX7" fmla="*/ 2833267 w 11478623"/>
              <a:gd name="connsiteY7" fmla="*/ 6856433 h 6856433"/>
              <a:gd name="connsiteX8" fmla="*/ 11478623 w 11478623"/>
              <a:gd name="connsiteY8" fmla="*/ 6856433 h 685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623" h="6856433">
                <a:moveTo>
                  <a:pt x="11478623" y="0"/>
                </a:moveTo>
                <a:lnTo>
                  <a:pt x="557329" y="0"/>
                </a:lnTo>
                <a:cubicBezTo>
                  <a:pt x="519542" y="463830"/>
                  <a:pt x="537490" y="1157217"/>
                  <a:pt x="825614" y="1884610"/>
                </a:cubicBezTo>
                <a:cubicBezTo>
                  <a:pt x="1358406" y="3231705"/>
                  <a:pt x="441135" y="3341287"/>
                  <a:pt x="42485" y="3542500"/>
                </a:cubicBezTo>
                <a:cubicBezTo>
                  <a:pt x="-14195" y="3571785"/>
                  <a:pt x="-78432" y="3603903"/>
                  <a:pt x="314549" y="3622797"/>
                </a:cubicBezTo>
                <a:cubicBezTo>
                  <a:pt x="733037" y="3642636"/>
                  <a:pt x="1228987" y="3602959"/>
                  <a:pt x="1453817" y="4470165"/>
                </a:cubicBezTo>
                <a:cubicBezTo>
                  <a:pt x="1559560" y="4878792"/>
                  <a:pt x="1874234" y="5946192"/>
                  <a:pt x="2785883" y="6813554"/>
                </a:cubicBezTo>
                <a:lnTo>
                  <a:pt x="2833267" y="6856433"/>
                </a:lnTo>
                <a:lnTo>
                  <a:pt x="11478623" y="6856433"/>
                </a:lnTo>
                <a:close/>
              </a:path>
            </a:pathLst>
          </a:custGeom>
          <a:solidFill>
            <a:schemeClr val="accent1"/>
          </a:solidFill>
          <a:ln w="6272" cap="flat">
            <a:noFill/>
            <a:prstDash val="solid"/>
            <a:miter/>
          </a:ln>
        </p:spPr>
        <p:txBody>
          <a:bodyPr wrap="square" rtlCol="0" anchor="ctr">
            <a:noAutofit/>
          </a:bodyPr>
          <a:lstStyle/>
          <a:p>
            <a:endParaRPr lang="zh-CN" altLang="en-US" dirty="0"/>
          </a:p>
        </p:txBody>
      </p:sp>
      <p:grpSp>
        <p:nvGrpSpPr>
          <p:cNvPr id="7" name="组合 6"/>
          <p:cNvGrpSpPr/>
          <p:nvPr>
            <p:custDataLst>
              <p:tags r:id="rId3"/>
            </p:custDataLst>
          </p:nvPr>
        </p:nvGrpSpPr>
        <p:grpSpPr>
          <a:xfrm>
            <a:off x="10619634" y="5321089"/>
            <a:ext cx="1394566" cy="1409911"/>
            <a:chOff x="6512298" y="2164605"/>
            <a:chExt cx="3809135" cy="3851049"/>
          </a:xfrm>
        </p:grpSpPr>
        <p:sp>
          <p:nvSpPr>
            <p:cNvPr id="8" name="Freeform 7"/>
            <p:cNvSpPr/>
            <p:nvPr>
              <p:custDataLst>
                <p:tags r:id="rId27"/>
              </p:custDataLst>
            </p:nvPr>
          </p:nvSpPr>
          <p:spPr bwMode="auto">
            <a:xfrm flipH="1">
              <a:off x="9417769" y="4240181"/>
              <a:ext cx="903664" cy="938871"/>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custDataLst>
                <p:tags r:id="rId28"/>
              </p:custDataLst>
            </p:nvPr>
          </p:nvSpPr>
          <p:spPr bwMode="auto">
            <a:xfrm flipH="1">
              <a:off x="9813436" y="4753207"/>
              <a:ext cx="296751" cy="261543"/>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custDataLst>
                <p:tags r:id="rId29"/>
              </p:custDataLst>
            </p:nvPr>
          </p:nvSpPr>
          <p:spPr bwMode="auto">
            <a:xfrm flipH="1">
              <a:off x="9320528" y="4186531"/>
              <a:ext cx="950608" cy="496261"/>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custDataLst>
                <p:tags r:id="rId30"/>
              </p:custDataLst>
            </p:nvPr>
          </p:nvSpPr>
          <p:spPr bwMode="auto">
            <a:xfrm flipH="1">
              <a:off x="9320529" y="4204973"/>
              <a:ext cx="801394" cy="504643"/>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3"/>
            <p:cNvSpPr/>
            <p:nvPr>
              <p:custDataLst>
                <p:tags r:id="rId31"/>
              </p:custDataLst>
            </p:nvPr>
          </p:nvSpPr>
          <p:spPr bwMode="auto">
            <a:xfrm flipH="1">
              <a:off x="9813436" y="4756561"/>
              <a:ext cx="293398" cy="155919"/>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custDataLst>
                <p:tags r:id="rId32"/>
              </p:custDataLst>
            </p:nvPr>
          </p:nvSpPr>
          <p:spPr bwMode="auto">
            <a:xfrm flipH="1">
              <a:off x="9335618" y="4204973"/>
              <a:ext cx="367166" cy="989168"/>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11"/>
            <p:cNvSpPr>
              <a:spLocks noChangeArrowheads="1"/>
            </p:cNvSpPr>
            <p:nvPr>
              <p:custDataLst>
                <p:tags r:id="rId33"/>
              </p:custDataLst>
            </p:nvPr>
          </p:nvSpPr>
          <p:spPr bwMode="auto">
            <a:xfrm flipH="1">
              <a:off x="9898941" y="4468193"/>
              <a:ext cx="67062" cy="6203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2"/>
            <p:cNvSpPr>
              <a:spLocks noChangeArrowheads="1"/>
            </p:cNvSpPr>
            <p:nvPr>
              <p:custDataLst>
                <p:tags r:id="rId34"/>
              </p:custDataLst>
            </p:nvPr>
          </p:nvSpPr>
          <p:spPr bwMode="auto">
            <a:xfrm flipH="1">
              <a:off x="9907323" y="4468193"/>
              <a:ext cx="65386" cy="6203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custDataLst>
                <p:tags r:id="rId35"/>
              </p:custDataLst>
            </p:nvPr>
          </p:nvSpPr>
          <p:spPr bwMode="auto">
            <a:xfrm flipH="1">
              <a:off x="9813436" y="4764943"/>
              <a:ext cx="246454" cy="155919"/>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Oval 15"/>
            <p:cNvSpPr>
              <a:spLocks noChangeArrowheads="1"/>
            </p:cNvSpPr>
            <p:nvPr>
              <p:custDataLst>
                <p:tags r:id="rId36"/>
              </p:custDataLst>
            </p:nvPr>
          </p:nvSpPr>
          <p:spPr bwMode="auto">
            <a:xfrm flipH="1">
              <a:off x="9992828" y="4847095"/>
              <a:ext cx="20119" cy="1844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6"/>
            <p:cNvSpPr>
              <a:spLocks noChangeArrowheads="1"/>
            </p:cNvSpPr>
            <p:nvPr>
              <p:custDataLst>
                <p:tags r:id="rId37"/>
              </p:custDataLst>
            </p:nvPr>
          </p:nvSpPr>
          <p:spPr bwMode="auto">
            <a:xfrm flipH="1">
              <a:off x="9992828" y="4847095"/>
              <a:ext cx="20119" cy="1844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a:spLocks noEditPoints="1"/>
            </p:cNvSpPr>
            <p:nvPr>
              <p:custDataLst>
                <p:tags r:id="rId38"/>
              </p:custDataLst>
            </p:nvPr>
          </p:nvSpPr>
          <p:spPr bwMode="auto">
            <a:xfrm flipH="1">
              <a:off x="9367472" y="4204973"/>
              <a:ext cx="226336" cy="16766"/>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custDataLst>
                <p:tags r:id="rId39"/>
              </p:custDataLst>
            </p:nvPr>
          </p:nvSpPr>
          <p:spPr bwMode="auto">
            <a:xfrm flipH="1">
              <a:off x="9374178" y="4248564"/>
              <a:ext cx="263220" cy="74606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p:nvPr>
              <p:custDataLst>
                <p:tags r:id="rId40"/>
              </p:custDataLst>
            </p:nvPr>
          </p:nvSpPr>
          <p:spPr bwMode="auto">
            <a:xfrm flipH="1">
              <a:off x="9417769" y="4248564"/>
              <a:ext cx="554941" cy="922106"/>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
            <p:cNvSpPr>
              <a:spLocks noEditPoints="1"/>
            </p:cNvSpPr>
            <p:nvPr>
              <p:custDataLst>
                <p:tags r:id="rId41"/>
              </p:custDataLst>
            </p:nvPr>
          </p:nvSpPr>
          <p:spPr bwMode="auto">
            <a:xfrm flipH="1">
              <a:off x="9367472" y="4204973"/>
              <a:ext cx="320223" cy="357106"/>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custDataLst>
                <p:tags r:id="rId42"/>
              </p:custDataLst>
            </p:nvPr>
          </p:nvSpPr>
          <p:spPr bwMode="auto">
            <a:xfrm flipH="1">
              <a:off x="9367472" y="4213356"/>
              <a:ext cx="320223" cy="343693"/>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custDataLst>
                <p:tags r:id="rId43"/>
              </p:custDataLst>
            </p:nvPr>
          </p:nvSpPr>
          <p:spPr bwMode="auto">
            <a:xfrm flipH="1">
              <a:off x="8631464" y="2560272"/>
              <a:ext cx="58680" cy="129094"/>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1"/>
            <p:cNvSpPr>
              <a:spLocks noEditPoints="1"/>
            </p:cNvSpPr>
            <p:nvPr>
              <p:custDataLst>
                <p:tags r:id="rId44"/>
              </p:custDataLst>
            </p:nvPr>
          </p:nvSpPr>
          <p:spPr bwMode="auto">
            <a:xfrm flipH="1">
              <a:off x="6570978" y="5402034"/>
              <a:ext cx="3436940" cy="516379"/>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2"/>
            <p:cNvSpPr/>
            <p:nvPr>
              <p:custDataLst>
                <p:tags r:id="rId45"/>
              </p:custDataLst>
            </p:nvPr>
          </p:nvSpPr>
          <p:spPr bwMode="auto">
            <a:xfrm flipH="1">
              <a:off x="6512298" y="4562080"/>
              <a:ext cx="1963248" cy="1109880"/>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3"/>
            <p:cNvSpPr/>
            <p:nvPr>
              <p:custDataLst>
                <p:tags r:id="rId46"/>
              </p:custDataLst>
            </p:nvPr>
          </p:nvSpPr>
          <p:spPr bwMode="auto">
            <a:xfrm flipH="1">
              <a:off x="7786480" y="4741471"/>
              <a:ext cx="2151022" cy="1015993"/>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4"/>
            <p:cNvSpPr/>
            <p:nvPr>
              <p:custDataLst>
                <p:tags r:id="rId47"/>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5"/>
            <p:cNvSpPr/>
            <p:nvPr>
              <p:custDataLst>
                <p:tags r:id="rId48"/>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6"/>
            <p:cNvSpPr/>
            <p:nvPr>
              <p:custDataLst>
                <p:tags r:id="rId49"/>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7"/>
            <p:cNvSpPr/>
            <p:nvPr>
              <p:custDataLst>
                <p:tags r:id="rId50"/>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8"/>
            <p:cNvSpPr/>
            <p:nvPr>
              <p:custDataLst>
                <p:tags r:id="rId51"/>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9"/>
            <p:cNvSpPr/>
            <p:nvPr>
              <p:custDataLst>
                <p:tags r:id="rId52"/>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40"/>
            <p:cNvSpPr/>
            <p:nvPr>
              <p:custDataLst>
                <p:tags r:id="rId53"/>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41"/>
            <p:cNvSpPr/>
            <p:nvPr>
              <p:custDataLst>
                <p:tags r:id="rId54"/>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42"/>
            <p:cNvSpPr/>
            <p:nvPr>
              <p:custDataLst>
                <p:tags r:id="rId55"/>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43"/>
            <p:cNvSpPr/>
            <p:nvPr>
              <p:custDataLst>
                <p:tags r:id="rId56"/>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44"/>
            <p:cNvSpPr/>
            <p:nvPr>
              <p:custDataLst>
                <p:tags r:id="rId57"/>
              </p:custDataLst>
            </p:nvPr>
          </p:nvSpPr>
          <p:spPr bwMode="auto">
            <a:xfrm flipH="1">
              <a:off x="7219804" y="3247660"/>
              <a:ext cx="2154375" cy="957313"/>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5"/>
            <p:cNvSpPr/>
            <p:nvPr>
              <p:custDataLst>
                <p:tags r:id="rId58"/>
              </p:custDataLst>
            </p:nvPr>
          </p:nvSpPr>
          <p:spPr bwMode="auto">
            <a:xfrm flipH="1">
              <a:off x="8006110" y="2841934"/>
              <a:ext cx="730978" cy="684035"/>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6"/>
            <p:cNvSpPr/>
            <p:nvPr>
              <p:custDataLst>
                <p:tags r:id="rId59"/>
              </p:custDataLst>
            </p:nvPr>
          </p:nvSpPr>
          <p:spPr bwMode="auto">
            <a:xfrm flipH="1">
              <a:off x="8135204" y="2325554"/>
              <a:ext cx="531469" cy="668945"/>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7"/>
            <p:cNvSpPr/>
            <p:nvPr>
              <p:custDataLst>
                <p:tags r:id="rId60"/>
              </p:custDataLst>
            </p:nvPr>
          </p:nvSpPr>
          <p:spPr bwMode="auto">
            <a:xfrm flipH="1">
              <a:off x="8631464" y="2540154"/>
              <a:ext cx="117359" cy="179391"/>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8"/>
            <p:cNvSpPr/>
            <p:nvPr>
              <p:custDataLst>
                <p:tags r:id="rId61"/>
              </p:custDataLst>
            </p:nvPr>
          </p:nvSpPr>
          <p:spPr bwMode="auto">
            <a:xfrm flipH="1">
              <a:off x="8064789" y="2533447"/>
              <a:ext cx="102270" cy="162625"/>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9"/>
            <p:cNvSpPr/>
            <p:nvPr>
              <p:custDataLst>
                <p:tags r:id="rId62"/>
              </p:custDataLst>
            </p:nvPr>
          </p:nvSpPr>
          <p:spPr bwMode="auto">
            <a:xfrm flipH="1">
              <a:off x="8596257" y="2317171"/>
              <a:ext cx="70415" cy="246453"/>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50"/>
            <p:cNvSpPr/>
            <p:nvPr>
              <p:custDataLst>
                <p:tags r:id="rId63"/>
              </p:custDataLst>
            </p:nvPr>
          </p:nvSpPr>
          <p:spPr bwMode="auto">
            <a:xfrm flipH="1">
              <a:off x="8138557" y="2317171"/>
              <a:ext cx="531469" cy="149213"/>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51"/>
            <p:cNvSpPr/>
            <p:nvPr>
              <p:custDataLst>
                <p:tags r:id="rId64"/>
              </p:custDataLst>
            </p:nvPr>
          </p:nvSpPr>
          <p:spPr bwMode="auto">
            <a:xfrm flipH="1">
              <a:off x="8373275" y="2325554"/>
              <a:ext cx="285015" cy="167656"/>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52"/>
            <p:cNvSpPr/>
            <p:nvPr>
              <p:custDataLst>
                <p:tags r:id="rId65"/>
              </p:custDataLst>
            </p:nvPr>
          </p:nvSpPr>
          <p:spPr bwMode="auto">
            <a:xfrm flipH="1">
              <a:off x="8150292" y="2345673"/>
              <a:ext cx="55327" cy="214599"/>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53"/>
            <p:cNvSpPr/>
            <p:nvPr>
              <p:custDataLst>
                <p:tags r:id="rId66"/>
              </p:custDataLst>
            </p:nvPr>
          </p:nvSpPr>
          <p:spPr bwMode="auto">
            <a:xfrm flipH="1">
              <a:off x="8393393" y="2540154"/>
              <a:ext cx="50297" cy="383931"/>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54"/>
            <p:cNvSpPr/>
            <p:nvPr>
              <p:custDataLst>
                <p:tags r:id="rId67"/>
              </p:custDataLst>
            </p:nvPr>
          </p:nvSpPr>
          <p:spPr bwMode="auto">
            <a:xfrm flipH="1">
              <a:off x="8452073"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5"/>
            <p:cNvSpPr/>
            <p:nvPr>
              <p:custDataLst>
                <p:tags r:id="rId68"/>
              </p:custDataLst>
            </p:nvPr>
          </p:nvSpPr>
          <p:spPr bwMode="auto">
            <a:xfrm flipH="1">
              <a:off x="8463809" y="2637394"/>
              <a:ext cx="11736" cy="20119"/>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6"/>
            <p:cNvSpPr/>
            <p:nvPr>
              <p:custDataLst>
                <p:tags r:id="rId69"/>
              </p:custDataLst>
            </p:nvPr>
          </p:nvSpPr>
          <p:spPr bwMode="auto">
            <a:xfrm flipH="1">
              <a:off x="8460456" y="2630688"/>
              <a:ext cx="15090" cy="1844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7"/>
            <p:cNvSpPr/>
            <p:nvPr>
              <p:custDataLst>
                <p:tags r:id="rId70"/>
              </p:custDataLst>
            </p:nvPr>
          </p:nvSpPr>
          <p:spPr bwMode="auto">
            <a:xfrm flipH="1">
              <a:off x="8460456" y="2649129"/>
              <a:ext cx="6706" cy="31854"/>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8"/>
            <p:cNvSpPr>
              <a:spLocks noEditPoints="1"/>
            </p:cNvSpPr>
            <p:nvPr>
              <p:custDataLst>
                <p:tags r:id="rId71"/>
              </p:custDataLst>
            </p:nvPr>
          </p:nvSpPr>
          <p:spPr bwMode="auto">
            <a:xfrm flipH="1">
              <a:off x="8455426" y="2645776"/>
              <a:ext cx="8383" cy="43590"/>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9"/>
            <p:cNvSpPr/>
            <p:nvPr>
              <p:custDataLst>
                <p:tags r:id="rId72"/>
              </p:custDataLst>
            </p:nvPr>
          </p:nvSpPr>
          <p:spPr bwMode="auto">
            <a:xfrm flipH="1">
              <a:off x="8296153" y="2625657"/>
              <a:ext cx="58680" cy="7041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0"/>
            <p:cNvSpPr/>
            <p:nvPr>
              <p:custDataLst>
                <p:tags r:id="rId73"/>
              </p:custDataLst>
            </p:nvPr>
          </p:nvSpPr>
          <p:spPr bwMode="auto">
            <a:xfrm flipH="1">
              <a:off x="8276035" y="2630688"/>
              <a:ext cx="67062" cy="77122"/>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61"/>
            <p:cNvSpPr/>
            <p:nvPr>
              <p:custDataLst>
                <p:tags r:id="rId74"/>
              </p:custDataLst>
            </p:nvPr>
          </p:nvSpPr>
          <p:spPr bwMode="auto">
            <a:xfrm flipH="1">
              <a:off x="8272681" y="2649129"/>
              <a:ext cx="46944" cy="58679"/>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62"/>
            <p:cNvSpPr/>
            <p:nvPr>
              <p:custDataLst>
                <p:tags r:id="rId75"/>
              </p:custDataLst>
            </p:nvPr>
          </p:nvSpPr>
          <p:spPr bwMode="auto">
            <a:xfrm flipH="1">
              <a:off x="8267652"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3"/>
            <p:cNvSpPr/>
            <p:nvPr>
              <p:custDataLst>
                <p:tags r:id="rId76"/>
              </p:custDataLst>
            </p:nvPr>
          </p:nvSpPr>
          <p:spPr bwMode="auto">
            <a:xfrm flipH="1">
              <a:off x="8349803" y="2660866"/>
              <a:ext cx="110653" cy="8382"/>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64"/>
            <p:cNvSpPr/>
            <p:nvPr>
              <p:custDataLst>
                <p:tags r:id="rId77"/>
              </p:custDataLst>
            </p:nvPr>
          </p:nvSpPr>
          <p:spPr bwMode="auto">
            <a:xfrm flipH="1">
              <a:off x="8490634" y="2778224"/>
              <a:ext cx="70415" cy="110653"/>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Oval 65"/>
            <p:cNvSpPr>
              <a:spLocks noChangeArrowheads="1"/>
            </p:cNvSpPr>
            <p:nvPr>
              <p:custDataLst>
                <p:tags r:id="rId78"/>
              </p:custDataLst>
            </p:nvPr>
          </p:nvSpPr>
          <p:spPr bwMode="auto">
            <a:xfrm flipH="1">
              <a:off x="8467162"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Oval 66"/>
            <p:cNvSpPr>
              <a:spLocks noChangeArrowheads="1"/>
            </p:cNvSpPr>
            <p:nvPr>
              <p:custDataLst>
                <p:tags r:id="rId79"/>
              </p:custDataLst>
            </p:nvPr>
          </p:nvSpPr>
          <p:spPr bwMode="auto">
            <a:xfrm flipH="1">
              <a:off x="8267651"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Rectangle 67"/>
            <p:cNvSpPr>
              <a:spLocks noChangeArrowheads="1"/>
            </p:cNvSpPr>
            <p:nvPr>
              <p:custDataLst>
                <p:tags r:id="rId80"/>
              </p:custDataLst>
            </p:nvPr>
          </p:nvSpPr>
          <p:spPr bwMode="auto">
            <a:xfrm flipH="1">
              <a:off x="8460456" y="2545183"/>
              <a:ext cx="77122"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68"/>
            <p:cNvSpPr>
              <a:spLocks noChangeArrowheads="1"/>
            </p:cNvSpPr>
            <p:nvPr>
              <p:custDataLst>
                <p:tags r:id="rId81"/>
              </p:custDataLst>
            </p:nvPr>
          </p:nvSpPr>
          <p:spPr bwMode="auto">
            <a:xfrm flipH="1">
              <a:off x="8460456" y="2545183"/>
              <a:ext cx="77122" cy="1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69"/>
            <p:cNvSpPr>
              <a:spLocks noChangeArrowheads="1"/>
            </p:cNvSpPr>
            <p:nvPr>
              <p:custDataLst>
                <p:tags r:id="rId82"/>
              </p:custDataLst>
            </p:nvPr>
          </p:nvSpPr>
          <p:spPr bwMode="auto">
            <a:xfrm flipH="1">
              <a:off x="8252563" y="2545183"/>
              <a:ext cx="73768"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Freeform 70"/>
            <p:cNvSpPr/>
            <p:nvPr>
              <p:custDataLst>
                <p:tags r:id="rId83"/>
              </p:custDataLst>
            </p:nvPr>
          </p:nvSpPr>
          <p:spPr bwMode="auto">
            <a:xfrm flipH="1">
              <a:off x="7099092" y="3908223"/>
              <a:ext cx="801394" cy="860073"/>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1"/>
            <p:cNvSpPr/>
            <p:nvPr>
              <p:custDataLst>
                <p:tags r:id="rId84"/>
              </p:custDataLst>
            </p:nvPr>
          </p:nvSpPr>
          <p:spPr bwMode="auto">
            <a:xfrm flipH="1">
              <a:off x="8440337" y="4104380"/>
              <a:ext cx="1027729" cy="766186"/>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72"/>
            <p:cNvSpPr/>
            <p:nvPr>
              <p:custDataLst>
                <p:tags r:id="rId85"/>
              </p:custDataLst>
            </p:nvPr>
          </p:nvSpPr>
          <p:spPr bwMode="auto">
            <a:xfrm flipH="1">
              <a:off x="8733734" y="4404484"/>
              <a:ext cx="575059" cy="31854"/>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73"/>
            <p:cNvSpPr/>
            <p:nvPr>
              <p:custDataLst>
                <p:tags r:id="rId86"/>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74"/>
            <p:cNvSpPr/>
            <p:nvPr>
              <p:custDataLst>
                <p:tags r:id="rId87"/>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75"/>
            <p:cNvSpPr/>
            <p:nvPr>
              <p:custDataLst>
                <p:tags r:id="rId88"/>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6"/>
            <p:cNvSpPr/>
            <p:nvPr>
              <p:custDataLst>
                <p:tags r:id="rId89"/>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7"/>
            <p:cNvSpPr/>
            <p:nvPr>
              <p:custDataLst>
                <p:tags r:id="rId90"/>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8"/>
            <p:cNvSpPr/>
            <p:nvPr>
              <p:custDataLst>
                <p:tags r:id="rId91"/>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9"/>
            <p:cNvSpPr/>
            <p:nvPr>
              <p:custDataLst>
                <p:tags r:id="rId92"/>
              </p:custDataLst>
            </p:nvPr>
          </p:nvSpPr>
          <p:spPr bwMode="auto">
            <a:xfrm flipH="1">
              <a:off x="7680858" y="3306339"/>
              <a:ext cx="1267476" cy="953960"/>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80"/>
            <p:cNvSpPr/>
            <p:nvPr>
              <p:custDataLst>
                <p:tags r:id="rId93"/>
              </p:custDataLst>
            </p:nvPr>
          </p:nvSpPr>
          <p:spPr bwMode="auto">
            <a:xfrm flipH="1">
              <a:off x="7786480" y="5128756"/>
              <a:ext cx="1748648" cy="335311"/>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81"/>
            <p:cNvSpPr/>
            <p:nvPr>
              <p:custDataLst>
                <p:tags r:id="rId94"/>
              </p:custDataLst>
            </p:nvPr>
          </p:nvSpPr>
          <p:spPr bwMode="auto">
            <a:xfrm flipH="1">
              <a:off x="7454522" y="5452331"/>
              <a:ext cx="343695" cy="254837"/>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82"/>
            <p:cNvSpPr/>
            <p:nvPr>
              <p:custDataLst>
                <p:tags r:id="rId95"/>
              </p:custDataLst>
            </p:nvPr>
          </p:nvSpPr>
          <p:spPr bwMode="auto">
            <a:xfrm flipH="1">
              <a:off x="7078974" y="5507658"/>
              <a:ext cx="430875" cy="456023"/>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83"/>
            <p:cNvSpPr/>
            <p:nvPr>
              <p:custDataLst>
                <p:tags r:id="rId96"/>
              </p:custDataLst>
            </p:nvPr>
          </p:nvSpPr>
          <p:spPr bwMode="auto">
            <a:xfrm flipH="1">
              <a:off x="8862829" y="5725610"/>
              <a:ext cx="598531" cy="290044"/>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4"/>
            <p:cNvSpPr/>
            <p:nvPr>
              <p:custDataLst>
                <p:tags r:id="rId97"/>
              </p:custDataLst>
            </p:nvPr>
          </p:nvSpPr>
          <p:spPr bwMode="auto">
            <a:xfrm flipH="1">
              <a:off x="8307889" y="2939174"/>
              <a:ext cx="226336" cy="10562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5"/>
            <p:cNvSpPr/>
            <p:nvPr>
              <p:custDataLst>
                <p:tags r:id="rId98"/>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6"/>
            <p:cNvSpPr/>
            <p:nvPr>
              <p:custDataLst>
                <p:tags r:id="rId99"/>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7"/>
            <p:cNvSpPr/>
            <p:nvPr>
              <p:custDataLst>
                <p:tags r:id="rId100"/>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8"/>
            <p:cNvSpPr/>
            <p:nvPr>
              <p:custDataLst>
                <p:tags r:id="rId101"/>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9"/>
            <p:cNvSpPr/>
            <p:nvPr>
              <p:custDataLst>
                <p:tags r:id="rId102"/>
              </p:custDataLst>
            </p:nvPr>
          </p:nvSpPr>
          <p:spPr bwMode="auto">
            <a:xfrm flipH="1">
              <a:off x="8138557" y="2164605"/>
              <a:ext cx="528116" cy="172685"/>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90"/>
            <p:cNvSpPr/>
            <p:nvPr>
              <p:custDataLst>
                <p:tags r:id="rId103"/>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91"/>
            <p:cNvSpPr/>
            <p:nvPr>
              <p:custDataLst>
                <p:tags r:id="rId104"/>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92"/>
            <p:cNvSpPr>
              <a:spLocks noEditPoints="1"/>
            </p:cNvSpPr>
            <p:nvPr>
              <p:custDataLst>
                <p:tags r:id="rId105"/>
              </p:custDataLst>
            </p:nvPr>
          </p:nvSpPr>
          <p:spPr bwMode="auto">
            <a:xfrm flipH="1">
              <a:off x="8663320" y="2317171"/>
              <a:ext cx="3353" cy="8382"/>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93"/>
            <p:cNvSpPr>
              <a:spLocks noEditPoints="1"/>
            </p:cNvSpPr>
            <p:nvPr>
              <p:custDataLst>
                <p:tags r:id="rId106"/>
              </p:custDataLst>
            </p:nvPr>
          </p:nvSpPr>
          <p:spPr bwMode="auto">
            <a:xfrm flipH="1">
              <a:off x="8654936" y="2317171"/>
              <a:ext cx="15090" cy="5029"/>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94"/>
            <p:cNvSpPr>
              <a:spLocks noEditPoints="1"/>
            </p:cNvSpPr>
            <p:nvPr>
              <p:custDataLst>
                <p:tags r:id="rId107"/>
              </p:custDataLst>
            </p:nvPr>
          </p:nvSpPr>
          <p:spPr bwMode="auto">
            <a:xfrm flipH="1">
              <a:off x="8525841" y="2325554"/>
              <a:ext cx="179392" cy="616973"/>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5"/>
            <p:cNvSpPr/>
            <p:nvPr>
              <p:custDataLst>
                <p:tags r:id="rId108"/>
              </p:custDataLst>
            </p:nvPr>
          </p:nvSpPr>
          <p:spPr bwMode="auto">
            <a:xfrm flipH="1">
              <a:off x="8416865" y="2942527"/>
              <a:ext cx="108977" cy="31854"/>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6"/>
            <p:cNvSpPr>
              <a:spLocks noEditPoints="1"/>
            </p:cNvSpPr>
            <p:nvPr>
              <p:custDataLst>
                <p:tags r:id="rId109"/>
              </p:custDataLst>
            </p:nvPr>
          </p:nvSpPr>
          <p:spPr bwMode="auto">
            <a:xfrm flipH="1">
              <a:off x="8413512" y="2325554"/>
              <a:ext cx="253160" cy="645474"/>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7"/>
            <p:cNvSpPr/>
            <p:nvPr>
              <p:custDataLst>
                <p:tags r:id="rId110"/>
              </p:custDataLst>
            </p:nvPr>
          </p:nvSpPr>
          <p:spPr bwMode="auto">
            <a:xfrm flipH="1">
              <a:off x="8631464" y="2560272"/>
              <a:ext cx="117359" cy="15927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8"/>
            <p:cNvSpPr/>
            <p:nvPr>
              <p:custDataLst>
                <p:tags r:id="rId111"/>
              </p:custDataLst>
            </p:nvPr>
          </p:nvSpPr>
          <p:spPr bwMode="auto">
            <a:xfrm flipH="1">
              <a:off x="8596257" y="2325554"/>
              <a:ext cx="70415" cy="238071"/>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9"/>
            <p:cNvSpPr>
              <a:spLocks noEditPoints="1"/>
            </p:cNvSpPr>
            <p:nvPr>
              <p:custDataLst>
                <p:tags r:id="rId112"/>
              </p:custDataLst>
            </p:nvPr>
          </p:nvSpPr>
          <p:spPr bwMode="auto">
            <a:xfrm flipH="1">
              <a:off x="8525841" y="2325554"/>
              <a:ext cx="132448" cy="97240"/>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00"/>
            <p:cNvSpPr/>
            <p:nvPr>
              <p:custDataLst>
                <p:tags r:id="rId113"/>
              </p:custDataLst>
            </p:nvPr>
          </p:nvSpPr>
          <p:spPr bwMode="auto">
            <a:xfrm flipH="1">
              <a:off x="8519135" y="2325554"/>
              <a:ext cx="139155" cy="117359"/>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01"/>
            <p:cNvSpPr/>
            <p:nvPr>
              <p:custDataLst>
                <p:tags r:id="rId114"/>
              </p:custDataLst>
            </p:nvPr>
          </p:nvSpPr>
          <p:spPr bwMode="auto">
            <a:xfrm flipH="1">
              <a:off x="8420218" y="2810079"/>
              <a:ext cx="23472" cy="58679"/>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02"/>
            <p:cNvSpPr/>
            <p:nvPr>
              <p:custDataLst>
                <p:tags r:id="rId115"/>
              </p:custDataLst>
            </p:nvPr>
          </p:nvSpPr>
          <p:spPr bwMode="auto">
            <a:xfrm flipH="1">
              <a:off x="8460456" y="2622304"/>
              <a:ext cx="82152" cy="90534"/>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03"/>
            <p:cNvSpPr/>
            <p:nvPr>
              <p:custDataLst>
                <p:tags r:id="rId116"/>
              </p:custDataLst>
            </p:nvPr>
          </p:nvSpPr>
          <p:spPr bwMode="auto">
            <a:xfrm flipH="1">
              <a:off x="8487281" y="2630688"/>
              <a:ext cx="46944" cy="5365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04"/>
            <p:cNvSpPr/>
            <p:nvPr>
              <p:custDataLst>
                <p:tags r:id="rId117"/>
              </p:custDataLst>
            </p:nvPr>
          </p:nvSpPr>
          <p:spPr bwMode="auto">
            <a:xfrm flipH="1">
              <a:off x="8487281" y="2625657"/>
              <a:ext cx="50297" cy="63709"/>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5"/>
            <p:cNvSpPr/>
            <p:nvPr>
              <p:custDataLst>
                <p:tags r:id="rId118"/>
              </p:custDataLst>
            </p:nvPr>
          </p:nvSpPr>
          <p:spPr bwMode="auto">
            <a:xfrm flipH="1">
              <a:off x="8467162" y="2630688"/>
              <a:ext cx="63709" cy="73768"/>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6"/>
            <p:cNvSpPr>
              <a:spLocks noEditPoints="1"/>
            </p:cNvSpPr>
            <p:nvPr>
              <p:custDataLst>
                <p:tags r:id="rId119"/>
              </p:custDataLst>
            </p:nvPr>
          </p:nvSpPr>
          <p:spPr bwMode="auto">
            <a:xfrm flipH="1">
              <a:off x="8475544" y="2625657"/>
              <a:ext cx="58680" cy="78798"/>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7"/>
            <p:cNvSpPr/>
            <p:nvPr>
              <p:custDataLst>
                <p:tags r:id="rId120"/>
              </p:custDataLst>
            </p:nvPr>
          </p:nvSpPr>
          <p:spPr bwMode="auto">
            <a:xfrm flipH="1">
              <a:off x="8463809" y="2657512"/>
              <a:ext cx="38561" cy="46944"/>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8"/>
            <p:cNvSpPr/>
            <p:nvPr>
              <p:custDataLst>
                <p:tags r:id="rId121"/>
              </p:custDataLst>
            </p:nvPr>
          </p:nvSpPr>
          <p:spPr bwMode="auto">
            <a:xfrm flipH="1">
              <a:off x="8463809" y="2680984"/>
              <a:ext cx="43590" cy="26825"/>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9"/>
            <p:cNvSpPr/>
            <p:nvPr>
              <p:custDataLst>
                <p:tags r:id="rId122"/>
              </p:custDataLst>
            </p:nvPr>
          </p:nvSpPr>
          <p:spPr bwMode="auto">
            <a:xfrm flipH="1">
              <a:off x="8490634" y="2778224"/>
              <a:ext cx="70415" cy="110653"/>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Oval 110"/>
            <p:cNvSpPr>
              <a:spLocks noChangeArrowheads="1"/>
            </p:cNvSpPr>
            <p:nvPr>
              <p:custDataLst>
                <p:tags r:id="rId123"/>
              </p:custDataLst>
            </p:nvPr>
          </p:nvSpPr>
          <p:spPr bwMode="auto">
            <a:xfrm flipH="1">
              <a:off x="8467162" y="2731281"/>
              <a:ext cx="58680" cy="23472"/>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11"/>
            <p:cNvSpPr/>
            <p:nvPr>
              <p:custDataLst>
                <p:tags r:id="rId124"/>
              </p:custDataLst>
            </p:nvPr>
          </p:nvSpPr>
          <p:spPr bwMode="auto">
            <a:xfrm flipH="1">
              <a:off x="8490634" y="2545183"/>
              <a:ext cx="46944" cy="15088"/>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12"/>
            <p:cNvSpPr/>
            <p:nvPr>
              <p:custDataLst>
                <p:tags r:id="rId125"/>
              </p:custDataLst>
            </p:nvPr>
          </p:nvSpPr>
          <p:spPr bwMode="auto">
            <a:xfrm flipH="1">
              <a:off x="8525842" y="2939174"/>
              <a:ext cx="211246" cy="343693"/>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13"/>
            <p:cNvSpPr/>
            <p:nvPr>
              <p:custDataLst>
                <p:tags r:id="rId126"/>
              </p:custDataLst>
            </p:nvPr>
          </p:nvSpPr>
          <p:spPr bwMode="auto">
            <a:xfrm flipH="1">
              <a:off x="8589550" y="3282867"/>
              <a:ext cx="229689" cy="179391"/>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14"/>
            <p:cNvSpPr/>
            <p:nvPr>
              <p:custDataLst>
                <p:tags r:id="rId127"/>
              </p:custDataLst>
            </p:nvPr>
          </p:nvSpPr>
          <p:spPr bwMode="auto">
            <a:xfrm flipH="1">
              <a:off x="8420218" y="3001206"/>
              <a:ext cx="316870" cy="352077"/>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15"/>
            <p:cNvSpPr/>
            <p:nvPr>
              <p:custDataLst>
                <p:tags r:id="rId128"/>
              </p:custDataLst>
            </p:nvPr>
          </p:nvSpPr>
          <p:spPr bwMode="auto">
            <a:xfrm flipH="1">
              <a:off x="8819239" y="3306339"/>
              <a:ext cx="125742" cy="38560"/>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16"/>
            <p:cNvSpPr>
              <a:spLocks noEditPoints="1"/>
            </p:cNvSpPr>
            <p:nvPr>
              <p:custDataLst>
                <p:tags r:id="rId129"/>
              </p:custDataLst>
            </p:nvPr>
          </p:nvSpPr>
          <p:spPr bwMode="auto">
            <a:xfrm flipH="1">
              <a:off x="9053957" y="3388491"/>
              <a:ext cx="11736" cy="3353"/>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7"/>
            <p:cNvSpPr/>
            <p:nvPr>
              <p:custDataLst>
                <p:tags r:id="rId130"/>
              </p:custDataLst>
            </p:nvPr>
          </p:nvSpPr>
          <p:spPr bwMode="auto">
            <a:xfrm flipH="1">
              <a:off x="8334715" y="4283772"/>
              <a:ext cx="519732" cy="26825"/>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8"/>
            <p:cNvSpPr/>
            <p:nvPr>
              <p:custDataLst>
                <p:tags r:id="rId131"/>
              </p:custDataLst>
            </p:nvPr>
          </p:nvSpPr>
          <p:spPr bwMode="auto">
            <a:xfrm flipH="1">
              <a:off x="8279388" y="4310597"/>
              <a:ext cx="571706" cy="140831"/>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9"/>
            <p:cNvSpPr/>
            <p:nvPr>
              <p:custDataLst>
                <p:tags r:id="rId132"/>
              </p:custDataLst>
            </p:nvPr>
          </p:nvSpPr>
          <p:spPr bwMode="auto">
            <a:xfrm flipH="1">
              <a:off x="8452073" y="4116116"/>
              <a:ext cx="422492" cy="41913"/>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20"/>
            <p:cNvSpPr/>
            <p:nvPr>
              <p:custDataLst>
                <p:tags r:id="rId133"/>
              </p:custDataLst>
            </p:nvPr>
          </p:nvSpPr>
          <p:spPr bwMode="auto">
            <a:xfrm flipH="1">
              <a:off x="8354832" y="4154676"/>
              <a:ext cx="514703" cy="132447"/>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21"/>
            <p:cNvSpPr/>
            <p:nvPr>
              <p:custDataLst>
                <p:tags r:id="rId134"/>
              </p:custDataLst>
            </p:nvPr>
          </p:nvSpPr>
          <p:spPr bwMode="auto">
            <a:xfrm flipH="1">
              <a:off x="8487281" y="3349930"/>
              <a:ext cx="886899" cy="855044"/>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22"/>
            <p:cNvSpPr>
              <a:spLocks noEditPoints="1"/>
            </p:cNvSpPr>
            <p:nvPr>
              <p:custDataLst>
                <p:tags r:id="rId135"/>
              </p:custDataLst>
            </p:nvPr>
          </p:nvSpPr>
          <p:spPr bwMode="auto">
            <a:xfrm flipH="1">
              <a:off x="6520681" y="4706264"/>
              <a:ext cx="3487237" cy="1212149"/>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23"/>
            <p:cNvSpPr>
              <a:spLocks noEditPoints="1"/>
            </p:cNvSpPr>
            <p:nvPr>
              <p:custDataLst>
                <p:tags r:id="rId136"/>
              </p:custDataLst>
            </p:nvPr>
          </p:nvSpPr>
          <p:spPr bwMode="auto">
            <a:xfrm flipH="1">
              <a:off x="6570978" y="5402034"/>
              <a:ext cx="3436940" cy="516379"/>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dirty="0"/>
            </a:p>
          </p:txBody>
        </p:sp>
        <p:sp>
          <p:nvSpPr>
            <p:cNvPr id="118" name="Freeform 124"/>
            <p:cNvSpPr>
              <a:spLocks noEditPoints="1"/>
            </p:cNvSpPr>
            <p:nvPr>
              <p:custDataLst>
                <p:tags r:id="rId137"/>
              </p:custDataLst>
            </p:nvPr>
          </p:nvSpPr>
          <p:spPr bwMode="auto">
            <a:xfrm flipH="1">
              <a:off x="6520681" y="4826976"/>
              <a:ext cx="1810680" cy="704154"/>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25"/>
            <p:cNvSpPr/>
            <p:nvPr>
              <p:custDataLst>
                <p:tags r:id="rId138"/>
              </p:custDataLst>
            </p:nvPr>
          </p:nvSpPr>
          <p:spPr bwMode="auto">
            <a:xfrm flipH="1">
              <a:off x="7786480" y="4741471"/>
              <a:ext cx="2127550" cy="1000903"/>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26"/>
            <p:cNvSpPr/>
            <p:nvPr>
              <p:custDataLst>
                <p:tags r:id="rId139"/>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27"/>
            <p:cNvSpPr/>
            <p:nvPr>
              <p:custDataLst>
                <p:tags r:id="rId140"/>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8"/>
            <p:cNvSpPr/>
            <p:nvPr>
              <p:custDataLst>
                <p:tags r:id="rId141"/>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9"/>
            <p:cNvSpPr/>
            <p:nvPr>
              <p:custDataLst>
                <p:tags r:id="rId142"/>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30"/>
            <p:cNvSpPr>
              <a:spLocks noEditPoints="1"/>
            </p:cNvSpPr>
            <p:nvPr>
              <p:custDataLst>
                <p:tags r:id="rId143"/>
              </p:custDataLst>
            </p:nvPr>
          </p:nvSpPr>
          <p:spPr bwMode="auto">
            <a:xfrm flipH="1">
              <a:off x="9285321" y="4842064"/>
              <a:ext cx="35208" cy="5029"/>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31"/>
            <p:cNvSpPr/>
            <p:nvPr>
              <p:custDataLst>
                <p:tags r:id="rId144"/>
              </p:custDataLst>
            </p:nvPr>
          </p:nvSpPr>
          <p:spPr bwMode="auto">
            <a:xfrm flipH="1">
              <a:off x="8537577" y="4104380"/>
              <a:ext cx="927136" cy="742714"/>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32"/>
            <p:cNvSpPr/>
            <p:nvPr>
              <p:custDataLst>
                <p:tags r:id="rId145"/>
              </p:custDataLst>
            </p:nvPr>
          </p:nvSpPr>
          <p:spPr bwMode="auto">
            <a:xfrm flipH="1">
              <a:off x="8733734" y="4404484"/>
              <a:ext cx="575059" cy="31854"/>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33"/>
            <p:cNvSpPr/>
            <p:nvPr>
              <p:custDataLst>
                <p:tags r:id="rId146"/>
              </p:custDataLst>
            </p:nvPr>
          </p:nvSpPr>
          <p:spPr bwMode="auto">
            <a:xfrm flipH="1">
              <a:off x="8193884" y="4432985"/>
              <a:ext cx="543204" cy="590148"/>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34"/>
            <p:cNvSpPr/>
            <p:nvPr>
              <p:custDataLst>
                <p:tags r:id="rId147"/>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35"/>
            <p:cNvSpPr/>
            <p:nvPr>
              <p:custDataLst>
                <p:tags r:id="rId148"/>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36"/>
            <p:cNvSpPr/>
            <p:nvPr>
              <p:custDataLst>
                <p:tags r:id="rId149"/>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37"/>
            <p:cNvSpPr/>
            <p:nvPr>
              <p:custDataLst>
                <p:tags r:id="rId150"/>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38"/>
            <p:cNvSpPr/>
            <p:nvPr>
              <p:custDataLst>
                <p:tags r:id="rId151"/>
              </p:custDataLst>
            </p:nvPr>
          </p:nvSpPr>
          <p:spPr bwMode="auto">
            <a:xfrm flipH="1">
              <a:off x="8643201" y="3306339"/>
              <a:ext cx="305133" cy="308486"/>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9"/>
            <p:cNvSpPr/>
            <p:nvPr>
              <p:custDataLst>
                <p:tags r:id="rId152"/>
              </p:custDataLst>
            </p:nvPr>
          </p:nvSpPr>
          <p:spPr bwMode="auto">
            <a:xfrm flipH="1">
              <a:off x="7786480" y="5128756"/>
              <a:ext cx="1748648" cy="331958"/>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40"/>
            <p:cNvSpPr/>
            <p:nvPr>
              <p:custDataLst>
                <p:tags r:id="rId153"/>
              </p:custDataLst>
            </p:nvPr>
          </p:nvSpPr>
          <p:spPr bwMode="auto">
            <a:xfrm flipH="1">
              <a:off x="7462905" y="5452331"/>
              <a:ext cx="335311" cy="249806"/>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41"/>
            <p:cNvSpPr/>
            <p:nvPr>
              <p:custDataLst>
                <p:tags r:id="rId154"/>
              </p:custDataLst>
            </p:nvPr>
          </p:nvSpPr>
          <p:spPr bwMode="auto">
            <a:xfrm flipH="1">
              <a:off x="7078974" y="5507658"/>
              <a:ext cx="430875" cy="456023"/>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42"/>
            <p:cNvSpPr>
              <a:spLocks noEditPoints="1"/>
            </p:cNvSpPr>
            <p:nvPr>
              <p:custDataLst>
                <p:tags r:id="rId155"/>
              </p:custDataLst>
            </p:nvPr>
          </p:nvSpPr>
          <p:spPr bwMode="auto">
            <a:xfrm flipH="1">
              <a:off x="9179699" y="5933503"/>
              <a:ext cx="3353" cy="3353"/>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43"/>
            <p:cNvSpPr/>
            <p:nvPr>
              <p:custDataLst>
                <p:tags r:id="rId156"/>
              </p:custDataLst>
            </p:nvPr>
          </p:nvSpPr>
          <p:spPr bwMode="auto">
            <a:xfrm flipH="1">
              <a:off x="8862829" y="5725610"/>
              <a:ext cx="598531" cy="238071"/>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44"/>
            <p:cNvSpPr/>
            <p:nvPr>
              <p:custDataLst>
                <p:tags r:id="rId157"/>
              </p:custDataLst>
            </p:nvPr>
          </p:nvSpPr>
          <p:spPr bwMode="auto">
            <a:xfrm flipH="1">
              <a:off x="8416865" y="2939174"/>
              <a:ext cx="117359" cy="10562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45"/>
            <p:cNvSpPr/>
            <p:nvPr>
              <p:custDataLst>
                <p:tags r:id="rId158"/>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46"/>
            <p:cNvSpPr/>
            <p:nvPr>
              <p:custDataLst>
                <p:tags r:id="rId159"/>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47"/>
            <p:cNvSpPr/>
            <p:nvPr>
              <p:custDataLst>
                <p:tags r:id="rId160"/>
              </p:custDataLst>
            </p:nvPr>
          </p:nvSpPr>
          <p:spPr bwMode="auto">
            <a:xfrm flipH="1">
              <a:off x="8554343" y="2317171"/>
              <a:ext cx="112330" cy="11735"/>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0" name="组合 149"/>
          <p:cNvGrpSpPr/>
          <p:nvPr>
            <p:custDataLst>
              <p:tags r:id="rId4"/>
            </p:custDataLst>
          </p:nvPr>
        </p:nvGrpSpPr>
        <p:grpSpPr>
          <a:xfrm>
            <a:off x="9919347" y="6462773"/>
            <a:ext cx="762218" cy="406339"/>
            <a:chOff x="10137012" y="5440595"/>
            <a:chExt cx="1443515" cy="769539"/>
          </a:xfrm>
        </p:grpSpPr>
        <p:sp>
          <p:nvSpPr>
            <p:cNvPr id="151" name="Freeform 148"/>
            <p:cNvSpPr/>
            <p:nvPr>
              <p:custDataLst>
                <p:tags r:id="rId9"/>
              </p:custDataLst>
            </p:nvPr>
          </p:nvSpPr>
          <p:spPr bwMode="auto">
            <a:xfrm flipH="1">
              <a:off x="10137012" y="5933503"/>
              <a:ext cx="1443515" cy="276631"/>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52" name="Freeform 149"/>
            <p:cNvSpPr/>
            <p:nvPr>
              <p:custDataLst>
                <p:tags r:id="rId10"/>
              </p:custDataLst>
            </p:nvPr>
          </p:nvSpPr>
          <p:spPr bwMode="auto">
            <a:xfrm flipH="1">
              <a:off x="10160484" y="5807761"/>
              <a:ext cx="1299331" cy="340340"/>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50"/>
            <p:cNvSpPr/>
            <p:nvPr>
              <p:custDataLst>
                <p:tags r:id="rId11"/>
              </p:custDataLst>
            </p:nvPr>
          </p:nvSpPr>
          <p:spPr bwMode="auto">
            <a:xfrm flipH="1">
              <a:off x="10183955" y="5660224"/>
              <a:ext cx="1264123" cy="300103"/>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1"/>
            <p:cNvSpPr/>
            <p:nvPr>
              <p:custDataLst>
                <p:tags r:id="rId12"/>
              </p:custDataLst>
            </p:nvPr>
          </p:nvSpPr>
          <p:spPr bwMode="auto">
            <a:xfrm flipH="1">
              <a:off x="10145394" y="5745729"/>
              <a:ext cx="816483" cy="402373"/>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2"/>
            <p:cNvSpPr/>
            <p:nvPr>
              <p:custDataLst>
                <p:tags r:id="rId13"/>
              </p:custDataLst>
            </p:nvPr>
          </p:nvSpPr>
          <p:spPr bwMode="auto">
            <a:xfrm flipH="1">
              <a:off x="10923316" y="5874823"/>
              <a:ext cx="507997" cy="264896"/>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3"/>
            <p:cNvSpPr/>
            <p:nvPr>
              <p:custDataLst>
                <p:tags r:id="rId14"/>
              </p:custDataLst>
            </p:nvPr>
          </p:nvSpPr>
          <p:spPr bwMode="auto">
            <a:xfrm flipH="1">
              <a:off x="10160484" y="5589808"/>
              <a:ext cx="1299331" cy="340340"/>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4"/>
            <p:cNvSpPr/>
            <p:nvPr>
              <p:custDataLst>
                <p:tags r:id="rId15"/>
              </p:custDataLst>
            </p:nvPr>
          </p:nvSpPr>
          <p:spPr bwMode="auto">
            <a:xfrm flipH="1">
              <a:off x="10183955" y="5440595"/>
              <a:ext cx="1264123" cy="30178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5"/>
            <p:cNvSpPr/>
            <p:nvPr>
              <p:custDataLst>
                <p:tags r:id="rId16"/>
              </p:custDataLst>
            </p:nvPr>
          </p:nvSpPr>
          <p:spPr bwMode="auto">
            <a:xfrm flipH="1">
              <a:off x="10145394" y="5522746"/>
              <a:ext cx="816483" cy="407403"/>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6"/>
            <p:cNvSpPr/>
            <p:nvPr>
              <p:custDataLst>
                <p:tags r:id="rId17"/>
              </p:custDataLst>
            </p:nvPr>
          </p:nvSpPr>
          <p:spPr bwMode="auto">
            <a:xfrm flipH="1">
              <a:off x="10923316" y="5655195"/>
              <a:ext cx="507997" cy="26657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7"/>
            <p:cNvSpPr>
              <a:spLocks noEditPoints="1"/>
            </p:cNvSpPr>
            <p:nvPr>
              <p:custDataLst>
                <p:tags r:id="rId18"/>
              </p:custDataLst>
            </p:nvPr>
          </p:nvSpPr>
          <p:spPr bwMode="auto">
            <a:xfrm flipH="1">
              <a:off x="10153777" y="5522746"/>
              <a:ext cx="1051201" cy="410756"/>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8"/>
            <p:cNvSpPr>
              <a:spLocks noEditPoints="1"/>
            </p:cNvSpPr>
            <p:nvPr>
              <p:custDataLst>
                <p:tags r:id="rId19"/>
              </p:custDataLst>
            </p:nvPr>
          </p:nvSpPr>
          <p:spPr bwMode="auto">
            <a:xfrm flipH="1">
              <a:off x="10160484" y="5921766"/>
              <a:ext cx="1185326" cy="226335"/>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9"/>
            <p:cNvSpPr/>
            <p:nvPr>
              <p:custDataLst>
                <p:tags r:id="rId20"/>
              </p:custDataLst>
            </p:nvPr>
          </p:nvSpPr>
          <p:spPr bwMode="auto">
            <a:xfrm flipH="1">
              <a:off x="10183955" y="5730639"/>
              <a:ext cx="1079702" cy="229688"/>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custDataLst>
                <p:tags r:id="rId21"/>
              </p:custDataLst>
            </p:nvPr>
          </p:nvSpPr>
          <p:spPr bwMode="auto">
            <a:xfrm flipH="1">
              <a:off x="10153777" y="5745729"/>
              <a:ext cx="808100" cy="402373"/>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1"/>
            <p:cNvSpPr/>
            <p:nvPr>
              <p:custDataLst>
                <p:tags r:id="rId22"/>
              </p:custDataLst>
            </p:nvPr>
          </p:nvSpPr>
          <p:spPr bwMode="auto">
            <a:xfrm flipH="1">
              <a:off x="10931699" y="5898295"/>
              <a:ext cx="414110" cy="241424"/>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2"/>
            <p:cNvSpPr>
              <a:spLocks noEditPoints="1"/>
            </p:cNvSpPr>
            <p:nvPr>
              <p:custDataLst>
                <p:tags r:id="rId23"/>
              </p:custDataLst>
            </p:nvPr>
          </p:nvSpPr>
          <p:spPr bwMode="auto">
            <a:xfrm flipH="1">
              <a:off x="10160484" y="5702138"/>
              <a:ext cx="1091438" cy="228012"/>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3"/>
            <p:cNvSpPr/>
            <p:nvPr>
              <p:custDataLst>
                <p:tags r:id="rId24"/>
              </p:custDataLst>
            </p:nvPr>
          </p:nvSpPr>
          <p:spPr bwMode="auto">
            <a:xfrm flipH="1">
              <a:off x="10183955" y="5452331"/>
              <a:ext cx="865103" cy="28501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4"/>
            <p:cNvSpPr/>
            <p:nvPr>
              <p:custDataLst>
                <p:tags r:id="rId25"/>
              </p:custDataLst>
            </p:nvPr>
          </p:nvSpPr>
          <p:spPr bwMode="auto">
            <a:xfrm flipH="1">
              <a:off x="10153777" y="5522746"/>
              <a:ext cx="808100" cy="407403"/>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5"/>
            <p:cNvSpPr/>
            <p:nvPr>
              <p:custDataLst>
                <p:tags r:id="rId26"/>
              </p:custDataLst>
            </p:nvPr>
          </p:nvSpPr>
          <p:spPr bwMode="auto">
            <a:xfrm flipH="1">
              <a:off x="10931699" y="5713873"/>
              <a:ext cx="311839" cy="207893"/>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日期占位符 1"/>
          <p:cNvSpPr>
            <a:spLocks noGrp="1"/>
          </p:cNvSpPr>
          <p:nvPr>
            <p:ph type="dt" sz="half" idx="10"/>
            <p:custDataLst>
              <p:tags r:id="rId5"/>
            </p:custDataLst>
          </p:nvPr>
        </p:nvSpPr>
        <p:spPr/>
        <p:txBody>
          <a:bodyPr/>
          <a:lstStyle>
            <a:lvl1pPr>
              <a:defRPr>
                <a:latin typeface="Microsoft YaHei" panose="020B0503020204020204" charset="-122"/>
                <a:ea typeface="Microsoft YaHei" panose="020B0503020204020204" charset="-122"/>
              </a:defRPr>
            </a:lvl1pPr>
          </a:lstStyle>
          <a:p>
            <a:fld id="{760FBDFE-C587-4B4C-A407-44438C67B59E}" type="datetimeFigureOut">
              <a:rPr lang="zh-CN" altLang="en-US" smtClean="0"/>
              <a:pPr/>
              <a:t>2020/4/18</a:t>
            </a:fld>
            <a:endParaRPr lang="zh-CN" altLang="en-US"/>
          </a:p>
        </p:txBody>
      </p:sp>
      <p:sp>
        <p:nvSpPr>
          <p:cNvPr id="3" name="页脚占位符 2"/>
          <p:cNvSpPr>
            <a:spLocks noGrp="1"/>
          </p:cNvSpPr>
          <p:nvPr>
            <p:ph type="ftr" sz="quarter" idx="11"/>
            <p:custDataLst>
              <p:tags r:id="rId6"/>
            </p:custDataLst>
          </p:nvPr>
        </p:nvSpPr>
        <p:spPr/>
        <p:txBody>
          <a:bodyPr/>
          <a:lstStyle>
            <a:lvl1pPr>
              <a:defRPr>
                <a:latin typeface="Microsoft YaHei" panose="020B0503020204020204" charset="-122"/>
                <a:ea typeface="Microsoft YaHei" panose="020B0503020204020204" charset="-122"/>
              </a:defRPr>
            </a:lvl1pPr>
          </a:lstStyle>
          <a:p>
            <a:endParaRPr lang="zh-CN" altLang="en-US"/>
          </a:p>
        </p:txBody>
      </p:sp>
      <p:sp>
        <p:nvSpPr>
          <p:cNvPr id="4" name="灯片编号占位符 3"/>
          <p:cNvSpPr>
            <a:spLocks noGrp="1"/>
          </p:cNvSpPr>
          <p:nvPr>
            <p:ph type="sldNum" sz="quarter" idx="12"/>
            <p:custDataLst>
              <p:tags r:id="rId7"/>
            </p:custDataLst>
          </p:nvPr>
        </p:nvSpPr>
        <p:spPr/>
        <p:txBody>
          <a:bodyPr/>
          <a:lstStyle>
            <a:lvl1pPr>
              <a:defRPr>
                <a:latin typeface="Microsoft YaHei" panose="020B0503020204020204" charset="-122"/>
                <a:ea typeface="Microsoft YaHei" panose="020B0503020204020204" charset="-122"/>
              </a:defRPr>
            </a:lvl1pPr>
          </a:lstStyle>
          <a:p>
            <a:fld id="{49AE70B2-8BF9-45C0-BB95-33D1B9D3A854}" type="slidenum">
              <a:rPr lang="zh-CN" altLang="en-US" smtClean="0"/>
              <a:pPr/>
              <a:t>‹#›</a:t>
            </a:fld>
            <a:endParaRPr lang="zh-CN" altLang="en-US"/>
          </a:p>
        </p:txBody>
      </p:sp>
      <p:sp>
        <p:nvSpPr>
          <p:cNvPr id="5" name="KSO_TEMPLATE" hidden="1"/>
          <p:cNvSpPr/>
          <p:nvPr>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任意多边形: 形状 8"/>
          <p:cNvSpPr/>
          <p:nvPr>
            <p:custDataLst>
              <p:tags r:id="rId1"/>
            </p:custDataLst>
          </p:nvPr>
        </p:nvSpPr>
        <p:spPr>
          <a:xfrm flipH="1">
            <a:off x="3862" y="1568"/>
            <a:ext cx="11914584" cy="6856433"/>
          </a:xfrm>
          <a:custGeom>
            <a:avLst/>
            <a:gdLst>
              <a:gd name="connsiteX0" fmla="*/ 11478623 w 11478623"/>
              <a:gd name="connsiteY0" fmla="*/ 0 h 6856433"/>
              <a:gd name="connsiteX1" fmla="*/ 557329 w 11478623"/>
              <a:gd name="connsiteY1" fmla="*/ 0 h 6856433"/>
              <a:gd name="connsiteX2" fmla="*/ 825614 w 11478623"/>
              <a:gd name="connsiteY2" fmla="*/ 1884610 h 6856433"/>
              <a:gd name="connsiteX3" fmla="*/ 42485 w 11478623"/>
              <a:gd name="connsiteY3" fmla="*/ 3542500 h 6856433"/>
              <a:gd name="connsiteX4" fmla="*/ 314549 w 11478623"/>
              <a:gd name="connsiteY4" fmla="*/ 3622797 h 6856433"/>
              <a:gd name="connsiteX5" fmla="*/ 1453817 w 11478623"/>
              <a:gd name="connsiteY5" fmla="*/ 4470165 h 6856433"/>
              <a:gd name="connsiteX6" fmla="*/ 2785883 w 11478623"/>
              <a:gd name="connsiteY6" fmla="*/ 6813554 h 6856433"/>
              <a:gd name="connsiteX7" fmla="*/ 2833267 w 11478623"/>
              <a:gd name="connsiteY7" fmla="*/ 6856433 h 6856433"/>
              <a:gd name="connsiteX8" fmla="*/ 11478623 w 11478623"/>
              <a:gd name="connsiteY8" fmla="*/ 6856433 h 685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623" h="6856433">
                <a:moveTo>
                  <a:pt x="11478623" y="0"/>
                </a:moveTo>
                <a:lnTo>
                  <a:pt x="557329" y="0"/>
                </a:lnTo>
                <a:cubicBezTo>
                  <a:pt x="519542" y="463830"/>
                  <a:pt x="537490" y="1157217"/>
                  <a:pt x="825614" y="1884610"/>
                </a:cubicBezTo>
                <a:cubicBezTo>
                  <a:pt x="1358406" y="3231705"/>
                  <a:pt x="441135" y="3341287"/>
                  <a:pt x="42485" y="3542500"/>
                </a:cubicBezTo>
                <a:cubicBezTo>
                  <a:pt x="-14195" y="3571785"/>
                  <a:pt x="-78432" y="3603903"/>
                  <a:pt x="314549" y="3622797"/>
                </a:cubicBezTo>
                <a:cubicBezTo>
                  <a:pt x="733037" y="3642636"/>
                  <a:pt x="1228987" y="3602959"/>
                  <a:pt x="1453817" y="4470165"/>
                </a:cubicBezTo>
                <a:cubicBezTo>
                  <a:pt x="1559560" y="4878792"/>
                  <a:pt x="1874234" y="5946192"/>
                  <a:pt x="2785883" y="6813554"/>
                </a:cubicBezTo>
                <a:lnTo>
                  <a:pt x="2833267" y="6856433"/>
                </a:lnTo>
                <a:lnTo>
                  <a:pt x="11478623" y="6856433"/>
                </a:lnTo>
                <a:close/>
              </a:path>
            </a:pathLst>
          </a:custGeom>
          <a:solidFill>
            <a:schemeClr val="accent1"/>
          </a:solidFill>
          <a:ln w="6272" cap="flat">
            <a:noFill/>
            <a:prstDash val="solid"/>
            <a:miter/>
          </a:ln>
        </p:spPr>
        <p:txBody>
          <a:bodyPr wrap="square" rtlCol="0" anchor="ctr">
            <a:noAutofit/>
          </a:bodyPr>
          <a:lstStyle/>
          <a:p>
            <a:endParaRPr lang="zh-CN" altLang="en-US">
              <a:solidFill>
                <a:schemeClr val="bg1"/>
              </a:solidFill>
            </a:endParaRPr>
          </a:p>
        </p:txBody>
      </p:sp>
      <p:grpSp>
        <p:nvGrpSpPr>
          <p:cNvPr id="10" name="组合 9"/>
          <p:cNvGrpSpPr/>
          <p:nvPr>
            <p:custDataLst>
              <p:tags r:id="rId2"/>
            </p:custDataLst>
          </p:nvPr>
        </p:nvGrpSpPr>
        <p:grpSpPr>
          <a:xfrm>
            <a:off x="10619634" y="5321089"/>
            <a:ext cx="1394566" cy="1409911"/>
            <a:chOff x="6512298" y="2164605"/>
            <a:chExt cx="3809135" cy="3851049"/>
          </a:xfrm>
        </p:grpSpPr>
        <p:sp>
          <p:nvSpPr>
            <p:cNvPr id="11" name="Freeform 7"/>
            <p:cNvSpPr/>
            <p:nvPr>
              <p:custDataLst>
                <p:tags r:id="rId37"/>
              </p:custDataLst>
            </p:nvPr>
          </p:nvSpPr>
          <p:spPr bwMode="auto">
            <a:xfrm flipH="1">
              <a:off x="9417769" y="4240181"/>
              <a:ext cx="903664" cy="938871"/>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 name="Freeform 8"/>
            <p:cNvSpPr/>
            <p:nvPr>
              <p:custDataLst>
                <p:tags r:id="rId38"/>
              </p:custDataLst>
            </p:nvPr>
          </p:nvSpPr>
          <p:spPr bwMode="auto">
            <a:xfrm flipH="1">
              <a:off x="9813436" y="4753207"/>
              <a:ext cx="296751" cy="261543"/>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 name="Freeform 9"/>
            <p:cNvSpPr/>
            <p:nvPr>
              <p:custDataLst>
                <p:tags r:id="rId39"/>
              </p:custDataLst>
            </p:nvPr>
          </p:nvSpPr>
          <p:spPr bwMode="auto">
            <a:xfrm flipH="1">
              <a:off x="9320528" y="4186531"/>
              <a:ext cx="950608" cy="496261"/>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 name="Freeform 10"/>
            <p:cNvSpPr/>
            <p:nvPr>
              <p:custDataLst>
                <p:tags r:id="rId40"/>
              </p:custDataLst>
            </p:nvPr>
          </p:nvSpPr>
          <p:spPr bwMode="auto">
            <a:xfrm flipH="1">
              <a:off x="9320529" y="4204973"/>
              <a:ext cx="801394" cy="504643"/>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 name="Freeform 13"/>
            <p:cNvSpPr/>
            <p:nvPr>
              <p:custDataLst>
                <p:tags r:id="rId41"/>
              </p:custDataLst>
            </p:nvPr>
          </p:nvSpPr>
          <p:spPr bwMode="auto">
            <a:xfrm flipH="1">
              <a:off x="9813436" y="4756561"/>
              <a:ext cx="293398" cy="155919"/>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6"/>
            <p:cNvSpPr/>
            <p:nvPr>
              <p:custDataLst>
                <p:tags r:id="rId42"/>
              </p:custDataLst>
            </p:nvPr>
          </p:nvSpPr>
          <p:spPr bwMode="auto">
            <a:xfrm flipH="1">
              <a:off x="9335618" y="4204973"/>
              <a:ext cx="367166" cy="989168"/>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Oval 11"/>
            <p:cNvSpPr>
              <a:spLocks noChangeArrowheads="1"/>
            </p:cNvSpPr>
            <p:nvPr>
              <p:custDataLst>
                <p:tags r:id="rId43"/>
              </p:custDataLst>
            </p:nvPr>
          </p:nvSpPr>
          <p:spPr bwMode="auto">
            <a:xfrm flipH="1">
              <a:off x="9898941" y="4468193"/>
              <a:ext cx="67062" cy="6203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Oval 12"/>
            <p:cNvSpPr>
              <a:spLocks noChangeArrowheads="1"/>
            </p:cNvSpPr>
            <p:nvPr>
              <p:custDataLst>
                <p:tags r:id="rId44"/>
              </p:custDataLst>
            </p:nvPr>
          </p:nvSpPr>
          <p:spPr bwMode="auto">
            <a:xfrm flipH="1">
              <a:off x="9907323" y="4468193"/>
              <a:ext cx="65386" cy="6203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Freeform 14"/>
            <p:cNvSpPr/>
            <p:nvPr>
              <p:custDataLst>
                <p:tags r:id="rId45"/>
              </p:custDataLst>
            </p:nvPr>
          </p:nvSpPr>
          <p:spPr bwMode="auto">
            <a:xfrm flipH="1">
              <a:off x="9813436" y="4764943"/>
              <a:ext cx="246454" cy="155919"/>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Oval 15"/>
            <p:cNvSpPr>
              <a:spLocks noChangeArrowheads="1"/>
            </p:cNvSpPr>
            <p:nvPr>
              <p:custDataLst>
                <p:tags r:id="rId46"/>
              </p:custDataLst>
            </p:nvPr>
          </p:nvSpPr>
          <p:spPr bwMode="auto">
            <a:xfrm flipH="1">
              <a:off x="9992828" y="4847095"/>
              <a:ext cx="20119" cy="1844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Oval 16"/>
            <p:cNvSpPr>
              <a:spLocks noChangeArrowheads="1"/>
            </p:cNvSpPr>
            <p:nvPr>
              <p:custDataLst>
                <p:tags r:id="rId47"/>
              </p:custDataLst>
            </p:nvPr>
          </p:nvSpPr>
          <p:spPr bwMode="auto">
            <a:xfrm flipH="1">
              <a:off x="9992828" y="4847095"/>
              <a:ext cx="20119" cy="1844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7"/>
            <p:cNvSpPr>
              <a:spLocks noEditPoints="1"/>
            </p:cNvSpPr>
            <p:nvPr>
              <p:custDataLst>
                <p:tags r:id="rId48"/>
              </p:custDataLst>
            </p:nvPr>
          </p:nvSpPr>
          <p:spPr bwMode="auto">
            <a:xfrm flipH="1">
              <a:off x="9367472" y="4204973"/>
              <a:ext cx="226336" cy="16766"/>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 name="Freeform 19"/>
            <p:cNvSpPr/>
            <p:nvPr>
              <p:custDataLst>
                <p:tags r:id="rId49"/>
              </p:custDataLst>
            </p:nvPr>
          </p:nvSpPr>
          <p:spPr bwMode="auto">
            <a:xfrm flipH="1">
              <a:off x="9374178" y="4248564"/>
              <a:ext cx="263220" cy="74606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 name="Freeform 20"/>
            <p:cNvSpPr/>
            <p:nvPr>
              <p:custDataLst>
                <p:tags r:id="rId50"/>
              </p:custDataLst>
            </p:nvPr>
          </p:nvSpPr>
          <p:spPr bwMode="auto">
            <a:xfrm flipH="1">
              <a:off x="9417769" y="4248564"/>
              <a:ext cx="554941" cy="922106"/>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21"/>
            <p:cNvSpPr>
              <a:spLocks noEditPoints="1"/>
            </p:cNvSpPr>
            <p:nvPr>
              <p:custDataLst>
                <p:tags r:id="rId51"/>
              </p:custDataLst>
            </p:nvPr>
          </p:nvSpPr>
          <p:spPr bwMode="auto">
            <a:xfrm flipH="1">
              <a:off x="9367472" y="4204973"/>
              <a:ext cx="320223" cy="357106"/>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22"/>
            <p:cNvSpPr/>
            <p:nvPr>
              <p:custDataLst>
                <p:tags r:id="rId52"/>
              </p:custDataLst>
            </p:nvPr>
          </p:nvSpPr>
          <p:spPr bwMode="auto">
            <a:xfrm flipH="1">
              <a:off x="9367472" y="4213356"/>
              <a:ext cx="320223" cy="343693"/>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23"/>
            <p:cNvSpPr/>
            <p:nvPr>
              <p:custDataLst>
                <p:tags r:id="rId53"/>
              </p:custDataLst>
            </p:nvPr>
          </p:nvSpPr>
          <p:spPr bwMode="auto">
            <a:xfrm flipH="1">
              <a:off x="8631464" y="2560272"/>
              <a:ext cx="58680" cy="129094"/>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31"/>
            <p:cNvSpPr>
              <a:spLocks noEditPoints="1"/>
            </p:cNvSpPr>
            <p:nvPr>
              <p:custDataLst>
                <p:tags r:id="rId54"/>
              </p:custDataLst>
            </p:nvPr>
          </p:nvSpPr>
          <p:spPr bwMode="auto">
            <a:xfrm flipH="1">
              <a:off x="6570978" y="5402034"/>
              <a:ext cx="3436940" cy="516379"/>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32"/>
            <p:cNvSpPr/>
            <p:nvPr>
              <p:custDataLst>
                <p:tags r:id="rId55"/>
              </p:custDataLst>
            </p:nvPr>
          </p:nvSpPr>
          <p:spPr bwMode="auto">
            <a:xfrm flipH="1">
              <a:off x="6512298" y="4562080"/>
              <a:ext cx="1963248" cy="1109880"/>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33"/>
            <p:cNvSpPr/>
            <p:nvPr>
              <p:custDataLst>
                <p:tags r:id="rId56"/>
              </p:custDataLst>
            </p:nvPr>
          </p:nvSpPr>
          <p:spPr bwMode="auto">
            <a:xfrm flipH="1">
              <a:off x="7786480" y="4741471"/>
              <a:ext cx="2151022" cy="1015993"/>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34"/>
            <p:cNvSpPr/>
            <p:nvPr>
              <p:custDataLst>
                <p:tags r:id="rId57"/>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35"/>
            <p:cNvSpPr/>
            <p:nvPr>
              <p:custDataLst>
                <p:tags r:id="rId58"/>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 name="Freeform 36"/>
            <p:cNvSpPr/>
            <p:nvPr>
              <p:custDataLst>
                <p:tags r:id="rId59"/>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 name="Freeform 37"/>
            <p:cNvSpPr/>
            <p:nvPr>
              <p:custDataLst>
                <p:tags r:id="rId60"/>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8"/>
            <p:cNvSpPr/>
            <p:nvPr>
              <p:custDataLst>
                <p:tags r:id="rId61"/>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 name="Freeform 39"/>
            <p:cNvSpPr/>
            <p:nvPr>
              <p:custDataLst>
                <p:tags r:id="rId62"/>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40"/>
            <p:cNvSpPr/>
            <p:nvPr>
              <p:custDataLst>
                <p:tags r:id="rId63"/>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41"/>
            <p:cNvSpPr/>
            <p:nvPr>
              <p:custDataLst>
                <p:tags r:id="rId64"/>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42"/>
            <p:cNvSpPr/>
            <p:nvPr>
              <p:custDataLst>
                <p:tags r:id="rId65"/>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 name="Freeform 43"/>
            <p:cNvSpPr/>
            <p:nvPr>
              <p:custDataLst>
                <p:tags r:id="rId66"/>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 name="Freeform 44"/>
            <p:cNvSpPr/>
            <p:nvPr>
              <p:custDataLst>
                <p:tags r:id="rId67"/>
              </p:custDataLst>
            </p:nvPr>
          </p:nvSpPr>
          <p:spPr bwMode="auto">
            <a:xfrm flipH="1">
              <a:off x="7219804" y="3247660"/>
              <a:ext cx="2154375" cy="957313"/>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45"/>
            <p:cNvSpPr/>
            <p:nvPr>
              <p:custDataLst>
                <p:tags r:id="rId68"/>
              </p:custDataLst>
            </p:nvPr>
          </p:nvSpPr>
          <p:spPr bwMode="auto">
            <a:xfrm flipH="1">
              <a:off x="8006110" y="2841934"/>
              <a:ext cx="730978" cy="684035"/>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46"/>
            <p:cNvSpPr/>
            <p:nvPr>
              <p:custDataLst>
                <p:tags r:id="rId69"/>
              </p:custDataLst>
            </p:nvPr>
          </p:nvSpPr>
          <p:spPr bwMode="auto">
            <a:xfrm flipH="1">
              <a:off x="8135204" y="2325554"/>
              <a:ext cx="531469" cy="668945"/>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47"/>
            <p:cNvSpPr/>
            <p:nvPr>
              <p:custDataLst>
                <p:tags r:id="rId70"/>
              </p:custDataLst>
            </p:nvPr>
          </p:nvSpPr>
          <p:spPr bwMode="auto">
            <a:xfrm flipH="1">
              <a:off x="8631464" y="2540154"/>
              <a:ext cx="117359" cy="179391"/>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48"/>
            <p:cNvSpPr/>
            <p:nvPr>
              <p:custDataLst>
                <p:tags r:id="rId71"/>
              </p:custDataLst>
            </p:nvPr>
          </p:nvSpPr>
          <p:spPr bwMode="auto">
            <a:xfrm flipH="1">
              <a:off x="8064789" y="2533447"/>
              <a:ext cx="102270" cy="162625"/>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49"/>
            <p:cNvSpPr/>
            <p:nvPr>
              <p:custDataLst>
                <p:tags r:id="rId72"/>
              </p:custDataLst>
            </p:nvPr>
          </p:nvSpPr>
          <p:spPr bwMode="auto">
            <a:xfrm flipH="1">
              <a:off x="8596257" y="2317171"/>
              <a:ext cx="70415" cy="246453"/>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50"/>
            <p:cNvSpPr/>
            <p:nvPr>
              <p:custDataLst>
                <p:tags r:id="rId73"/>
              </p:custDataLst>
            </p:nvPr>
          </p:nvSpPr>
          <p:spPr bwMode="auto">
            <a:xfrm flipH="1">
              <a:off x="8138557" y="2317171"/>
              <a:ext cx="531469" cy="149213"/>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51"/>
            <p:cNvSpPr/>
            <p:nvPr>
              <p:custDataLst>
                <p:tags r:id="rId74"/>
              </p:custDataLst>
            </p:nvPr>
          </p:nvSpPr>
          <p:spPr bwMode="auto">
            <a:xfrm flipH="1">
              <a:off x="8373275" y="2325554"/>
              <a:ext cx="285015" cy="167656"/>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52"/>
            <p:cNvSpPr/>
            <p:nvPr>
              <p:custDataLst>
                <p:tags r:id="rId75"/>
              </p:custDataLst>
            </p:nvPr>
          </p:nvSpPr>
          <p:spPr bwMode="auto">
            <a:xfrm flipH="1">
              <a:off x="8150292" y="2345673"/>
              <a:ext cx="55327" cy="214599"/>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 name="Freeform 53"/>
            <p:cNvSpPr/>
            <p:nvPr>
              <p:custDataLst>
                <p:tags r:id="rId76"/>
              </p:custDataLst>
            </p:nvPr>
          </p:nvSpPr>
          <p:spPr bwMode="auto">
            <a:xfrm flipH="1">
              <a:off x="8393393" y="2540154"/>
              <a:ext cx="50297" cy="383931"/>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 name="Freeform 54"/>
            <p:cNvSpPr/>
            <p:nvPr>
              <p:custDataLst>
                <p:tags r:id="rId77"/>
              </p:custDataLst>
            </p:nvPr>
          </p:nvSpPr>
          <p:spPr bwMode="auto">
            <a:xfrm flipH="1">
              <a:off x="8452073"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 name="Freeform 55"/>
            <p:cNvSpPr/>
            <p:nvPr>
              <p:custDataLst>
                <p:tags r:id="rId78"/>
              </p:custDataLst>
            </p:nvPr>
          </p:nvSpPr>
          <p:spPr bwMode="auto">
            <a:xfrm flipH="1">
              <a:off x="8463809" y="2637394"/>
              <a:ext cx="11736" cy="20119"/>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 name="Freeform 56"/>
            <p:cNvSpPr/>
            <p:nvPr>
              <p:custDataLst>
                <p:tags r:id="rId79"/>
              </p:custDataLst>
            </p:nvPr>
          </p:nvSpPr>
          <p:spPr bwMode="auto">
            <a:xfrm flipH="1">
              <a:off x="8460456" y="2630688"/>
              <a:ext cx="15090" cy="1844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 name="Freeform 57"/>
            <p:cNvSpPr/>
            <p:nvPr>
              <p:custDataLst>
                <p:tags r:id="rId80"/>
              </p:custDataLst>
            </p:nvPr>
          </p:nvSpPr>
          <p:spPr bwMode="auto">
            <a:xfrm flipH="1">
              <a:off x="8460456" y="2649129"/>
              <a:ext cx="6706" cy="31854"/>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 name="Freeform 58"/>
            <p:cNvSpPr>
              <a:spLocks noEditPoints="1"/>
            </p:cNvSpPr>
            <p:nvPr>
              <p:custDataLst>
                <p:tags r:id="rId81"/>
              </p:custDataLst>
            </p:nvPr>
          </p:nvSpPr>
          <p:spPr bwMode="auto">
            <a:xfrm flipH="1">
              <a:off x="8455426" y="2645776"/>
              <a:ext cx="8383" cy="43590"/>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 name="Freeform 59"/>
            <p:cNvSpPr/>
            <p:nvPr>
              <p:custDataLst>
                <p:tags r:id="rId82"/>
              </p:custDataLst>
            </p:nvPr>
          </p:nvSpPr>
          <p:spPr bwMode="auto">
            <a:xfrm flipH="1">
              <a:off x="8296153" y="2625657"/>
              <a:ext cx="58680" cy="7041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 name="Freeform 60"/>
            <p:cNvSpPr/>
            <p:nvPr>
              <p:custDataLst>
                <p:tags r:id="rId83"/>
              </p:custDataLst>
            </p:nvPr>
          </p:nvSpPr>
          <p:spPr bwMode="auto">
            <a:xfrm flipH="1">
              <a:off x="8276035" y="2630688"/>
              <a:ext cx="67062" cy="77122"/>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 name="Freeform 61"/>
            <p:cNvSpPr/>
            <p:nvPr>
              <p:custDataLst>
                <p:tags r:id="rId84"/>
              </p:custDataLst>
            </p:nvPr>
          </p:nvSpPr>
          <p:spPr bwMode="auto">
            <a:xfrm flipH="1">
              <a:off x="8272681" y="2649129"/>
              <a:ext cx="46944" cy="58679"/>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9" name="Freeform 62"/>
            <p:cNvSpPr/>
            <p:nvPr>
              <p:custDataLst>
                <p:tags r:id="rId85"/>
              </p:custDataLst>
            </p:nvPr>
          </p:nvSpPr>
          <p:spPr bwMode="auto">
            <a:xfrm flipH="1">
              <a:off x="8267652"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Freeform 63"/>
            <p:cNvSpPr/>
            <p:nvPr>
              <p:custDataLst>
                <p:tags r:id="rId86"/>
              </p:custDataLst>
            </p:nvPr>
          </p:nvSpPr>
          <p:spPr bwMode="auto">
            <a:xfrm flipH="1">
              <a:off x="8349803" y="2660866"/>
              <a:ext cx="110653" cy="8382"/>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Freeform 64"/>
            <p:cNvSpPr/>
            <p:nvPr>
              <p:custDataLst>
                <p:tags r:id="rId87"/>
              </p:custDataLst>
            </p:nvPr>
          </p:nvSpPr>
          <p:spPr bwMode="auto">
            <a:xfrm flipH="1">
              <a:off x="8490634" y="2778224"/>
              <a:ext cx="70415" cy="110653"/>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Oval 65"/>
            <p:cNvSpPr>
              <a:spLocks noChangeArrowheads="1"/>
            </p:cNvSpPr>
            <p:nvPr>
              <p:custDataLst>
                <p:tags r:id="rId88"/>
              </p:custDataLst>
            </p:nvPr>
          </p:nvSpPr>
          <p:spPr bwMode="auto">
            <a:xfrm flipH="1">
              <a:off x="8467162"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Oval 66"/>
            <p:cNvSpPr>
              <a:spLocks noChangeArrowheads="1"/>
            </p:cNvSpPr>
            <p:nvPr>
              <p:custDataLst>
                <p:tags r:id="rId89"/>
              </p:custDataLst>
            </p:nvPr>
          </p:nvSpPr>
          <p:spPr bwMode="auto">
            <a:xfrm flipH="1">
              <a:off x="8267651"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4" name="Rectangle 67"/>
            <p:cNvSpPr>
              <a:spLocks noChangeArrowheads="1"/>
            </p:cNvSpPr>
            <p:nvPr>
              <p:custDataLst>
                <p:tags r:id="rId90"/>
              </p:custDataLst>
            </p:nvPr>
          </p:nvSpPr>
          <p:spPr bwMode="auto">
            <a:xfrm flipH="1">
              <a:off x="8460456" y="2545183"/>
              <a:ext cx="77122"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5" name="Rectangle 68"/>
            <p:cNvSpPr>
              <a:spLocks noChangeArrowheads="1"/>
            </p:cNvSpPr>
            <p:nvPr>
              <p:custDataLst>
                <p:tags r:id="rId91"/>
              </p:custDataLst>
            </p:nvPr>
          </p:nvSpPr>
          <p:spPr bwMode="auto">
            <a:xfrm flipH="1">
              <a:off x="8460456" y="2545183"/>
              <a:ext cx="77122" cy="1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6" name="Rectangle 69"/>
            <p:cNvSpPr>
              <a:spLocks noChangeArrowheads="1"/>
            </p:cNvSpPr>
            <p:nvPr>
              <p:custDataLst>
                <p:tags r:id="rId92"/>
              </p:custDataLst>
            </p:nvPr>
          </p:nvSpPr>
          <p:spPr bwMode="auto">
            <a:xfrm flipH="1">
              <a:off x="8252563" y="2545183"/>
              <a:ext cx="73768"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7" name="Freeform 70"/>
            <p:cNvSpPr/>
            <p:nvPr>
              <p:custDataLst>
                <p:tags r:id="rId93"/>
              </p:custDataLst>
            </p:nvPr>
          </p:nvSpPr>
          <p:spPr bwMode="auto">
            <a:xfrm flipH="1">
              <a:off x="7099092" y="3908223"/>
              <a:ext cx="801394" cy="860073"/>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8" name="Freeform 71"/>
            <p:cNvSpPr/>
            <p:nvPr>
              <p:custDataLst>
                <p:tags r:id="rId94"/>
              </p:custDataLst>
            </p:nvPr>
          </p:nvSpPr>
          <p:spPr bwMode="auto">
            <a:xfrm flipH="1">
              <a:off x="8440337" y="4104380"/>
              <a:ext cx="1027729" cy="766186"/>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72"/>
            <p:cNvSpPr/>
            <p:nvPr>
              <p:custDataLst>
                <p:tags r:id="rId95"/>
              </p:custDataLst>
            </p:nvPr>
          </p:nvSpPr>
          <p:spPr bwMode="auto">
            <a:xfrm flipH="1">
              <a:off x="8733734" y="4404484"/>
              <a:ext cx="575059" cy="31854"/>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73"/>
            <p:cNvSpPr/>
            <p:nvPr>
              <p:custDataLst>
                <p:tags r:id="rId96"/>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74"/>
            <p:cNvSpPr/>
            <p:nvPr>
              <p:custDataLst>
                <p:tags r:id="rId97"/>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75"/>
            <p:cNvSpPr/>
            <p:nvPr>
              <p:custDataLst>
                <p:tags r:id="rId98"/>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76"/>
            <p:cNvSpPr/>
            <p:nvPr>
              <p:custDataLst>
                <p:tags r:id="rId99"/>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4" name="Freeform 77"/>
            <p:cNvSpPr/>
            <p:nvPr>
              <p:custDataLst>
                <p:tags r:id="rId100"/>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Freeform 78"/>
            <p:cNvSpPr/>
            <p:nvPr>
              <p:custDataLst>
                <p:tags r:id="rId101"/>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6" name="Freeform 79"/>
            <p:cNvSpPr/>
            <p:nvPr>
              <p:custDataLst>
                <p:tags r:id="rId102"/>
              </p:custDataLst>
            </p:nvPr>
          </p:nvSpPr>
          <p:spPr bwMode="auto">
            <a:xfrm flipH="1">
              <a:off x="7680858" y="3306339"/>
              <a:ext cx="1267476" cy="953960"/>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7" name="Freeform 80"/>
            <p:cNvSpPr/>
            <p:nvPr>
              <p:custDataLst>
                <p:tags r:id="rId103"/>
              </p:custDataLst>
            </p:nvPr>
          </p:nvSpPr>
          <p:spPr bwMode="auto">
            <a:xfrm flipH="1">
              <a:off x="7786480" y="5128756"/>
              <a:ext cx="1748648" cy="335311"/>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8" name="Freeform 81"/>
            <p:cNvSpPr/>
            <p:nvPr>
              <p:custDataLst>
                <p:tags r:id="rId104"/>
              </p:custDataLst>
            </p:nvPr>
          </p:nvSpPr>
          <p:spPr bwMode="auto">
            <a:xfrm flipH="1">
              <a:off x="7454522" y="5452331"/>
              <a:ext cx="343695" cy="254837"/>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9" name="Freeform 82"/>
            <p:cNvSpPr/>
            <p:nvPr>
              <p:custDataLst>
                <p:tags r:id="rId105"/>
              </p:custDataLst>
            </p:nvPr>
          </p:nvSpPr>
          <p:spPr bwMode="auto">
            <a:xfrm flipH="1">
              <a:off x="7078974" y="5507658"/>
              <a:ext cx="430875" cy="456023"/>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0" name="Freeform 83"/>
            <p:cNvSpPr/>
            <p:nvPr>
              <p:custDataLst>
                <p:tags r:id="rId106"/>
              </p:custDataLst>
            </p:nvPr>
          </p:nvSpPr>
          <p:spPr bwMode="auto">
            <a:xfrm flipH="1">
              <a:off x="8862829" y="5725610"/>
              <a:ext cx="598531" cy="290044"/>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1" name="Freeform 84"/>
            <p:cNvSpPr/>
            <p:nvPr>
              <p:custDataLst>
                <p:tags r:id="rId107"/>
              </p:custDataLst>
            </p:nvPr>
          </p:nvSpPr>
          <p:spPr bwMode="auto">
            <a:xfrm flipH="1">
              <a:off x="8307889" y="2939174"/>
              <a:ext cx="226336" cy="10562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2" name="Freeform 85"/>
            <p:cNvSpPr/>
            <p:nvPr>
              <p:custDataLst>
                <p:tags r:id="rId108"/>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3" name="Freeform 86"/>
            <p:cNvSpPr/>
            <p:nvPr>
              <p:custDataLst>
                <p:tags r:id="rId109"/>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4" name="Freeform 87"/>
            <p:cNvSpPr/>
            <p:nvPr>
              <p:custDataLst>
                <p:tags r:id="rId110"/>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5" name="Freeform 88"/>
            <p:cNvSpPr/>
            <p:nvPr>
              <p:custDataLst>
                <p:tags r:id="rId111"/>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6" name="Freeform 89"/>
            <p:cNvSpPr/>
            <p:nvPr>
              <p:custDataLst>
                <p:tags r:id="rId112"/>
              </p:custDataLst>
            </p:nvPr>
          </p:nvSpPr>
          <p:spPr bwMode="auto">
            <a:xfrm flipH="1">
              <a:off x="8138557" y="2164605"/>
              <a:ext cx="528116" cy="172685"/>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7" name="Freeform 90"/>
            <p:cNvSpPr/>
            <p:nvPr>
              <p:custDataLst>
                <p:tags r:id="rId113"/>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8" name="Freeform 91"/>
            <p:cNvSpPr/>
            <p:nvPr>
              <p:custDataLst>
                <p:tags r:id="rId114"/>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9" name="Freeform 92"/>
            <p:cNvSpPr>
              <a:spLocks noEditPoints="1"/>
            </p:cNvSpPr>
            <p:nvPr>
              <p:custDataLst>
                <p:tags r:id="rId115"/>
              </p:custDataLst>
            </p:nvPr>
          </p:nvSpPr>
          <p:spPr bwMode="auto">
            <a:xfrm flipH="1">
              <a:off x="8663320" y="2317171"/>
              <a:ext cx="3353" cy="8382"/>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0" name="Freeform 93"/>
            <p:cNvSpPr>
              <a:spLocks noEditPoints="1"/>
            </p:cNvSpPr>
            <p:nvPr>
              <p:custDataLst>
                <p:tags r:id="rId116"/>
              </p:custDataLst>
            </p:nvPr>
          </p:nvSpPr>
          <p:spPr bwMode="auto">
            <a:xfrm flipH="1">
              <a:off x="8654936" y="2317171"/>
              <a:ext cx="15090" cy="5029"/>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1" name="Freeform 94"/>
            <p:cNvSpPr>
              <a:spLocks noEditPoints="1"/>
            </p:cNvSpPr>
            <p:nvPr>
              <p:custDataLst>
                <p:tags r:id="rId117"/>
              </p:custDataLst>
            </p:nvPr>
          </p:nvSpPr>
          <p:spPr bwMode="auto">
            <a:xfrm flipH="1">
              <a:off x="8525841" y="2325554"/>
              <a:ext cx="179392" cy="616973"/>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2" name="Freeform 95"/>
            <p:cNvSpPr/>
            <p:nvPr>
              <p:custDataLst>
                <p:tags r:id="rId118"/>
              </p:custDataLst>
            </p:nvPr>
          </p:nvSpPr>
          <p:spPr bwMode="auto">
            <a:xfrm flipH="1">
              <a:off x="8416865" y="2942527"/>
              <a:ext cx="108977" cy="31854"/>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3" name="Freeform 96"/>
            <p:cNvSpPr>
              <a:spLocks noEditPoints="1"/>
            </p:cNvSpPr>
            <p:nvPr>
              <p:custDataLst>
                <p:tags r:id="rId119"/>
              </p:custDataLst>
            </p:nvPr>
          </p:nvSpPr>
          <p:spPr bwMode="auto">
            <a:xfrm flipH="1">
              <a:off x="8413512" y="2325554"/>
              <a:ext cx="253160" cy="645474"/>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4" name="Freeform 97"/>
            <p:cNvSpPr/>
            <p:nvPr>
              <p:custDataLst>
                <p:tags r:id="rId120"/>
              </p:custDataLst>
            </p:nvPr>
          </p:nvSpPr>
          <p:spPr bwMode="auto">
            <a:xfrm flipH="1">
              <a:off x="8631464" y="2560272"/>
              <a:ext cx="117359" cy="15927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5" name="Freeform 98"/>
            <p:cNvSpPr/>
            <p:nvPr>
              <p:custDataLst>
                <p:tags r:id="rId121"/>
              </p:custDataLst>
            </p:nvPr>
          </p:nvSpPr>
          <p:spPr bwMode="auto">
            <a:xfrm flipH="1">
              <a:off x="8596257" y="2325554"/>
              <a:ext cx="70415" cy="238071"/>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6" name="Freeform 99"/>
            <p:cNvSpPr>
              <a:spLocks noEditPoints="1"/>
            </p:cNvSpPr>
            <p:nvPr>
              <p:custDataLst>
                <p:tags r:id="rId122"/>
              </p:custDataLst>
            </p:nvPr>
          </p:nvSpPr>
          <p:spPr bwMode="auto">
            <a:xfrm flipH="1">
              <a:off x="8525841" y="2325554"/>
              <a:ext cx="132448" cy="97240"/>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7" name="Freeform 100"/>
            <p:cNvSpPr/>
            <p:nvPr>
              <p:custDataLst>
                <p:tags r:id="rId123"/>
              </p:custDataLst>
            </p:nvPr>
          </p:nvSpPr>
          <p:spPr bwMode="auto">
            <a:xfrm flipH="1">
              <a:off x="8519135" y="2325554"/>
              <a:ext cx="139155" cy="117359"/>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8" name="Freeform 101"/>
            <p:cNvSpPr/>
            <p:nvPr>
              <p:custDataLst>
                <p:tags r:id="rId124"/>
              </p:custDataLst>
            </p:nvPr>
          </p:nvSpPr>
          <p:spPr bwMode="auto">
            <a:xfrm flipH="1">
              <a:off x="8420218" y="2810079"/>
              <a:ext cx="23472" cy="58679"/>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102"/>
            <p:cNvSpPr/>
            <p:nvPr>
              <p:custDataLst>
                <p:tags r:id="rId125"/>
              </p:custDataLst>
            </p:nvPr>
          </p:nvSpPr>
          <p:spPr bwMode="auto">
            <a:xfrm flipH="1">
              <a:off x="8460456" y="2622304"/>
              <a:ext cx="82152" cy="90534"/>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103"/>
            <p:cNvSpPr/>
            <p:nvPr>
              <p:custDataLst>
                <p:tags r:id="rId126"/>
              </p:custDataLst>
            </p:nvPr>
          </p:nvSpPr>
          <p:spPr bwMode="auto">
            <a:xfrm flipH="1">
              <a:off x="8487281" y="2630688"/>
              <a:ext cx="46944" cy="5365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104"/>
            <p:cNvSpPr/>
            <p:nvPr>
              <p:custDataLst>
                <p:tags r:id="rId127"/>
              </p:custDataLst>
            </p:nvPr>
          </p:nvSpPr>
          <p:spPr bwMode="auto">
            <a:xfrm flipH="1">
              <a:off x="8487281" y="2625657"/>
              <a:ext cx="50297" cy="63709"/>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105"/>
            <p:cNvSpPr/>
            <p:nvPr>
              <p:custDataLst>
                <p:tags r:id="rId128"/>
              </p:custDataLst>
            </p:nvPr>
          </p:nvSpPr>
          <p:spPr bwMode="auto">
            <a:xfrm flipH="1">
              <a:off x="8467162" y="2630688"/>
              <a:ext cx="63709" cy="73768"/>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106"/>
            <p:cNvSpPr>
              <a:spLocks noEditPoints="1"/>
            </p:cNvSpPr>
            <p:nvPr>
              <p:custDataLst>
                <p:tags r:id="rId129"/>
              </p:custDataLst>
            </p:nvPr>
          </p:nvSpPr>
          <p:spPr bwMode="auto">
            <a:xfrm flipH="1">
              <a:off x="8475544" y="2625657"/>
              <a:ext cx="58680" cy="78798"/>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107"/>
            <p:cNvSpPr/>
            <p:nvPr>
              <p:custDataLst>
                <p:tags r:id="rId130"/>
              </p:custDataLst>
            </p:nvPr>
          </p:nvSpPr>
          <p:spPr bwMode="auto">
            <a:xfrm flipH="1">
              <a:off x="8463809" y="2657512"/>
              <a:ext cx="38561" cy="46944"/>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108"/>
            <p:cNvSpPr/>
            <p:nvPr>
              <p:custDataLst>
                <p:tags r:id="rId131"/>
              </p:custDataLst>
            </p:nvPr>
          </p:nvSpPr>
          <p:spPr bwMode="auto">
            <a:xfrm flipH="1">
              <a:off x="8463809" y="2680984"/>
              <a:ext cx="43590" cy="26825"/>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6" name="Freeform 109"/>
            <p:cNvSpPr/>
            <p:nvPr>
              <p:custDataLst>
                <p:tags r:id="rId132"/>
              </p:custDataLst>
            </p:nvPr>
          </p:nvSpPr>
          <p:spPr bwMode="auto">
            <a:xfrm flipH="1">
              <a:off x="8490634" y="2778224"/>
              <a:ext cx="70415" cy="110653"/>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7" name="Oval 110"/>
            <p:cNvSpPr>
              <a:spLocks noChangeArrowheads="1"/>
            </p:cNvSpPr>
            <p:nvPr>
              <p:custDataLst>
                <p:tags r:id="rId133"/>
              </p:custDataLst>
            </p:nvPr>
          </p:nvSpPr>
          <p:spPr bwMode="auto">
            <a:xfrm flipH="1">
              <a:off x="8467162" y="2731281"/>
              <a:ext cx="58680" cy="23472"/>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8" name="Freeform 111"/>
            <p:cNvSpPr/>
            <p:nvPr>
              <p:custDataLst>
                <p:tags r:id="rId134"/>
              </p:custDataLst>
            </p:nvPr>
          </p:nvSpPr>
          <p:spPr bwMode="auto">
            <a:xfrm flipH="1">
              <a:off x="8490634" y="2545183"/>
              <a:ext cx="46944" cy="15088"/>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112"/>
            <p:cNvSpPr/>
            <p:nvPr>
              <p:custDataLst>
                <p:tags r:id="rId135"/>
              </p:custDataLst>
            </p:nvPr>
          </p:nvSpPr>
          <p:spPr bwMode="auto">
            <a:xfrm flipH="1">
              <a:off x="8525842" y="2939174"/>
              <a:ext cx="211246" cy="343693"/>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113"/>
            <p:cNvSpPr/>
            <p:nvPr>
              <p:custDataLst>
                <p:tags r:id="rId136"/>
              </p:custDataLst>
            </p:nvPr>
          </p:nvSpPr>
          <p:spPr bwMode="auto">
            <a:xfrm flipH="1">
              <a:off x="8589550" y="3282867"/>
              <a:ext cx="229689" cy="179391"/>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114"/>
            <p:cNvSpPr/>
            <p:nvPr>
              <p:custDataLst>
                <p:tags r:id="rId137"/>
              </p:custDataLst>
            </p:nvPr>
          </p:nvSpPr>
          <p:spPr bwMode="auto">
            <a:xfrm flipH="1">
              <a:off x="8420218" y="3001206"/>
              <a:ext cx="316870" cy="352077"/>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115"/>
            <p:cNvSpPr/>
            <p:nvPr>
              <p:custDataLst>
                <p:tags r:id="rId138"/>
              </p:custDataLst>
            </p:nvPr>
          </p:nvSpPr>
          <p:spPr bwMode="auto">
            <a:xfrm flipH="1">
              <a:off x="8819239" y="3306339"/>
              <a:ext cx="125742" cy="38560"/>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116"/>
            <p:cNvSpPr>
              <a:spLocks noEditPoints="1"/>
            </p:cNvSpPr>
            <p:nvPr>
              <p:custDataLst>
                <p:tags r:id="rId139"/>
              </p:custDataLst>
            </p:nvPr>
          </p:nvSpPr>
          <p:spPr bwMode="auto">
            <a:xfrm flipH="1">
              <a:off x="9053957" y="3388491"/>
              <a:ext cx="11736" cy="3353"/>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117"/>
            <p:cNvSpPr/>
            <p:nvPr>
              <p:custDataLst>
                <p:tags r:id="rId140"/>
              </p:custDataLst>
            </p:nvPr>
          </p:nvSpPr>
          <p:spPr bwMode="auto">
            <a:xfrm flipH="1">
              <a:off x="8334715" y="4283772"/>
              <a:ext cx="519732" cy="26825"/>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118"/>
            <p:cNvSpPr/>
            <p:nvPr>
              <p:custDataLst>
                <p:tags r:id="rId141"/>
              </p:custDataLst>
            </p:nvPr>
          </p:nvSpPr>
          <p:spPr bwMode="auto">
            <a:xfrm flipH="1">
              <a:off x="8279388" y="4310597"/>
              <a:ext cx="571706" cy="140831"/>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6" name="Freeform 119"/>
            <p:cNvSpPr/>
            <p:nvPr>
              <p:custDataLst>
                <p:tags r:id="rId142"/>
              </p:custDataLst>
            </p:nvPr>
          </p:nvSpPr>
          <p:spPr bwMode="auto">
            <a:xfrm flipH="1">
              <a:off x="8452073" y="4116116"/>
              <a:ext cx="422492" cy="41913"/>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7" name="Freeform 120"/>
            <p:cNvSpPr/>
            <p:nvPr>
              <p:custDataLst>
                <p:tags r:id="rId143"/>
              </p:custDataLst>
            </p:nvPr>
          </p:nvSpPr>
          <p:spPr bwMode="auto">
            <a:xfrm flipH="1">
              <a:off x="8354832" y="4154676"/>
              <a:ext cx="514703" cy="132447"/>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Freeform 121"/>
            <p:cNvSpPr/>
            <p:nvPr>
              <p:custDataLst>
                <p:tags r:id="rId144"/>
              </p:custDataLst>
            </p:nvPr>
          </p:nvSpPr>
          <p:spPr bwMode="auto">
            <a:xfrm flipH="1">
              <a:off x="8487281" y="3349930"/>
              <a:ext cx="886899" cy="855044"/>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9" name="Freeform 122"/>
            <p:cNvSpPr>
              <a:spLocks noEditPoints="1"/>
            </p:cNvSpPr>
            <p:nvPr>
              <p:custDataLst>
                <p:tags r:id="rId145"/>
              </p:custDataLst>
            </p:nvPr>
          </p:nvSpPr>
          <p:spPr bwMode="auto">
            <a:xfrm flipH="1">
              <a:off x="6520681" y="4706264"/>
              <a:ext cx="3487237" cy="1212149"/>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0" name="Freeform 123"/>
            <p:cNvSpPr>
              <a:spLocks noEditPoints="1"/>
            </p:cNvSpPr>
            <p:nvPr>
              <p:custDataLst>
                <p:tags r:id="rId146"/>
              </p:custDataLst>
            </p:nvPr>
          </p:nvSpPr>
          <p:spPr bwMode="auto">
            <a:xfrm flipH="1">
              <a:off x="6570978" y="5402034"/>
              <a:ext cx="3436940" cy="516379"/>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dirty="0">
                <a:solidFill>
                  <a:schemeClr val="bg1"/>
                </a:solidFill>
              </a:endParaRPr>
            </a:p>
          </p:txBody>
        </p:sp>
        <p:sp>
          <p:nvSpPr>
            <p:cNvPr id="121" name="Freeform 124"/>
            <p:cNvSpPr>
              <a:spLocks noEditPoints="1"/>
            </p:cNvSpPr>
            <p:nvPr>
              <p:custDataLst>
                <p:tags r:id="rId147"/>
              </p:custDataLst>
            </p:nvPr>
          </p:nvSpPr>
          <p:spPr bwMode="auto">
            <a:xfrm flipH="1">
              <a:off x="6520681" y="4826976"/>
              <a:ext cx="1810680" cy="704154"/>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2" name="Freeform 125"/>
            <p:cNvSpPr/>
            <p:nvPr>
              <p:custDataLst>
                <p:tags r:id="rId148"/>
              </p:custDataLst>
            </p:nvPr>
          </p:nvSpPr>
          <p:spPr bwMode="auto">
            <a:xfrm flipH="1">
              <a:off x="7786480" y="4741471"/>
              <a:ext cx="2127550" cy="1000903"/>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3" name="Freeform 126"/>
            <p:cNvSpPr/>
            <p:nvPr>
              <p:custDataLst>
                <p:tags r:id="rId149"/>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4" name="Freeform 127"/>
            <p:cNvSpPr/>
            <p:nvPr>
              <p:custDataLst>
                <p:tags r:id="rId150"/>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5" name="Freeform 128"/>
            <p:cNvSpPr/>
            <p:nvPr>
              <p:custDataLst>
                <p:tags r:id="rId151"/>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6" name="Freeform 129"/>
            <p:cNvSpPr/>
            <p:nvPr>
              <p:custDataLst>
                <p:tags r:id="rId152"/>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7" name="Freeform 130"/>
            <p:cNvSpPr>
              <a:spLocks noEditPoints="1"/>
            </p:cNvSpPr>
            <p:nvPr>
              <p:custDataLst>
                <p:tags r:id="rId153"/>
              </p:custDataLst>
            </p:nvPr>
          </p:nvSpPr>
          <p:spPr bwMode="auto">
            <a:xfrm flipH="1">
              <a:off x="9285321" y="4842064"/>
              <a:ext cx="35208" cy="5029"/>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8" name="Freeform 131"/>
            <p:cNvSpPr/>
            <p:nvPr>
              <p:custDataLst>
                <p:tags r:id="rId154"/>
              </p:custDataLst>
            </p:nvPr>
          </p:nvSpPr>
          <p:spPr bwMode="auto">
            <a:xfrm flipH="1">
              <a:off x="8537577" y="4104380"/>
              <a:ext cx="927136" cy="742714"/>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9" name="Freeform 132"/>
            <p:cNvSpPr/>
            <p:nvPr>
              <p:custDataLst>
                <p:tags r:id="rId155"/>
              </p:custDataLst>
            </p:nvPr>
          </p:nvSpPr>
          <p:spPr bwMode="auto">
            <a:xfrm flipH="1">
              <a:off x="8733734" y="4404484"/>
              <a:ext cx="575059" cy="31854"/>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0" name="Freeform 133"/>
            <p:cNvSpPr/>
            <p:nvPr>
              <p:custDataLst>
                <p:tags r:id="rId156"/>
              </p:custDataLst>
            </p:nvPr>
          </p:nvSpPr>
          <p:spPr bwMode="auto">
            <a:xfrm flipH="1">
              <a:off x="8193884" y="4432985"/>
              <a:ext cx="543204" cy="590148"/>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1" name="Freeform 134"/>
            <p:cNvSpPr/>
            <p:nvPr>
              <p:custDataLst>
                <p:tags r:id="rId157"/>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2" name="Freeform 135"/>
            <p:cNvSpPr/>
            <p:nvPr>
              <p:custDataLst>
                <p:tags r:id="rId158"/>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3" name="Freeform 136"/>
            <p:cNvSpPr/>
            <p:nvPr>
              <p:custDataLst>
                <p:tags r:id="rId159"/>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4" name="Freeform 137"/>
            <p:cNvSpPr/>
            <p:nvPr>
              <p:custDataLst>
                <p:tags r:id="rId160"/>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5" name="Freeform 138"/>
            <p:cNvSpPr/>
            <p:nvPr>
              <p:custDataLst>
                <p:tags r:id="rId161"/>
              </p:custDataLst>
            </p:nvPr>
          </p:nvSpPr>
          <p:spPr bwMode="auto">
            <a:xfrm flipH="1">
              <a:off x="8643201" y="3306339"/>
              <a:ext cx="305133" cy="308486"/>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6" name="Freeform 139"/>
            <p:cNvSpPr/>
            <p:nvPr>
              <p:custDataLst>
                <p:tags r:id="rId162"/>
              </p:custDataLst>
            </p:nvPr>
          </p:nvSpPr>
          <p:spPr bwMode="auto">
            <a:xfrm flipH="1">
              <a:off x="7786480" y="5128756"/>
              <a:ext cx="1748648" cy="331958"/>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7" name="Freeform 140"/>
            <p:cNvSpPr/>
            <p:nvPr>
              <p:custDataLst>
                <p:tags r:id="rId163"/>
              </p:custDataLst>
            </p:nvPr>
          </p:nvSpPr>
          <p:spPr bwMode="auto">
            <a:xfrm flipH="1">
              <a:off x="7462905" y="5452331"/>
              <a:ext cx="335311" cy="249806"/>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8" name="Freeform 141"/>
            <p:cNvSpPr/>
            <p:nvPr>
              <p:custDataLst>
                <p:tags r:id="rId164"/>
              </p:custDataLst>
            </p:nvPr>
          </p:nvSpPr>
          <p:spPr bwMode="auto">
            <a:xfrm flipH="1">
              <a:off x="7078974" y="5507658"/>
              <a:ext cx="430875" cy="456023"/>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9" name="Freeform 142"/>
            <p:cNvSpPr>
              <a:spLocks noEditPoints="1"/>
            </p:cNvSpPr>
            <p:nvPr>
              <p:custDataLst>
                <p:tags r:id="rId165"/>
              </p:custDataLst>
            </p:nvPr>
          </p:nvSpPr>
          <p:spPr bwMode="auto">
            <a:xfrm flipH="1">
              <a:off x="9179699" y="5933503"/>
              <a:ext cx="3353" cy="3353"/>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0" name="Freeform 143"/>
            <p:cNvSpPr/>
            <p:nvPr>
              <p:custDataLst>
                <p:tags r:id="rId166"/>
              </p:custDataLst>
            </p:nvPr>
          </p:nvSpPr>
          <p:spPr bwMode="auto">
            <a:xfrm flipH="1">
              <a:off x="8862829" y="5725610"/>
              <a:ext cx="598531" cy="238071"/>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1" name="Freeform 144"/>
            <p:cNvSpPr/>
            <p:nvPr>
              <p:custDataLst>
                <p:tags r:id="rId167"/>
              </p:custDataLst>
            </p:nvPr>
          </p:nvSpPr>
          <p:spPr bwMode="auto">
            <a:xfrm flipH="1">
              <a:off x="8416865" y="2939174"/>
              <a:ext cx="117359" cy="10562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2" name="Freeform 145"/>
            <p:cNvSpPr/>
            <p:nvPr>
              <p:custDataLst>
                <p:tags r:id="rId168"/>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3" name="Freeform 146"/>
            <p:cNvSpPr/>
            <p:nvPr>
              <p:custDataLst>
                <p:tags r:id="rId169"/>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4" name="Freeform 147"/>
            <p:cNvSpPr/>
            <p:nvPr>
              <p:custDataLst>
                <p:tags r:id="rId170"/>
              </p:custDataLst>
            </p:nvPr>
          </p:nvSpPr>
          <p:spPr bwMode="auto">
            <a:xfrm flipH="1">
              <a:off x="8554343" y="2317171"/>
              <a:ext cx="112330" cy="11735"/>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45" name="组合 144"/>
          <p:cNvGrpSpPr/>
          <p:nvPr>
            <p:custDataLst>
              <p:tags r:id="rId3"/>
            </p:custDataLst>
          </p:nvPr>
        </p:nvGrpSpPr>
        <p:grpSpPr>
          <a:xfrm>
            <a:off x="11403355" y="118935"/>
            <a:ext cx="744306" cy="287350"/>
            <a:chOff x="5025193" y="5499274"/>
            <a:chExt cx="1780502" cy="687388"/>
          </a:xfrm>
        </p:grpSpPr>
        <p:sp>
          <p:nvSpPr>
            <p:cNvPr id="146" name="Freeform 24"/>
            <p:cNvSpPr/>
            <p:nvPr>
              <p:custDataLst>
                <p:tags r:id="rId30"/>
              </p:custDataLst>
            </p:nvPr>
          </p:nvSpPr>
          <p:spPr bwMode="auto">
            <a:xfrm flipH="1">
              <a:off x="5088902" y="5613280"/>
              <a:ext cx="1716793" cy="573382"/>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47" name="Freeform 25"/>
            <p:cNvSpPr/>
            <p:nvPr>
              <p:custDataLst>
                <p:tags r:id="rId31"/>
              </p:custDataLst>
            </p:nvPr>
          </p:nvSpPr>
          <p:spPr bwMode="auto">
            <a:xfrm flipH="1">
              <a:off x="5025193" y="5807761"/>
              <a:ext cx="1757031" cy="352077"/>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8" name="Freeform 26"/>
            <p:cNvSpPr/>
            <p:nvPr>
              <p:custDataLst>
                <p:tags r:id="rId32"/>
              </p:custDataLst>
            </p:nvPr>
          </p:nvSpPr>
          <p:spPr bwMode="auto">
            <a:xfrm flipH="1">
              <a:off x="6351348" y="5737345"/>
              <a:ext cx="387285" cy="39063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9" name="Freeform 27"/>
            <p:cNvSpPr/>
            <p:nvPr>
              <p:custDataLst>
                <p:tags r:id="rId33"/>
              </p:custDataLst>
            </p:nvPr>
          </p:nvSpPr>
          <p:spPr bwMode="auto">
            <a:xfrm flipH="1">
              <a:off x="5088901" y="5499274"/>
              <a:ext cx="1004258" cy="395667"/>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0" name="Freeform 28"/>
            <p:cNvSpPr/>
            <p:nvPr>
              <p:custDataLst>
                <p:tags r:id="rId34"/>
              </p:custDataLst>
            </p:nvPr>
          </p:nvSpPr>
          <p:spPr bwMode="auto">
            <a:xfrm flipH="1">
              <a:off x="5643842" y="5842969"/>
              <a:ext cx="742715" cy="28501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1" name="Freeform 29"/>
            <p:cNvSpPr/>
            <p:nvPr>
              <p:custDataLst>
                <p:tags r:id="rId35"/>
              </p:custDataLst>
            </p:nvPr>
          </p:nvSpPr>
          <p:spPr bwMode="auto">
            <a:xfrm flipH="1">
              <a:off x="5088902" y="5749082"/>
              <a:ext cx="590148" cy="246453"/>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2" name="Freeform 30"/>
            <p:cNvSpPr/>
            <p:nvPr>
              <p:custDataLst>
                <p:tags r:id="rId36"/>
              </p:custDataLst>
            </p:nvPr>
          </p:nvSpPr>
          <p:spPr bwMode="auto">
            <a:xfrm flipH="1">
              <a:off x="5679050" y="5549571"/>
              <a:ext cx="1032759" cy="481171"/>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53" name="组合 152"/>
          <p:cNvGrpSpPr/>
          <p:nvPr>
            <p:custDataLst>
              <p:tags r:id="rId4"/>
            </p:custDataLst>
          </p:nvPr>
        </p:nvGrpSpPr>
        <p:grpSpPr>
          <a:xfrm>
            <a:off x="9919347" y="6462773"/>
            <a:ext cx="762218" cy="406339"/>
            <a:chOff x="10137012" y="5440595"/>
            <a:chExt cx="1443515" cy="769539"/>
          </a:xfrm>
        </p:grpSpPr>
        <p:sp>
          <p:nvSpPr>
            <p:cNvPr id="154" name="Freeform 148"/>
            <p:cNvSpPr/>
            <p:nvPr>
              <p:custDataLst>
                <p:tags r:id="rId12"/>
              </p:custDataLst>
            </p:nvPr>
          </p:nvSpPr>
          <p:spPr bwMode="auto">
            <a:xfrm flipH="1">
              <a:off x="10137012" y="5933503"/>
              <a:ext cx="1443515" cy="276631"/>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55" name="Freeform 149"/>
            <p:cNvSpPr/>
            <p:nvPr>
              <p:custDataLst>
                <p:tags r:id="rId13"/>
              </p:custDataLst>
            </p:nvPr>
          </p:nvSpPr>
          <p:spPr bwMode="auto">
            <a:xfrm flipH="1">
              <a:off x="10160484" y="5807761"/>
              <a:ext cx="1299331" cy="340340"/>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6" name="Freeform 150"/>
            <p:cNvSpPr/>
            <p:nvPr>
              <p:custDataLst>
                <p:tags r:id="rId14"/>
              </p:custDataLst>
            </p:nvPr>
          </p:nvSpPr>
          <p:spPr bwMode="auto">
            <a:xfrm flipH="1">
              <a:off x="10183955" y="5660224"/>
              <a:ext cx="1264123" cy="300103"/>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7" name="Freeform 151"/>
            <p:cNvSpPr/>
            <p:nvPr>
              <p:custDataLst>
                <p:tags r:id="rId15"/>
              </p:custDataLst>
            </p:nvPr>
          </p:nvSpPr>
          <p:spPr bwMode="auto">
            <a:xfrm flipH="1">
              <a:off x="10145394" y="5745729"/>
              <a:ext cx="816483" cy="402373"/>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8" name="Freeform 152"/>
            <p:cNvSpPr/>
            <p:nvPr>
              <p:custDataLst>
                <p:tags r:id="rId16"/>
              </p:custDataLst>
            </p:nvPr>
          </p:nvSpPr>
          <p:spPr bwMode="auto">
            <a:xfrm flipH="1">
              <a:off x="10923316" y="5874823"/>
              <a:ext cx="507997" cy="264896"/>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9" name="Freeform 153"/>
            <p:cNvSpPr/>
            <p:nvPr>
              <p:custDataLst>
                <p:tags r:id="rId17"/>
              </p:custDataLst>
            </p:nvPr>
          </p:nvSpPr>
          <p:spPr bwMode="auto">
            <a:xfrm flipH="1">
              <a:off x="10160484" y="5589808"/>
              <a:ext cx="1299331" cy="340340"/>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0" name="Freeform 154"/>
            <p:cNvSpPr/>
            <p:nvPr>
              <p:custDataLst>
                <p:tags r:id="rId18"/>
              </p:custDataLst>
            </p:nvPr>
          </p:nvSpPr>
          <p:spPr bwMode="auto">
            <a:xfrm flipH="1">
              <a:off x="10183955" y="5440595"/>
              <a:ext cx="1264123" cy="30178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1" name="Freeform 155"/>
            <p:cNvSpPr/>
            <p:nvPr>
              <p:custDataLst>
                <p:tags r:id="rId19"/>
              </p:custDataLst>
            </p:nvPr>
          </p:nvSpPr>
          <p:spPr bwMode="auto">
            <a:xfrm flipH="1">
              <a:off x="10145394" y="5522746"/>
              <a:ext cx="816483" cy="407403"/>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2" name="Freeform 156"/>
            <p:cNvSpPr/>
            <p:nvPr>
              <p:custDataLst>
                <p:tags r:id="rId20"/>
              </p:custDataLst>
            </p:nvPr>
          </p:nvSpPr>
          <p:spPr bwMode="auto">
            <a:xfrm flipH="1">
              <a:off x="10923316" y="5655195"/>
              <a:ext cx="507997" cy="26657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3" name="Freeform 157"/>
            <p:cNvSpPr>
              <a:spLocks noEditPoints="1"/>
            </p:cNvSpPr>
            <p:nvPr>
              <p:custDataLst>
                <p:tags r:id="rId21"/>
              </p:custDataLst>
            </p:nvPr>
          </p:nvSpPr>
          <p:spPr bwMode="auto">
            <a:xfrm flipH="1">
              <a:off x="10153777" y="5522746"/>
              <a:ext cx="1051201" cy="410756"/>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4" name="Freeform 158"/>
            <p:cNvSpPr>
              <a:spLocks noEditPoints="1"/>
            </p:cNvSpPr>
            <p:nvPr>
              <p:custDataLst>
                <p:tags r:id="rId22"/>
              </p:custDataLst>
            </p:nvPr>
          </p:nvSpPr>
          <p:spPr bwMode="auto">
            <a:xfrm flipH="1">
              <a:off x="10160484" y="5921766"/>
              <a:ext cx="1185326" cy="226335"/>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5" name="Freeform 159"/>
            <p:cNvSpPr/>
            <p:nvPr>
              <p:custDataLst>
                <p:tags r:id="rId23"/>
              </p:custDataLst>
            </p:nvPr>
          </p:nvSpPr>
          <p:spPr bwMode="auto">
            <a:xfrm flipH="1">
              <a:off x="10183955" y="5730639"/>
              <a:ext cx="1079702" cy="229688"/>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6" name="Freeform 160"/>
            <p:cNvSpPr/>
            <p:nvPr>
              <p:custDataLst>
                <p:tags r:id="rId24"/>
              </p:custDataLst>
            </p:nvPr>
          </p:nvSpPr>
          <p:spPr bwMode="auto">
            <a:xfrm flipH="1">
              <a:off x="10153777" y="5745729"/>
              <a:ext cx="808100" cy="402373"/>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7" name="Freeform 161"/>
            <p:cNvSpPr/>
            <p:nvPr>
              <p:custDataLst>
                <p:tags r:id="rId25"/>
              </p:custDataLst>
            </p:nvPr>
          </p:nvSpPr>
          <p:spPr bwMode="auto">
            <a:xfrm flipH="1">
              <a:off x="10931699" y="5898295"/>
              <a:ext cx="414110" cy="241424"/>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8" name="Freeform 162"/>
            <p:cNvSpPr>
              <a:spLocks noEditPoints="1"/>
            </p:cNvSpPr>
            <p:nvPr>
              <p:custDataLst>
                <p:tags r:id="rId26"/>
              </p:custDataLst>
            </p:nvPr>
          </p:nvSpPr>
          <p:spPr bwMode="auto">
            <a:xfrm flipH="1">
              <a:off x="10160484" y="5702138"/>
              <a:ext cx="1091438" cy="228012"/>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9" name="Freeform 163"/>
            <p:cNvSpPr/>
            <p:nvPr>
              <p:custDataLst>
                <p:tags r:id="rId27"/>
              </p:custDataLst>
            </p:nvPr>
          </p:nvSpPr>
          <p:spPr bwMode="auto">
            <a:xfrm flipH="1">
              <a:off x="10183955" y="5452331"/>
              <a:ext cx="865103" cy="28501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0" name="Freeform 164"/>
            <p:cNvSpPr/>
            <p:nvPr>
              <p:custDataLst>
                <p:tags r:id="rId28"/>
              </p:custDataLst>
            </p:nvPr>
          </p:nvSpPr>
          <p:spPr bwMode="auto">
            <a:xfrm flipH="1">
              <a:off x="10153777" y="5522746"/>
              <a:ext cx="808100" cy="407403"/>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1" name="Freeform 165"/>
            <p:cNvSpPr/>
            <p:nvPr>
              <p:custDataLst>
                <p:tags r:id="rId29"/>
              </p:custDataLst>
            </p:nvPr>
          </p:nvSpPr>
          <p:spPr bwMode="auto">
            <a:xfrm flipH="1">
              <a:off x="10931699" y="5713873"/>
              <a:ext cx="311839" cy="207893"/>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Microsoft YaHei" panose="020B0503020204020204" charset="-122"/>
                <a:ea typeface="Microsoft YaHei"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Microsoft YaHei" panose="020B0503020204020204" charset="-122"/>
                <a:ea typeface="Microsoft YaHei"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8"/>
            </p:custDataLst>
          </p:nvPr>
        </p:nvSpPr>
        <p:spPr/>
        <p:txBody>
          <a:bodyPr/>
          <a:lstStyle>
            <a:lvl1pPr>
              <a:defRPr>
                <a:solidFill>
                  <a:schemeClr val="bg1"/>
                </a:solidFill>
                <a:latin typeface="Microsoft YaHei" panose="020B0503020204020204" charset="-122"/>
                <a:ea typeface="Microsoft YaHei" panose="020B0503020204020204" charset="-122"/>
              </a:defRPr>
            </a:lvl1pPr>
          </a:lstStyle>
          <a:p>
            <a:fld id="{9EFD9D74-47D9-4702-A33C-335B63B48DBF}" type="datetimeFigureOut">
              <a:rPr lang="zh-CN" altLang="en-US" smtClean="0"/>
              <a:pPr/>
              <a:t>2020/4/18</a:t>
            </a:fld>
            <a:endParaRPr lang="zh-CN" altLang="en-US" dirty="0"/>
          </a:p>
        </p:txBody>
      </p:sp>
      <p:sp>
        <p:nvSpPr>
          <p:cNvPr id="6" name="页脚占位符 5"/>
          <p:cNvSpPr>
            <a:spLocks noGrp="1"/>
          </p:cNvSpPr>
          <p:nvPr>
            <p:ph type="ftr" sz="quarter" idx="11"/>
            <p:custDataLst>
              <p:tags r:id="rId9"/>
            </p:custDataLst>
          </p:nvPr>
        </p:nvSpPr>
        <p:spPr/>
        <p:txBody>
          <a:bodyPr/>
          <a:lstStyle>
            <a:lvl1pPr>
              <a:defRPr>
                <a:solidFill>
                  <a:schemeClr val="bg1"/>
                </a:solidFill>
                <a:latin typeface="Microsoft YaHei" panose="020B0503020204020204" charset="-122"/>
                <a:ea typeface="Microsoft YaHei"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solidFill>
                  <a:schemeClr val="bg1"/>
                </a:solidFill>
                <a:latin typeface="Microsoft YaHei" panose="020B0503020204020204" charset="-122"/>
                <a:ea typeface="Microsoft YaHei" panose="020B0503020204020204" charset="-122"/>
              </a:defRPr>
            </a:lvl1pPr>
          </a:lstStyle>
          <a:p>
            <a:fld id="{FABC47A4-756D-490B-A52F-7D9E2C9FC05F}" type="slidenum">
              <a:rPr lang="zh-CN" altLang="en-US" smtClean="0"/>
              <a:pPr/>
              <a:t>‹#›</a:t>
            </a:fld>
            <a:endParaRPr lang="zh-CN" altLang="en-US"/>
          </a:p>
        </p:txBody>
      </p:sp>
      <p:sp>
        <p:nvSpPr>
          <p:cNvPr id="8" name="KSO_TEMPLATE" hidden="1"/>
          <p:cNvSpPr/>
          <p:nvPr>
            <p:custDataLst>
              <p:tags r:id="rId1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flipH="1">
            <a:off x="3862" y="1568"/>
            <a:ext cx="11914584" cy="6856433"/>
          </a:xfrm>
          <a:custGeom>
            <a:avLst/>
            <a:gdLst>
              <a:gd name="connsiteX0" fmla="*/ 11478623 w 11478623"/>
              <a:gd name="connsiteY0" fmla="*/ 0 h 6856433"/>
              <a:gd name="connsiteX1" fmla="*/ 557329 w 11478623"/>
              <a:gd name="connsiteY1" fmla="*/ 0 h 6856433"/>
              <a:gd name="connsiteX2" fmla="*/ 825614 w 11478623"/>
              <a:gd name="connsiteY2" fmla="*/ 1884610 h 6856433"/>
              <a:gd name="connsiteX3" fmla="*/ 42485 w 11478623"/>
              <a:gd name="connsiteY3" fmla="*/ 3542500 h 6856433"/>
              <a:gd name="connsiteX4" fmla="*/ 314549 w 11478623"/>
              <a:gd name="connsiteY4" fmla="*/ 3622797 h 6856433"/>
              <a:gd name="connsiteX5" fmla="*/ 1453817 w 11478623"/>
              <a:gd name="connsiteY5" fmla="*/ 4470165 h 6856433"/>
              <a:gd name="connsiteX6" fmla="*/ 2785883 w 11478623"/>
              <a:gd name="connsiteY6" fmla="*/ 6813554 h 6856433"/>
              <a:gd name="connsiteX7" fmla="*/ 2833267 w 11478623"/>
              <a:gd name="connsiteY7" fmla="*/ 6856433 h 6856433"/>
              <a:gd name="connsiteX8" fmla="*/ 11478623 w 11478623"/>
              <a:gd name="connsiteY8" fmla="*/ 6856433 h 685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623" h="6856433">
                <a:moveTo>
                  <a:pt x="11478623" y="0"/>
                </a:moveTo>
                <a:lnTo>
                  <a:pt x="557329" y="0"/>
                </a:lnTo>
                <a:cubicBezTo>
                  <a:pt x="519542" y="463830"/>
                  <a:pt x="537490" y="1157217"/>
                  <a:pt x="825614" y="1884610"/>
                </a:cubicBezTo>
                <a:cubicBezTo>
                  <a:pt x="1358406" y="3231705"/>
                  <a:pt x="441135" y="3341287"/>
                  <a:pt x="42485" y="3542500"/>
                </a:cubicBezTo>
                <a:cubicBezTo>
                  <a:pt x="-14195" y="3571785"/>
                  <a:pt x="-78432" y="3603903"/>
                  <a:pt x="314549" y="3622797"/>
                </a:cubicBezTo>
                <a:cubicBezTo>
                  <a:pt x="733037" y="3642636"/>
                  <a:pt x="1228987" y="3602959"/>
                  <a:pt x="1453817" y="4470165"/>
                </a:cubicBezTo>
                <a:cubicBezTo>
                  <a:pt x="1559560" y="4878792"/>
                  <a:pt x="1874234" y="5946192"/>
                  <a:pt x="2785883" y="6813554"/>
                </a:cubicBezTo>
                <a:lnTo>
                  <a:pt x="2833267" y="6856433"/>
                </a:lnTo>
                <a:lnTo>
                  <a:pt x="11478623" y="6856433"/>
                </a:lnTo>
                <a:close/>
              </a:path>
            </a:pathLst>
          </a:custGeom>
          <a:solidFill>
            <a:schemeClr val="accent1"/>
          </a:solidFill>
          <a:ln w="6272" cap="flat">
            <a:noFill/>
            <a:prstDash val="solid"/>
            <a:miter/>
          </a:ln>
        </p:spPr>
        <p:txBody>
          <a:bodyPr wrap="square" rtlCol="0" anchor="ctr">
            <a:noAutofit/>
          </a:bodyPr>
          <a:lstStyle/>
          <a:p>
            <a:endParaRPr lang="zh-CN" altLang="en-US">
              <a:solidFill>
                <a:schemeClr val="bg1"/>
              </a:solidFill>
            </a:endParaRPr>
          </a:p>
        </p:txBody>
      </p:sp>
      <p:grpSp>
        <p:nvGrpSpPr>
          <p:cNvPr id="9" name="组合 8"/>
          <p:cNvGrpSpPr/>
          <p:nvPr>
            <p:custDataLst>
              <p:tags r:id="rId2"/>
            </p:custDataLst>
          </p:nvPr>
        </p:nvGrpSpPr>
        <p:grpSpPr>
          <a:xfrm>
            <a:off x="10619634" y="5321089"/>
            <a:ext cx="1394566" cy="1409911"/>
            <a:chOff x="6512298" y="2164605"/>
            <a:chExt cx="3809135" cy="3851049"/>
          </a:xfrm>
        </p:grpSpPr>
        <p:sp>
          <p:nvSpPr>
            <p:cNvPr id="10" name="Freeform 7"/>
            <p:cNvSpPr/>
            <p:nvPr>
              <p:custDataLst>
                <p:tags r:id="rId36"/>
              </p:custDataLst>
            </p:nvPr>
          </p:nvSpPr>
          <p:spPr bwMode="auto">
            <a:xfrm flipH="1">
              <a:off x="9417769" y="4240181"/>
              <a:ext cx="903664" cy="938871"/>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 name="Freeform 8"/>
            <p:cNvSpPr/>
            <p:nvPr>
              <p:custDataLst>
                <p:tags r:id="rId37"/>
              </p:custDataLst>
            </p:nvPr>
          </p:nvSpPr>
          <p:spPr bwMode="auto">
            <a:xfrm flipH="1">
              <a:off x="9813436" y="4753207"/>
              <a:ext cx="296751" cy="261543"/>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 name="Freeform 9"/>
            <p:cNvSpPr/>
            <p:nvPr>
              <p:custDataLst>
                <p:tags r:id="rId38"/>
              </p:custDataLst>
            </p:nvPr>
          </p:nvSpPr>
          <p:spPr bwMode="auto">
            <a:xfrm flipH="1">
              <a:off x="9320528" y="4186531"/>
              <a:ext cx="950608" cy="496261"/>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 name="Freeform 10"/>
            <p:cNvSpPr/>
            <p:nvPr>
              <p:custDataLst>
                <p:tags r:id="rId39"/>
              </p:custDataLst>
            </p:nvPr>
          </p:nvSpPr>
          <p:spPr bwMode="auto">
            <a:xfrm flipH="1">
              <a:off x="9320529" y="4204973"/>
              <a:ext cx="801394" cy="504643"/>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 name="Freeform 13"/>
            <p:cNvSpPr/>
            <p:nvPr>
              <p:custDataLst>
                <p:tags r:id="rId40"/>
              </p:custDataLst>
            </p:nvPr>
          </p:nvSpPr>
          <p:spPr bwMode="auto">
            <a:xfrm flipH="1">
              <a:off x="9813436" y="4756561"/>
              <a:ext cx="293398" cy="155919"/>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 name="Freeform 6"/>
            <p:cNvSpPr/>
            <p:nvPr>
              <p:custDataLst>
                <p:tags r:id="rId41"/>
              </p:custDataLst>
            </p:nvPr>
          </p:nvSpPr>
          <p:spPr bwMode="auto">
            <a:xfrm flipH="1">
              <a:off x="9335618" y="4204973"/>
              <a:ext cx="367166" cy="989168"/>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Oval 11"/>
            <p:cNvSpPr>
              <a:spLocks noChangeArrowheads="1"/>
            </p:cNvSpPr>
            <p:nvPr>
              <p:custDataLst>
                <p:tags r:id="rId42"/>
              </p:custDataLst>
            </p:nvPr>
          </p:nvSpPr>
          <p:spPr bwMode="auto">
            <a:xfrm flipH="1">
              <a:off x="9898941" y="4468193"/>
              <a:ext cx="67062" cy="6203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Oval 12"/>
            <p:cNvSpPr>
              <a:spLocks noChangeArrowheads="1"/>
            </p:cNvSpPr>
            <p:nvPr>
              <p:custDataLst>
                <p:tags r:id="rId43"/>
              </p:custDataLst>
            </p:nvPr>
          </p:nvSpPr>
          <p:spPr bwMode="auto">
            <a:xfrm flipH="1">
              <a:off x="9907323" y="4468193"/>
              <a:ext cx="65386" cy="6203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4"/>
            <p:cNvSpPr/>
            <p:nvPr>
              <p:custDataLst>
                <p:tags r:id="rId44"/>
              </p:custDataLst>
            </p:nvPr>
          </p:nvSpPr>
          <p:spPr bwMode="auto">
            <a:xfrm flipH="1">
              <a:off x="9813436" y="4764943"/>
              <a:ext cx="246454" cy="155919"/>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Oval 15"/>
            <p:cNvSpPr>
              <a:spLocks noChangeArrowheads="1"/>
            </p:cNvSpPr>
            <p:nvPr>
              <p:custDataLst>
                <p:tags r:id="rId45"/>
              </p:custDataLst>
            </p:nvPr>
          </p:nvSpPr>
          <p:spPr bwMode="auto">
            <a:xfrm flipH="1">
              <a:off x="9992828" y="4847095"/>
              <a:ext cx="20119" cy="1844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Oval 16"/>
            <p:cNvSpPr>
              <a:spLocks noChangeArrowheads="1"/>
            </p:cNvSpPr>
            <p:nvPr>
              <p:custDataLst>
                <p:tags r:id="rId46"/>
              </p:custDataLst>
            </p:nvPr>
          </p:nvSpPr>
          <p:spPr bwMode="auto">
            <a:xfrm flipH="1">
              <a:off x="9992828" y="4847095"/>
              <a:ext cx="20119" cy="1844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7"/>
            <p:cNvSpPr>
              <a:spLocks noEditPoints="1"/>
            </p:cNvSpPr>
            <p:nvPr>
              <p:custDataLst>
                <p:tags r:id="rId47"/>
              </p:custDataLst>
            </p:nvPr>
          </p:nvSpPr>
          <p:spPr bwMode="auto">
            <a:xfrm flipH="1">
              <a:off x="9367472" y="4204973"/>
              <a:ext cx="226336" cy="16766"/>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9"/>
            <p:cNvSpPr/>
            <p:nvPr>
              <p:custDataLst>
                <p:tags r:id="rId48"/>
              </p:custDataLst>
            </p:nvPr>
          </p:nvSpPr>
          <p:spPr bwMode="auto">
            <a:xfrm flipH="1">
              <a:off x="9374178" y="4248564"/>
              <a:ext cx="263220" cy="74606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 name="Freeform 20"/>
            <p:cNvSpPr/>
            <p:nvPr>
              <p:custDataLst>
                <p:tags r:id="rId49"/>
              </p:custDataLst>
            </p:nvPr>
          </p:nvSpPr>
          <p:spPr bwMode="auto">
            <a:xfrm flipH="1">
              <a:off x="9417769" y="4248564"/>
              <a:ext cx="554941" cy="922106"/>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 name="Freeform 21"/>
            <p:cNvSpPr>
              <a:spLocks noEditPoints="1"/>
            </p:cNvSpPr>
            <p:nvPr>
              <p:custDataLst>
                <p:tags r:id="rId50"/>
              </p:custDataLst>
            </p:nvPr>
          </p:nvSpPr>
          <p:spPr bwMode="auto">
            <a:xfrm flipH="1">
              <a:off x="9367472" y="4204973"/>
              <a:ext cx="320223" cy="357106"/>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22"/>
            <p:cNvSpPr/>
            <p:nvPr>
              <p:custDataLst>
                <p:tags r:id="rId51"/>
              </p:custDataLst>
            </p:nvPr>
          </p:nvSpPr>
          <p:spPr bwMode="auto">
            <a:xfrm flipH="1">
              <a:off x="9367472" y="4213356"/>
              <a:ext cx="320223" cy="343693"/>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23"/>
            <p:cNvSpPr/>
            <p:nvPr>
              <p:custDataLst>
                <p:tags r:id="rId52"/>
              </p:custDataLst>
            </p:nvPr>
          </p:nvSpPr>
          <p:spPr bwMode="auto">
            <a:xfrm flipH="1">
              <a:off x="8631464" y="2560272"/>
              <a:ext cx="58680" cy="129094"/>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31"/>
            <p:cNvSpPr>
              <a:spLocks noEditPoints="1"/>
            </p:cNvSpPr>
            <p:nvPr>
              <p:custDataLst>
                <p:tags r:id="rId53"/>
              </p:custDataLst>
            </p:nvPr>
          </p:nvSpPr>
          <p:spPr bwMode="auto">
            <a:xfrm flipH="1">
              <a:off x="6570978" y="5402034"/>
              <a:ext cx="3436940" cy="516379"/>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32"/>
            <p:cNvSpPr/>
            <p:nvPr>
              <p:custDataLst>
                <p:tags r:id="rId54"/>
              </p:custDataLst>
            </p:nvPr>
          </p:nvSpPr>
          <p:spPr bwMode="auto">
            <a:xfrm flipH="1">
              <a:off x="6512298" y="4562080"/>
              <a:ext cx="1963248" cy="1109880"/>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33"/>
            <p:cNvSpPr/>
            <p:nvPr>
              <p:custDataLst>
                <p:tags r:id="rId55"/>
              </p:custDataLst>
            </p:nvPr>
          </p:nvSpPr>
          <p:spPr bwMode="auto">
            <a:xfrm flipH="1">
              <a:off x="7786480" y="4741471"/>
              <a:ext cx="2151022" cy="1015993"/>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34"/>
            <p:cNvSpPr/>
            <p:nvPr>
              <p:custDataLst>
                <p:tags r:id="rId56"/>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35"/>
            <p:cNvSpPr/>
            <p:nvPr>
              <p:custDataLst>
                <p:tags r:id="rId57"/>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36"/>
            <p:cNvSpPr/>
            <p:nvPr>
              <p:custDataLst>
                <p:tags r:id="rId58"/>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 name="Freeform 37"/>
            <p:cNvSpPr/>
            <p:nvPr>
              <p:custDataLst>
                <p:tags r:id="rId59"/>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 name="Freeform 38"/>
            <p:cNvSpPr/>
            <p:nvPr>
              <p:custDataLst>
                <p:tags r:id="rId60"/>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9"/>
            <p:cNvSpPr/>
            <p:nvPr>
              <p:custDataLst>
                <p:tags r:id="rId61"/>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 name="Freeform 40"/>
            <p:cNvSpPr/>
            <p:nvPr>
              <p:custDataLst>
                <p:tags r:id="rId62"/>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41"/>
            <p:cNvSpPr/>
            <p:nvPr>
              <p:custDataLst>
                <p:tags r:id="rId63"/>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42"/>
            <p:cNvSpPr/>
            <p:nvPr>
              <p:custDataLst>
                <p:tags r:id="rId64"/>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43"/>
            <p:cNvSpPr/>
            <p:nvPr>
              <p:custDataLst>
                <p:tags r:id="rId65"/>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 name="Freeform 44"/>
            <p:cNvSpPr/>
            <p:nvPr>
              <p:custDataLst>
                <p:tags r:id="rId66"/>
              </p:custDataLst>
            </p:nvPr>
          </p:nvSpPr>
          <p:spPr bwMode="auto">
            <a:xfrm flipH="1">
              <a:off x="7219804" y="3247660"/>
              <a:ext cx="2154375" cy="957313"/>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 name="Freeform 45"/>
            <p:cNvSpPr/>
            <p:nvPr>
              <p:custDataLst>
                <p:tags r:id="rId67"/>
              </p:custDataLst>
            </p:nvPr>
          </p:nvSpPr>
          <p:spPr bwMode="auto">
            <a:xfrm flipH="1">
              <a:off x="8006110" y="2841934"/>
              <a:ext cx="730978" cy="684035"/>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46"/>
            <p:cNvSpPr/>
            <p:nvPr>
              <p:custDataLst>
                <p:tags r:id="rId68"/>
              </p:custDataLst>
            </p:nvPr>
          </p:nvSpPr>
          <p:spPr bwMode="auto">
            <a:xfrm flipH="1">
              <a:off x="8135204" y="2325554"/>
              <a:ext cx="531469" cy="668945"/>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47"/>
            <p:cNvSpPr/>
            <p:nvPr>
              <p:custDataLst>
                <p:tags r:id="rId69"/>
              </p:custDataLst>
            </p:nvPr>
          </p:nvSpPr>
          <p:spPr bwMode="auto">
            <a:xfrm flipH="1">
              <a:off x="8631464" y="2540154"/>
              <a:ext cx="117359" cy="179391"/>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48"/>
            <p:cNvSpPr/>
            <p:nvPr>
              <p:custDataLst>
                <p:tags r:id="rId70"/>
              </p:custDataLst>
            </p:nvPr>
          </p:nvSpPr>
          <p:spPr bwMode="auto">
            <a:xfrm flipH="1">
              <a:off x="8064789" y="2533447"/>
              <a:ext cx="102270" cy="162625"/>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49"/>
            <p:cNvSpPr/>
            <p:nvPr>
              <p:custDataLst>
                <p:tags r:id="rId71"/>
              </p:custDataLst>
            </p:nvPr>
          </p:nvSpPr>
          <p:spPr bwMode="auto">
            <a:xfrm flipH="1">
              <a:off x="8596257" y="2317171"/>
              <a:ext cx="70415" cy="246453"/>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50"/>
            <p:cNvSpPr/>
            <p:nvPr>
              <p:custDataLst>
                <p:tags r:id="rId72"/>
              </p:custDataLst>
            </p:nvPr>
          </p:nvSpPr>
          <p:spPr bwMode="auto">
            <a:xfrm flipH="1">
              <a:off x="8138557" y="2317171"/>
              <a:ext cx="531469" cy="149213"/>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51"/>
            <p:cNvSpPr/>
            <p:nvPr>
              <p:custDataLst>
                <p:tags r:id="rId73"/>
              </p:custDataLst>
            </p:nvPr>
          </p:nvSpPr>
          <p:spPr bwMode="auto">
            <a:xfrm flipH="1">
              <a:off x="8373275" y="2325554"/>
              <a:ext cx="285015" cy="167656"/>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52"/>
            <p:cNvSpPr/>
            <p:nvPr>
              <p:custDataLst>
                <p:tags r:id="rId74"/>
              </p:custDataLst>
            </p:nvPr>
          </p:nvSpPr>
          <p:spPr bwMode="auto">
            <a:xfrm flipH="1">
              <a:off x="8150292" y="2345673"/>
              <a:ext cx="55327" cy="214599"/>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53"/>
            <p:cNvSpPr/>
            <p:nvPr>
              <p:custDataLst>
                <p:tags r:id="rId75"/>
              </p:custDataLst>
            </p:nvPr>
          </p:nvSpPr>
          <p:spPr bwMode="auto">
            <a:xfrm flipH="1">
              <a:off x="8393393" y="2540154"/>
              <a:ext cx="50297" cy="383931"/>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 name="Freeform 54"/>
            <p:cNvSpPr/>
            <p:nvPr>
              <p:custDataLst>
                <p:tags r:id="rId76"/>
              </p:custDataLst>
            </p:nvPr>
          </p:nvSpPr>
          <p:spPr bwMode="auto">
            <a:xfrm flipH="1">
              <a:off x="8452073"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 name="Freeform 55"/>
            <p:cNvSpPr/>
            <p:nvPr>
              <p:custDataLst>
                <p:tags r:id="rId77"/>
              </p:custDataLst>
            </p:nvPr>
          </p:nvSpPr>
          <p:spPr bwMode="auto">
            <a:xfrm flipH="1">
              <a:off x="8463809" y="2637394"/>
              <a:ext cx="11736" cy="20119"/>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 name="Freeform 56"/>
            <p:cNvSpPr/>
            <p:nvPr>
              <p:custDataLst>
                <p:tags r:id="rId78"/>
              </p:custDataLst>
            </p:nvPr>
          </p:nvSpPr>
          <p:spPr bwMode="auto">
            <a:xfrm flipH="1">
              <a:off x="8460456" y="2630688"/>
              <a:ext cx="15090" cy="1844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 name="Freeform 57"/>
            <p:cNvSpPr/>
            <p:nvPr>
              <p:custDataLst>
                <p:tags r:id="rId79"/>
              </p:custDataLst>
            </p:nvPr>
          </p:nvSpPr>
          <p:spPr bwMode="auto">
            <a:xfrm flipH="1">
              <a:off x="8460456" y="2649129"/>
              <a:ext cx="6706" cy="31854"/>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 name="Freeform 58"/>
            <p:cNvSpPr>
              <a:spLocks noEditPoints="1"/>
            </p:cNvSpPr>
            <p:nvPr>
              <p:custDataLst>
                <p:tags r:id="rId80"/>
              </p:custDataLst>
            </p:nvPr>
          </p:nvSpPr>
          <p:spPr bwMode="auto">
            <a:xfrm flipH="1">
              <a:off x="8455426" y="2645776"/>
              <a:ext cx="8383" cy="43590"/>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 name="Freeform 59"/>
            <p:cNvSpPr/>
            <p:nvPr>
              <p:custDataLst>
                <p:tags r:id="rId81"/>
              </p:custDataLst>
            </p:nvPr>
          </p:nvSpPr>
          <p:spPr bwMode="auto">
            <a:xfrm flipH="1">
              <a:off x="8296153" y="2625657"/>
              <a:ext cx="58680" cy="7041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 name="Freeform 60"/>
            <p:cNvSpPr/>
            <p:nvPr>
              <p:custDataLst>
                <p:tags r:id="rId82"/>
              </p:custDataLst>
            </p:nvPr>
          </p:nvSpPr>
          <p:spPr bwMode="auto">
            <a:xfrm flipH="1">
              <a:off x="8276035" y="2630688"/>
              <a:ext cx="67062" cy="77122"/>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 name="Freeform 61"/>
            <p:cNvSpPr/>
            <p:nvPr>
              <p:custDataLst>
                <p:tags r:id="rId83"/>
              </p:custDataLst>
            </p:nvPr>
          </p:nvSpPr>
          <p:spPr bwMode="auto">
            <a:xfrm flipH="1">
              <a:off x="8272681" y="2649129"/>
              <a:ext cx="46944" cy="58679"/>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 name="Freeform 62"/>
            <p:cNvSpPr/>
            <p:nvPr>
              <p:custDataLst>
                <p:tags r:id="rId84"/>
              </p:custDataLst>
            </p:nvPr>
          </p:nvSpPr>
          <p:spPr bwMode="auto">
            <a:xfrm flipH="1">
              <a:off x="8267652"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9" name="Freeform 63"/>
            <p:cNvSpPr/>
            <p:nvPr>
              <p:custDataLst>
                <p:tags r:id="rId85"/>
              </p:custDataLst>
            </p:nvPr>
          </p:nvSpPr>
          <p:spPr bwMode="auto">
            <a:xfrm flipH="1">
              <a:off x="8349803" y="2660866"/>
              <a:ext cx="110653" cy="8382"/>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Freeform 64"/>
            <p:cNvSpPr/>
            <p:nvPr>
              <p:custDataLst>
                <p:tags r:id="rId86"/>
              </p:custDataLst>
            </p:nvPr>
          </p:nvSpPr>
          <p:spPr bwMode="auto">
            <a:xfrm flipH="1">
              <a:off x="8490634" y="2778224"/>
              <a:ext cx="70415" cy="110653"/>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Oval 65"/>
            <p:cNvSpPr>
              <a:spLocks noChangeArrowheads="1"/>
            </p:cNvSpPr>
            <p:nvPr>
              <p:custDataLst>
                <p:tags r:id="rId87"/>
              </p:custDataLst>
            </p:nvPr>
          </p:nvSpPr>
          <p:spPr bwMode="auto">
            <a:xfrm flipH="1">
              <a:off x="8467162"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Oval 66"/>
            <p:cNvSpPr>
              <a:spLocks noChangeArrowheads="1"/>
            </p:cNvSpPr>
            <p:nvPr>
              <p:custDataLst>
                <p:tags r:id="rId88"/>
              </p:custDataLst>
            </p:nvPr>
          </p:nvSpPr>
          <p:spPr bwMode="auto">
            <a:xfrm flipH="1">
              <a:off x="8267651"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Rectangle 67"/>
            <p:cNvSpPr>
              <a:spLocks noChangeArrowheads="1"/>
            </p:cNvSpPr>
            <p:nvPr>
              <p:custDataLst>
                <p:tags r:id="rId89"/>
              </p:custDataLst>
            </p:nvPr>
          </p:nvSpPr>
          <p:spPr bwMode="auto">
            <a:xfrm flipH="1">
              <a:off x="8460456" y="2545183"/>
              <a:ext cx="77122"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4" name="Rectangle 68"/>
            <p:cNvSpPr>
              <a:spLocks noChangeArrowheads="1"/>
            </p:cNvSpPr>
            <p:nvPr>
              <p:custDataLst>
                <p:tags r:id="rId90"/>
              </p:custDataLst>
            </p:nvPr>
          </p:nvSpPr>
          <p:spPr bwMode="auto">
            <a:xfrm flipH="1">
              <a:off x="8460456" y="2545183"/>
              <a:ext cx="77122" cy="1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5" name="Rectangle 69"/>
            <p:cNvSpPr>
              <a:spLocks noChangeArrowheads="1"/>
            </p:cNvSpPr>
            <p:nvPr>
              <p:custDataLst>
                <p:tags r:id="rId91"/>
              </p:custDataLst>
            </p:nvPr>
          </p:nvSpPr>
          <p:spPr bwMode="auto">
            <a:xfrm flipH="1">
              <a:off x="8252563" y="2545183"/>
              <a:ext cx="73768"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6" name="Freeform 70"/>
            <p:cNvSpPr/>
            <p:nvPr>
              <p:custDataLst>
                <p:tags r:id="rId92"/>
              </p:custDataLst>
            </p:nvPr>
          </p:nvSpPr>
          <p:spPr bwMode="auto">
            <a:xfrm flipH="1">
              <a:off x="7099092" y="3908223"/>
              <a:ext cx="801394" cy="860073"/>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7" name="Freeform 71"/>
            <p:cNvSpPr/>
            <p:nvPr>
              <p:custDataLst>
                <p:tags r:id="rId93"/>
              </p:custDataLst>
            </p:nvPr>
          </p:nvSpPr>
          <p:spPr bwMode="auto">
            <a:xfrm flipH="1">
              <a:off x="8440337" y="4104380"/>
              <a:ext cx="1027729" cy="766186"/>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8" name="Freeform 72"/>
            <p:cNvSpPr/>
            <p:nvPr>
              <p:custDataLst>
                <p:tags r:id="rId94"/>
              </p:custDataLst>
            </p:nvPr>
          </p:nvSpPr>
          <p:spPr bwMode="auto">
            <a:xfrm flipH="1">
              <a:off x="8733734" y="4404484"/>
              <a:ext cx="575059" cy="31854"/>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73"/>
            <p:cNvSpPr/>
            <p:nvPr>
              <p:custDataLst>
                <p:tags r:id="rId95"/>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74"/>
            <p:cNvSpPr/>
            <p:nvPr>
              <p:custDataLst>
                <p:tags r:id="rId96"/>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75"/>
            <p:cNvSpPr/>
            <p:nvPr>
              <p:custDataLst>
                <p:tags r:id="rId97"/>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76"/>
            <p:cNvSpPr/>
            <p:nvPr>
              <p:custDataLst>
                <p:tags r:id="rId98"/>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77"/>
            <p:cNvSpPr/>
            <p:nvPr>
              <p:custDataLst>
                <p:tags r:id="rId99"/>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4" name="Freeform 78"/>
            <p:cNvSpPr/>
            <p:nvPr>
              <p:custDataLst>
                <p:tags r:id="rId100"/>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Freeform 79"/>
            <p:cNvSpPr/>
            <p:nvPr>
              <p:custDataLst>
                <p:tags r:id="rId101"/>
              </p:custDataLst>
            </p:nvPr>
          </p:nvSpPr>
          <p:spPr bwMode="auto">
            <a:xfrm flipH="1">
              <a:off x="7680858" y="3306339"/>
              <a:ext cx="1267476" cy="953960"/>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6" name="Freeform 80"/>
            <p:cNvSpPr/>
            <p:nvPr>
              <p:custDataLst>
                <p:tags r:id="rId102"/>
              </p:custDataLst>
            </p:nvPr>
          </p:nvSpPr>
          <p:spPr bwMode="auto">
            <a:xfrm flipH="1">
              <a:off x="7786480" y="5128756"/>
              <a:ext cx="1748648" cy="335311"/>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7" name="Freeform 81"/>
            <p:cNvSpPr/>
            <p:nvPr>
              <p:custDataLst>
                <p:tags r:id="rId103"/>
              </p:custDataLst>
            </p:nvPr>
          </p:nvSpPr>
          <p:spPr bwMode="auto">
            <a:xfrm flipH="1">
              <a:off x="7454522" y="5452331"/>
              <a:ext cx="343695" cy="254837"/>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8" name="Freeform 82"/>
            <p:cNvSpPr/>
            <p:nvPr>
              <p:custDataLst>
                <p:tags r:id="rId104"/>
              </p:custDataLst>
            </p:nvPr>
          </p:nvSpPr>
          <p:spPr bwMode="auto">
            <a:xfrm flipH="1">
              <a:off x="7078974" y="5507658"/>
              <a:ext cx="430875" cy="456023"/>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9" name="Freeform 83"/>
            <p:cNvSpPr/>
            <p:nvPr>
              <p:custDataLst>
                <p:tags r:id="rId105"/>
              </p:custDataLst>
            </p:nvPr>
          </p:nvSpPr>
          <p:spPr bwMode="auto">
            <a:xfrm flipH="1">
              <a:off x="8862829" y="5725610"/>
              <a:ext cx="598531" cy="290044"/>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0" name="Freeform 84"/>
            <p:cNvSpPr/>
            <p:nvPr>
              <p:custDataLst>
                <p:tags r:id="rId106"/>
              </p:custDataLst>
            </p:nvPr>
          </p:nvSpPr>
          <p:spPr bwMode="auto">
            <a:xfrm flipH="1">
              <a:off x="8307889" y="2939174"/>
              <a:ext cx="226336" cy="10562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1" name="Freeform 85"/>
            <p:cNvSpPr/>
            <p:nvPr>
              <p:custDataLst>
                <p:tags r:id="rId107"/>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2" name="Freeform 86"/>
            <p:cNvSpPr/>
            <p:nvPr>
              <p:custDataLst>
                <p:tags r:id="rId108"/>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3" name="Freeform 87"/>
            <p:cNvSpPr/>
            <p:nvPr>
              <p:custDataLst>
                <p:tags r:id="rId109"/>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4" name="Freeform 88"/>
            <p:cNvSpPr/>
            <p:nvPr>
              <p:custDataLst>
                <p:tags r:id="rId110"/>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5" name="Freeform 89"/>
            <p:cNvSpPr/>
            <p:nvPr>
              <p:custDataLst>
                <p:tags r:id="rId111"/>
              </p:custDataLst>
            </p:nvPr>
          </p:nvSpPr>
          <p:spPr bwMode="auto">
            <a:xfrm flipH="1">
              <a:off x="8138557" y="2164605"/>
              <a:ext cx="528116" cy="172685"/>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6" name="Freeform 90"/>
            <p:cNvSpPr/>
            <p:nvPr>
              <p:custDataLst>
                <p:tags r:id="rId112"/>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7" name="Freeform 91"/>
            <p:cNvSpPr/>
            <p:nvPr>
              <p:custDataLst>
                <p:tags r:id="rId113"/>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8" name="Freeform 92"/>
            <p:cNvSpPr>
              <a:spLocks noEditPoints="1"/>
            </p:cNvSpPr>
            <p:nvPr>
              <p:custDataLst>
                <p:tags r:id="rId114"/>
              </p:custDataLst>
            </p:nvPr>
          </p:nvSpPr>
          <p:spPr bwMode="auto">
            <a:xfrm flipH="1">
              <a:off x="8663320" y="2317171"/>
              <a:ext cx="3353" cy="8382"/>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9" name="Freeform 93"/>
            <p:cNvSpPr>
              <a:spLocks noEditPoints="1"/>
            </p:cNvSpPr>
            <p:nvPr>
              <p:custDataLst>
                <p:tags r:id="rId115"/>
              </p:custDataLst>
            </p:nvPr>
          </p:nvSpPr>
          <p:spPr bwMode="auto">
            <a:xfrm flipH="1">
              <a:off x="8654936" y="2317171"/>
              <a:ext cx="15090" cy="5029"/>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0" name="Freeform 94"/>
            <p:cNvSpPr>
              <a:spLocks noEditPoints="1"/>
            </p:cNvSpPr>
            <p:nvPr>
              <p:custDataLst>
                <p:tags r:id="rId116"/>
              </p:custDataLst>
            </p:nvPr>
          </p:nvSpPr>
          <p:spPr bwMode="auto">
            <a:xfrm flipH="1">
              <a:off x="8525841" y="2325554"/>
              <a:ext cx="179392" cy="616973"/>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1" name="Freeform 95"/>
            <p:cNvSpPr/>
            <p:nvPr>
              <p:custDataLst>
                <p:tags r:id="rId117"/>
              </p:custDataLst>
            </p:nvPr>
          </p:nvSpPr>
          <p:spPr bwMode="auto">
            <a:xfrm flipH="1">
              <a:off x="8416865" y="2942527"/>
              <a:ext cx="108977" cy="31854"/>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2" name="Freeform 96"/>
            <p:cNvSpPr>
              <a:spLocks noEditPoints="1"/>
            </p:cNvSpPr>
            <p:nvPr>
              <p:custDataLst>
                <p:tags r:id="rId118"/>
              </p:custDataLst>
            </p:nvPr>
          </p:nvSpPr>
          <p:spPr bwMode="auto">
            <a:xfrm flipH="1">
              <a:off x="8413512" y="2325554"/>
              <a:ext cx="253160" cy="645474"/>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3" name="Freeform 97"/>
            <p:cNvSpPr/>
            <p:nvPr>
              <p:custDataLst>
                <p:tags r:id="rId119"/>
              </p:custDataLst>
            </p:nvPr>
          </p:nvSpPr>
          <p:spPr bwMode="auto">
            <a:xfrm flipH="1">
              <a:off x="8631464" y="2560272"/>
              <a:ext cx="117359" cy="15927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4" name="Freeform 98"/>
            <p:cNvSpPr/>
            <p:nvPr>
              <p:custDataLst>
                <p:tags r:id="rId120"/>
              </p:custDataLst>
            </p:nvPr>
          </p:nvSpPr>
          <p:spPr bwMode="auto">
            <a:xfrm flipH="1">
              <a:off x="8596257" y="2325554"/>
              <a:ext cx="70415" cy="238071"/>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5" name="Freeform 99"/>
            <p:cNvSpPr>
              <a:spLocks noEditPoints="1"/>
            </p:cNvSpPr>
            <p:nvPr>
              <p:custDataLst>
                <p:tags r:id="rId121"/>
              </p:custDataLst>
            </p:nvPr>
          </p:nvSpPr>
          <p:spPr bwMode="auto">
            <a:xfrm flipH="1">
              <a:off x="8525841" y="2325554"/>
              <a:ext cx="132448" cy="97240"/>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6" name="Freeform 100"/>
            <p:cNvSpPr/>
            <p:nvPr>
              <p:custDataLst>
                <p:tags r:id="rId122"/>
              </p:custDataLst>
            </p:nvPr>
          </p:nvSpPr>
          <p:spPr bwMode="auto">
            <a:xfrm flipH="1">
              <a:off x="8519135" y="2325554"/>
              <a:ext cx="139155" cy="117359"/>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7" name="Freeform 101"/>
            <p:cNvSpPr/>
            <p:nvPr>
              <p:custDataLst>
                <p:tags r:id="rId123"/>
              </p:custDataLst>
            </p:nvPr>
          </p:nvSpPr>
          <p:spPr bwMode="auto">
            <a:xfrm flipH="1">
              <a:off x="8420218" y="2810079"/>
              <a:ext cx="23472" cy="58679"/>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8" name="Freeform 102"/>
            <p:cNvSpPr/>
            <p:nvPr>
              <p:custDataLst>
                <p:tags r:id="rId124"/>
              </p:custDataLst>
            </p:nvPr>
          </p:nvSpPr>
          <p:spPr bwMode="auto">
            <a:xfrm flipH="1">
              <a:off x="8460456" y="2622304"/>
              <a:ext cx="82152" cy="90534"/>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103"/>
            <p:cNvSpPr/>
            <p:nvPr>
              <p:custDataLst>
                <p:tags r:id="rId125"/>
              </p:custDataLst>
            </p:nvPr>
          </p:nvSpPr>
          <p:spPr bwMode="auto">
            <a:xfrm flipH="1">
              <a:off x="8487281" y="2630688"/>
              <a:ext cx="46944" cy="5365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104"/>
            <p:cNvSpPr/>
            <p:nvPr>
              <p:custDataLst>
                <p:tags r:id="rId126"/>
              </p:custDataLst>
            </p:nvPr>
          </p:nvSpPr>
          <p:spPr bwMode="auto">
            <a:xfrm flipH="1">
              <a:off x="8487281" y="2625657"/>
              <a:ext cx="50297" cy="63709"/>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105"/>
            <p:cNvSpPr/>
            <p:nvPr>
              <p:custDataLst>
                <p:tags r:id="rId127"/>
              </p:custDataLst>
            </p:nvPr>
          </p:nvSpPr>
          <p:spPr bwMode="auto">
            <a:xfrm flipH="1">
              <a:off x="8467162" y="2630688"/>
              <a:ext cx="63709" cy="73768"/>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106"/>
            <p:cNvSpPr>
              <a:spLocks noEditPoints="1"/>
            </p:cNvSpPr>
            <p:nvPr>
              <p:custDataLst>
                <p:tags r:id="rId128"/>
              </p:custDataLst>
            </p:nvPr>
          </p:nvSpPr>
          <p:spPr bwMode="auto">
            <a:xfrm flipH="1">
              <a:off x="8475544" y="2625657"/>
              <a:ext cx="58680" cy="78798"/>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107"/>
            <p:cNvSpPr/>
            <p:nvPr>
              <p:custDataLst>
                <p:tags r:id="rId129"/>
              </p:custDataLst>
            </p:nvPr>
          </p:nvSpPr>
          <p:spPr bwMode="auto">
            <a:xfrm flipH="1">
              <a:off x="8463809" y="2657512"/>
              <a:ext cx="38561" cy="46944"/>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108"/>
            <p:cNvSpPr/>
            <p:nvPr>
              <p:custDataLst>
                <p:tags r:id="rId130"/>
              </p:custDataLst>
            </p:nvPr>
          </p:nvSpPr>
          <p:spPr bwMode="auto">
            <a:xfrm flipH="1">
              <a:off x="8463809" y="2680984"/>
              <a:ext cx="43590" cy="26825"/>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109"/>
            <p:cNvSpPr/>
            <p:nvPr>
              <p:custDataLst>
                <p:tags r:id="rId131"/>
              </p:custDataLst>
            </p:nvPr>
          </p:nvSpPr>
          <p:spPr bwMode="auto">
            <a:xfrm flipH="1">
              <a:off x="8490634" y="2778224"/>
              <a:ext cx="70415" cy="110653"/>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6" name="Oval 110"/>
            <p:cNvSpPr>
              <a:spLocks noChangeArrowheads="1"/>
            </p:cNvSpPr>
            <p:nvPr>
              <p:custDataLst>
                <p:tags r:id="rId132"/>
              </p:custDataLst>
            </p:nvPr>
          </p:nvSpPr>
          <p:spPr bwMode="auto">
            <a:xfrm flipH="1">
              <a:off x="8467162" y="2731281"/>
              <a:ext cx="58680" cy="23472"/>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7" name="Freeform 111"/>
            <p:cNvSpPr/>
            <p:nvPr>
              <p:custDataLst>
                <p:tags r:id="rId133"/>
              </p:custDataLst>
            </p:nvPr>
          </p:nvSpPr>
          <p:spPr bwMode="auto">
            <a:xfrm flipH="1">
              <a:off x="8490634" y="2545183"/>
              <a:ext cx="46944" cy="15088"/>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8" name="Freeform 112"/>
            <p:cNvSpPr/>
            <p:nvPr>
              <p:custDataLst>
                <p:tags r:id="rId134"/>
              </p:custDataLst>
            </p:nvPr>
          </p:nvSpPr>
          <p:spPr bwMode="auto">
            <a:xfrm flipH="1">
              <a:off x="8525842" y="2939174"/>
              <a:ext cx="211246" cy="343693"/>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113"/>
            <p:cNvSpPr/>
            <p:nvPr>
              <p:custDataLst>
                <p:tags r:id="rId135"/>
              </p:custDataLst>
            </p:nvPr>
          </p:nvSpPr>
          <p:spPr bwMode="auto">
            <a:xfrm flipH="1">
              <a:off x="8589550" y="3282867"/>
              <a:ext cx="229689" cy="179391"/>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114"/>
            <p:cNvSpPr/>
            <p:nvPr>
              <p:custDataLst>
                <p:tags r:id="rId136"/>
              </p:custDataLst>
            </p:nvPr>
          </p:nvSpPr>
          <p:spPr bwMode="auto">
            <a:xfrm flipH="1">
              <a:off x="8420218" y="3001206"/>
              <a:ext cx="316870" cy="352077"/>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115"/>
            <p:cNvSpPr/>
            <p:nvPr>
              <p:custDataLst>
                <p:tags r:id="rId137"/>
              </p:custDataLst>
            </p:nvPr>
          </p:nvSpPr>
          <p:spPr bwMode="auto">
            <a:xfrm flipH="1">
              <a:off x="8819239" y="3306339"/>
              <a:ext cx="125742" cy="38560"/>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116"/>
            <p:cNvSpPr>
              <a:spLocks noEditPoints="1"/>
            </p:cNvSpPr>
            <p:nvPr>
              <p:custDataLst>
                <p:tags r:id="rId138"/>
              </p:custDataLst>
            </p:nvPr>
          </p:nvSpPr>
          <p:spPr bwMode="auto">
            <a:xfrm flipH="1">
              <a:off x="9053957" y="3388491"/>
              <a:ext cx="11736" cy="3353"/>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117"/>
            <p:cNvSpPr/>
            <p:nvPr>
              <p:custDataLst>
                <p:tags r:id="rId139"/>
              </p:custDataLst>
            </p:nvPr>
          </p:nvSpPr>
          <p:spPr bwMode="auto">
            <a:xfrm flipH="1">
              <a:off x="8334715" y="4283772"/>
              <a:ext cx="519732" cy="26825"/>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118"/>
            <p:cNvSpPr/>
            <p:nvPr>
              <p:custDataLst>
                <p:tags r:id="rId140"/>
              </p:custDataLst>
            </p:nvPr>
          </p:nvSpPr>
          <p:spPr bwMode="auto">
            <a:xfrm flipH="1">
              <a:off x="8279388" y="4310597"/>
              <a:ext cx="571706" cy="140831"/>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119"/>
            <p:cNvSpPr/>
            <p:nvPr>
              <p:custDataLst>
                <p:tags r:id="rId141"/>
              </p:custDataLst>
            </p:nvPr>
          </p:nvSpPr>
          <p:spPr bwMode="auto">
            <a:xfrm flipH="1">
              <a:off x="8452073" y="4116116"/>
              <a:ext cx="422492" cy="41913"/>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6" name="Freeform 120"/>
            <p:cNvSpPr/>
            <p:nvPr>
              <p:custDataLst>
                <p:tags r:id="rId142"/>
              </p:custDataLst>
            </p:nvPr>
          </p:nvSpPr>
          <p:spPr bwMode="auto">
            <a:xfrm flipH="1">
              <a:off x="8354832" y="4154676"/>
              <a:ext cx="514703" cy="132447"/>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7" name="Freeform 121"/>
            <p:cNvSpPr/>
            <p:nvPr>
              <p:custDataLst>
                <p:tags r:id="rId143"/>
              </p:custDataLst>
            </p:nvPr>
          </p:nvSpPr>
          <p:spPr bwMode="auto">
            <a:xfrm flipH="1">
              <a:off x="8487281" y="3349930"/>
              <a:ext cx="886899" cy="855044"/>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Freeform 122"/>
            <p:cNvSpPr>
              <a:spLocks noEditPoints="1"/>
            </p:cNvSpPr>
            <p:nvPr>
              <p:custDataLst>
                <p:tags r:id="rId144"/>
              </p:custDataLst>
            </p:nvPr>
          </p:nvSpPr>
          <p:spPr bwMode="auto">
            <a:xfrm flipH="1">
              <a:off x="6520681" y="4706264"/>
              <a:ext cx="3487237" cy="1212149"/>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9" name="Freeform 123"/>
            <p:cNvSpPr>
              <a:spLocks noEditPoints="1"/>
            </p:cNvSpPr>
            <p:nvPr>
              <p:custDataLst>
                <p:tags r:id="rId145"/>
              </p:custDataLst>
            </p:nvPr>
          </p:nvSpPr>
          <p:spPr bwMode="auto">
            <a:xfrm flipH="1">
              <a:off x="6570978" y="5402034"/>
              <a:ext cx="3436940" cy="516379"/>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dirty="0">
                <a:solidFill>
                  <a:schemeClr val="bg1"/>
                </a:solidFill>
              </a:endParaRPr>
            </a:p>
          </p:txBody>
        </p:sp>
        <p:sp>
          <p:nvSpPr>
            <p:cNvPr id="120" name="Freeform 124"/>
            <p:cNvSpPr>
              <a:spLocks noEditPoints="1"/>
            </p:cNvSpPr>
            <p:nvPr>
              <p:custDataLst>
                <p:tags r:id="rId146"/>
              </p:custDataLst>
            </p:nvPr>
          </p:nvSpPr>
          <p:spPr bwMode="auto">
            <a:xfrm flipH="1">
              <a:off x="6520681" y="4826976"/>
              <a:ext cx="1810680" cy="704154"/>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1" name="Freeform 125"/>
            <p:cNvSpPr/>
            <p:nvPr>
              <p:custDataLst>
                <p:tags r:id="rId147"/>
              </p:custDataLst>
            </p:nvPr>
          </p:nvSpPr>
          <p:spPr bwMode="auto">
            <a:xfrm flipH="1">
              <a:off x="7786480" y="4741471"/>
              <a:ext cx="2127550" cy="1000903"/>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2" name="Freeform 126"/>
            <p:cNvSpPr/>
            <p:nvPr>
              <p:custDataLst>
                <p:tags r:id="rId148"/>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3" name="Freeform 127"/>
            <p:cNvSpPr/>
            <p:nvPr>
              <p:custDataLst>
                <p:tags r:id="rId149"/>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4" name="Freeform 128"/>
            <p:cNvSpPr/>
            <p:nvPr>
              <p:custDataLst>
                <p:tags r:id="rId150"/>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5" name="Freeform 129"/>
            <p:cNvSpPr/>
            <p:nvPr>
              <p:custDataLst>
                <p:tags r:id="rId151"/>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6" name="Freeform 130"/>
            <p:cNvSpPr>
              <a:spLocks noEditPoints="1"/>
            </p:cNvSpPr>
            <p:nvPr>
              <p:custDataLst>
                <p:tags r:id="rId152"/>
              </p:custDataLst>
            </p:nvPr>
          </p:nvSpPr>
          <p:spPr bwMode="auto">
            <a:xfrm flipH="1">
              <a:off x="9285321" y="4842064"/>
              <a:ext cx="35208" cy="5029"/>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7" name="Freeform 131"/>
            <p:cNvSpPr/>
            <p:nvPr>
              <p:custDataLst>
                <p:tags r:id="rId153"/>
              </p:custDataLst>
            </p:nvPr>
          </p:nvSpPr>
          <p:spPr bwMode="auto">
            <a:xfrm flipH="1">
              <a:off x="8537577" y="4104380"/>
              <a:ext cx="927136" cy="742714"/>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8" name="Freeform 132"/>
            <p:cNvSpPr/>
            <p:nvPr>
              <p:custDataLst>
                <p:tags r:id="rId154"/>
              </p:custDataLst>
            </p:nvPr>
          </p:nvSpPr>
          <p:spPr bwMode="auto">
            <a:xfrm flipH="1">
              <a:off x="8733734" y="4404484"/>
              <a:ext cx="575059" cy="31854"/>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9" name="Freeform 133"/>
            <p:cNvSpPr/>
            <p:nvPr>
              <p:custDataLst>
                <p:tags r:id="rId155"/>
              </p:custDataLst>
            </p:nvPr>
          </p:nvSpPr>
          <p:spPr bwMode="auto">
            <a:xfrm flipH="1">
              <a:off x="8193884" y="4432985"/>
              <a:ext cx="543204" cy="590148"/>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0" name="Freeform 134"/>
            <p:cNvSpPr/>
            <p:nvPr>
              <p:custDataLst>
                <p:tags r:id="rId156"/>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1" name="Freeform 135"/>
            <p:cNvSpPr/>
            <p:nvPr>
              <p:custDataLst>
                <p:tags r:id="rId157"/>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2" name="Freeform 136"/>
            <p:cNvSpPr/>
            <p:nvPr>
              <p:custDataLst>
                <p:tags r:id="rId158"/>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3" name="Freeform 137"/>
            <p:cNvSpPr/>
            <p:nvPr>
              <p:custDataLst>
                <p:tags r:id="rId159"/>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4" name="Freeform 138"/>
            <p:cNvSpPr/>
            <p:nvPr>
              <p:custDataLst>
                <p:tags r:id="rId160"/>
              </p:custDataLst>
            </p:nvPr>
          </p:nvSpPr>
          <p:spPr bwMode="auto">
            <a:xfrm flipH="1">
              <a:off x="8643201" y="3306339"/>
              <a:ext cx="305133" cy="308486"/>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5" name="Freeform 139"/>
            <p:cNvSpPr/>
            <p:nvPr>
              <p:custDataLst>
                <p:tags r:id="rId161"/>
              </p:custDataLst>
            </p:nvPr>
          </p:nvSpPr>
          <p:spPr bwMode="auto">
            <a:xfrm flipH="1">
              <a:off x="7786480" y="5128756"/>
              <a:ext cx="1748648" cy="331958"/>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6" name="Freeform 140"/>
            <p:cNvSpPr/>
            <p:nvPr>
              <p:custDataLst>
                <p:tags r:id="rId162"/>
              </p:custDataLst>
            </p:nvPr>
          </p:nvSpPr>
          <p:spPr bwMode="auto">
            <a:xfrm flipH="1">
              <a:off x="7462905" y="5452331"/>
              <a:ext cx="335311" cy="249806"/>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7" name="Freeform 141"/>
            <p:cNvSpPr/>
            <p:nvPr>
              <p:custDataLst>
                <p:tags r:id="rId163"/>
              </p:custDataLst>
            </p:nvPr>
          </p:nvSpPr>
          <p:spPr bwMode="auto">
            <a:xfrm flipH="1">
              <a:off x="7078974" y="5507658"/>
              <a:ext cx="430875" cy="456023"/>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8" name="Freeform 142"/>
            <p:cNvSpPr>
              <a:spLocks noEditPoints="1"/>
            </p:cNvSpPr>
            <p:nvPr>
              <p:custDataLst>
                <p:tags r:id="rId164"/>
              </p:custDataLst>
            </p:nvPr>
          </p:nvSpPr>
          <p:spPr bwMode="auto">
            <a:xfrm flipH="1">
              <a:off x="9179699" y="5933503"/>
              <a:ext cx="3353" cy="3353"/>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9" name="Freeform 143"/>
            <p:cNvSpPr/>
            <p:nvPr>
              <p:custDataLst>
                <p:tags r:id="rId165"/>
              </p:custDataLst>
            </p:nvPr>
          </p:nvSpPr>
          <p:spPr bwMode="auto">
            <a:xfrm flipH="1">
              <a:off x="8862829" y="5725610"/>
              <a:ext cx="598531" cy="238071"/>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0" name="Freeform 144"/>
            <p:cNvSpPr/>
            <p:nvPr>
              <p:custDataLst>
                <p:tags r:id="rId166"/>
              </p:custDataLst>
            </p:nvPr>
          </p:nvSpPr>
          <p:spPr bwMode="auto">
            <a:xfrm flipH="1">
              <a:off x="8416865" y="2939174"/>
              <a:ext cx="117359" cy="10562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1" name="Freeform 145"/>
            <p:cNvSpPr/>
            <p:nvPr>
              <p:custDataLst>
                <p:tags r:id="rId167"/>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2" name="Freeform 146"/>
            <p:cNvSpPr/>
            <p:nvPr>
              <p:custDataLst>
                <p:tags r:id="rId168"/>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3" name="Freeform 147"/>
            <p:cNvSpPr/>
            <p:nvPr>
              <p:custDataLst>
                <p:tags r:id="rId169"/>
              </p:custDataLst>
            </p:nvPr>
          </p:nvSpPr>
          <p:spPr bwMode="auto">
            <a:xfrm flipH="1">
              <a:off x="8554343" y="2317171"/>
              <a:ext cx="112330" cy="11735"/>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44" name="组合 143"/>
          <p:cNvGrpSpPr/>
          <p:nvPr>
            <p:custDataLst>
              <p:tags r:id="rId3"/>
            </p:custDataLst>
          </p:nvPr>
        </p:nvGrpSpPr>
        <p:grpSpPr>
          <a:xfrm>
            <a:off x="11403355" y="118935"/>
            <a:ext cx="744306" cy="287350"/>
            <a:chOff x="5025193" y="5499274"/>
            <a:chExt cx="1780502" cy="687388"/>
          </a:xfrm>
        </p:grpSpPr>
        <p:sp>
          <p:nvSpPr>
            <p:cNvPr id="145" name="Freeform 24"/>
            <p:cNvSpPr/>
            <p:nvPr>
              <p:custDataLst>
                <p:tags r:id="rId29"/>
              </p:custDataLst>
            </p:nvPr>
          </p:nvSpPr>
          <p:spPr bwMode="auto">
            <a:xfrm flipH="1">
              <a:off x="5088902" y="5613280"/>
              <a:ext cx="1716793" cy="573382"/>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46" name="Freeform 25"/>
            <p:cNvSpPr/>
            <p:nvPr>
              <p:custDataLst>
                <p:tags r:id="rId30"/>
              </p:custDataLst>
            </p:nvPr>
          </p:nvSpPr>
          <p:spPr bwMode="auto">
            <a:xfrm flipH="1">
              <a:off x="5025193" y="5807761"/>
              <a:ext cx="1757031" cy="352077"/>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7" name="Freeform 26"/>
            <p:cNvSpPr/>
            <p:nvPr>
              <p:custDataLst>
                <p:tags r:id="rId31"/>
              </p:custDataLst>
            </p:nvPr>
          </p:nvSpPr>
          <p:spPr bwMode="auto">
            <a:xfrm flipH="1">
              <a:off x="6351348" y="5737345"/>
              <a:ext cx="387285" cy="39063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8" name="Freeform 27"/>
            <p:cNvSpPr/>
            <p:nvPr>
              <p:custDataLst>
                <p:tags r:id="rId32"/>
              </p:custDataLst>
            </p:nvPr>
          </p:nvSpPr>
          <p:spPr bwMode="auto">
            <a:xfrm flipH="1">
              <a:off x="5088901" y="5499274"/>
              <a:ext cx="1004258" cy="395667"/>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9" name="Freeform 28"/>
            <p:cNvSpPr/>
            <p:nvPr>
              <p:custDataLst>
                <p:tags r:id="rId33"/>
              </p:custDataLst>
            </p:nvPr>
          </p:nvSpPr>
          <p:spPr bwMode="auto">
            <a:xfrm flipH="1">
              <a:off x="5643842" y="5842969"/>
              <a:ext cx="742715" cy="28501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0" name="Freeform 29"/>
            <p:cNvSpPr/>
            <p:nvPr>
              <p:custDataLst>
                <p:tags r:id="rId34"/>
              </p:custDataLst>
            </p:nvPr>
          </p:nvSpPr>
          <p:spPr bwMode="auto">
            <a:xfrm flipH="1">
              <a:off x="5088902" y="5749082"/>
              <a:ext cx="590148" cy="246453"/>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1" name="Freeform 30"/>
            <p:cNvSpPr/>
            <p:nvPr>
              <p:custDataLst>
                <p:tags r:id="rId35"/>
              </p:custDataLst>
            </p:nvPr>
          </p:nvSpPr>
          <p:spPr bwMode="auto">
            <a:xfrm flipH="1">
              <a:off x="5679050" y="5549571"/>
              <a:ext cx="1032759" cy="481171"/>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52" name="组合 151"/>
          <p:cNvGrpSpPr/>
          <p:nvPr>
            <p:custDataLst>
              <p:tags r:id="rId4"/>
            </p:custDataLst>
          </p:nvPr>
        </p:nvGrpSpPr>
        <p:grpSpPr>
          <a:xfrm>
            <a:off x="9919347" y="6462773"/>
            <a:ext cx="762218" cy="406339"/>
            <a:chOff x="10137012" y="5440595"/>
            <a:chExt cx="1443515" cy="769539"/>
          </a:xfrm>
        </p:grpSpPr>
        <p:sp>
          <p:nvSpPr>
            <p:cNvPr id="153" name="Freeform 148"/>
            <p:cNvSpPr/>
            <p:nvPr>
              <p:custDataLst>
                <p:tags r:id="rId11"/>
              </p:custDataLst>
            </p:nvPr>
          </p:nvSpPr>
          <p:spPr bwMode="auto">
            <a:xfrm flipH="1">
              <a:off x="10137012" y="5933503"/>
              <a:ext cx="1443515" cy="276631"/>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54" name="Freeform 149"/>
            <p:cNvSpPr/>
            <p:nvPr>
              <p:custDataLst>
                <p:tags r:id="rId12"/>
              </p:custDataLst>
            </p:nvPr>
          </p:nvSpPr>
          <p:spPr bwMode="auto">
            <a:xfrm flipH="1">
              <a:off x="10160484" y="5807761"/>
              <a:ext cx="1299331" cy="340340"/>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5" name="Freeform 150"/>
            <p:cNvSpPr/>
            <p:nvPr>
              <p:custDataLst>
                <p:tags r:id="rId13"/>
              </p:custDataLst>
            </p:nvPr>
          </p:nvSpPr>
          <p:spPr bwMode="auto">
            <a:xfrm flipH="1">
              <a:off x="10183955" y="5660224"/>
              <a:ext cx="1264123" cy="300103"/>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6" name="Freeform 151"/>
            <p:cNvSpPr/>
            <p:nvPr>
              <p:custDataLst>
                <p:tags r:id="rId14"/>
              </p:custDataLst>
            </p:nvPr>
          </p:nvSpPr>
          <p:spPr bwMode="auto">
            <a:xfrm flipH="1">
              <a:off x="10145394" y="5745729"/>
              <a:ext cx="816483" cy="402373"/>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7" name="Freeform 152"/>
            <p:cNvSpPr/>
            <p:nvPr>
              <p:custDataLst>
                <p:tags r:id="rId15"/>
              </p:custDataLst>
            </p:nvPr>
          </p:nvSpPr>
          <p:spPr bwMode="auto">
            <a:xfrm flipH="1">
              <a:off x="10923316" y="5874823"/>
              <a:ext cx="507997" cy="264896"/>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8" name="Freeform 153"/>
            <p:cNvSpPr/>
            <p:nvPr>
              <p:custDataLst>
                <p:tags r:id="rId16"/>
              </p:custDataLst>
            </p:nvPr>
          </p:nvSpPr>
          <p:spPr bwMode="auto">
            <a:xfrm flipH="1">
              <a:off x="10160484" y="5589808"/>
              <a:ext cx="1299331" cy="340340"/>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9" name="Freeform 154"/>
            <p:cNvSpPr/>
            <p:nvPr>
              <p:custDataLst>
                <p:tags r:id="rId17"/>
              </p:custDataLst>
            </p:nvPr>
          </p:nvSpPr>
          <p:spPr bwMode="auto">
            <a:xfrm flipH="1">
              <a:off x="10183955" y="5440595"/>
              <a:ext cx="1264123" cy="30178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0" name="Freeform 155"/>
            <p:cNvSpPr/>
            <p:nvPr>
              <p:custDataLst>
                <p:tags r:id="rId18"/>
              </p:custDataLst>
            </p:nvPr>
          </p:nvSpPr>
          <p:spPr bwMode="auto">
            <a:xfrm flipH="1">
              <a:off x="10145394" y="5522746"/>
              <a:ext cx="816483" cy="407403"/>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1" name="Freeform 156"/>
            <p:cNvSpPr/>
            <p:nvPr>
              <p:custDataLst>
                <p:tags r:id="rId19"/>
              </p:custDataLst>
            </p:nvPr>
          </p:nvSpPr>
          <p:spPr bwMode="auto">
            <a:xfrm flipH="1">
              <a:off x="10923316" y="5655195"/>
              <a:ext cx="507997" cy="26657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2" name="Freeform 157"/>
            <p:cNvSpPr>
              <a:spLocks noEditPoints="1"/>
            </p:cNvSpPr>
            <p:nvPr>
              <p:custDataLst>
                <p:tags r:id="rId20"/>
              </p:custDataLst>
            </p:nvPr>
          </p:nvSpPr>
          <p:spPr bwMode="auto">
            <a:xfrm flipH="1">
              <a:off x="10153777" y="5522746"/>
              <a:ext cx="1051201" cy="410756"/>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3" name="Freeform 158"/>
            <p:cNvSpPr>
              <a:spLocks noEditPoints="1"/>
            </p:cNvSpPr>
            <p:nvPr>
              <p:custDataLst>
                <p:tags r:id="rId21"/>
              </p:custDataLst>
            </p:nvPr>
          </p:nvSpPr>
          <p:spPr bwMode="auto">
            <a:xfrm flipH="1">
              <a:off x="10160484" y="5921766"/>
              <a:ext cx="1185326" cy="226335"/>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4" name="Freeform 159"/>
            <p:cNvSpPr/>
            <p:nvPr>
              <p:custDataLst>
                <p:tags r:id="rId22"/>
              </p:custDataLst>
            </p:nvPr>
          </p:nvSpPr>
          <p:spPr bwMode="auto">
            <a:xfrm flipH="1">
              <a:off x="10183955" y="5730639"/>
              <a:ext cx="1079702" cy="229688"/>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5" name="Freeform 160"/>
            <p:cNvSpPr/>
            <p:nvPr>
              <p:custDataLst>
                <p:tags r:id="rId23"/>
              </p:custDataLst>
            </p:nvPr>
          </p:nvSpPr>
          <p:spPr bwMode="auto">
            <a:xfrm flipH="1">
              <a:off x="10153777" y="5745729"/>
              <a:ext cx="808100" cy="402373"/>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6" name="Freeform 161"/>
            <p:cNvSpPr/>
            <p:nvPr>
              <p:custDataLst>
                <p:tags r:id="rId24"/>
              </p:custDataLst>
            </p:nvPr>
          </p:nvSpPr>
          <p:spPr bwMode="auto">
            <a:xfrm flipH="1">
              <a:off x="10931699" y="5898295"/>
              <a:ext cx="414110" cy="241424"/>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7" name="Freeform 162"/>
            <p:cNvSpPr>
              <a:spLocks noEditPoints="1"/>
            </p:cNvSpPr>
            <p:nvPr>
              <p:custDataLst>
                <p:tags r:id="rId25"/>
              </p:custDataLst>
            </p:nvPr>
          </p:nvSpPr>
          <p:spPr bwMode="auto">
            <a:xfrm flipH="1">
              <a:off x="10160484" y="5702138"/>
              <a:ext cx="1091438" cy="228012"/>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8" name="Freeform 163"/>
            <p:cNvSpPr/>
            <p:nvPr>
              <p:custDataLst>
                <p:tags r:id="rId26"/>
              </p:custDataLst>
            </p:nvPr>
          </p:nvSpPr>
          <p:spPr bwMode="auto">
            <a:xfrm flipH="1">
              <a:off x="10183955" y="5452331"/>
              <a:ext cx="865103" cy="28501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9" name="Freeform 164"/>
            <p:cNvSpPr/>
            <p:nvPr>
              <p:custDataLst>
                <p:tags r:id="rId27"/>
              </p:custDataLst>
            </p:nvPr>
          </p:nvSpPr>
          <p:spPr bwMode="auto">
            <a:xfrm flipH="1">
              <a:off x="10153777" y="5522746"/>
              <a:ext cx="808100" cy="407403"/>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0" name="Freeform 165"/>
            <p:cNvSpPr/>
            <p:nvPr>
              <p:custDataLst>
                <p:tags r:id="rId28"/>
              </p:custDataLst>
            </p:nvPr>
          </p:nvSpPr>
          <p:spPr bwMode="auto">
            <a:xfrm flipH="1">
              <a:off x="10931699" y="5713873"/>
              <a:ext cx="311839" cy="207893"/>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lumMod val="85000"/>
                  </a:schemeClr>
                </a:solidFill>
                <a:uFillTx/>
                <a:latin typeface="Microsoft YaHei" panose="020B0503020204020204" charset="-122"/>
                <a:ea typeface="Microsoft YaHei" panose="020B0503020204020204"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a:solidFill>
                  <a:schemeClr val="bg1"/>
                </a:solidFill>
                <a:latin typeface="Microsoft YaHei" panose="020B0503020204020204" charset="-122"/>
                <a:ea typeface="Microsoft YaHei" panose="020B0503020204020204" charset="-122"/>
              </a:defRPr>
            </a:lvl1pPr>
            <a:lvl2pPr indent="0" eaLnBrk="1" fontAlgn="auto" latinLnBrk="0" hangingPunct="1">
              <a:defRPr>
                <a:solidFill>
                  <a:schemeClr val="bg1"/>
                </a:solidFill>
                <a:latin typeface="Microsoft YaHei" panose="020B0503020204020204" charset="-122"/>
                <a:ea typeface="Microsoft YaHei" panose="020B0503020204020204" charset="-122"/>
              </a:defRPr>
            </a:lvl2pPr>
            <a:lvl3pPr indent="0" eaLnBrk="1" fontAlgn="auto" latinLnBrk="0" hangingPunct="1">
              <a:defRPr>
                <a:solidFill>
                  <a:schemeClr val="bg1"/>
                </a:solidFill>
                <a:latin typeface="Microsoft YaHei" panose="020B0503020204020204" charset="-122"/>
                <a:ea typeface="Microsoft YaHei" panose="020B0503020204020204" charset="-122"/>
              </a:defRPr>
            </a:lvl3pPr>
            <a:lvl4pPr indent="0" eaLnBrk="1" fontAlgn="auto" latinLnBrk="0" hangingPunct="1">
              <a:defRPr>
                <a:solidFill>
                  <a:schemeClr val="bg1"/>
                </a:solidFill>
                <a:latin typeface="Microsoft YaHei" panose="020B0503020204020204" charset="-122"/>
                <a:ea typeface="Microsoft YaHei" panose="020B0503020204020204" charset="-122"/>
              </a:defRPr>
            </a:lvl4pPr>
            <a:lvl5pPr indent="0" eaLnBrk="1" fontAlgn="auto" latinLnBrk="0" hangingPunct="1">
              <a:defRPr>
                <a:solidFill>
                  <a:schemeClr val="bg1"/>
                </a:solidFill>
                <a:latin typeface="Microsoft YaHei" panose="020B0503020204020204" charset="-122"/>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7"/>
            </p:custDataLst>
          </p:nvPr>
        </p:nvSpPr>
        <p:spPr/>
        <p:txBody>
          <a:bodyPr/>
          <a:lstStyle>
            <a:lvl1pPr>
              <a:defRPr>
                <a:solidFill>
                  <a:schemeClr val="bg1"/>
                </a:solidFill>
                <a:latin typeface="Microsoft YaHei" panose="020B0503020204020204" charset="-122"/>
                <a:ea typeface="Microsoft YaHei" panose="020B0503020204020204" charset="-122"/>
              </a:defRPr>
            </a:lvl1pPr>
          </a:lstStyle>
          <a:p>
            <a:fld id="{760FBDFE-C587-4B4C-A407-44438C67B59E}" type="datetimeFigureOut">
              <a:rPr lang="zh-CN" altLang="en-US" smtClean="0"/>
              <a:pPr/>
              <a:t>2020/4/18</a:t>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bg1"/>
                </a:solidFill>
                <a:latin typeface="Microsoft YaHei" panose="020B0503020204020204" charset="-122"/>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bg1"/>
                </a:solidFill>
                <a:latin typeface="Microsoft YaHei" panose="020B0503020204020204" charset="-122"/>
                <a:ea typeface="Microsoft YaHei" panose="020B0503020204020204" charset="-122"/>
              </a:defRPr>
            </a:lvl1pPr>
          </a:lstStyle>
          <a:p>
            <a:fld id="{49AE70B2-8BF9-45C0-BB95-33D1B9D3A854}" type="slidenum">
              <a:rPr lang="zh-CN" altLang="en-US" smtClean="0"/>
              <a:pPr/>
              <a:t>‹#›</a:t>
            </a:fld>
            <a:endParaRPr lang="zh-CN" altLang="en-US"/>
          </a:p>
        </p:txBody>
      </p:sp>
      <p:sp>
        <p:nvSpPr>
          <p:cNvPr id="7"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flipH="1">
            <a:off x="3862" y="1568"/>
            <a:ext cx="11914584" cy="6856433"/>
          </a:xfrm>
          <a:custGeom>
            <a:avLst/>
            <a:gdLst>
              <a:gd name="connsiteX0" fmla="*/ 11478623 w 11478623"/>
              <a:gd name="connsiteY0" fmla="*/ 0 h 6856433"/>
              <a:gd name="connsiteX1" fmla="*/ 557329 w 11478623"/>
              <a:gd name="connsiteY1" fmla="*/ 0 h 6856433"/>
              <a:gd name="connsiteX2" fmla="*/ 825614 w 11478623"/>
              <a:gd name="connsiteY2" fmla="*/ 1884610 h 6856433"/>
              <a:gd name="connsiteX3" fmla="*/ 42485 w 11478623"/>
              <a:gd name="connsiteY3" fmla="*/ 3542500 h 6856433"/>
              <a:gd name="connsiteX4" fmla="*/ 314549 w 11478623"/>
              <a:gd name="connsiteY4" fmla="*/ 3622797 h 6856433"/>
              <a:gd name="connsiteX5" fmla="*/ 1453817 w 11478623"/>
              <a:gd name="connsiteY5" fmla="*/ 4470165 h 6856433"/>
              <a:gd name="connsiteX6" fmla="*/ 2785883 w 11478623"/>
              <a:gd name="connsiteY6" fmla="*/ 6813554 h 6856433"/>
              <a:gd name="connsiteX7" fmla="*/ 2833267 w 11478623"/>
              <a:gd name="connsiteY7" fmla="*/ 6856433 h 6856433"/>
              <a:gd name="connsiteX8" fmla="*/ 11478623 w 11478623"/>
              <a:gd name="connsiteY8" fmla="*/ 6856433 h 685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8623" h="6856433">
                <a:moveTo>
                  <a:pt x="11478623" y="0"/>
                </a:moveTo>
                <a:lnTo>
                  <a:pt x="557329" y="0"/>
                </a:lnTo>
                <a:cubicBezTo>
                  <a:pt x="519542" y="463830"/>
                  <a:pt x="537490" y="1157217"/>
                  <a:pt x="825614" y="1884610"/>
                </a:cubicBezTo>
                <a:cubicBezTo>
                  <a:pt x="1358406" y="3231705"/>
                  <a:pt x="441135" y="3341287"/>
                  <a:pt x="42485" y="3542500"/>
                </a:cubicBezTo>
                <a:cubicBezTo>
                  <a:pt x="-14195" y="3571785"/>
                  <a:pt x="-78432" y="3603903"/>
                  <a:pt x="314549" y="3622797"/>
                </a:cubicBezTo>
                <a:cubicBezTo>
                  <a:pt x="733037" y="3642636"/>
                  <a:pt x="1228987" y="3602959"/>
                  <a:pt x="1453817" y="4470165"/>
                </a:cubicBezTo>
                <a:cubicBezTo>
                  <a:pt x="1559560" y="4878792"/>
                  <a:pt x="1874234" y="5946192"/>
                  <a:pt x="2785883" y="6813554"/>
                </a:cubicBezTo>
                <a:lnTo>
                  <a:pt x="2833267" y="6856433"/>
                </a:lnTo>
                <a:lnTo>
                  <a:pt x="11478623" y="6856433"/>
                </a:lnTo>
                <a:close/>
              </a:path>
            </a:pathLst>
          </a:custGeom>
          <a:solidFill>
            <a:schemeClr val="accent1"/>
          </a:solidFill>
          <a:ln w="6272" cap="flat">
            <a:noFill/>
            <a:prstDash val="solid"/>
            <a:miter/>
          </a:ln>
        </p:spPr>
        <p:txBody>
          <a:bodyPr wrap="square" rtlCol="0" anchor="ctr">
            <a:noAutofit/>
          </a:bodyPr>
          <a:lstStyle/>
          <a:p>
            <a:endParaRPr lang="zh-CN" altLang="en-US">
              <a:solidFill>
                <a:schemeClr val="bg1"/>
              </a:solidFill>
            </a:endParaRPr>
          </a:p>
        </p:txBody>
      </p:sp>
      <p:grpSp>
        <p:nvGrpSpPr>
          <p:cNvPr id="9" name="组合 8"/>
          <p:cNvGrpSpPr/>
          <p:nvPr>
            <p:custDataLst>
              <p:tags r:id="rId2"/>
            </p:custDataLst>
          </p:nvPr>
        </p:nvGrpSpPr>
        <p:grpSpPr>
          <a:xfrm>
            <a:off x="10619634" y="5321089"/>
            <a:ext cx="1394566" cy="1409911"/>
            <a:chOff x="6512298" y="2164605"/>
            <a:chExt cx="3809135" cy="3851049"/>
          </a:xfrm>
        </p:grpSpPr>
        <p:sp>
          <p:nvSpPr>
            <p:cNvPr id="10" name="Freeform 7"/>
            <p:cNvSpPr/>
            <p:nvPr>
              <p:custDataLst>
                <p:tags r:id="rId35"/>
              </p:custDataLst>
            </p:nvPr>
          </p:nvSpPr>
          <p:spPr bwMode="auto">
            <a:xfrm flipH="1">
              <a:off x="9417769" y="4240181"/>
              <a:ext cx="903664" cy="938871"/>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 name="Freeform 8"/>
            <p:cNvSpPr/>
            <p:nvPr>
              <p:custDataLst>
                <p:tags r:id="rId36"/>
              </p:custDataLst>
            </p:nvPr>
          </p:nvSpPr>
          <p:spPr bwMode="auto">
            <a:xfrm flipH="1">
              <a:off x="9813436" y="4753207"/>
              <a:ext cx="296751" cy="261543"/>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 name="Freeform 9"/>
            <p:cNvSpPr/>
            <p:nvPr>
              <p:custDataLst>
                <p:tags r:id="rId37"/>
              </p:custDataLst>
            </p:nvPr>
          </p:nvSpPr>
          <p:spPr bwMode="auto">
            <a:xfrm flipH="1">
              <a:off x="9320528" y="4186531"/>
              <a:ext cx="950608" cy="496261"/>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 name="Freeform 10"/>
            <p:cNvSpPr/>
            <p:nvPr>
              <p:custDataLst>
                <p:tags r:id="rId38"/>
              </p:custDataLst>
            </p:nvPr>
          </p:nvSpPr>
          <p:spPr bwMode="auto">
            <a:xfrm flipH="1">
              <a:off x="9320529" y="4204973"/>
              <a:ext cx="801394" cy="504643"/>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 name="Freeform 13"/>
            <p:cNvSpPr/>
            <p:nvPr>
              <p:custDataLst>
                <p:tags r:id="rId39"/>
              </p:custDataLst>
            </p:nvPr>
          </p:nvSpPr>
          <p:spPr bwMode="auto">
            <a:xfrm flipH="1">
              <a:off x="9813436" y="4756561"/>
              <a:ext cx="293398" cy="155919"/>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 name="Freeform 6"/>
            <p:cNvSpPr/>
            <p:nvPr>
              <p:custDataLst>
                <p:tags r:id="rId40"/>
              </p:custDataLst>
            </p:nvPr>
          </p:nvSpPr>
          <p:spPr bwMode="auto">
            <a:xfrm flipH="1">
              <a:off x="9335618" y="4204973"/>
              <a:ext cx="367166" cy="989168"/>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Oval 11"/>
            <p:cNvSpPr>
              <a:spLocks noChangeArrowheads="1"/>
            </p:cNvSpPr>
            <p:nvPr>
              <p:custDataLst>
                <p:tags r:id="rId41"/>
              </p:custDataLst>
            </p:nvPr>
          </p:nvSpPr>
          <p:spPr bwMode="auto">
            <a:xfrm flipH="1">
              <a:off x="9898941" y="4468193"/>
              <a:ext cx="67062" cy="6203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Oval 12"/>
            <p:cNvSpPr>
              <a:spLocks noChangeArrowheads="1"/>
            </p:cNvSpPr>
            <p:nvPr>
              <p:custDataLst>
                <p:tags r:id="rId42"/>
              </p:custDataLst>
            </p:nvPr>
          </p:nvSpPr>
          <p:spPr bwMode="auto">
            <a:xfrm flipH="1">
              <a:off x="9907323" y="4468193"/>
              <a:ext cx="65386" cy="6203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4"/>
            <p:cNvSpPr/>
            <p:nvPr>
              <p:custDataLst>
                <p:tags r:id="rId43"/>
              </p:custDataLst>
            </p:nvPr>
          </p:nvSpPr>
          <p:spPr bwMode="auto">
            <a:xfrm flipH="1">
              <a:off x="9813436" y="4764943"/>
              <a:ext cx="246454" cy="155919"/>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Oval 15"/>
            <p:cNvSpPr>
              <a:spLocks noChangeArrowheads="1"/>
            </p:cNvSpPr>
            <p:nvPr>
              <p:custDataLst>
                <p:tags r:id="rId44"/>
              </p:custDataLst>
            </p:nvPr>
          </p:nvSpPr>
          <p:spPr bwMode="auto">
            <a:xfrm flipH="1">
              <a:off x="9992828" y="4847095"/>
              <a:ext cx="20119" cy="1844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Oval 16"/>
            <p:cNvSpPr>
              <a:spLocks noChangeArrowheads="1"/>
            </p:cNvSpPr>
            <p:nvPr>
              <p:custDataLst>
                <p:tags r:id="rId45"/>
              </p:custDataLst>
            </p:nvPr>
          </p:nvSpPr>
          <p:spPr bwMode="auto">
            <a:xfrm flipH="1">
              <a:off x="9992828" y="4847095"/>
              <a:ext cx="20119" cy="1844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7"/>
            <p:cNvSpPr>
              <a:spLocks noEditPoints="1"/>
            </p:cNvSpPr>
            <p:nvPr>
              <p:custDataLst>
                <p:tags r:id="rId46"/>
              </p:custDataLst>
            </p:nvPr>
          </p:nvSpPr>
          <p:spPr bwMode="auto">
            <a:xfrm flipH="1">
              <a:off x="9367472" y="4204973"/>
              <a:ext cx="226336" cy="16766"/>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9"/>
            <p:cNvSpPr/>
            <p:nvPr>
              <p:custDataLst>
                <p:tags r:id="rId47"/>
              </p:custDataLst>
            </p:nvPr>
          </p:nvSpPr>
          <p:spPr bwMode="auto">
            <a:xfrm flipH="1">
              <a:off x="9374178" y="4248564"/>
              <a:ext cx="263220" cy="74606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 name="Freeform 20"/>
            <p:cNvSpPr/>
            <p:nvPr>
              <p:custDataLst>
                <p:tags r:id="rId48"/>
              </p:custDataLst>
            </p:nvPr>
          </p:nvSpPr>
          <p:spPr bwMode="auto">
            <a:xfrm flipH="1">
              <a:off x="9417769" y="4248564"/>
              <a:ext cx="554941" cy="922106"/>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 name="Freeform 21"/>
            <p:cNvSpPr>
              <a:spLocks noEditPoints="1"/>
            </p:cNvSpPr>
            <p:nvPr>
              <p:custDataLst>
                <p:tags r:id="rId49"/>
              </p:custDataLst>
            </p:nvPr>
          </p:nvSpPr>
          <p:spPr bwMode="auto">
            <a:xfrm flipH="1">
              <a:off x="9367472" y="4204973"/>
              <a:ext cx="320223" cy="357106"/>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22"/>
            <p:cNvSpPr/>
            <p:nvPr>
              <p:custDataLst>
                <p:tags r:id="rId50"/>
              </p:custDataLst>
            </p:nvPr>
          </p:nvSpPr>
          <p:spPr bwMode="auto">
            <a:xfrm flipH="1">
              <a:off x="9367472" y="4213356"/>
              <a:ext cx="320223" cy="343693"/>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23"/>
            <p:cNvSpPr/>
            <p:nvPr>
              <p:custDataLst>
                <p:tags r:id="rId51"/>
              </p:custDataLst>
            </p:nvPr>
          </p:nvSpPr>
          <p:spPr bwMode="auto">
            <a:xfrm flipH="1">
              <a:off x="8631464" y="2560272"/>
              <a:ext cx="58680" cy="129094"/>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31"/>
            <p:cNvSpPr>
              <a:spLocks noEditPoints="1"/>
            </p:cNvSpPr>
            <p:nvPr>
              <p:custDataLst>
                <p:tags r:id="rId52"/>
              </p:custDataLst>
            </p:nvPr>
          </p:nvSpPr>
          <p:spPr bwMode="auto">
            <a:xfrm flipH="1">
              <a:off x="6570978" y="5402034"/>
              <a:ext cx="3436940" cy="516379"/>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32"/>
            <p:cNvSpPr/>
            <p:nvPr>
              <p:custDataLst>
                <p:tags r:id="rId53"/>
              </p:custDataLst>
            </p:nvPr>
          </p:nvSpPr>
          <p:spPr bwMode="auto">
            <a:xfrm flipH="1">
              <a:off x="6512298" y="4562080"/>
              <a:ext cx="1963248" cy="1109880"/>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33"/>
            <p:cNvSpPr/>
            <p:nvPr>
              <p:custDataLst>
                <p:tags r:id="rId54"/>
              </p:custDataLst>
            </p:nvPr>
          </p:nvSpPr>
          <p:spPr bwMode="auto">
            <a:xfrm flipH="1">
              <a:off x="7786480" y="4741471"/>
              <a:ext cx="2151022" cy="1015993"/>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34"/>
            <p:cNvSpPr/>
            <p:nvPr>
              <p:custDataLst>
                <p:tags r:id="rId55"/>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35"/>
            <p:cNvSpPr/>
            <p:nvPr>
              <p:custDataLst>
                <p:tags r:id="rId56"/>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36"/>
            <p:cNvSpPr/>
            <p:nvPr>
              <p:custDataLst>
                <p:tags r:id="rId57"/>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3" name="Freeform 37"/>
            <p:cNvSpPr/>
            <p:nvPr>
              <p:custDataLst>
                <p:tags r:id="rId58"/>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4" name="Freeform 38"/>
            <p:cNvSpPr/>
            <p:nvPr>
              <p:custDataLst>
                <p:tags r:id="rId59"/>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9"/>
            <p:cNvSpPr/>
            <p:nvPr>
              <p:custDataLst>
                <p:tags r:id="rId60"/>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 name="Freeform 40"/>
            <p:cNvSpPr/>
            <p:nvPr>
              <p:custDataLst>
                <p:tags r:id="rId61"/>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41"/>
            <p:cNvSpPr/>
            <p:nvPr>
              <p:custDataLst>
                <p:tags r:id="rId62"/>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42"/>
            <p:cNvSpPr/>
            <p:nvPr>
              <p:custDataLst>
                <p:tags r:id="rId63"/>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43"/>
            <p:cNvSpPr/>
            <p:nvPr>
              <p:custDataLst>
                <p:tags r:id="rId64"/>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0" name="Freeform 44"/>
            <p:cNvSpPr/>
            <p:nvPr>
              <p:custDataLst>
                <p:tags r:id="rId65"/>
              </p:custDataLst>
            </p:nvPr>
          </p:nvSpPr>
          <p:spPr bwMode="auto">
            <a:xfrm flipH="1">
              <a:off x="7219804" y="3247660"/>
              <a:ext cx="2154375" cy="957313"/>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1" name="Freeform 45"/>
            <p:cNvSpPr/>
            <p:nvPr>
              <p:custDataLst>
                <p:tags r:id="rId66"/>
              </p:custDataLst>
            </p:nvPr>
          </p:nvSpPr>
          <p:spPr bwMode="auto">
            <a:xfrm flipH="1">
              <a:off x="8006110" y="2841934"/>
              <a:ext cx="730978" cy="684035"/>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46"/>
            <p:cNvSpPr/>
            <p:nvPr>
              <p:custDataLst>
                <p:tags r:id="rId67"/>
              </p:custDataLst>
            </p:nvPr>
          </p:nvSpPr>
          <p:spPr bwMode="auto">
            <a:xfrm flipH="1">
              <a:off x="8135204" y="2325554"/>
              <a:ext cx="531469" cy="668945"/>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47"/>
            <p:cNvSpPr/>
            <p:nvPr>
              <p:custDataLst>
                <p:tags r:id="rId68"/>
              </p:custDataLst>
            </p:nvPr>
          </p:nvSpPr>
          <p:spPr bwMode="auto">
            <a:xfrm flipH="1">
              <a:off x="8631464" y="2540154"/>
              <a:ext cx="117359" cy="179391"/>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48"/>
            <p:cNvSpPr/>
            <p:nvPr>
              <p:custDataLst>
                <p:tags r:id="rId69"/>
              </p:custDataLst>
            </p:nvPr>
          </p:nvSpPr>
          <p:spPr bwMode="auto">
            <a:xfrm flipH="1">
              <a:off x="8064789" y="2533447"/>
              <a:ext cx="102270" cy="162625"/>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49"/>
            <p:cNvSpPr/>
            <p:nvPr>
              <p:custDataLst>
                <p:tags r:id="rId70"/>
              </p:custDataLst>
            </p:nvPr>
          </p:nvSpPr>
          <p:spPr bwMode="auto">
            <a:xfrm flipH="1">
              <a:off x="8596257" y="2317171"/>
              <a:ext cx="70415" cy="246453"/>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50"/>
            <p:cNvSpPr/>
            <p:nvPr>
              <p:custDataLst>
                <p:tags r:id="rId71"/>
              </p:custDataLst>
            </p:nvPr>
          </p:nvSpPr>
          <p:spPr bwMode="auto">
            <a:xfrm flipH="1">
              <a:off x="8138557" y="2317171"/>
              <a:ext cx="531469" cy="149213"/>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51"/>
            <p:cNvSpPr/>
            <p:nvPr>
              <p:custDataLst>
                <p:tags r:id="rId72"/>
              </p:custDataLst>
            </p:nvPr>
          </p:nvSpPr>
          <p:spPr bwMode="auto">
            <a:xfrm flipH="1">
              <a:off x="8373275" y="2325554"/>
              <a:ext cx="285015" cy="167656"/>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52"/>
            <p:cNvSpPr/>
            <p:nvPr>
              <p:custDataLst>
                <p:tags r:id="rId73"/>
              </p:custDataLst>
            </p:nvPr>
          </p:nvSpPr>
          <p:spPr bwMode="auto">
            <a:xfrm flipH="1">
              <a:off x="8150292" y="2345673"/>
              <a:ext cx="55327" cy="214599"/>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53"/>
            <p:cNvSpPr/>
            <p:nvPr>
              <p:custDataLst>
                <p:tags r:id="rId74"/>
              </p:custDataLst>
            </p:nvPr>
          </p:nvSpPr>
          <p:spPr bwMode="auto">
            <a:xfrm flipH="1">
              <a:off x="8393393" y="2540154"/>
              <a:ext cx="50297" cy="383931"/>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0" name="Freeform 54"/>
            <p:cNvSpPr/>
            <p:nvPr>
              <p:custDataLst>
                <p:tags r:id="rId75"/>
              </p:custDataLst>
            </p:nvPr>
          </p:nvSpPr>
          <p:spPr bwMode="auto">
            <a:xfrm flipH="1">
              <a:off x="8452073"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1" name="Freeform 55"/>
            <p:cNvSpPr/>
            <p:nvPr>
              <p:custDataLst>
                <p:tags r:id="rId76"/>
              </p:custDataLst>
            </p:nvPr>
          </p:nvSpPr>
          <p:spPr bwMode="auto">
            <a:xfrm flipH="1">
              <a:off x="8463809" y="2637394"/>
              <a:ext cx="11736" cy="20119"/>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2" name="Freeform 56"/>
            <p:cNvSpPr/>
            <p:nvPr>
              <p:custDataLst>
                <p:tags r:id="rId77"/>
              </p:custDataLst>
            </p:nvPr>
          </p:nvSpPr>
          <p:spPr bwMode="auto">
            <a:xfrm flipH="1">
              <a:off x="8460456" y="2630688"/>
              <a:ext cx="15090" cy="1844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3" name="Freeform 57"/>
            <p:cNvSpPr/>
            <p:nvPr>
              <p:custDataLst>
                <p:tags r:id="rId78"/>
              </p:custDataLst>
            </p:nvPr>
          </p:nvSpPr>
          <p:spPr bwMode="auto">
            <a:xfrm flipH="1">
              <a:off x="8460456" y="2649129"/>
              <a:ext cx="6706" cy="31854"/>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4" name="Freeform 58"/>
            <p:cNvSpPr>
              <a:spLocks noEditPoints="1"/>
            </p:cNvSpPr>
            <p:nvPr>
              <p:custDataLst>
                <p:tags r:id="rId79"/>
              </p:custDataLst>
            </p:nvPr>
          </p:nvSpPr>
          <p:spPr bwMode="auto">
            <a:xfrm flipH="1">
              <a:off x="8455426" y="2645776"/>
              <a:ext cx="8383" cy="43590"/>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5" name="Freeform 59"/>
            <p:cNvSpPr/>
            <p:nvPr>
              <p:custDataLst>
                <p:tags r:id="rId80"/>
              </p:custDataLst>
            </p:nvPr>
          </p:nvSpPr>
          <p:spPr bwMode="auto">
            <a:xfrm flipH="1">
              <a:off x="8296153" y="2625657"/>
              <a:ext cx="58680" cy="7041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6" name="Freeform 60"/>
            <p:cNvSpPr/>
            <p:nvPr>
              <p:custDataLst>
                <p:tags r:id="rId81"/>
              </p:custDataLst>
            </p:nvPr>
          </p:nvSpPr>
          <p:spPr bwMode="auto">
            <a:xfrm flipH="1">
              <a:off x="8276035" y="2630688"/>
              <a:ext cx="67062" cy="77122"/>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7" name="Freeform 61"/>
            <p:cNvSpPr/>
            <p:nvPr>
              <p:custDataLst>
                <p:tags r:id="rId82"/>
              </p:custDataLst>
            </p:nvPr>
          </p:nvSpPr>
          <p:spPr bwMode="auto">
            <a:xfrm flipH="1">
              <a:off x="8272681" y="2649129"/>
              <a:ext cx="46944" cy="58679"/>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8" name="Freeform 62"/>
            <p:cNvSpPr/>
            <p:nvPr>
              <p:custDataLst>
                <p:tags r:id="rId83"/>
              </p:custDataLst>
            </p:nvPr>
          </p:nvSpPr>
          <p:spPr bwMode="auto">
            <a:xfrm flipH="1">
              <a:off x="8267652"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9" name="Freeform 63"/>
            <p:cNvSpPr/>
            <p:nvPr>
              <p:custDataLst>
                <p:tags r:id="rId84"/>
              </p:custDataLst>
            </p:nvPr>
          </p:nvSpPr>
          <p:spPr bwMode="auto">
            <a:xfrm flipH="1">
              <a:off x="8349803" y="2660866"/>
              <a:ext cx="110653" cy="8382"/>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Freeform 64"/>
            <p:cNvSpPr/>
            <p:nvPr>
              <p:custDataLst>
                <p:tags r:id="rId85"/>
              </p:custDataLst>
            </p:nvPr>
          </p:nvSpPr>
          <p:spPr bwMode="auto">
            <a:xfrm flipH="1">
              <a:off x="8490634" y="2778224"/>
              <a:ext cx="70415" cy="110653"/>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Oval 65"/>
            <p:cNvSpPr>
              <a:spLocks noChangeArrowheads="1"/>
            </p:cNvSpPr>
            <p:nvPr>
              <p:custDataLst>
                <p:tags r:id="rId86"/>
              </p:custDataLst>
            </p:nvPr>
          </p:nvSpPr>
          <p:spPr bwMode="auto">
            <a:xfrm flipH="1">
              <a:off x="8467162"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Oval 66"/>
            <p:cNvSpPr>
              <a:spLocks noChangeArrowheads="1"/>
            </p:cNvSpPr>
            <p:nvPr>
              <p:custDataLst>
                <p:tags r:id="rId87"/>
              </p:custDataLst>
            </p:nvPr>
          </p:nvSpPr>
          <p:spPr bwMode="auto">
            <a:xfrm flipH="1">
              <a:off x="8267651"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Rectangle 67"/>
            <p:cNvSpPr>
              <a:spLocks noChangeArrowheads="1"/>
            </p:cNvSpPr>
            <p:nvPr>
              <p:custDataLst>
                <p:tags r:id="rId88"/>
              </p:custDataLst>
            </p:nvPr>
          </p:nvSpPr>
          <p:spPr bwMode="auto">
            <a:xfrm flipH="1">
              <a:off x="8460456" y="2545183"/>
              <a:ext cx="77122"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4" name="Rectangle 68"/>
            <p:cNvSpPr>
              <a:spLocks noChangeArrowheads="1"/>
            </p:cNvSpPr>
            <p:nvPr>
              <p:custDataLst>
                <p:tags r:id="rId89"/>
              </p:custDataLst>
            </p:nvPr>
          </p:nvSpPr>
          <p:spPr bwMode="auto">
            <a:xfrm flipH="1">
              <a:off x="8460456" y="2545183"/>
              <a:ext cx="77122" cy="1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5" name="Rectangle 69"/>
            <p:cNvSpPr>
              <a:spLocks noChangeArrowheads="1"/>
            </p:cNvSpPr>
            <p:nvPr>
              <p:custDataLst>
                <p:tags r:id="rId90"/>
              </p:custDataLst>
            </p:nvPr>
          </p:nvSpPr>
          <p:spPr bwMode="auto">
            <a:xfrm flipH="1">
              <a:off x="8252563" y="2545183"/>
              <a:ext cx="73768"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6" name="Freeform 70"/>
            <p:cNvSpPr/>
            <p:nvPr>
              <p:custDataLst>
                <p:tags r:id="rId91"/>
              </p:custDataLst>
            </p:nvPr>
          </p:nvSpPr>
          <p:spPr bwMode="auto">
            <a:xfrm flipH="1">
              <a:off x="7099092" y="3908223"/>
              <a:ext cx="801394" cy="860073"/>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7" name="Freeform 71"/>
            <p:cNvSpPr/>
            <p:nvPr>
              <p:custDataLst>
                <p:tags r:id="rId92"/>
              </p:custDataLst>
            </p:nvPr>
          </p:nvSpPr>
          <p:spPr bwMode="auto">
            <a:xfrm flipH="1">
              <a:off x="8440337" y="4104380"/>
              <a:ext cx="1027729" cy="766186"/>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8" name="Freeform 72"/>
            <p:cNvSpPr/>
            <p:nvPr>
              <p:custDataLst>
                <p:tags r:id="rId93"/>
              </p:custDataLst>
            </p:nvPr>
          </p:nvSpPr>
          <p:spPr bwMode="auto">
            <a:xfrm flipH="1">
              <a:off x="8733734" y="4404484"/>
              <a:ext cx="575059" cy="31854"/>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73"/>
            <p:cNvSpPr/>
            <p:nvPr>
              <p:custDataLst>
                <p:tags r:id="rId94"/>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74"/>
            <p:cNvSpPr/>
            <p:nvPr>
              <p:custDataLst>
                <p:tags r:id="rId95"/>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75"/>
            <p:cNvSpPr/>
            <p:nvPr>
              <p:custDataLst>
                <p:tags r:id="rId96"/>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76"/>
            <p:cNvSpPr/>
            <p:nvPr>
              <p:custDataLst>
                <p:tags r:id="rId97"/>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77"/>
            <p:cNvSpPr/>
            <p:nvPr>
              <p:custDataLst>
                <p:tags r:id="rId98"/>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4" name="Freeform 78"/>
            <p:cNvSpPr/>
            <p:nvPr>
              <p:custDataLst>
                <p:tags r:id="rId99"/>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Freeform 79"/>
            <p:cNvSpPr/>
            <p:nvPr>
              <p:custDataLst>
                <p:tags r:id="rId100"/>
              </p:custDataLst>
            </p:nvPr>
          </p:nvSpPr>
          <p:spPr bwMode="auto">
            <a:xfrm flipH="1">
              <a:off x="7680858" y="3306339"/>
              <a:ext cx="1267476" cy="953960"/>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6" name="Freeform 80"/>
            <p:cNvSpPr/>
            <p:nvPr>
              <p:custDataLst>
                <p:tags r:id="rId101"/>
              </p:custDataLst>
            </p:nvPr>
          </p:nvSpPr>
          <p:spPr bwMode="auto">
            <a:xfrm flipH="1">
              <a:off x="7786480" y="5128756"/>
              <a:ext cx="1748648" cy="335311"/>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7" name="Freeform 81"/>
            <p:cNvSpPr/>
            <p:nvPr>
              <p:custDataLst>
                <p:tags r:id="rId102"/>
              </p:custDataLst>
            </p:nvPr>
          </p:nvSpPr>
          <p:spPr bwMode="auto">
            <a:xfrm flipH="1">
              <a:off x="7454522" y="5452331"/>
              <a:ext cx="343695" cy="254837"/>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8" name="Freeform 82"/>
            <p:cNvSpPr/>
            <p:nvPr>
              <p:custDataLst>
                <p:tags r:id="rId103"/>
              </p:custDataLst>
            </p:nvPr>
          </p:nvSpPr>
          <p:spPr bwMode="auto">
            <a:xfrm flipH="1">
              <a:off x="7078974" y="5507658"/>
              <a:ext cx="430875" cy="456023"/>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9" name="Freeform 83"/>
            <p:cNvSpPr/>
            <p:nvPr>
              <p:custDataLst>
                <p:tags r:id="rId104"/>
              </p:custDataLst>
            </p:nvPr>
          </p:nvSpPr>
          <p:spPr bwMode="auto">
            <a:xfrm flipH="1">
              <a:off x="8862829" y="5725610"/>
              <a:ext cx="598531" cy="290044"/>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0" name="Freeform 84"/>
            <p:cNvSpPr/>
            <p:nvPr>
              <p:custDataLst>
                <p:tags r:id="rId105"/>
              </p:custDataLst>
            </p:nvPr>
          </p:nvSpPr>
          <p:spPr bwMode="auto">
            <a:xfrm flipH="1">
              <a:off x="8307889" y="2939174"/>
              <a:ext cx="226336" cy="10562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1" name="Freeform 85"/>
            <p:cNvSpPr/>
            <p:nvPr>
              <p:custDataLst>
                <p:tags r:id="rId106"/>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2" name="Freeform 86"/>
            <p:cNvSpPr/>
            <p:nvPr>
              <p:custDataLst>
                <p:tags r:id="rId107"/>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3" name="Freeform 87"/>
            <p:cNvSpPr/>
            <p:nvPr>
              <p:custDataLst>
                <p:tags r:id="rId108"/>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4" name="Freeform 88"/>
            <p:cNvSpPr/>
            <p:nvPr>
              <p:custDataLst>
                <p:tags r:id="rId109"/>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5" name="Freeform 89"/>
            <p:cNvSpPr/>
            <p:nvPr>
              <p:custDataLst>
                <p:tags r:id="rId110"/>
              </p:custDataLst>
            </p:nvPr>
          </p:nvSpPr>
          <p:spPr bwMode="auto">
            <a:xfrm flipH="1">
              <a:off x="8138557" y="2164605"/>
              <a:ext cx="528116" cy="172685"/>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6" name="Freeform 90"/>
            <p:cNvSpPr/>
            <p:nvPr>
              <p:custDataLst>
                <p:tags r:id="rId111"/>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7" name="Freeform 91"/>
            <p:cNvSpPr/>
            <p:nvPr>
              <p:custDataLst>
                <p:tags r:id="rId112"/>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8" name="Freeform 92"/>
            <p:cNvSpPr>
              <a:spLocks noEditPoints="1"/>
            </p:cNvSpPr>
            <p:nvPr>
              <p:custDataLst>
                <p:tags r:id="rId113"/>
              </p:custDataLst>
            </p:nvPr>
          </p:nvSpPr>
          <p:spPr bwMode="auto">
            <a:xfrm flipH="1">
              <a:off x="8663320" y="2317171"/>
              <a:ext cx="3353" cy="8382"/>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9" name="Freeform 93"/>
            <p:cNvSpPr>
              <a:spLocks noEditPoints="1"/>
            </p:cNvSpPr>
            <p:nvPr>
              <p:custDataLst>
                <p:tags r:id="rId114"/>
              </p:custDataLst>
            </p:nvPr>
          </p:nvSpPr>
          <p:spPr bwMode="auto">
            <a:xfrm flipH="1">
              <a:off x="8654936" y="2317171"/>
              <a:ext cx="15090" cy="5029"/>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0" name="Freeform 94"/>
            <p:cNvSpPr>
              <a:spLocks noEditPoints="1"/>
            </p:cNvSpPr>
            <p:nvPr>
              <p:custDataLst>
                <p:tags r:id="rId115"/>
              </p:custDataLst>
            </p:nvPr>
          </p:nvSpPr>
          <p:spPr bwMode="auto">
            <a:xfrm flipH="1">
              <a:off x="8525841" y="2325554"/>
              <a:ext cx="179392" cy="616973"/>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1" name="Freeform 95"/>
            <p:cNvSpPr/>
            <p:nvPr>
              <p:custDataLst>
                <p:tags r:id="rId116"/>
              </p:custDataLst>
            </p:nvPr>
          </p:nvSpPr>
          <p:spPr bwMode="auto">
            <a:xfrm flipH="1">
              <a:off x="8416865" y="2942527"/>
              <a:ext cx="108977" cy="31854"/>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2" name="Freeform 96"/>
            <p:cNvSpPr>
              <a:spLocks noEditPoints="1"/>
            </p:cNvSpPr>
            <p:nvPr>
              <p:custDataLst>
                <p:tags r:id="rId117"/>
              </p:custDataLst>
            </p:nvPr>
          </p:nvSpPr>
          <p:spPr bwMode="auto">
            <a:xfrm flipH="1">
              <a:off x="8413512" y="2325554"/>
              <a:ext cx="253160" cy="645474"/>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3" name="Freeform 97"/>
            <p:cNvSpPr/>
            <p:nvPr>
              <p:custDataLst>
                <p:tags r:id="rId118"/>
              </p:custDataLst>
            </p:nvPr>
          </p:nvSpPr>
          <p:spPr bwMode="auto">
            <a:xfrm flipH="1">
              <a:off x="8631464" y="2560272"/>
              <a:ext cx="117359" cy="15927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4" name="Freeform 98"/>
            <p:cNvSpPr/>
            <p:nvPr>
              <p:custDataLst>
                <p:tags r:id="rId119"/>
              </p:custDataLst>
            </p:nvPr>
          </p:nvSpPr>
          <p:spPr bwMode="auto">
            <a:xfrm flipH="1">
              <a:off x="8596257" y="2325554"/>
              <a:ext cx="70415" cy="238071"/>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5" name="Freeform 99"/>
            <p:cNvSpPr>
              <a:spLocks noEditPoints="1"/>
            </p:cNvSpPr>
            <p:nvPr>
              <p:custDataLst>
                <p:tags r:id="rId120"/>
              </p:custDataLst>
            </p:nvPr>
          </p:nvSpPr>
          <p:spPr bwMode="auto">
            <a:xfrm flipH="1">
              <a:off x="8525841" y="2325554"/>
              <a:ext cx="132448" cy="97240"/>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6" name="Freeform 100"/>
            <p:cNvSpPr/>
            <p:nvPr>
              <p:custDataLst>
                <p:tags r:id="rId121"/>
              </p:custDataLst>
            </p:nvPr>
          </p:nvSpPr>
          <p:spPr bwMode="auto">
            <a:xfrm flipH="1">
              <a:off x="8519135" y="2325554"/>
              <a:ext cx="139155" cy="117359"/>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7" name="Freeform 101"/>
            <p:cNvSpPr/>
            <p:nvPr>
              <p:custDataLst>
                <p:tags r:id="rId122"/>
              </p:custDataLst>
            </p:nvPr>
          </p:nvSpPr>
          <p:spPr bwMode="auto">
            <a:xfrm flipH="1">
              <a:off x="8420218" y="2810079"/>
              <a:ext cx="23472" cy="58679"/>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8" name="Freeform 102"/>
            <p:cNvSpPr/>
            <p:nvPr>
              <p:custDataLst>
                <p:tags r:id="rId123"/>
              </p:custDataLst>
            </p:nvPr>
          </p:nvSpPr>
          <p:spPr bwMode="auto">
            <a:xfrm flipH="1">
              <a:off x="8460456" y="2622304"/>
              <a:ext cx="82152" cy="90534"/>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99" name="Freeform 103"/>
            <p:cNvSpPr/>
            <p:nvPr>
              <p:custDataLst>
                <p:tags r:id="rId124"/>
              </p:custDataLst>
            </p:nvPr>
          </p:nvSpPr>
          <p:spPr bwMode="auto">
            <a:xfrm flipH="1">
              <a:off x="8487281" y="2630688"/>
              <a:ext cx="46944" cy="5365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0" name="Freeform 104"/>
            <p:cNvSpPr/>
            <p:nvPr>
              <p:custDataLst>
                <p:tags r:id="rId125"/>
              </p:custDataLst>
            </p:nvPr>
          </p:nvSpPr>
          <p:spPr bwMode="auto">
            <a:xfrm flipH="1">
              <a:off x="8487281" y="2625657"/>
              <a:ext cx="50297" cy="63709"/>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1" name="Freeform 105"/>
            <p:cNvSpPr/>
            <p:nvPr>
              <p:custDataLst>
                <p:tags r:id="rId126"/>
              </p:custDataLst>
            </p:nvPr>
          </p:nvSpPr>
          <p:spPr bwMode="auto">
            <a:xfrm flipH="1">
              <a:off x="8467162" y="2630688"/>
              <a:ext cx="63709" cy="73768"/>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2" name="Freeform 106"/>
            <p:cNvSpPr>
              <a:spLocks noEditPoints="1"/>
            </p:cNvSpPr>
            <p:nvPr>
              <p:custDataLst>
                <p:tags r:id="rId127"/>
              </p:custDataLst>
            </p:nvPr>
          </p:nvSpPr>
          <p:spPr bwMode="auto">
            <a:xfrm flipH="1">
              <a:off x="8475544" y="2625657"/>
              <a:ext cx="58680" cy="78798"/>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3" name="Freeform 107"/>
            <p:cNvSpPr/>
            <p:nvPr>
              <p:custDataLst>
                <p:tags r:id="rId128"/>
              </p:custDataLst>
            </p:nvPr>
          </p:nvSpPr>
          <p:spPr bwMode="auto">
            <a:xfrm flipH="1">
              <a:off x="8463809" y="2657512"/>
              <a:ext cx="38561" cy="46944"/>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4" name="Freeform 108"/>
            <p:cNvSpPr/>
            <p:nvPr>
              <p:custDataLst>
                <p:tags r:id="rId129"/>
              </p:custDataLst>
            </p:nvPr>
          </p:nvSpPr>
          <p:spPr bwMode="auto">
            <a:xfrm flipH="1">
              <a:off x="8463809" y="2680984"/>
              <a:ext cx="43590" cy="26825"/>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5" name="Freeform 109"/>
            <p:cNvSpPr/>
            <p:nvPr>
              <p:custDataLst>
                <p:tags r:id="rId130"/>
              </p:custDataLst>
            </p:nvPr>
          </p:nvSpPr>
          <p:spPr bwMode="auto">
            <a:xfrm flipH="1">
              <a:off x="8490634" y="2778224"/>
              <a:ext cx="70415" cy="110653"/>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6" name="Oval 110"/>
            <p:cNvSpPr>
              <a:spLocks noChangeArrowheads="1"/>
            </p:cNvSpPr>
            <p:nvPr>
              <p:custDataLst>
                <p:tags r:id="rId131"/>
              </p:custDataLst>
            </p:nvPr>
          </p:nvSpPr>
          <p:spPr bwMode="auto">
            <a:xfrm flipH="1">
              <a:off x="8467162" y="2731281"/>
              <a:ext cx="58680" cy="23472"/>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7" name="Freeform 111"/>
            <p:cNvSpPr/>
            <p:nvPr>
              <p:custDataLst>
                <p:tags r:id="rId132"/>
              </p:custDataLst>
            </p:nvPr>
          </p:nvSpPr>
          <p:spPr bwMode="auto">
            <a:xfrm flipH="1">
              <a:off x="8490634" y="2545183"/>
              <a:ext cx="46944" cy="15088"/>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8" name="Freeform 112"/>
            <p:cNvSpPr/>
            <p:nvPr>
              <p:custDataLst>
                <p:tags r:id="rId133"/>
              </p:custDataLst>
            </p:nvPr>
          </p:nvSpPr>
          <p:spPr bwMode="auto">
            <a:xfrm flipH="1">
              <a:off x="8525842" y="2939174"/>
              <a:ext cx="211246" cy="343693"/>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09" name="Freeform 113"/>
            <p:cNvSpPr/>
            <p:nvPr>
              <p:custDataLst>
                <p:tags r:id="rId134"/>
              </p:custDataLst>
            </p:nvPr>
          </p:nvSpPr>
          <p:spPr bwMode="auto">
            <a:xfrm flipH="1">
              <a:off x="8589550" y="3282867"/>
              <a:ext cx="229689" cy="179391"/>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0" name="Freeform 114"/>
            <p:cNvSpPr/>
            <p:nvPr>
              <p:custDataLst>
                <p:tags r:id="rId135"/>
              </p:custDataLst>
            </p:nvPr>
          </p:nvSpPr>
          <p:spPr bwMode="auto">
            <a:xfrm flipH="1">
              <a:off x="8420218" y="3001206"/>
              <a:ext cx="316870" cy="352077"/>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1" name="Freeform 115"/>
            <p:cNvSpPr/>
            <p:nvPr>
              <p:custDataLst>
                <p:tags r:id="rId136"/>
              </p:custDataLst>
            </p:nvPr>
          </p:nvSpPr>
          <p:spPr bwMode="auto">
            <a:xfrm flipH="1">
              <a:off x="8819239" y="3306339"/>
              <a:ext cx="125742" cy="38560"/>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2" name="Freeform 116"/>
            <p:cNvSpPr>
              <a:spLocks noEditPoints="1"/>
            </p:cNvSpPr>
            <p:nvPr>
              <p:custDataLst>
                <p:tags r:id="rId137"/>
              </p:custDataLst>
            </p:nvPr>
          </p:nvSpPr>
          <p:spPr bwMode="auto">
            <a:xfrm flipH="1">
              <a:off x="9053957" y="3388491"/>
              <a:ext cx="11736" cy="3353"/>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3" name="Freeform 117"/>
            <p:cNvSpPr/>
            <p:nvPr>
              <p:custDataLst>
                <p:tags r:id="rId138"/>
              </p:custDataLst>
            </p:nvPr>
          </p:nvSpPr>
          <p:spPr bwMode="auto">
            <a:xfrm flipH="1">
              <a:off x="8334715" y="4283772"/>
              <a:ext cx="519732" cy="26825"/>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4" name="Freeform 118"/>
            <p:cNvSpPr/>
            <p:nvPr>
              <p:custDataLst>
                <p:tags r:id="rId139"/>
              </p:custDataLst>
            </p:nvPr>
          </p:nvSpPr>
          <p:spPr bwMode="auto">
            <a:xfrm flipH="1">
              <a:off x="8279388" y="4310597"/>
              <a:ext cx="571706" cy="140831"/>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5" name="Freeform 119"/>
            <p:cNvSpPr/>
            <p:nvPr>
              <p:custDataLst>
                <p:tags r:id="rId140"/>
              </p:custDataLst>
            </p:nvPr>
          </p:nvSpPr>
          <p:spPr bwMode="auto">
            <a:xfrm flipH="1">
              <a:off x="8452073" y="4116116"/>
              <a:ext cx="422492" cy="41913"/>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6" name="Freeform 120"/>
            <p:cNvSpPr/>
            <p:nvPr>
              <p:custDataLst>
                <p:tags r:id="rId141"/>
              </p:custDataLst>
            </p:nvPr>
          </p:nvSpPr>
          <p:spPr bwMode="auto">
            <a:xfrm flipH="1">
              <a:off x="8354832" y="4154676"/>
              <a:ext cx="514703" cy="132447"/>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7" name="Freeform 121"/>
            <p:cNvSpPr/>
            <p:nvPr>
              <p:custDataLst>
                <p:tags r:id="rId142"/>
              </p:custDataLst>
            </p:nvPr>
          </p:nvSpPr>
          <p:spPr bwMode="auto">
            <a:xfrm flipH="1">
              <a:off x="8487281" y="3349930"/>
              <a:ext cx="886899" cy="855044"/>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8" name="Freeform 122"/>
            <p:cNvSpPr>
              <a:spLocks noEditPoints="1"/>
            </p:cNvSpPr>
            <p:nvPr>
              <p:custDataLst>
                <p:tags r:id="rId143"/>
              </p:custDataLst>
            </p:nvPr>
          </p:nvSpPr>
          <p:spPr bwMode="auto">
            <a:xfrm flipH="1">
              <a:off x="6520681" y="4706264"/>
              <a:ext cx="3487237" cy="1212149"/>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19" name="Freeform 123"/>
            <p:cNvSpPr>
              <a:spLocks noEditPoints="1"/>
            </p:cNvSpPr>
            <p:nvPr>
              <p:custDataLst>
                <p:tags r:id="rId144"/>
              </p:custDataLst>
            </p:nvPr>
          </p:nvSpPr>
          <p:spPr bwMode="auto">
            <a:xfrm flipH="1">
              <a:off x="6570978" y="5402034"/>
              <a:ext cx="3436940" cy="516379"/>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dirty="0">
                <a:solidFill>
                  <a:schemeClr val="bg1"/>
                </a:solidFill>
              </a:endParaRPr>
            </a:p>
          </p:txBody>
        </p:sp>
        <p:sp>
          <p:nvSpPr>
            <p:cNvPr id="120" name="Freeform 124"/>
            <p:cNvSpPr>
              <a:spLocks noEditPoints="1"/>
            </p:cNvSpPr>
            <p:nvPr>
              <p:custDataLst>
                <p:tags r:id="rId145"/>
              </p:custDataLst>
            </p:nvPr>
          </p:nvSpPr>
          <p:spPr bwMode="auto">
            <a:xfrm flipH="1">
              <a:off x="6520681" y="4826976"/>
              <a:ext cx="1810680" cy="704154"/>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1" name="Freeform 125"/>
            <p:cNvSpPr/>
            <p:nvPr>
              <p:custDataLst>
                <p:tags r:id="rId146"/>
              </p:custDataLst>
            </p:nvPr>
          </p:nvSpPr>
          <p:spPr bwMode="auto">
            <a:xfrm flipH="1">
              <a:off x="7786480" y="4741471"/>
              <a:ext cx="2127550" cy="1000903"/>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2" name="Freeform 126"/>
            <p:cNvSpPr/>
            <p:nvPr>
              <p:custDataLst>
                <p:tags r:id="rId147"/>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3" name="Freeform 127"/>
            <p:cNvSpPr/>
            <p:nvPr>
              <p:custDataLst>
                <p:tags r:id="rId148"/>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4" name="Freeform 128"/>
            <p:cNvSpPr/>
            <p:nvPr>
              <p:custDataLst>
                <p:tags r:id="rId149"/>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5" name="Freeform 129"/>
            <p:cNvSpPr/>
            <p:nvPr>
              <p:custDataLst>
                <p:tags r:id="rId150"/>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6" name="Freeform 130"/>
            <p:cNvSpPr>
              <a:spLocks noEditPoints="1"/>
            </p:cNvSpPr>
            <p:nvPr>
              <p:custDataLst>
                <p:tags r:id="rId151"/>
              </p:custDataLst>
            </p:nvPr>
          </p:nvSpPr>
          <p:spPr bwMode="auto">
            <a:xfrm flipH="1">
              <a:off x="9285321" y="4842064"/>
              <a:ext cx="35208" cy="5029"/>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7" name="Freeform 131"/>
            <p:cNvSpPr/>
            <p:nvPr>
              <p:custDataLst>
                <p:tags r:id="rId152"/>
              </p:custDataLst>
            </p:nvPr>
          </p:nvSpPr>
          <p:spPr bwMode="auto">
            <a:xfrm flipH="1">
              <a:off x="8537577" y="4104380"/>
              <a:ext cx="927136" cy="742714"/>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8" name="Freeform 132"/>
            <p:cNvSpPr/>
            <p:nvPr>
              <p:custDataLst>
                <p:tags r:id="rId153"/>
              </p:custDataLst>
            </p:nvPr>
          </p:nvSpPr>
          <p:spPr bwMode="auto">
            <a:xfrm flipH="1">
              <a:off x="8733734" y="4404484"/>
              <a:ext cx="575059" cy="31854"/>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29" name="Freeform 133"/>
            <p:cNvSpPr/>
            <p:nvPr>
              <p:custDataLst>
                <p:tags r:id="rId154"/>
              </p:custDataLst>
            </p:nvPr>
          </p:nvSpPr>
          <p:spPr bwMode="auto">
            <a:xfrm flipH="1">
              <a:off x="8193884" y="4432985"/>
              <a:ext cx="543204" cy="590148"/>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0" name="Freeform 134"/>
            <p:cNvSpPr/>
            <p:nvPr>
              <p:custDataLst>
                <p:tags r:id="rId155"/>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1" name="Freeform 135"/>
            <p:cNvSpPr/>
            <p:nvPr>
              <p:custDataLst>
                <p:tags r:id="rId156"/>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2" name="Freeform 136"/>
            <p:cNvSpPr/>
            <p:nvPr>
              <p:custDataLst>
                <p:tags r:id="rId157"/>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3" name="Freeform 137"/>
            <p:cNvSpPr/>
            <p:nvPr>
              <p:custDataLst>
                <p:tags r:id="rId158"/>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4" name="Freeform 138"/>
            <p:cNvSpPr/>
            <p:nvPr>
              <p:custDataLst>
                <p:tags r:id="rId159"/>
              </p:custDataLst>
            </p:nvPr>
          </p:nvSpPr>
          <p:spPr bwMode="auto">
            <a:xfrm flipH="1">
              <a:off x="8643201" y="3306339"/>
              <a:ext cx="305133" cy="308486"/>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5" name="Freeform 139"/>
            <p:cNvSpPr/>
            <p:nvPr>
              <p:custDataLst>
                <p:tags r:id="rId160"/>
              </p:custDataLst>
            </p:nvPr>
          </p:nvSpPr>
          <p:spPr bwMode="auto">
            <a:xfrm flipH="1">
              <a:off x="7786480" y="5128756"/>
              <a:ext cx="1748648" cy="331958"/>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6" name="Freeform 140"/>
            <p:cNvSpPr/>
            <p:nvPr>
              <p:custDataLst>
                <p:tags r:id="rId161"/>
              </p:custDataLst>
            </p:nvPr>
          </p:nvSpPr>
          <p:spPr bwMode="auto">
            <a:xfrm flipH="1">
              <a:off x="7462905" y="5452331"/>
              <a:ext cx="335311" cy="249806"/>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7" name="Freeform 141"/>
            <p:cNvSpPr/>
            <p:nvPr>
              <p:custDataLst>
                <p:tags r:id="rId162"/>
              </p:custDataLst>
            </p:nvPr>
          </p:nvSpPr>
          <p:spPr bwMode="auto">
            <a:xfrm flipH="1">
              <a:off x="7078974" y="5507658"/>
              <a:ext cx="430875" cy="456023"/>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8" name="Freeform 142"/>
            <p:cNvSpPr>
              <a:spLocks noEditPoints="1"/>
            </p:cNvSpPr>
            <p:nvPr>
              <p:custDataLst>
                <p:tags r:id="rId163"/>
              </p:custDataLst>
            </p:nvPr>
          </p:nvSpPr>
          <p:spPr bwMode="auto">
            <a:xfrm flipH="1">
              <a:off x="9179699" y="5933503"/>
              <a:ext cx="3353" cy="3353"/>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39" name="Freeform 143"/>
            <p:cNvSpPr/>
            <p:nvPr>
              <p:custDataLst>
                <p:tags r:id="rId164"/>
              </p:custDataLst>
            </p:nvPr>
          </p:nvSpPr>
          <p:spPr bwMode="auto">
            <a:xfrm flipH="1">
              <a:off x="8862829" y="5725610"/>
              <a:ext cx="598531" cy="238071"/>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0" name="Freeform 144"/>
            <p:cNvSpPr/>
            <p:nvPr>
              <p:custDataLst>
                <p:tags r:id="rId165"/>
              </p:custDataLst>
            </p:nvPr>
          </p:nvSpPr>
          <p:spPr bwMode="auto">
            <a:xfrm flipH="1">
              <a:off x="8416865" y="2939174"/>
              <a:ext cx="117359" cy="10562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1" name="Freeform 145"/>
            <p:cNvSpPr/>
            <p:nvPr>
              <p:custDataLst>
                <p:tags r:id="rId166"/>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2" name="Freeform 146"/>
            <p:cNvSpPr/>
            <p:nvPr>
              <p:custDataLst>
                <p:tags r:id="rId167"/>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3" name="Freeform 147"/>
            <p:cNvSpPr/>
            <p:nvPr>
              <p:custDataLst>
                <p:tags r:id="rId168"/>
              </p:custDataLst>
            </p:nvPr>
          </p:nvSpPr>
          <p:spPr bwMode="auto">
            <a:xfrm flipH="1">
              <a:off x="8554343" y="2317171"/>
              <a:ext cx="112330" cy="11735"/>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44" name="组合 143"/>
          <p:cNvGrpSpPr/>
          <p:nvPr>
            <p:custDataLst>
              <p:tags r:id="rId3"/>
            </p:custDataLst>
          </p:nvPr>
        </p:nvGrpSpPr>
        <p:grpSpPr>
          <a:xfrm>
            <a:off x="11403355" y="118935"/>
            <a:ext cx="744306" cy="287350"/>
            <a:chOff x="5025193" y="5499274"/>
            <a:chExt cx="1780502" cy="687388"/>
          </a:xfrm>
        </p:grpSpPr>
        <p:sp>
          <p:nvSpPr>
            <p:cNvPr id="145" name="Freeform 24"/>
            <p:cNvSpPr/>
            <p:nvPr>
              <p:custDataLst>
                <p:tags r:id="rId28"/>
              </p:custDataLst>
            </p:nvPr>
          </p:nvSpPr>
          <p:spPr bwMode="auto">
            <a:xfrm flipH="1">
              <a:off x="5088902" y="5613280"/>
              <a:ext cx="1716793" cy="573382"/>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46" name="Freeform 25"/>
            <p:cNvSpPr/>
            <p:nvPr>
              <p:custDataLst>
                <p:tags r:id="rId29"/>
              </p:custDataLst>
            </p:nvPr>
          </p:nvSpPr>
          <p:spPr bwMode="auto">
            <a:xfrm flipH="1">
              <a:off x="5025193" y="5807761"/>
              <a:ext cx="1757031" cy="352077"/>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7" name="Freeform 26"/>
            <p:cNvSpPr/>
            <p:nvPr>
              <p:custDataLst>
                <p:tags r:id="rId30"/>
              </p:custDataLst>
            </p:nvPr>
          </p:nvSpPr>
          <p:spPr bwMode="auto">
            <a:xfrm flipH="1">
              <a:off x="6351348" y="5737345"/>
              <a:ext cx="387285" cy="39063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8" name="Freeform 27"/>
            <p:cNvSpPr/>
            <p:nvPr>
              <p:custDataLst>
                <p:tags r:id="rId31"/>
              </p:custDataLst>
            </p:nvPr>
          </p:nvSpPr>
          <p:spPr bwMode="auto">
            <a:xfrm flipH="1">
              <a:off x="5088901" y="5499274"/>
              <a:ext cx="1004258" cy="395667"/>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49" name="Freeform 28"/>
            <p:cNvSpPr/>
            <p:nvPr>
              <p:custDataLst>
                <p:tags r:id="rId32"/>
              </p:custDataLst>
            </p:nvPr>
          </p:nvSpPr>
          <p:spPr bwMode="auto">
            <a:xfrm flipH="1">
              <a:off x="5643842" y="5842969"/>
              <a:ext cx="742715" cy="28501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0" name="Freeform 29"/>
            <p:cNvSpPr/>
            <p:nvPr>
              <p:custDataLst>
                <p:tags r:id="rId33"/>
              </p:custDataLst>
            </p:nvPr>
          </p:nvSpPr>
          <p:spPr bwMode="auto">
            <a:xfrm flipH="1">
              <a:off x="5088902" y="5749082"/>
              <a:ext cx="590148" cy="246453"/>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1" name="Freeform 30"/>
            <p:cNvSpPr/>
            <p:nvPr>
              <p:custDataLst>
                <p:tags r:id="rId34"/>
              </p:custDataLst>
            </p:nvPr>
          </p:nvSpPr>
          <p:spPr bwMode="auto">
            <a:xfrm flipH="1">
              <a:off x="5679050" y="5549571"/>
              <a:ext cx="1032759" cy="481171"/>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152" name="组合 151"/>
          <p:cNvGrpSpPr/>
          <p:nvPr>
            <p:custDataLst>
              <p:tags r:id="rId4"/>
            </p:custDataLst>
          </p:nvPr>
        </p:nvGrpSpPr>
        <p:grpSpPr>
          <a:xfrm>
            <a:off x="9919347" y="6462773"/>
            <a:ext cx="762218" cy="406339"/>
            <a:chOff x="10137012" y="5440595"/>
            <a:chExt cx="1443515" cy="769539"/>
          </a:xfrm>
        </p:grpSpPr>
        <p:sp>
          <p:nvSpPr>
            <p:cNvPr id="153" name="Freeform 148"/>
            <p:cNvSpPr/>
            <p:nvPr>
              <p:custDataLst>
                <p:tags r:id="rId10"/>
              </p:custDataLst>
            </p:nvPr>
          </p:nvSpPr>
          <p:spPr bwMode="auto">
            <a:xfrm flipH="1">
              <a:off x="10137012" y="5933503"/>
              <a:ext cx="1443515" cy="276631"/>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54" name="Freeform 149"/>
            <p:cNvSpPr/>
            <p:nvPr>
              <p:custDataLst>
                <p:tags r:id="rId11"/>
              </p:custDataLst>
            </p:nvPr>
          </p:nvSpPr>
          <p:spPr bwMode="auto">
            <a:xfrm flipH="1">
              <a:off x="10160484" y="5807761"/>
              <a:ext cx="1299331" cy="340340"/>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5" name="Freeform 150"/>
            <p:cNvSpPr/>
            <p:nvPr>
              <p:custDataLst>
                <p:tags r:id="rId12"/>
              </p:custDataLst>
            </p:nvPr>
          </p:nvSpPr>
          <p:spPr bwMode="auto">
            <a:xfrm flipH="1">
              <a:off x="10183955" y="5660224"/>
              <a:ext cx="1264123" cy="300103"/>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6" name="Freeform 151"/>
            <p:cNvSpPr/>
            <p:nvPr>
              <p:custDataLst>
                <p:tags r:id="rId13"/>
              </p:custDataLst>
            </p:nvPr>
          </p:nvSpPr>
          <p:spPr bwMode="auto">
            <a:xfrm flipH="1">
              <a:off x="10145394" y="5745729"/>
              <a:ext cx="816483" cy="402373"/>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7" name="Freeform 152"/>
            <p:cNvSpPr/>
            <p:nvPr>
              <p:custDataLst>
                <p:tags r:id="rId14"/>
              </p:custDataLst>
            </p:nvPr>
          </p:nvSpPr>
          <p:spPr bwMode="auto">
            <a:xfrm flipH="1">
              <a:off x="10923316" y="5874823"/>
              <a:ext cx="507997" cy="264896"/>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8" name="Freeform 153"/>
            <p:cNvSpPr/>
            <p:nvPr>
              <p:custDataLst>
                <p:tags r:id="rId15"/>
              </p:custDataLst>
            </p:nvPr>
          </p:nvSpPr>
          <p:spPr bwMode="auto">
            <a:xfrm flipH="1">
              <a:off x="10160484" y="5589808"/>
              <a:ext cx="1299331" cy="340340"/>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59" name="Freeform 154"/>
            <p:cNvSpPr/>
            <p:nvPr>
              <p:custDataLst>
                <p:tags r:id="rId16"/>
              </p:custDataLst>
            </p:nvPr>
          </p:nvSpPr>
          <p:spPr bwMode="auto">
            <a:xfrm flipH="1">
              <a:off x="10183955" y="5440595"/>
              <a:ext cx="1264123" cy="30178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0" name="Freeform 155"/>
            <p:cNvSpPr/>
            <p:nvPr>
              <p:custDataLst>
                <p:tags r:id="rId17"/>
              </p:custDataLst>
            </p:nvPr>
          </p:nvSpPr>
          <p:spPr bwMode="auto">
            <a:xfrm flipH="1">
              <a:off x="10145394" y="5522746"/>
              <a:ext cx="816483" cy="407403"/>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1" name="Freeform 156"/>
            <p:cNvSpPr/>
            <p:nvPr>
              <p:custDataLst>
                <p:tags r:id="rId18"/>
              </p:custDataLst>
            </p:nvPr>
          </p:nvSpPr>
          <p:spPr bwMode="auto">
            <a:xfrm flipH="1">
              <a:off x="10923316" y="5655195"/>
              <a:ext cx="507997" cy="26657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2" name="Freeform 157"/>
            <p:cNvSpPr>
              <a:spLocks noEditPoints="1"/>
            </p:cNvSpPr>
            <p:nvPr>
              <p:custDataLst>
                <p:tags r:id="rId19"/>
              </p:custDataLst>
            </p:nvPr>
          </p:nvSpPr>
          <p:spPr bwMode="auto">
            <a:xfrm flipH="1">
              <a:off x="10153777" y="5522746"/>
              <a:ext cx="1051201" cy="410756"/>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3" name="Freeform 158"/>
            <p:cNvSpPr>
              <a:spLocks noEditPoints="1"/>
            </p:cNvSpPr>
            <p:nvPr>
              <p:custDataLst>
                <p:tags r:id="rId20"/>
              </p:custDataLst>
            </p:nvPr>
          </p:nvSpPr>
          <p:spPr bwMode="auto">
            <a:xfrm flipH="1">
              <a:off x="10160484" y="5921766"/>
              <a:ext cx="1185326" cy="226335"/>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4" name="Freeform 159"/>
            <p:cNvSpPr/>
            <p:nvPr>
              <p:custDataLst>
                <p:tags r:id="rId21"/>
              </p:custDataLst>
            </p:nvPr>
          </p:nvSpPr>
          <p:spPr bwMode="auto">
            <a:xfrm flipH="1">
              <a:off x="10183955" y="5730639"/>
              <a:ext cx="1079702" cy="229688"/>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5" name="Freeform 160"/>
            <p:cNvSpPr/>
            <p:nvPr>
              <p:custDataLst>
                <p:tags r:id="rId22"/>
              </p:custDataLst>
            </p:nvPr>
          </p:nvSpPr>
          <p:spPr bwMode="auto">
            <a:xfrm flipH="1">
              <a:off x="10153777" y="5745729"/>
              <a:ext cx="808100" cy="402373"/>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6" name="Freeform 161"/>
            <p:cNvSpPr/>
            <p:nvPr>
              <p:custDataLst>
                <p:tags r:id="rId23"/>
              </p:custDataLst>
            </p:nvPr>
          </p:nvSpPr>
          <p:spPr bwMode="auto">
            <a:xfrm flipH="1">
              <a:off x="10931699" y="5898295"/>
              <a:ext cx="414110" cy="241424"/>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7" name="Freeform 162"/>
            <p:cNvSpPr>
              <a:spLocks noEditPoints="1"/>
            </p:cNvSpPr>
            <p:nvPr>
              <p:custDataLst>
                <p:tags r:id="rId24"/>
              </p:custDataLst>
            </p:nvPr>
          </p:nvSpPr>
          <p:spPr bwMode="auto">
            <a:xfrm flipH="1">
              <a:off x="10160484" y="5702138"/>
              <a:ext cx="1091438" cy="228012"/>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8" name="Freeform 163"/>
            <p:cNvSpPr/>
            <p:nvPr>
              <p:custDataLst>
                <p:tags r:id="rId25"/>
              </p:custDataLst>
            </p:nvPr>
          </p:nvSpPr>
          <p:spPr bwMode="auto">
            <a:xfrm flipH="1">
              <a:off x="10183955" y="5452331"/>
              <a:ext cx="865103" cy="28501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9" name="Freeform 164"/>
            <p:cNvSpPr/>
            <p:nvPr>
              <p:custDataLst>
                <p:tags r:id="rId26"/>
              </p:custDataLst>
            </p:nvPr>
          </p:nvSpPr>
          <p:spPr bwMode="auto">
            <a:xfrm flipH="1">
              <a:off x="10153777" y="5522746"/>
              <a:ext cx="808100" cy="407403"/>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0" name="Freeform 165"/>
            <p:cNvSpPr/>
            <p:nvPr>
              <p:custDataLst>
                <p:tags r:id="rId27"/>
              </p:custDataLst>
            </p:nvPr>
          </p:nvSpPr>
          <p:spPr bwMode="auto">
            <a:xfrm flipH="1">
              <a:off x="10931699" y="5713873"/>
              <a:ext cx="311839" cy="207893"/>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 name="日期占位符 2"/>
          <p:cNvSpPr>
            <a:spLocks noGrp="1"/>
          </p:cNvSpPr>
          <p:nvPr>
            <p:ph type="dt" sz="half" idx="10"/>
            <p:custDataLst>
              <p:tags r:id="rId5"/>
            </p:custDataLst>
          </p:nvPr>
        </p:nvSpPr>
        <p:spPr/>
        <p:txBody>
          <a:bodyPr/>
          <a:lstStyle>
            <a:lvl1pPr>
              <a:defRPr>
                <a:solidFill>
                  <a:schemeClr val="bg1"/>
                </a:solidFill>
                <a:latin typeface="Microsoft YaHei" panose="020B0503020204020204" charset="-122"/>
                <a:ea typeface="Microsoft YaHei" panose="020B0503020204020204" charset="-122"/>
              </a:defRPr>
            </a:lvl1pPr>
          </a:lstStyle>
          <a:p>
            <a:fld id="{760FBDFE-C587-4B4C-A407-44438C67B59E}" type="datetimeFigureOut">
              <a:rPr lang="zh-CN" altLang="en-US" smtClean="0"/>
              <a:pPr/>
              <a:t>2020/4/18</a:t>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bg1"/>
                </a:solidFill>
                <a:latin typeface="Microsoft YaHei" panose="020B0503020204020204" charset="-122"/>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bg1"/>
                </a:solidFill>
                <a:latin typeface="Microsoft YaHei" panose="020B0503020204020204" charset="-122"/>
                <a:ea typeface="Microsoft YaHei" panose="020B0503020204020204" charset="-122"/>
              </a:defRPr>
            </a:lvl1p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bg1"/>
                </a:solidFill>
                <a:latin typeface="Microsoft YaHei" panose="020B0503020204020204" charset="-122"/>
                <a:ea typeface="Microsoft YaHei" panose="020B0503020204020204" charset="-122"/>
              </a:defRPr>
            </a:lvl1pPr>
            <a:lvl2pPr>
              <a:defRPr>
                <a:solidFill>
                  <a:schemeClr val="bg1"/>
                </a:solidFill>
                <a:latin typeface="Microsoft YaHei" panose="020B0503020204020204" charset="-122"/>
                <a:ea typeface="Microsoft YaHei" panose="020B0503020204020204" charset="-122"/>
              </a:defRPr>
            </a:lvl2pPr>
            <a:lvl3pPr>
              <a:defRPr>
                <a:solidFill>
                  <a:schemeClr val="bg1"/>
                </a:solidFill>
                <a:latin typeface="Microsoft YaHei" panose="020B0503020204020204" charset="-122"/>
                <a:ea typeface="Microsoft YaHei" panose="020B0503020204020204" charset="-122"/>
              </a:defRPr>
            </a:lvl3pPr>
            <a:lvl4pPr>
              <a:defRPr>
                <a:solidFill>
                  <a:schemeClr val="bg1"/>
                </a:solidFill>
                <a:latin typeface="Microsoft YaHei" panose="020B0503020204020204" charset="-122"/>
                <a:ea typeface="Microsoft YaHei" panose="020B0503020204020204" charset="-122"/>
              </a:defRPr>
            </a:lvl4pPr>
            <a:lvl5pPr>
              <a:defRPr>
                <a:solidFill>
                  <a:schemeClr val="bg1"/>
                </a:solidFill>
                <a:latin typeface="Microsoft YaHei" panose="020B0503020204020204" charset="-122"/>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KSO_TEMPLATE" hidden="1"/>
          <p:cNvSpPr/>
          <p:nvPr>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70" name="图形 9948"/>
          <p:cNvSpPr/>
          <p:nvPr>
            <p:custDataLst>
              <p:tags r:id="rId1"/>
            </p:custDataLst>
          </p:nvPr>
        </p:nvSpPr>
        <p:spPr>
          <a:xfrm flipH="1">
            <a:off x="0" y="-3099"/>
            <a:ext cx="7629760" cy="6858000"/>
          </a:xfrm>
          <a:custGeom>
            <a:avLst/>
            <a:gdLst>
              <a:gd name="connsiteX0" fmla="*/ 373276 w 7629760"/>
              <a:gd name="connsiteY0" fmla="*/ 3099 h 6858000"/>
              <a:gd name="connsiteX1" fmla="*/ 551471 w 7629760"/>
              <a:gd name="connsiteY1" fmla="*/ 1254856 h 6858000"/>
              <a:gd name="connsiteX2" fmla="*/ 31317 w 7629760"/>
              <a:gd name="connsiteY2" fmla="*/ 2356026 h 6858000"/>
              <a:gd name="connsiteX3" fmla="*/ 212022 w 7629760"/>
              <a:gd name="connsiteY3" fmla="*/ 2409359 h 6858000"/>
              <a:gd name="connsiteX4" fmla="*/ 968723 w 7629760"/>
              <a:gd name="connsiteY4" fmla="*/ 2972180 h 6858000"/>
              <a:gd name="connsiteX5" fmla="*/ 4107215 w 7629760"/>
              <a:gd name="connsiteY5" fmla="*/ 5363382 h 6858000"/>
              <a:gd name="connsiteX6" fmla="*/ 7627195 w 7629760"/>
              <a:gd name="connsiteY6" fmla="*/ 6857334 h 6858000"/>
              <a:gd name="connsiteX7" fmla="*/ 7627195 w 7629760"/>
              <a:gd name="connsiteY7" fmla="*/ 3099 h 6858000"/>
              <a:gd name="connsiteX8" fmla="*/ 373276 w 7629760"/>
              <a:gd name="connsiteY8" fmla="*/ 30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9760" h="6858000">
                <a:moveTo>
                  <a:pt x="373276" y="3099"/>
                </a:moveTo>
                <a:cubicBezTo>
                  <a:pt x="348178" y="311175"/>
                  <a:pt x="360099" y="771722"/>
                  <a:pt x="551471" y="1254856"/>
                </a:cubicBezTo>
                <a:cubicBezTo>
                  <a:pt x="905351" y="2149596"/>
                  <a:pt x="296100" y="2222380"/>
                  <a:pt x="31317" y="2356026"/>
                </a:cubicBezTo>
                <a:cubicBezTo>
                  <a:pt x="-6330" y="2375477"/>
                  <a:pt x="-48996" y="2396810"/>
                  <a:pt x="212022" y="2409359"/>
                </a:cubicBezTo>
                <a:cubicBezTo>
                  <a:pt x="489981" y="2422536"/>
                  <a:pt x="819391" y="2396183"/>
                  <a:pt x="968723" y="2972180"/>
                </a:cubicBezTo>
                <a:cubicBezTo>
                  <a:pt x="1093585" y="3454687"/>
                  <a:pt x="1657033" y="5320088"/>
                  <a:pt x="4107215" y="5363382"/>
                </a:cubicBezTo>
                <a:cubicBezTo>
                  <a:pt x="7479118" y="5423617"/>
                  <a:pt x="7627195" y="6857334"/>
                  <a:pt x="7627195" y="6857334"/>
                </a:cubicBezTo>
                <a:lnTo>
                  <a:pt x="7627195" y="3099"/>
                </a:lnTo>
                <a:lnTo>
                  <a:pt x="373276" y="3099"/>
                </a:lnTo>
                <a:close/>
              </a:path>
            </a:pathLst>
          </a:custGeom>
          <a:solidFill>
            <a:schemeClr val="accent1"/>
          </a:solidFill>
          <a:ln w="6272" cap="flat">
            <a:noFill/>
            <a:prstDash val="solid"/>
            <a:miter/>
          </a:ln>
        </p:spPr>
        <p:txBody>
          <a:bodyPr rtlCol="0" anchor="ctr"/>
          <a:lstStyle/>
          <a:p>
            <a:endParaRPr lang="zh-CN" altLang="en-US"/>
          </a:p>
        </p:txBody>
      </p:sp>
      <p:sp>
        <p:nvSpPr>
          <p:cNvPr id="172" name="Freeform 5"/>
          <p:cNvSpPr/>
          <p:nvPr>
            <p:custDataLst>
              <p:tags r:id="rId2"/>
            </p:custDataLst>
          </p:nvPr>
        </p:nvSpPr>
        <p:spPr bwMode="auto">
          <a:xfrm flipH="1">
            <a:off x="9910677" y="5100254"/>
            <a:ext cx="445964" cy="172685"/>
          </a:xfrm>
          <a:custGeom>
            <a:avLst/>
            <a:gdLst>
              <a:gd name="T0" fmla="*/ 19 w 114"/>
              <a:gd name="T1" fmla="*/ 0 h 44"/>
              <a:gd name="T2" fmla="*/ 0 w 114"/>
              <a:gd name="T3" fmla="*/ 16 h 44"/>
              <a:gd name="T4" fmla="*/ 114 w 114"/>
              <a:gd name="T5" fmla="*/ 44 h 44"/>
              <a:gd name="T6" fmla="*/ 114 w 114"/>
              <a:gd name="T7" fmla="*/ 44 h 44"/>
              <a:gd name="T8" fmla="*/ 60 w 114"/>
              <a:gd name="T9" fmla="*/ 40 h 44"/>
              <a:gd name="T10" fmla="*/ 98 w 114"/>
              <a:gd name="T11" fmla="*/ 15 h 44"/>
              <a:gd name="T12" fmla="*/ 38 w 114"/>
              <a:gd name="T13" fmla="*/ 8 h 44"/>
              <a:gd name="T14" fmla="*/ 19 w 114"/>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44">
                <a:moveTo>
                  <a:pt x="19" y="0"/>
                </a:moveTo>
                <a:cubicBezTo>
                  <a:pt x="7" y="5"/>
                  <a:pt x="0" y="10"/>
                  <a:pt x="0" y="16"/>
                </a:cubicBezTo>
                <a:cubicBezTo>
                  <a:pt x="0" y="30"/>
                  <a:pt x="50" y="43"/>
                  <a:pt x="114" y="44"/>
                </a:cubicBezTo>
                <a:cubicBezTo>
                  <a:pt x="114" y="44"/>
                  <a:pt x="114" y="44"/>
                  <a:pt x="114" y="44"/>
                </a:cubicBezTo>
                <a:cubicBezTo>
                  <a:pt x="94" y="44"/>
                  <a:pt x="76" y="42"/>
                  <a:pt x="60" y="40"/>
                </a:cubicBezTo>
                <a:cubicBezTo>
                  <a:pt x="72" y="31"/>
                  <a:pt x="85" y="22"/>
                  <a:pt x="98" y="15"/>
                </a:cubicBezTo>
                <a:cubicBezTo>
                  <a:pt x="75" y="13"/>
                  <a:pt x="52" y="10"/>
                  <a:pt x="38" y="8"/>
                </a:cubicBezTo>
                <a:cubicBezTo>
                  <a:pt x="30" y="6"/>
                  <a:pt x="24" y="3"/>
                  <a:pt x="19"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74" name="Freeform 7"/>
          <p:cNvSpPr/>
          <p:nvPr>
            <p:custDataLst>
              <p:tags r:id="rId3"/>
            </p:custDataLst>
          </p:nvPr>
        </p:nvSpPr>
        <p:spPr bwMode="auto">
          <a:xfrm flipH="1">
            <a:off x="9417769" y="4240181"/>
            <a:ext cx="903664" cy="938871"/>
          </a:xfrm>
          <a:custGeom>
            <a:avLst/>
            <a:gdLst>
              <a:gd name="T0" fmla="*/ 220 w 231"/>
              <a:gd name="T1" fmla="*/ 11 h 240"/>
              <a:gd name="T2" fmla="*/ 40 w 231"/>
              <a:gd name="T3" fmla="*/ 83 h 240"/>
              <a:gd name="T4" fmla="*/ 3 w 231"/>
              <a:gd name="T5" fmla="*/ 193 h 240"/>
              <a:gd name="T6" fmla="*/ 29 w 231"/>
              <a:gd name="T7" fmla="*/ 228 h 240"/>
              <a:gd name="T8" fmla="*/ 151 w 231"/>
              <a:gd name="T9" fmla="*/ 240 h 240"/>
              <a:gd name="T10" fmla="*/ 158 w 231"/>
              <a:gd name="T11" fmla="*/ 240 h 240"/>
              <a:gd name="T12" fmla="*/ 231 w 231"/>
              <a:gd name="T13" fmla="*/ 0 h 240"/>
              <a:gd name="T14" fmla="*/ 220 w 231"/>
              <a:gd name="T15" fmla="*/ 11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240">
                <a:moveTo>
                  <a:pt x="220" y="11"/>
                </a:moveTo>
                <a:cubicBezTo>
                  <a:pt x="193" y="43"/>
                  <a:pt x="40" y="83"/>
                  <a:pt x="40" y="83"/>
                </a:cubicBezTo>
                <a:cubicBezTo>
                  <a:pt x="40" y="83"/>
                  <a:pt x="6" y="180"/>
                  <a:pt x="3" y="193"/>
                </a:cubicBezTo>
                <a:cubicBezTo>
                  <a:pt x="0" y="206"/>
                  <a:pt x="1" y="222"/>
                  <a:pt x="29" y="228"/>
                </a:cubicBezTo>
                <a:cubicBezTo>
                  <a:pt x="58" y="233"/>
                  <a:pt x="127" y="239"/>
                  <a:pt x="151" y="240"/>
                </a:cubicBezTo>
                <a:cubicBezTo>
                  <a:pt x="153" y="240"/>
                  <a:pt x="156" y="240"/>
                  <a:pt x="158" y="240"/>
                </a:cubicBezTo>
                <a:cubicBezTo>
                  <a:pt x="187" y="162"/>
                  <a:pt x="214" y="82"/>
                  <a:pt x="231" y="0"/>
                </a:cubicBezTo>
                <a:cubicBezTo>
                  <a:pt x="228" y="2"/>
                  <a:pt x="224" y="6"/>
                  <a:pt x="220" y="11"/>
                </a:cubicBezTo>
              </a:path>
            </a:pathLst>
          </a:cu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8"/>
          <p:cNvSpPr/>
          <p:nvPr>
            <p:custDataLst>
              <p:tags r:id="rId4"/>
            </p:custDataLst>
          </p:nvPr>
        </p:nvSpPr>
        <p:spPr bwMode="auto">
          <a:xfrm flipH="1">
            <a:off x="9813436" y="4753207"/>
            <a:ext cx="296751" cy="261543"/>
          </a:xfrm>
          <a:custGeom>
            <a:avLst/>
            <a:gdLst>
              <a:gd name="T0" fmla="*/ 76 w 76"/>
              <a:gd name="T1" fmla="*/ 7 h 67"/>
              <a:gd name="T2" fmla="*/ 56 w 76"/>
              <a:gd name="T3" fmla="*/ 64 h 67"/>
              <a:gd name="T4" fmla="*/ 4 w 76"/>
              <a:gd name="T5" fmla="*/ 56 h 67"/>
              <a:gd name="T6" fmla="*/ 20 w 76"/>
              <a:gd name="T7" fmla="*/ 8 h 67"/>
              <a:gd name="T8" fmla="*/ 76 w 76"/>
              <a:gd name="T9" fmla="*/ 7 h 67"/>
            </a:gdLst>
            <a:ahLst/>
            <a:cxnLst>
              <a:cxn ang="0">
                <a:pos x="T0" y="T1"/>
              </a:cxn>
              <a:cxn ang="0">
                <a:pos x="T2" y="T3"/>
              </a:cxn>
              <a:cxn ang="0">
                <a:pos x="T4" y="T5"/>
              </a:cxn>
              <a:cxn ang="0">
                <a:pos x="T6" y="T7"/>
              </a:cxn>
              <a:cxn ang="0">
                <a:pos x="T8" y="T9"/>
              </a:cxn>
            </a:cxnLst>
            <a:rect l="0" t="0" r="r" b="b"/>
            <a:pathLst>
              <a:path w="76" h="67">
                <a:moveTo>
                  <a:pt x="76" y="7"/>
                </a:moveTo>
                <a:cubicBezTo>
                  <a:pt x="76" y="7"/>
                  <a:pt x="62" y="60"/>
                  <a:pt x="56" y="64"/>
                </a:cubicBezTo>
                <a:cubicBezTo>
                  <a:pt x="50" y="67"/>
                  <a:pt x="8" y="65"/>
                  <a:pt x="4" y="56"/>
                </a:cubicBezTo>
                <a:cubicBezTo>
                  <a:pt x="0" y="47"/>
                  <a:pt x="11" y="12"/>
                  <a:pt x="20" y="8"/>
                </a:cubicBezTo>
                <a:cubicBezTo>
                  <a:pt x="28" y="5"/>
                  <a:pt x="72" y="0"/>
                  <a:pt x="76" y="7"/>
                </a:cubicBezTo>
                <a:close/>
              </a:path>
            </a:pathLst>
          </a:custGeom>
          <a:solidFill>
            <a:srgbClr val="FFDA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9"/>
          <p:cNvSpPr/>
          <p:nvPr>
            <p:custDataLst>
              <p:tags r:id="rId5"/>
            </p:custDataLst>
          </p:nvPr>
        </p:nvSpPr>
        <p:spPr bwMode="auto">
          <a:xfrm flipH="1">
            <a:off x="9320528" y="4186531"/>
            <a:ext cx="950608" cy="496261"/>
          </a:xfrm>
          <a:custGeom>
            <a:avLst/>
            <a:gdLst>
              <a:gd name="T0" fmla="*/ 216 w 243"/>
              <a:gd name="T1" fmla="*/ 5 h 127"/>
              <a:gd name="T2" fmla="*/ 116 w 243"/>
              <a:gd name="T3" fmla="*/ 5 h 127"/>
              <a:gd name="T4" fmla="*/ 39 w 243"/>
              <a:gd name="T5" fmla="*/ 17 h 127"/>
              <a:gd name="T6" fmla="*/ 30 w 243"/>
              <a:gd name="T7" fmla="*/ 101 h 127"/>
              <a:gd name="T8" fmla="*/ 147 w 243"/>
              <a:gd name="T9" fmla="*/ 97 h 127"/>
              <a:gd name="T10" fmla="*/ 218 w 243"/>
              <a:gd name="T11" fmla="*/ 16 h 127"/>
              <a:gd name="T12" fmla="*/ 238 w 243"/>
              <a:gd name="T13" fmla="*/ 24 h 127"/>
              <a:gd name="T14" fmla="*/ 243 w 243"/>
              <a:gd name="T15" fmla="*/ 19 h 127"/>
              <a:gd name="T16" fmla="*/ 216 w 243"/>
              <a:gd name="T17" fmla="*/ 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127">
                <a:moveTo>
                  <a:pt x="216" y="5"/>
                </a:moveTo>
                <a:cubicBezTo>
                  <a:pt x="216" y="5"/>
                  <a:pt x="142" y="10"/>
                  <a:pt x="116" y="5"/>
                </a:cubicBezTo>
                <a:cubicBezTo>
                  <a:pt x="89" y="0"/>
                  <a:pt x="58" y="0"/>
                  <a:pt x="39" y="17"/>
                </a:cubicBezTo>
                <a:cubicBezTo>
                  <a:pt x="21" y="35"/>
                  <a:pt x="0" y="83"/>
                  <a:pt x="30" y="101"/>
                </a:cubicBezTo>
                <a:cubicBezTo>
                  <a:pt x="60" y="119"/>
                  <a:pt x="114" y="127"/>
                  <a:pt x="147" y="97"/>
                </a:cubicBezTo>
                <a:cubicBezTo>
                  <a:pt x="179" y="68"/>
                  <a:pt x="202" y="16"/>
                  <a:pt x="218" y="16"/>
                </a:cubicBezTo>
                <a:cubicBezTo>
                  <a:pt x="235" y="16"/>
                  <a:pt x="238" y="24"/>
                  <a:pt x="238" y="24"/>
                </a:cubicBezTo>
                <a:cubicBezTo>
                  <a:pt x="243" y="19"/>
                  <a:pt x="243" y="19"/>
                  <a:pt x="243" y="19"/>
                </a:cubicBezTo>
                <a:cubicBezTo>
                  <a:pt x="243" y="19"/>
                  <a:pt x="232" y="4"/>
                  <a:pt x="216" y="5"/>
                </a:cubicBezTo>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0"/>
          <p:cNvSpPr/>
          <p:nvPr>
            <p:custDataLst>
              <p:tags r:id="rId6"/>
            </p:custDataLst>
          </p:nvPr>
        </p:nvSpPr>
        <p:spPr bwMode="auto">
          <a:xfrm flipH="1">
            <a:off x="9320529" y="4204973"/>
            <a:ext cx="801394" cy="504643"/>
          </a:xfrm>
          <a:custGeom>
            <a:avLst/>
            <a:gdLst>
              <a:gd name="T0" fmla="*/ 0 w 205"/>
              <a:gd name="T1" fmla="*/ 100 h 129"/>
              <a:gd name="T2" fmla="*/ 70 w 205"/>
              <a:gd name="T3" fmla="*/ 103 h 129"/>
              <a:gd name="T4" fmla="*/ 132 w 205"/>
              <a:gd name="T5" fmla="*/ 55 h 129"/>
              <a:gd name="T6" fmla="*/ 178 w 205"/>
              <a:gd name="T7" fmla="*/ 3 h 129"/>
              <a:gd name="T8" fmla="*/ 205 w 205"/>
              <a:gd name="T9" fmla="*/ 14 h 129"/>
              <a:gd name="T10" fmla="*/ 200 w 205"/>
              <a:gd name="T11" fmla="*/ 19 h 129"/>
              <a:gd name="T12" fmla="*/ 178 w 205"/>
              <a:gd name="T13" fmla="*/ 12 h 129"/>
              <a:gd name="T14" fmla="*/ 122 w 205"/>
              <a:gd name="T15" fmla="*/ 78 h 129"/>
              <a:gd name="T16" fmla="*/ 0 w 205"/>
              <a:gd name="T17" fmla="*/ 10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29">
                <a:moveTo>
                  <a:pt x="0" y="100"/>
                </a:moveTo>
                <a:cubicBezTo>
                  <a:pt x="0" y="100"/>
                  <a:pt x="35" y="116"/>
                  <a:pt x="70" y="103"/>
                </a:cubicBezTo>
                <a:cubicBezTo>
                  <a:pt x="105" y="89"/>
                  <a:pt x="124" y="66"/>
                  <a:pt x="132" y="55"/>
                </a:cubicBezTo>
                <a:cubicBezTo>
                  <a:pt x="140" y="45"/>
                  <a:pt x="161" y="6"/>
                  <a:pt x="178" y="3"/>
                </a:cubicBezTo>
                <a:cubicBezTo>
                  <a:pt x="194" y="0"/>
                  <a:pt x="205" y="14"/>
                  <a:pt x="205" y="14"/>
                </a:cubicBezTo>
                <a:cubicBezTo>
                  <a:pt x="200" y="19"/>
                  <a:pt x="200" y="19"/>
                  <a:pt x="200" y="19"/>
                </a:cubicBezTo>
                <a:cubicBezTo>
                  <a:pt x="200" y="19"/>
                  <a:pt x="188" y="7"/>
                  <a:pt x="178" y="12"/>
                </a:cubicBezTo>
                <a:cubicBezTo>
                  <a:pt x="168" y="17"/>
                  <a:pt x="141" y="59"/>
                  <a:pt x="122" y="78"/>
                </a:cubicBezTo>
                <a:cubicBezTo>
                  <a:pt x="103" y="97"/>
                  <a:pt x="84" y="129"/>
                  <a:pt x="0" y="100"/>
                </a:cubicBezTo>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3"/>
          <p:cNvSpPr/>
          <p:nvPr>
            <p:custDataLst>
              <p:tags r:id="rId7"/>
            </p:custDataLst>
          </p:nvPr>
        </p:nvSpPr>
        <p:spPr bwMode="auto">
          <a:xfrm flipH="1">
            <a:off x="9813436" y="4756561"/>
            <a:ext cx="293398" cy="155919"/>
          </a:xfrm>
          <a:custGeom>
            <a:avLst/>
            <a:gdLst>
              <a:gd name="T0" fmla="*/ 67 w 75"/>
              <a:gd name="T1" fmla="*/ 2 h 40"/>
              <a:gd name="T2" fmla="*/ 36 w 75"/>
              <a:gd name="T3" fmla="*/ 2 h 40"/>
              <a:gd name="T4" fmla="*/ 12 w 75"/>
              <a:gd name="T5" fmla="*/ 6 h 40"/>
              <a:gd name="T6" fmla="*/ 9 w 75"/>
              <a:gd name="T7" fmla="*/ 32 h 40"/>
              <a:gd name="T8" fmla="*/ 45 w 75"/>
              <a:gd name="T9" fmla="*/ 31 h 40"/>
              <a:gd name="T10" fmla="*/ 68 w 75"/>
              <a:gd name="T11" fmla="*/ 5 h 40"/>
              <a:gd name="T12" fmla="*/ 74 w 75"/>
              <a:gd name="T13" fmla="*/ 8 h 40"/>
              <a:gd name="T14" fmla="*/ 75 w 75"/>
              <a:gd name="T15" fmla="*/ 6 h 40"/>
              <a:gd name="T16" fmla="*/ 67 w 75"/>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40">
                <a:moveTo>
                  <a:pt x="67" y="2"/>
                </a:moveTo>
                <a:cubicBezTo>
                  <a:pt x="67" y="2"/>
                  <a:pt x="44" y="3"/>
                  <a:pt x="36" y="2"/>
                </a:cubicBezTo>
                <a:cubicBezTo>
                  <a:pt x="28" y="0"/>
                  <a:pt x="18" y="0"/>
                  <a:pt x="12" y="6"/>
                </a:cubicBezTo>
                <a:cubicBezTo>
                  <a:pt x="6" y="11"/>
                  <a:pt x="0" y="26"/>
                  <a:pt x="9" y="32"/>
                </a:cubicBezTo>
                <a:cubicBezTo>
                  <a:pt x="19" y="37"/>
                  <a:pt x="35" y="40"/>
                  <a:pt x="45" y="31"/>
                </a:cubicBezTo>
                <a:cubicBezTo>
                  <a:pt x="56" y="21"/>
                  <a:pt x="62" y="5"/>
                  <a:pt x="68" y="5"/>
                </a:cubicBezTo>
                <a:cubicBezTo>
                  <a:pt x="73" y="5"/>
                  <a:pt x="74" y="8"/>
                  <a:pt x="74" y="8"/>
                </a:cubicBezTo>
                <a:cubicBezTo>
                  <a:pt x="75" y="6"/>
                  <a:pt x="75" y="6"/>
                  <a:pt x="75" y="6"/>
                </a:cubicBezTo>
                <a:cubicBezTo>
                  <a:pt x="75" y="6"/>
                  <a:pt x="72" y="2"/>
                  <a:pt x="67" y="2"/>
                </a:cubicBezTo>
                <a:close/>
              </a:path>
            </a:pathLst>
          </a:custGeom>
          <a:solidFill>
            <a:srgbClr val="FF83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8"/>
          <p:cNvSpPr/>
          <p:nvPr>
            <p:custDataLst>
              <p:tags r:id="rId8"/>
            </p:custDataLst>
          </p:nvPr>
        </p:nvSpPr>
        <p:spPr bwMode="auto">
          <a:xfrm flipH="1">
            <a:off x="9867087" y="5158934"/>
            <a:ext cx="254837" cy="114006"/>
          </a:xfrm>
          <a:custGeom>
            <a:avLst/>
            <a:gdLst>
              <a:gd name="T0" fmla="*/ 38 w 65"/>
              <a:gd name="T1" fmla="*/ 0 h 29"/>
              <a:gd name="T2" fmla="*/ 0 w 65"/>
              <a:gd name="T3" fmla="*/ 25 h 29"/>
              <a:gd name="T4" fmla="*/ 54 w 65"/>
              <a:gd name="T5" fmla="*/ 29 h 29"/>
              <a:gd name="T6" fmla="*/ 65 w 65"/>
              <a:gd name="T7" fmla="*/ 3 h 29"/>
              <a:gd name="T8" fmla="*/ 38 w 65"/>
              <a:gd name="T9" fmla="*/ 0 h 29"/>
            </a:gdLst>
            <a:ahLst/>
            <a:cxnLst>
              <a:cxn ang="0">
                <a:pos x="T0" y="T1"/>
              </a:cxn>
              <a:cxn ang="0">
                <a:pos x="T2" y="T3"/>
              </a:cxn>
              <a:cxn ang="0">
                <a:pos x="T4" y="T5"/>
              </a:cxn>
              <a:cxn ang="0">
                <a:pos x="T6" y="T7"/>
              </a:cxn>
              <a:cxn ang="0">
                <a:pos x="T8" y="T9"/>
              </a:cxn>
            </a:cxnLst>
            <a:rect l="0" t="0" r="r" b="b"/>
            <a:pathLst>
              <a:path w="65" h="29">
                <a:moveTo>
                  <a:pt x="38" y="0"/>
                </a:moveTo>
                <a:cubicBezTo>
                  <a:pt x="25" y="7"/>
                  <a:pt x="12" y="16"/>
                  <a:pt x="0" y="25"/>
                </a:cubicBezTo>
                <a:cubicBezTo>
                  <a:pt x="16" y="27"/>
                  <a:pt x="34" y="29"/>
                  <a:pt x="54" y="29"/>
                </a:cubicBezTo>
                <a:cubicBezTo>
                  <a:pt x="56" y="20"/>
                  <a:pt x="60" y="11"/>
                  <a:pt x="65" y="3"/>
                </a:cubicBezTo>
                <a:cubicBezTo>
                  <a:pt x="57" y="2"/>
                  <a:pt x="47" y="1"/>
                  <a:pt x="38" y="0"/>
                </a:cubicBezTo>
              </a:path>
            </a:pathLst>
          </a:custGeom>
          <a:solidFill>
            <a:srgbClr val="C8C7CF"/>
          </a:solidFill>
          <a:ln>
            <a:noFill/>
          </a:ln>
        </p:spPr>
        <p:txBody>
          <a:bodyPr vert="horz" wrap="square" lIns="91440" tIns="45720" rIns="91440" bIns="45720" numCol="1" anchor="t" anchorCtr="0" compatLnSpc="1"/>
          <a:lstStyle/>
          <a:p>
            <a:endParaRPr lang="zh-CN" altLang="en-US"/>
          </a:p>
        </p:txBody>
      </p:sp>
      <p:grpSp>
        <p:nvGrpSpPr>
          <p:cNvPr id="6" name="组合 5"/>
          <p:cNvGrpSpPr/>
          <p:nvPr>
            <p:custDataLst>
              <p:tags r:id="rId9"/>
            </p:custDataLst>
          </p:nvPr>
        </p:nvGrpSpPr>
        <p:grpSpPr>
          <a:xfrm>
            <a:off x="5025193" y="5499274"/>
            <a:ext cx="1780502" cy="687388"/>
            <a:chOff x="5025193" y="5499274"/>
            <a:chExt cx="1780502" cy="687388"/>
          </a:xfrm>
        </p:grpSpPr>
        <p:sp>
          <p:nvSpPr>
            <p:cNvPr id="191" name="Freeform 24"/>
            <p:cNvSpPr/>
            <p:nvPr>
              <p:custDataLst>
                <p:tags r:id="rId164"/>
              </p:custDataLst>
            </p:nvPr>
          </p:nvSpPr>
          <p:spPr bwMode="auto">
            <a:xfrm flipH="1">
              <a:off x="5088902" y="5613280"/>
              <a:ext cx="1716793" cy="573382"/>
            </a:xfrm>
            <a:custGeom>
              <a:avLst/>
              <a:gdLst>
                <a:gd name="T0" fmla="*/ 297 w 439"/>
                <a:gd name="T1" fmla="*/ 0 h 147"/>
                <a:gd name="T2" fmla="*/ 195 w 439"/>
                <a:gd name="T3" fmla="*/ 19 h 147"/>
                <a:gd name="T4" fmla="*/ 288 w 439"/>
                <a:gd name="T5" fmla="*/ 72 h 147"/>
                <a:gd name="T6" fmla="*/ 267 w 439"/>
                <a:gd name="T7" fmla="*/ 71 h 147"/>
                <a:gd name="T8" fmla="*/ 107 w 439"/>
                <a:gd name="T9" fmla="*/ 107 h 147"/>
                <a:gd name="T10" fmla="*/ 42 w 439"/>
                <a:gd name="T11" fmla="*/ 48 h 147"/>
                <a:gd name="T12" fmla="*/ 32 w 439"/>
                <a:gd name="T13" fmla="*/ 50 h 147"/>
                <a:gd name="T14" fmla="*/ 0 w 439"/>
                <a:gd name="T15" fmla="*/ 62 h 147"/>
                <a:gd name="T16" fmla="*/ 107 w 439"/>
                <a:gd name="T17" fmla="*/ 147 h 147"/>
                <a:gd name="T18" fmla="*/ 439 w 439"/>
                <a:gd name="T19" fmla="*/ 78 h 147"/>
                <a:gd name="T20" fmla="*/ 297 w 439"/>
                <a:gd name="T21"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47">
                  <a:moveTo>
                    <a:pt x="297" y="0"/>
                  </a:moveTo>
                  <a:cubicBezTo>
                    <a:pt x="195" y="19"/>
                    <a:pt x="195" y="19"/>
                    <a:pt x="195" y="19"/>
                  </a:cubicBezTo>
                  <a:cubicBezTo>
                    <a:pt x="288" y="72"/>
                    <a:pt x="288" y="72"/>
                    <a:pt x="288" y="72"/>
                  </a:cubicBezTo>
                  <a:cubicBezTo>
                    <a:pt x="281" y="71"/>
                    <a:pt x="274" y="71"/>
                    <a:pt x="267" y="71"/>
                  </a:cubicBezTo>
                  <a:cubicBezTo>
                    <a:pt x="190" y="71"/>
                    <a:pt x="107" y="107"/>
                    <a:pt x="107" y="107"/>
                  </a:cubicBezTo>
                  <a:cubicBezTo>
                    <a:pt x="42" y="48"/>
                    <a:pt x="42" y="48"/>
                    <a:pt x="42" y="48"/>
                  </a:cubicBezTo>
                  <a:cubicBezTo>
                    <a:pt x="32" y="50"/>
                    <a:pt x="32" y="50"/>
                    <a:pt x="32" y="50"/>
                  </a:cubicBezTo>
                  <a:cubicBezTo>
                    <a:pt x="0" y="62"/>
                    <a:pt x="0" y="62"/>
                    <a:pt x="0" y="62"/>
                  </a:cubicBezTo>
                  <a:cubicBezTo>
                    <a:pt x="107" y="147"/>
                    <a:pt x="107" y="147"/>
                    <a:pt x="107" y="147"/>
                  </a:cubicBezTo>
                  <a:cubicBezTo>
                    <a:pt x="439" y="78"/>
                    <a:pt x="439" y="78"/>
                    <a:pt x="439" y="78"/>
                  </a:cubicBezTo>
                  <a:cubicBezTo>
                    <a:pt x="297" y="0"/>
                    <a:pt x="297" y="0"/>
                    <a:pt x="297"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192" name="Freeform 25"/>
            <p:cNvSpPr/>
            <p:nvPr>
              <p:custDataLst>
                <p:tags r:id="rId165"/>
              </p:custDataLst>
            </p:nvPr>
          </p:nvSpPr>
          <p:spPr bwMode="auto">
            <a:xfrm flipH="1">
              <a:off x="5025193" y="5807761"/>
              <a:ext cx="1757031" cy="352077"/>
            </a:xfrm>
            <a:custGeom>
              <a:avLst/>
              <a:gdLst>
                <a:gd name="T0" fmla="*/ 42 w 1048"/>
                <a:gd name="T1" fmla="*/ 0 h 210"/>
                <a:gd name="T2" fmla="*/ 0 w 1048"/>
                <a:gd name="T3" fmla="*/ 12 h 210"/>
                <a:gd name="T4" fmla="*/ 243 w 1048"/>
                <a:gd name="T5" fmla="*/ 210 h 210"/>
                <a:gd name="T6" fmla="*/ 1048 w 1048"/>
                <a:gd name="T7" fmla="*/ 52 h 210"/>
                <a:gd name="T8" fmla="*/ 959 w 1048"/>
                <a:gd name="T9" fmla="*/ 12 h 210"/>
                <a:gd name="T10" fmla="*/ 42 w 1048"/>
                <a:gd name="T11" fmla="*/ 0 h 210"/>
              </a:gdLst>
              <a:ahLst/>
              <a:cxnLst>
                <a:cxn ang="0">
                  <a:pos x="T0" y="T1"/>
                </a:cxn>
                <a:cxn ang="0">
                  <a:pos x="T2" y="T3"/>
                </a:cxn>
                <a:cxn ang="0">
                  <a:pos x="T4" y="T5"/>
                </a:cxn>
                <a:cxn ang="0">
                  <a:pos x="T6" y="T7"/>
                </a:cxn>
                <a:cxn ang="0">
                  <a:pos x="T8" y="T9"/>
                </a:cxn>
                <a:cxn ang="0">
                  <a:pos x="T10" y="T11"/>
                </a:cxn>
              </a:cxnLst>
              <a:rect l="0" t="0" r="r" b="b"/>
              <a:pathLst>
                <a:path w="1048" h="210">
                  <a:moveTo>
                    <a:pt x="42" y="0"/>
                  </a:moveTo>
                  <a:lnTo>
                    <a:pt x="0" y="12"/>
                  </a:lnTo>
                  <a:lnTo>
                    <a:pt x="243" y="210"/>
                  </a:lnTo>
                  <a:lnTo>
                    <a:pt x="1048" y="52"/>
                  </a:lnTo>
                  <a:lnTo>
                    <a:pt x="959" y="12"/>
                  </a:lnTo>
                  <a:lnTo>
                    <a:pt x="4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6"/>
            <p:cNvSpPr/>
            <p:nvPr>
              <p:custDataLst>
                <p:tags r:id="rId166"/>
              </p:custDataLst>
            </p:nvPr>
          </p:nvSpPr>
          <p:spPr bwMode="auto">
            <a:xfrm flipH="1">
              <a:off x="6351348" y="5737345"/>
              <a:ext cx="387285" cy="390637"/>
            </a:xfrm>
            <a:custGeom>
              <a:avLst/>
              <a:gdLst>
                <a:gd name="T0" fmla="*/ 94 w 99"/>
                <a:gd name="T1" fmla="*/ 73 h 100"/>
                <a:gd name="T2" fmla="*/ 99 w 99"/>
                <a:gd name="T3" fmla="*/ 100 h 100"/>
                <a:gd name="T4" fmla="*/ 0 w 99"/>
                <a:gd name="T5" fmla="*/ 18 h 100"/>
                <a:gd name="T6" fmla="*/ 7 w 99"/>
                <a:gd name="T7" fmla="*/ 0 h 100"/>
                <a:gd name="T8" fmla="*/ 94 w 99"/>
                <a:gd name="T9" fmla="*/ 73 h 100"/>
              </a:gdLst>
              <a:ahLst/>
              <a:cxnLst>
                <a:cxn ang="0">
                  <a:pos x="T0" y="T1"/>
                </a:cxn>
                <a:cxn ang="0">
                  <a:pos x="T2" y="T3"/>
                </a:cxn>
                <a:cxn ang="0">
                  <a:pos x="T4" y="T5"/>
                </a:cxn>
                <a:cxn ang="0">
                  <a:pos x="T6" y="T7"/>
                </a:cxn>
                <a:cxn ang="0">
                  <a:pos x="T8" y="T9"/>
                </a:cxn>
              </a:cxnLst>
              <a:rect l="0" t="0" r="r" b="b"/>
              <a:pathLst>
                <a:path w="99" h="100">
                  <a:moveTo>
                    <a:pt x="94" y="73"/>
                  </a:moveTo>
                  <a:cubicBezTo>
                    <a:pt x="99" y="100"/>
                    <a:pt x="99" y="100"/>
                    <a:pt x="99" y="100"/>
                  </a:cubicBezTo>
                  <a:cubicBezTo>
                    <a:pt x="0" y="18"/>
                    <a:pt x="0" y="18"/>
                    <a:pt x="0" y="18"/>
                  </a:cubicBezTo>
                  <a:cubicBezTo>
                    <a:pt x="0" y="18"/>
                    <a:pt x="5" y="15"/>
                    <a:pt x="7" y="0"/>
                  </a:cubicBezTo>
                  <a:lnTo>
                    <a:pt x="94" y="73"/>
                  </a:lnTo>
                  <a:close/>
                </a:path>
              </a:pathLst>
            </a:custGeom>
            <a:solidFill>
              <a:srgbClr val="78827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7"/>
            <p:cNvSpPr/>
            <p:nvPr>
              <p:custDataLst>
                <p:tags r:id="rId167"/>
              </p:custDataLst>
            </p:nvPr>
          </p:nvSpPr>
          <p:spPr bwMode="auto">
            <a:xfrm flipH="1">
              <a:off x="5088901" y="5499274"/>
              <a:ext cx="1004258" cy="395667"/>
            </a:xfrm>
            <a:custGeom>
              <a:avLst/>
              <a:gdLst>
                <a:gd name="T0" fmla="*/ 257 w 257"/>
                <a:gd name="T1" fmla="*/ 81 h 101"/>
                <a:gd name="T2" fmla="*/ 125 w 257"/>
                <a:gd name="T3" fmla="*/ 9 h 101"/>
                <a:gd name="T4" fmla="*/ 0 w 257"/>
                <a:gd name="T5" fmla="*/ 41 h 101"/>
                <a:gd name="T6" fmla="*/ 106 w 257"/>
                <a:gd name="T7" fmla="*/ 101 h 101"/>
                <a:gd name="T8" fmla="*/ 257 w 257"/>
                <a:gd name="T9" fmla="*/ 81 h 101"/>
              </a:gdLst>
              <a:ahLst/>
              <a:cxnLst>
                <a:cxn ang="0">
                  <a:pos x="T0" y="T1"/>
                </a:cxn>
                <a:cxn ang="0">
                  <a:pos x="T2" y="T3"/>
                </a:cxn>
                <a:cxn ang="0">
                  <a:pos x="T4" y="T5"/>
                </a:cxn>
                <a:cxn ang="0">
                  <a:pos x="T6" y="T7"/>
                </a:cxn>
                <a:cxn ang="0">
                  <a:pos x="T8" y="T9"/>
                </a:cxn>
              </a:cxnLst>
              <a:rect l="0" t="0" r="r" b="b"/>
              <a:pathLst>
                <a:path w="257" h="101">
                  <a:moveTo>
                    <a:pt x="257" y="81"/>
                  </a:moveTo>
                  <a:cubicBezTo>
                    <a:pt x="125" y="9"/>
                    <a:pt x="125" y="9"/>
                    <a:pt x="125" y="9"/>
                  </a:cubicBezTo>
                  <a:cubicBezTo>
                    <a:pt x="125" y="9"/>
                    <a:pt x="38" y="0"/>
                    <a:pt x="0" y="41"/>
                  </a:cubicBezTo>
                  <a:cubicBezTo>
                    <a:pt x="106" y="101"/>
                    <a:pt x="106" y="101"/>
                    <a:pt x="106" y="101"/>
                  </a:cubicBezTo>
                  <a:lnTo>
                    <a:pt x="257" y="81"/>
                  </a:lnTo>
                  <a:close/>
                </a:path>
              </a:pathLst>
            </a:custGeom>
            <a:solidFill>
              <a:srgbClr val="DFF2E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28"/>
            <p:cNvSpPr/>
            <p:nvPr>
              <p:custDataLst>
                <p:tags r:id="rId168"/>
              </p:custDataLst>
            </p:nvPr>
          </p:nvSpPr>
          <p:spPr bwMode="auto">
            <a:xfrm flipH="1">
              <a:off x="5643842" y="5842969"/>
              <a:ext cx="742715" cy="285015"/>
            </a:xfrm>
            <a:custGeom>
              <a:avLst/>
              <a:gdLst>
                <a:gd name="T0" fmla="*/ 0 w 190"/>
                <a:gd name="T1" fmla="*/ 48 h 73"/>
                <a:gd name="T2" fmla="*/ 4 w 190"/>
                <a:gd name="T3" fmla="*/ 73 h 73"/>
                <a:gd name="T4" fmla="*/ 190 w 190"/>
                <a:gd name="T5" fmla="*/ 39 h 73"/>
                <a:gd name="T6" fmla="*/ 181 w 190"/>
                <a:gd name="T7" fmla="*/ 13 h 73"/>
                <a:gd name="T8" fmla="*/ 0 w 190"/>
                <a:gd name="T9" fmla="*/ 48 h 73"/>
              </a:gdLst>
              <a:ahLst/>
              <a:cxnLst>
                <a:cxn ang="0">
                  <a:pos x="T0" y="T1"/>
                </a:cxn>
                <a:cxn ang="0">
                  <a:pos x="T2" y="T3"/>
                </a:cxn>
                <a:cxn ang="0">
                  <a:pos x="T4" y="T5"/>
                </a:cxn>
                <a:cxn ang="0">
                  <a:pos x="T6" y="T7"/>
                </a:cxn>
                <a:cxn ang="0">
                  <a:pos x="T8" y="T9"/>
                </a:cxn>
              </a:cxnLst>
              <a:rect l="0" t="0" r="r" b="b"/>
              <a:pathLst>
                <a:path w="190" h="73">
                  <a:moveTo>
                    <a:pt x="0" y="48"/>
                  </a:moveTo>
                  <a:cubicBezTo>
                    <a:pt x="0" y="48"/>
                    <a:pt x="6" y="59"/>
                    <a:pt x="4" y="73"/>
                  </a:cubicBezTo>
                  <a:cubicBezTo>
                    <a:pt x="190" y="39"/>
                    <a:pt x="190" y="39"/>
                    <a:pt x="190" y="39"/>
                  </a:cubicBezTo>
                  <a:cubicBezTo>
                    <a:pt x="181" y="13"/>
                    <a:pt x="181" y="13"/>
                    <a:pt x="181" y="13"/>
                  </a:cubicBezTo>
                  <a:cubicBezTo>
                    <a:pt x="181" y="13"/>
                    <a:pt x="95" y="0"/>
                    <a:pt x="0" y="48"/>
                  </a:cubicBez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9"/>
            <p:cNvSpPr/>
            <p:nvPr>
              <p:custDataLst>
                <p:tags r:id="rId169"/>
              </p:custDataLst>
            </p:nvPr>
          </p:nvSpPr>
          <p:spPr bwMode="auto">
            <a:xfrm flipH="1">
              <a:off x="5088902" y="5749082"/>
              <a:ext cx="590148" cy="246453"/>
            </a:xfrm>
            <a:custGeom>
              <a:avLst/>
              <a:gdLst>
                <a:gd name="T0" fmla="*/ 0 w 151"/>
                <a:gd name="T1" fmla="*/ 37 h 63"/>
                <a:gd name="T2" fmla="*/ 151 w 151"/>
                <a:gd name="T3" fmla="*/ 17 h 63"/>
                <a:gd name="T4" fmla="*/ 151 w 151"/>
                <a:gd name="T5" fmla="*/ 35 h 63"/>
                <a:gd name="T6" fmla="*/ 9 w 151"/>
                <a:gd name="T7" fmla="*/ 63 h 63"/>
                <a:gd name="T8" fmla="*/ 0 w 151"/>
                <a:gd name="T9" fmla="*/ 37 h 63"/>
              </a:gdLst>
              <a:ahLst/>
              <a:cxnLst>
                <a:cxn ang="0">
                  <a:pos x="T0" y="T1"/>
                </a:cxn>
                <a:cxn ang="0">
                  <a:pos x="T2" y="T3"/>
                </a:cxn>
                <a:cxn ang="0">
                  <a:pos x="T4" y="T5"/>
                </a:cxn>
                <a:cxn ang="0">
                  <a:pos x="T6" y="T7"/>
                </a:cxn>
                <a:cxn ang="0">
                  <a:pos x="T8" y="T9"/>
                </a:cxn>
              </a:cxnLst>
              <a:rect l="0" t="0" r="r" b="b"/>
              <a:pathLst>
                <a:path w="151" h="63">
                  <a:moveTo>
                    <a:pt x="0" y="37"/>
                  </a:moveTo>
                  <a:cubicBezTo>
                    <a:pt x="0" y="37"/>
                    <a:pt x="57" y="0"/>
                    <a:pt x="151" y="17"/>
                  </a:cubicBezTo>
                  <a:cubicBezTo>
                    <a:pt x="151" y="35"/>
                    <a:pt x="151" y="35"/>
                    <a:pt x="151" y="35"/>
                  </a:cubicBezTo>
                  <a:cubicBezTo>
                    <a:pt x="9" y="63"/>
                    <a:pt x="9" y="63"/>
                    <a:pt x="9" y="63"/>
                  </a:cubicBezTo>
                  <a:lnTo>
                    <a:pt x="0" y="37"/>
                  </a:lnTo>
                  <a:close/>
                </a:path>
              </a:pathLst>
            </a:custGeom>
            <a:solidFill>
              <a:srgbClr val="A5B3A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30"/>
            <p:cNvSpPr/>
            <p:nvPr>
              <p:custDataLst>
                <p:tags r:id="rId170"/>
              </p:custDataLst>
            </p:nvPr>
          </p:nvSpPr>
          <p:spPr bwMode="auto">
            <a:xfrm flipH="1">
              <a:off x="5679050" y="5549571"/>
              <a:ext cx="1032759" cy="481171"/>
            </a:xfrm>
            <a:custGeom>
              <a:avLst/>
              <a:gdLst>
                <a:gd name="T0" fmla="*/ 158 w 264"/>
                <a:gd name="T1" fmla="*/ 28 h 123"/>
                <a:gd name="T2" fmla="*/ 0 w 264"/>
                <a:gd name="T3" fmla="*/ 48 h 123"/>
                <a:gd name="T4" fmla="*/ 83 w 264"/>
                <a:gd name="T5" fmla="*/ 123 h 123"/>
                <a:gd name="T6" fmla="*/ 264 w 264"/>
                <a:gd name="T7" fmla="*/ 88 h 123"/>
                <a:gd name="T8" fmla="*/ 158 w 264"/>
                <a:gd name="T9" fmla="*/ 28 h 123"/>
              </a:gdLst>
              <a:ahLst/>
              <a:cxnLst>
                <a:cxn ang="0">
                  <a:pos x="T0" y="T1"/>
                </a:cxn>
                <a:cxn ang="0">
                  <a:pos x="T2" y="T3"/>
                </a:cxn>
                <a:cxn ang="0">
                  <a:pos x="T4" y="T5"/>
                </a:cxn>
                <a:cxn ang="0">
                  <a:pos x="T6" y="T7"/>
                </a:cxn>
                <a:cxn ang="0">
                  <a:pos x="T8" y="T9"/>
                </a:cxn>
              </a:cxnLst>
              <a:rect l="0" t="0" r="r" b="b"/>
              <a:pathLst>
                <a:path w="264" h="123">
                  <a:moveTo>
                    <a:pt x="158" y="28"/>
                  </a:moveTo>
                  <a:cubicBezTo>
                    <a:pt x="158" y="28"/>
                    <a:pt x="67" y="0"/>
                    <a:pt x="0" y="48"/>
                  </a:cubicBezTo>
                  <a:cubicBezTo>
                    <a:pt x="83" y="123"/>
                    <a:pt x="83" y="123"/>
                    <a:pt x="83" y="123"/>
                  </a:cubicBezTo>
                  <a:cubicBezTo>
                    <a:pt x="83" y="123"/>
                    <a:pt x="182" y="80"/>
                    <a:pt x="264" y="88"/>
                  </a:cubicBezTo>
                  <a:cubicBezTo>
                    <a:pt x="158" y="28"/>
                    <a:pt x="158" y="28"/>
                    <a:pt x="158" y="28"/>
                  </a:cubicBezTo>
                </a:path>
              </a:pathLst>
            </a:custGeom>
            <a:solidFill>
              <a:srgbClr val="BFCF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 name="组合 7"/>
          <p:cNvGrpSpPr/>
          <p:nvPr>
            <p:custDataLst>
              <p:tags r:id="rId10"/>
            </p:custDataLst>
          </p:nvPr>
        </p:nvGrpSpPr>
        <p:grpSpPr>
          <a:xfrm>
            <a:off x="6512298" y="2164605"/>
            <a:ext cx="3547592" cy="3851049"/>
            <a:chOff x="6512298" y="2164605"/>
            <a:chExt cx="3547592" cy="3851049"/>
          </a:xfrm>
        </p:grpSpPr>
        <p:sp>
          <p:nvSpPr>
            <p:cNvPr id="173" name="Freeform 6"/>
            <p:cNvSpPr/>
            <p:nvPr>
              <p:custDataLst>
                <p:tags r:id="rId35"/>
              </p:custDataLst>
            </p:nvPr>
          </p:nvSpPr>
          <p:spPr bwMode="auto">
            <a:xfrm flipH="1">
              <a:off x="9335618" y="4204973"/>
              <a:ext cx="367166" cy="989168"/>
            </a:xfrm>
            <a:custGeom>
              <a:avLst/>
              <a:gdLst>
                <a:gd name="T0" fmla="*/ 73 w 94"/>
                <a:gd name="T1" fmla="*/ 9 h 253"/>
                <a:gd name="T2" fmla="*/ 0 w 94"/>
                <a:gd name="T3" fmla="*/ 249 h 253"/>
                <a:gd name="T4" fmla="*/ 71 w 94"/>
                <a:gd name="T5" fmla="*/ 238 h 253"/>
                <a:gd name="T6" fmla="*/ 94 w 94"/>
                <a:gd name="T7" fmla="*/ 25 h 253"/>
                <a:gd name="T8" fmla="*/ 73 w 94"/>
                <a:gd name="T9" fmla="*/ 9 h 253"/>
              </a:gdLst>
              <a:ahLst/>
              <a:cxnLst>
                <a:cxn ang="0">
                  <a:pos x="T0" y="T1"/>
                </a:cxn>
                <a:cxn ang="0">
                  <a:pos x="T2" y="T3"/>
                </a:cxn>
                <a:cxn ang="0">
                  <a:pos x="T4" y="T5"/>
                </a:cxn>
                <a:cxn ang="0">
                  <a:pos x="T6" y="T7"/>
                </a:cxn>
                <a:cxn ang="0">
                  <a:pos x="T8" y="T9"/>
                </a:cxn>
              </a:cxnLst>
              <a:rect l="0" t="0" r="r" b="b"/>
              <a:pathLst>
                <a:path w="94" h="253">
                  <a:moveTo>
                    <a:pt x="73" y="9"/>
                  </a:moveTo>
                  <a:cubicBezTo>
                    <a:pt x="56" y="91"/>
                    <a:pt x="29" y="171"/>
                    <a:pt x="0" y="249"/>
                  </a:cubicBezTo>
                  <a:cubicBezTo>
                    <a:pt x="25" y="250"/>
                    <a:pt x="65" y="253"/>
                    <a:pt x="71" y="238"/>
                  </a:cubicBezTo>
                  <a:cubicBezTo>
                    <a:pt x="77" y="221"/>
                    <a:pt x="94" y="25"/>
                    <a:pt x="94" y="25"/>
                  </a:cubicBezTo>
                  <a:cubicBezTo>
                    <a:pt x="94" y="25"/>
                    <a:pt x="90" y="0"/>
                    <a:pt x="73" y="9"/>
                  </a:cubicBezTo>
                </a:path>
              </a:pathLst>
            </a:custGeom>
            <a:solidFill>
              <a:srgbClr val="ED941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11"/>
            <p:cNvSpPr>
              <a:spLocks noChangeArrowheads="1"/>
            </p:cNvSpPr>
            <p:nvPr>
              <p:custDataLst>
                <p:tags r:id="rId36"/>
              </p:custDataLst>
            </p:nvPr>
          </p:nvSpPr>
          <p:spPr bwMode="auto">
            <a:xfrm flipH="1">
              <a:off x="9898941" y="4468193"/>
              <a:ext cx="67062" cy="6203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12"/>
            <p:cNvSpPr>
              <a:spLocks noChangeArrowheads="1"/>
            </p:cNvSpPr>
            <p:nvPr>
              <p:custDataLst>
                <p:tags r:id="rId37"/>
              </p:custDataLst>
            </p:nvPr>
          </p:nvSpPr>
          <p:spPr bwMode="auto">
            <a:xfrm flipH="1">
              <a:off x="9907323" y="4468193"/>
              <a:ext cx="65386" cy="6203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4"/>
            <p:cNvSpPr/>
            <p:nvPr>
              <p:custDataLst>
                <p:tags r:id="rId38"/>
              </p:custDataLst>
            </p:nvPr>
          </p:nvSpPr>
          <p:spPr bwMode="auto">
            <a:xfrm flipH="1">
              <a:off x="9813436" y="4764943"/>
              <a:ext cx="246454" cy="155919"/>
            </a:xfrm>
            <a:custGeom>
              <a:avLst/>
              <a:gdLst>
                <a:gd name="T0" fmla="*/ 0 w 63"/>
                <a:gd name="T1" fmla="*/ 31 h 40"/>
                <a:gd name="T2" fmla="*/ 22 w 63"/>
                <a:gd name="T3" fmla="*/ 32 h 40"/>
                <a:gd name="T4" fmla="*/ 41 w 63"/>
                <a:gd name="T5" fmla="*/ 17 h 40"/>
                <a:gd name="T6" fmla="*/ 55 w 63"/>
                <a:gd name="T7" fmla="*/ 1 h 40"/>
                <a:gd name="T8" fmla="*/ 63 w 63"/>
                <a:gd name="T9" fmla="*/ 4 h 40"/>
                <a:gd name="T10" fmla="*/ 62 w 63"/>
                <a:gd name="T11" fmla="*/ 6 h 40"/>
                <a:gd name="T12" fmla="*/ 55 w 63"/>
                <a:gd name="T13" fmla="*/ 4 h 40"/>
                <a:gd name="T14" fmla="*/ 38 w 63"/>
                <a:gd name="T15" fmla="*/ 24 h 40"/>
                <a:gd name="T16" fmla="*/ 0 w 63"/>
                <a:gd name="T17"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0">
                  <a:moveTo>
                    <a:pt x="0" y="31"/>
                  </a:moveTo>
                  <a:cubicBezTo>
                    <a:pt x="0" y="31"/>
                    <a:pt x="11" y="36"/>
                    <a:pt x="22" y="32"/>
                  </a:cubicBezTo>
                  <a:cubicBezTo>
                    <a:pt x="32" y="28"/>
                    <a:pt x="38" y="20"/>
                    <a:pt x="41" y="17"/>
                  </a:cubicBezTo>
                  <a:cubicBezTo>
                    <a:pt x="43" y="14"/>
                    <a:pt x="50" y="2"/>
                    <a:pt x="55" y="1"/>
                  </a:cubicBezTo>
                  <a:cubicBezTo>
                    <a:pt x="60" y="0"/>
                    <a:pt x="63" y="4"/>
                    <a:pt x="63" y="4"/>
                  </a:cubicBezTo>
                  <a:cubicBezTo>
                    <a:pt x="62" y="6"/>
                    <a:pt x="62" y="6"/>
                    <a:pt x="62" y="6"/>
                  </a:cubicBezTo>
                  <a:cubicBezTo>
                    <a:pt x="62" y="6"/>
                    <a:pt x="58" y="2"/>
                    <a:pt x="55" y="4"/>
                  </a:cubicBezTo>
                  <a:cubicBezTo>
                    <a:pt x="52" y="5"/>
                    <a:pt x="44" y="18"/>
                    <a:pt x="38" y="24"/>
                  </a:cubicBezTo>
                  <a:cubicBezTo>
                    <a:pt x="32" y="30"/>
                    <a:pt x="26" y="40"/>
                    <a:pt x="0" y="31"/>
                  </a:cubicBezTo>
                  <a:close/>
                </a:path>
              </a:pathLst>
            </a:custGeom>
            <a:solidFill>
              <a:srgbClr val="D46D3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15"/>
            <p:cNvSpPr>
              <a:spLocks noChangeArrowheads="1"/>
            </p:cNvSpPr>
            <p:nvPr>
              <p:custDataLst>
                <p:tags r:id="rId39"/>
              </p:custDataLst>
            </p:nvPr>
          </p:nvSpPr>
          <p:spPr bwMode="auto">
            <a:xfrm flipH="1">
              <a:off x="9992828" y="4847095"/>
              <a:ext cx="20119" cy="18442"/>
            </a:xfrm>
            <a:prstGeom prst="ellipse">
              <a:avLst/>
            </a:prstGeom>
            <a:solidFill>
              <a:srgbClr val="C4822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16"/>
            <p:cNvSpPr>
              <a:spLocks noChangeArrowheads="1"/>
            </p:cNvSpPr>
            <p:nvPr>
              <p:custDataLst>
                <p:tags r:id="rId40"/>
              </p:custDataLst>
            </p:nvPr>
          </p:nvSpPr>
          <p:spPr bwMode="auto">
            <a:xfrm flipH="1">
              <a:off x="9992828" y="4847095"/>
              <a:ext cx="20119" cy="18442"/>
            </a:xfrm>
            <a:prstGeom prst="ellipse">
              <a:avLst/>
            </a:prstGeom>
            <a:solidFill>
              <a:srgbClr val="FFA93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7"/>
            <p:cNvSpPr>
              <a:spLocks noEditPoints="1"/>
            </p:cNvSpPr>
            <p:nvPr>
              <p:custDataLst>
                <p:tags r:id="rId41"/>
              </p:custDataLst>
            </p:nvPr>
          </p:nvSpPr>
          <p:spPr bwMode="auto">
            <a:xfrm flipH="1">
              <a:off x="9367472" y="4204973"/>
              <a:ext cx="226336" cy="16766"/>
            </a:xfrm>
            <a:custGeom>
              <a:avLst/>
              <a:gdLst>
                <a:gd name="T0" fmla="*/ 42 w 58"/>
                <a:gd name="T1" fmla="*/ 0 h 4"/>
                <a:gd name="T2" fmla="*/ 0 w 58"/>
                <a:gd name="T3" fmla="*/ 2 h 4"/>
                <a:gd name="T4" fmla="*/ 0 w 58"/>
                <a:gd name="T5" fmla="*/ 2 h 4"/>
                <a:gd name="T6" fmla="*/ 42 w 58"/>
                <a:gd name="T7" fmla="*/ 0 h 4"/>
                <a:gd name="T8" fmla="*/ 43 w 58"/>
                <a:gd name="T9" fmla="*/ 0 h 4"/>
                <a:gd name="T10" fmla="*/ 42 w 58"/>
                <a:gd name="T11" fmla="*/ 0 h 4"/>
                <a:gd name="T12" fmla="*/ 43 w 58"/>
                <a:gd name="T13" fmla="*/ 0 h 4"/>
                <a:gd name="T14" fmla="*/ 43 w 58"/>
                <a:gd name="T15" fmla="*/ 0 h 4"/>
                <a:gd name="T16" fmla="*/ 43 w 58"/>
                <a:gd name="T17" fmla="*/ 0 h 4"/>
                <a:gd name="T18" fmla="*/ 43 w 58"/>
                <a:gd name="T19" fmla="*/ 0 h 4"/>
                <a:gd name="T20" fmla="*/ 44 w 58"/>
                <a:gd name="T21" fmla="*/ 0 h 4"/>
                <a:gd name="T22" fmla="*/ 44 w 58"/>
                <a:gd name="T23" fmla="*/ 0 h 4"/>
                <a:gd name="T24" fmla="*/ 58 w 58"/>
                <a:gd name="T25" fmla="*/ 4 h 4"/>
                <a:gd name="T26" fmla="*/ 58 w 58"/>
                <a:gd name="T27" fmla="*/ 4 h 4"/>
                <a:gd name="T28" fmla="*/ 44 w 58"/>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4">
                  <a:moveTo>
                    <a:pt x="42" y="0"/>
                  </a:moveTo>
                  <a:cubicBezTo>
                    <a:pt x="42" y="0"/>
                    <a:pt x="22" y="1"/>
                    <a:pt x="0" y="2"/>
                  </a:cubicBezTo>
                  <a:cubicBezTo>
                    <a:pt x="0" y="2"/>
                    <a:pt x="0" y="2"/>
                    <a:pt x="0" y="2"/>
                  </a:cubicBezTo>
                  <a:cubicBezTo>
                    <a:pt x="22" y="1"/>
                    <a:pt x="42" y="0"/>
                    <a:pt x="42" y="0"/>
                  </a:cubicBezTo>
                  <a:moveTo>
                    <a:pt x="43" y="0"/>
                  </a:moveTo>
                  <a:cubicBezTo>
                    <a:pt x="43" y="0"/>
                    <a:pt x="42" y="0"/>
                    <a:pt x="42" y="0"/>
                  </a:cubicBezTo>
                  <a:cubicBezTo>
                    <a:pt x="42" y="0"/>
                    <a:pt x="43" y="0"/>
                    <a:pt x="43" y="0"/>
                  </a:cubicBezTo>
                  <a:moveTo>
                    <a:pt x="43" y="0"/>
                  </a:moveTo>
                  <a:cubicBezTo>
                    <a:pt x="43" y="0"/>
                    <a:pt x="43" y="0"/>
                    <a:pt x="43" y="0"/>
                  </a:cubicBezTo>
                  <a:cubicBezTo>
                    <a:pt x="43" y="0"/>
                    <a:pt x="43" y="0"/>
                    <a:pt x="43" y="0"/>
                  </a:cubicBezTo>
                  <a:moveTo>
                    <a:pt x="44" y="0"/>
                  </a:moveTo>
                  <a:cubicBezTo>
                    <a:pt x="44" y="0"/>
                    <a:pt x="44" y="0"/>
                    <a:pt x="44" y="0"/>
                  </a:cubicBezTo>
                  <a:cubicBezTo>
                    <a:pt x="49" y="0"/>
                    <a:pt x="54" y="1"/>
                    <a:pt x="58" y="4"/>
                  </a:cubicBezTo>
                  <a:cubicBezTo>
                    <a:pt x="58" y="4"/>
                    <a:pt x="58" y="4"/>
                    <a:pt x="58" y="4"/>
                  </a:cubicBezTo>
                  <a:cubicBezTo>
                    <a:pt x="54" y="1"/>
                    <a:pt x="49" y="0"/>
                    <a:pt x="44"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9"/>
            <p:cNvSpPr/>
            <p:nvPr>
              <p:custDataLst>
                <p:tags r:id="rId42"/>
              </p:custDataLst>
            </p:nvPr>
          </p:nvSpPr>
          <p:spPr bwMode="auto">
            <a:xfrm flipH="1">
              <a:off x="9374178" y="4248564"/>
              <a:ext cx="263220" cy="746067"/>
            </a:xfrm>
            <a:custGeom>
              <a:avLst/>
              <a:gdLst>
                <a:gd name="T0" fmla="*/ 57 w 67"/>
                <a:gd name="T1" fmla="*/ 0 h 191"/>
                <a:gd name="T2" fmla="*/ 56 w 67"/>
                <a:gd name="T3" fmla="*/ 0 h 191"/>
                <a:gd name="T4" fmla="*/ 0 w 67"/>
                <a:gd name="T5" fmla="*/ 191 h 191"/>
                <a:gd name="T6" fmla="*/ 61 w 67"/>
                <a:gd name="T7" fmla="*/ 172 h 191"/>
                <a:gd name="T8" fmla="*/ 64 w 67"/>
                <a:gd name="T9" fmla="*/ 149 h 191"/>
                <a:gd name="T10" fmla="*/ 48 w 67"/>
                <a:gd name="T11" fmla="*/ 114 h 191"/>
                <a:gd name="T12" fmla="*/ 48 w 67"/>
                <a:gd name="T13" fmla="*/ 114 h 191"/>
                <a:gd name="T14" fmla="*/ 67 w 67"/>
                <a:gd name="T15" fmla="*/ 2 h 191"/>
                <a:gd name="T16" fmla="*/ 66 w 67"/>
                <a:gd name="T17" fmla="*/ 1 h 191"/>
                <a:gd name="T18" fmla="*/ 57 w 67"/>
                <a:gd name="T1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91">
                  <a:moveTo>
                    <a:pt x="57" y="0"/>
                  </a:moveTo>
                  <a:cubicBezTo>
                    <a:pt x="57" y="0"/>
                    <a:pt x="56" y="0"/>
                    <a:pt x="56" y="0"/>
                  </a:cubicBezTo>
                  <a:cubicBezTo>
                    <a:pt x="42" y="65"/>
                    <a:pt x="22" y="129"/>
                    <a:pt x="0" y="191"/>
                  </a:cubicBezTo>
                  <a:cubicBezTo>
                    <a:pt x="61" y="172"/>
                    <a:pt x="61" y="172"/>
                    <a:pt x="61" y="172"/>
                  </a:cubicBezTo>
                  <a:cubicBezTo>
                    <a:pt x="62" y="165"/>
                    <a:pt x="63" y="157"/>
                    <a:pt x="64" y="149"/>
                  </a:cubicBezTo>
                  <a:cubicBezTo>
                    <a:pt x="52" y="142"/>
                    <a:pt x="45" y="128"/>
                    <a:pt x="48" y="114"/>
                  </a:cubicBezTo>
                  <a:cubicBezTo>
                    <a:pt x="48" y="114"/>
                    <a:pt x="48" y="114"/>
                    <a:pt x="48" y="114"/>
                  </a:cubicBezTo>
                  <a:cubicBezTo>
                    <a:pt x="67" y="2"/>
                    <a:pt x="67" y="2"/>
                    <a:pt x="67" y="2"/>
                  </a:cubicBezTo>
                  <a:cubicBezTo>
                    <a:pt x="67" y="2"/>
                    <a:pt x="66" y="1"/>
                    <a:pt x="66" y="1"/>
                  </a:cubicBezTo>
                  <a:cubicBezTo>
                    <a:pt x="63" y="1"/>
                    <a:pt x="61" y="0"/>
                    <a:pt x="57" y="0"/>
                  </a:cubicBezTo>
                </a:path>
              </a:pathLst>
            </a:custGeom>
            <a:solidFill>
              <a:srgbClr val="B06E1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0"/>
            <p:cNvSpPr/>
            <p:nvPr>
              <p:custDataLst>
                <p:tags r:id="rId43"/>
              </p:custDataLst>
            </p:nvPr>
          </p:nvSpPr>
          <p:spPr bwMode="auto">
            <a:xfrm flipH="1">
              <a:off x="9417769" y="4248564"/>
              <a:ext cx="554941" cy="922106"/>
            </a:xfrm>
            <a:custGeom>
              <a:avLst/>
              <a:gdLst>
                <a:gd name="T0" fmla="*/ 142 w 142"/>
                <a:gd name="T1" fmla="*/ 0 h 236"/>
                <a:gd name="T2" fmla="*/ 140 w 142"/>
                <a:gd name="T3" fmla="*/ 1 h 236"/>
                <a:gd name="T4" fmla="*/ 84 w 142"/>
                <a:gd name="T5" fmla="*/ 67 h 236"/>
                <a:gd name="T6" fmla="*/ 73 w 142"/>
                <a:gd name="T7" fmla="*/ 80 h 236"/>
                <a:gd name="T8" fmla="*/ 72 w 142"/>
                <a:gd name="T9" fmla="*/ 182 h 236"/>
                <a:gd name="T10" fmla="*/ 44 w 142"/>
                <a:gd name="T11" fmla="*/ 214 h 236"/>
                <a:gd name="T12" fmla="*/ 0 w 142"/>
                <a:gd name="T13" fmla="*/ 233 h 236"/>
                <a:gd name="T14" fmla="*/ 27 w 142"/>
                <a:gd name="T15" fmla="*/ 236 h 236"/>
                <a:gd name="T16" fmla="*/ 83 w 142"/>
                <a:gd name="T17" fmla="*/ 192 h 236"/>
                <a:gd name="T18" fmla="*/ 86 w 142"/>
                <a:gd name="T19" fmla="*/ 191 h 236"/>
                <a:gd name="T20" fmla="*/ 142 w 142"/>
                <a:gd name="T2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236">
                  <a:moveTo>
                    <a:pt x="142" y="0"/>
                  </a:moveTo>
                  <a:cubicBezTo>
                    <a:pt x="141" y="1"/>
                    <a:pt x="141" y="1"/>
                    <a:pt x="140" y="1"/>
                  </a:cubicBezTo>
                  <a:cubicBezTo>
                    <a:pt x="130" y="6"/>
                    <a:pt x="103" y="48"/>
                    <a:pt x="84" y="67"/>
                  </a:cubicBezTo>
                  <a:cubicBezTo>
                    <a:pt x="81" y="72"/>
                    <a:pt x="77" y="76"/>
                    <a:pt x="73" y="80"/>
                  </a:cubicBezTo>
                  <a:cubicBezTo>
                    <a:pt x="69" y="114"/>
                    <a:pt x="72" y="147"/>
                    <a:pt x="72" y="182"/>
                  </a:cubicBezTo>
                  <a:cubicBezTo>
                    <a:pt x="72" y="194"/>
                    <a:pt x="56" y="206"/>
                    <a:pt x="44" y="214"/>
                  </a:cubicBezTo>
                  <a:cubicBezTo>
                    <a:pt x="30" y="219"/>
                    <a:pt x="15" y="226"/>
                    <a:pt x="0" y="233"/>
                  </a:cubicBezTo>
                  <a:cubicBezTo>
                    <a:pt x="9" y="234"/>
                    <a:pt x="19" y="235"/>
                    <a:pt x="27" y="236"/>
                  </a:cubicBezTo>
                  <a:cubicBezTo>
                    <a:pt x="47" y="208"/>
                    <a:pt x="83" y="192"/>
                    <a:pt x="83" y="192"/>
                  </a:cubicBezTo>
                  <a:cubicBezTo>
                    <a:pt x="86" y="191"/>
                    <a:pt x="86" y="191"/>
                    <a:pt x="86" y="191"/>
                  </a:cubicBezTo>
                  <a:cubicBezTo>
                    <a:pt x="108" y="129"/>
                    <a:pt x="128" y="65"/>
                    <a:pt x="142" y="0"/>
                  </a:cubicBezTo>
                </a:path>
              </a:pathLst>
            </a:custGeom>
            <a:solidFill>
              <a:srgbClr val="BD7E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1"/>
            <p:cNvSpPr>
              <a:spLocks noEditPoints="1"/>
            </p:cNvSpPr>
            <p:nvPr>
              <p:custDataLst>
                <p:tags r:id="rId44"/>
              </p:custDataLst>
            </p:nvPr>
          </p:nvSpPr>
          <p:spPr bwMode="auto">
            <a:xfrm flipH="1">
              <a:off x="9367472" y="4204973"/>
              <a:ext cx="320223" cy="357106"/>
            </a:xfrm>
            <a:custGeom>
              <a:avLst/>
              <a:gdLst>
                <a:gd name="T0" fmla="*/ 11 w 82"/>
                <a:gd name="T1" fmla="*/ 78 h 91"/>
                <a:gd name="T2" fmla="*/ 11 w 82"/>
                <a:gd name="T3" fmla="*/ 78 h 91"/>
                <a:gd name="T4" fmla="*/ 0 w 82"/>
                <a:gd name="T5" fmla="*/ 90 h 91"/>
                <a:gd name="T6" fmla="*/ 0 w 82"/>
                <a:gd name="T7" fmla="*/ 91 h 91"/>
                <a:gd name="T8" fmla="*/ 11 w 82"/>
                <a:gd name="T9" fmla="*/ 78 h 91"/>
                <a:gd name="T10" fmla="*/ 72 w 82"/>
                <a:gd name="T11" fmla="*/ 11 h 91"/>
                <a:gd name="T12" fmla="*/ 70 w 82"/>
                <a:gd name="T13" fmla="*/ 11 h 91"/>
                <a:gd name="T14" fmla="*/ 79 w 82"/>
                <a:gd name="T15" fmla="*/ 12 h 91"/>
                <a:gd name="T16" fmla="*/ 72 w 82"/>
                <a:gd name="T17" fmla="*/ 11 h 91"/>
                <a:gd name="T18" fmla="*/ 68 w 82"/>
                <a:gd name="T19" fmla="*/ 0 h 91"/>
                <a:gd name="T20" fmla="*/ 67 w 82"/>
                <a:gd name="T21" fmla="*/ 0 h 91"/>
                <a:gd name="T22" fmla="*/ 67 w 82"/>
                <a:gd name="T23" fmla="*/ 0 h 91"/>
                <a:gd name="T24" fmla="*/ 67 w 82"/>
                <a:gd name="T25" fmla="*/ 0 h 91"/>
                <a:gd name="T26" fmla="*/ 67 w 82"/>
                <a:gd name="T27" fmla="*/ 0 h 91"/>
                <a:gd name="T28" fmla="*/ 67 w 82"/>
                <a:gd name="T29" fmla="*/ 0 h 91"/>
                <a:gd name="T30" fmla="*/ 67 w 82"/>
                <a:gd name="T31" fmla="*/ 0 h 91"/>
                <a:gd name="T32" fmla="*/ 66 w 82"/>
                <a:gd name="T33" fmla="*/ 0 h 91"/>
                <a:gd name="T34" fmla="*/ 66 w 82"/>
                <a:gd name="T35" fmla="*/ 0 h 91"/>
                <a:gd name="T36" fmla="*/ 24 w 82"/>
                <a:gd name="T37" fmla="*/ 2 h 91"/>
                <a:gd name="T38" fmla="*/ 19 w 82"/>
                <a:gd name="T39" fmla="*/ 17 h 91"/>
                <a:gd name="T40" fmla="*/ 1 w 82"/>
                <a:gd name="T41" fmla="*/ 77 h 91"/>
                <a:gd name="T42" fmla="*/ 21 w 82"/>
                <a:gd name="T43" fmla="*/ 55 h 91"/>
                <a:gd name="T44" fmla="*/ 67 w 82"/>
                <a:gd name="T45" fmla="*/ 3 h 91"/>
                <a:gd name="T46" fmla="*/ 71 w 82"/>
                <a:gd name="T47" fmla="*/ 2 h 91"/>
                <a:gd name="T48" fmla="*/ 82 w 82"/>
                <a:gd name="T49" fmla="*/ 5 h 91"/>
                <a:gd name="T50" fmla="*/ 82 w 82"/>
                <a:gd name="T51" fmla="*/ 4 h 91"/>
                <a:gd name="T52" fmla="*/ 68 w 82"/>
                <a:gd name="T53"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91">
                  <a:moveTo>
                    <a:pt x="11" y="78"/>
                  </a:moveTo>
                  <a:cubicBezTo>
                    <a:pt x="11" y="78"/>
                    <a:pt x="11" y="78"/>
                    <a:pt x="11" y="78"/>
                  </a:cubicBezTo>
                  <a:cubicBezTo>
                    <a:pt x="8" y="82"/>
                    <a:pt x="4" y="86"/>
                    <a:pt x="0" y="90"/>
                  </a:cubicBezTo>
                  <a:cubicBezTo>
                    <a:pt x="0" y="90"/>
                    <a:pt x="0" y="91"/>
                    <a:pt x="0" y="91"/>
                  </a:cubicBezTo>
                  <a:cubicBezTo>
                    <a:pt x="4" y="87"/>
                    <a:pt x="8" y="83"/>
                    <a:pt x="11" y="78"/>
                  </a:cubicBezTo>
                  <a:moveTo>
                    <a:pt x="72" y="11"/>
                  </a:moveTo>
                  <a:cubicBezTo>
                    <a:pt x="72" y="11"/>
                    <a:pt x="71" y="11"/>
                    <a:pt x="70" y="11"/>
                  </a:cubicBezTo>
                  <a:cubicBezTo>
                    <a:pt x="74" y="11"/>
                    <a:pt x="76" y="12"/>
                    <a:pt x="79" y="12"/>
                  </a:cubicBezTo>
                  <a:cubicBezTo>
                    <a:pt x="77" y="11"/>
                    <a:pt x="75" y="11"/>
                    <a:pt x="72" y="11"/>
                  </a:cubicBezTo>
                  <a:moveTo>
                    <a:pt x="68" y="0"/>
                  </a:moveTo>
                  <a:cubicBezTo>
                    <a:pt x="68"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7" y="0"/>
                    <a:pt x="67" y="0"/>
                  </a:cubicBezTo>
                  <a:cubicBezTo>
                    <a:pt x="67" y="0"/>
                    <a:pt x="66" y="0"/>
                    <a:pt x="66" y="0"/>
                  </a:cubicBezTo>
                  <a:cubicBezTo>
                    <a:pt x="66" y="0"/>
                    <a:pt x="66" y="0"/>
                    <a:pt x="66" y="0"/>
                  </a:cubicBezTo>
                  <a:cubicBezTo>
                    <a:pt x="66" y="0"/>
                    <a:pt x="46" y="1"/>
                    <a:pt x="24" y="2"/>
                  </a:cubicBezTo>
                  <a:cubicBezTo>
                    <a:pt x="23" y="7"/>
                    <a:pt x="22" y="12"/>
                    <a:pt x="19" y="17"/>
                  </a:cubicBezTo>
                  <a:cubicBezTo>
                    <a:pt x="9" y="37"/>
                    <a:pt x="4" y="57"/>
                    <a:pt x="1" y="77"/>
                  </a:cubicBezTo>
                  <a:cubicBezTo>
                    <a:pt x="11" y="68"/>
                    <a:pt x="17" y="60"/>
                    <a:pt x="21" y="55"/>
                  </a:cubicBezTo>
                  <a:cubicBezTo>
                    <a:pt x="29" y="45"/>
                    <a:pt x="50" y="6"/>
                    <a:pt x="67" y="3"/>
                  </a:cubicBezTo>
                  <a:cubicBezTo>
                    <a:pt x="68" y="2"/>
                    <a:pt x="70" y="2"/>
                    <a:pt x="71" y="2"/>
                  </a:cubicBezTo>
                  <a:cubicBezTo>
                    <a:pt x="75" y="2"/>
                    <a:pt x="79" y="3"/>
                    <a:pt x="82" y="5"/>
                  </a:cubicBezTo>
                  <a:cubicBezTo>
                    <a:pt x="82" y="4"/>
                    <a:pt x="82" y="4"/>
                    <a:pt x="82" y="4"/>
                  </a:cubicBezTo>
                  <a:cubicBezTo>
                    <a:pt x="78" y="1"/>
                    <a:pt x="73" y="0"/>
                    <a:pt x="68" y="0"/>
                  </a:cubicBezTo>
                </a:path>
              </a:pathLst>
            </a:custGeom>
            <a:solidFill>
              <a:srgbClr val="BD61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2"/>
            <p:cNvSpPr/>
            <p:nvPr>
              <p:custDataLst>
                <p:tags r:id="rId45"/>
              </p:custDataLst>
            </p:nvPr>
          </p:nvSpPr>
          <p:spPr bwMode="auto">
            <a:xfrm flipH="1">
              <a:off x="9367472" y="4213356"/>
              <a:ext cx="320223" cy="343693"/>
            </a:xfrm>
            <a:custGeom>
              <a:avLst/>
              <a:gdLst>
                <a:gd name="T0" fmla="*/ 71 w 82"/>
                <a:gd name="T1" fmla="*/ 0 h 88"/>
                <a:gd name="T2" fmla="*/ 67 w 82"/>
                <a:gd name="T3" fmla="*/ 1 h 88"/>
                <a:gd name="T4" fmla="*/ 21 w 82"/>
                <a:gd name="T5" fmla="*/ 53 h 88"/>
                <a:gd name="T6" fmla="*/ 1 w 82"/>
                <a:gd name="T7" fmla="*/ 75 h 88"/>
                <a:gd name="T8" fmla="*/ 0 w 82"/>
                <a:gd name="T9" fmla="*/ 88 h 88"/>
                <a:gd name="T10" fmla="*/ 11 w 82"/>
                <a:gd name="T11" fmla="*/ 76 h 88"/>
                <a:gd name="T12" fmla="*/ 11 w 82"/>
                <a:gd name="T13" fmla="*/ 76 h 88"/>
                <a:gd name="T14" fmla="*/ 67 w 82"/>
                <a:gd name="T15" fmla="*/ 10 h 88"/>
                <a:gd name="T16" fmla="*/ 69 w 82"/>
                <a:gd name="T17" fmla="*/ 9 h 88"/>
                <a:gd name="T18" fmla="*/ 69 w 82"/>
                <a:gd name="T19" fmla="*/ 9 h 88"/>
                <a:gd name="T20" fmla="*/ 70 w 82"/>
                <a:gd name="T21" fmla="*/ 9 h 88"/>
                <a:gd name="T22" fmla="*/ 72 w 82"/>
                <a:gd name="T23" fmla="*/ 9 h 88"/>
                <a:gd name="T24" fmla="*/ 79 w 82"/>
                <a:gd name="T25" fmla="*/ 10 h 88"/>
                <a:gd name="T26" fmla="*/ 80 w 82"/>
                <a:gd name="T27" fmla="*/ 11 h 88"/>
                <a:gd name="T28" fmla="*/ 82 w 82"/>
                <a:gd name="T29" fmla="*/ 3 h 88"/>
                <a:gd name="T30" fmla="*/ 71 w 82"/>
                <a:gd name="T3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8">
                  <a:moveTo>
                    <a:pt x="71" y="0"/>
                  </a:moveTo>
                  <a:cubicBezTo>
                    <a:pt x="70" y="0"/>
                    <a:pt x="68" y="0"/>
                    <a:pt x="67" y="1"/>
                  </a:cubicBezTo>
                  <a:cubicBezTo>
                    <a:pt x="50" y="4"/>
                    <a:pt x="29" y="43"/>
                    <a:pt x="21" y="53"/>
                  </a:cubicBezTo>
                  <a:cubicBezTo>
                    <a:pt x="17" y="58"/>
                    <a:pt x="11" y="66"/>
                    <a:pt x="1" y="75"/>
                  </a:cubicBezTo>
                  <a:cubicBezTo>
                    <a:pt x="1" y="79"/>
                    <a:pt x="0" y="84"/>
                    <a:pt x="0" y="88"/>
                  </a:cubicBezTo>
                  <a:cubicBezTo>
                    <a:pt x="4" y="84"/>
                    <a:pt x="8" y="80"/>
                    <a:pt x="11" y="76"/>
                  </a:cubicBezTo>
                  <a:cubicBezTo>
                    <a:pt x="11" y="76"/>
                    <a:pt x="11" y="76"/>
                    <a:pt x="11" y="76"/>
                  </a:cubicBezTo>
                  <a:cubicBezTo>
                    <a:pt x="30" y="57"/>
                    <a:pt x="57" y="15"/>
                    <a:pt x="67" y="10"/>
                  </a:cubicBezTo>
                  <a:cubicBezTo>
                    <a:pt x="68" y="10"/>
                    <a:pt x="68" y="10"/>
                    <a:pt x="69" y="9"/>
                  </a:cubicBezTo>
                  <a:cubicBezTo>
                    <a:pt x="69" y="9"/>
                    <a:pt x="69" y="9"/>
                    <a:pt x="69" y="9"/>
                  </a:cubicBezTo>
                  <a:cubicBezTo>
                    <a:pt x="69" y="9"/>
                    <a:pt x="70" y="9"/>
                    <a:pt x="70" y="9"/>
                  </a:cubicBezTo>
                  <a:cubicBezTo>
                    <a:pt x="71" y="9"/>
                    <a:pt x="72" y="9"/>
                    <a:pt x="72" y="9"/>
                  </a:cubicBezTo>
                  <a:cubicBezTo>
                    <a:pt x="75" y="9"/>
                    <a:pt x="77" y="9"/>
                    <a:pt x="79" y="10"/>
                  </a:cubicBezTo>
                  <a:cubicBezTo>
                    <a:pt x="79" y="10"/>
                    <a:pt x="80" y="11"/>
                    <a:pt x="80" y="11"/>
                  </a:cubicBezTo>
                  <a:cubicBezTo>
                    <a:pt x="82" y="3"/>
                    <a:pt x="82" y="3"/>
                    <a:pt x="82" y="3"/>
                  </a:cubicBezTo>
                  <a:cubicBezTo>
                    <a:pt x="79" y="1"/>
                    <a:pt x="75" y="0"/>
                    <a:pt x="71" y="0"/>
                  </a:cubicBezTo>
                </a:path>
              </a:pathLst>
            </a:custGeom>
            <a:solidFill>
              <a:srgbClr val="9D512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3"/>
            <p:cNvSpPr/>
            <p:nvPr>
              <p:custDataLst>
                <p:tags r:id="rId46"/>
              </p:custDataLst>
            </p:nvPr>
          </p:nvSpPr>
          <p:spPr bwMode="auto">
            <a:xfrm flipH="1">
              <a:off x="8631464" y="2560272"/>
              <a:ext cx="58680" cy="129094"/>
            </a:xfrm>
            <a:custGeom>
              <a:avLst/>
              <a:gdLst>
                <a:gd name="T0" fmla="*/ 0 w 15"/>
                <a:gd name="T1" fmla="*/ 0 h 33"/>
                <a:gd name="T2" fmla="*/ 15 w 15"/>
                <a:gd name="T3" fmla="*/ 33 h 33"/>
                <a:gd name="T4" fmla="*/ 13 w 15"/>
                <a:gd name="T5" fmla="*/ 11 h 33"/>
                <a:gd name="T6" fmla="*/ 0 w 15"/>
                <a:gd name="T7" fmla="*/ 0 h 33"/>
              </a:gdLst>
              <a:ahLst/>
              <a:cxnLst>
                <a:cxn ang="0">
                  <a:pos x="T0" y="T1"/>
                </a:cxn>
                <a:cxn ang="0">
                  <a:pos x="T2" y="T3"/>
                </a:cxn>
                <a:cxn ang="0">
                  <a:pos x="T4" y="T5"/>
                </a:cxn>
                <a:cxn ang="0">
                  <a:pos x="T6" y="T7"/>
                </a:cxn>
              </a:cxnLst>
              <a:rect l="0" t="0" r="r" b="b"/>
              <a:pathLst>
                <a:path w="15" h="33">
                  <a:moveTo>
                    <a:pt x="0" y="0"/>
                  </a:moveTo>
                  <a:cubicBezTo>
                    <a:pt x="15" y="33"/>
                    <a:pt x="15" y="33"/>
                    <a:pt x="15" y="33"/>
                  </a:cubicBezTo>
                  <a:cubicBezTo>
                    <a:pt x="13" y="11"/>
                    <a:pt x="13" y="11"/>
                    <a:pt x="13" y="11"/>
                  </a:cubicBezTo>
                  <a:cubicBezTo>
                    <a:pt x="13" y="11"/>
                    <a:pt x="8"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1"/>
            <p:cNvSpPr>
              <a:spLocks noEditPoints="1"/>
            </p:cNvSpPr>
            <p:nvPr>
              <p:custDataLst>
                <p:tags r:id="rId47"/>
              </p:custDataLst>
            </p:nvPr>
          </p:nvSpPr>
          <p:spPr bwMode="auto">
            <a:xfrm flipH="1">
              <a:off x="6570978" y="5402034"/>
              <a:ext cx="3436940" cy="516379"/>
            </a:xfrm>
            <a:custGeom>
              <a:avLst/>
              <a:gdLst>
                <a:gd name="T0" fmla="*/ 440 w 879"/>
                <a:gd name="T1" fmla="*/ 132 h 132"/>
                <a:gd name="T2" fmla="*/ 440 w 879"/>
                <a:gd name="T3" fmla="*/ 132 h 132"/>
                <a:gd name="T4" fmla="*/ 441 w 879"/>
                <a:gd name="T5" fmla="*/ 132 h 132"/>
                <a:gd name="T6" fmla="*/ 438 w 879"/>
                <a:gd name="T7" fmla="*/ 132 h 132"/>
                <a:gd name="T8" fmla="*/ 441 w 879"/>
                <a:gd name="T9" fmla="*/ 132 h 132"/>
                <a:gd name="T10" fmla="*/ 442 w 879"/>
                <a:gd name="T11" fmla="*/ 132 h 132"/>
                <a:gd name="T12" fmla="*/ 437 w 879"/>
                <a:gd name="T13" fmla="*/ 132 h 132"/>
                <a:gd name="T14" fmla="*/ 436 w 879"/>
                <a:gd name="T15" fmla="*/ 132 h 132"/>
                <a:gd name="T16" fmla="*/ 443 w 879"/>
                <a:gd name="T17" fmla="*/ 132 h 132"/>
                <a:gd name="T18" fmla="*/ 435 w 879"/>
                <a:gd name="T19" fmla="*/ 132 h 132"/>
                <a:gd name="T20" fmla="*/ 435 w 879"/>
                <a:gd name="T21" fmla="*/ 132 h 132"/>
                <a:gd name="T22" fmla="*/ 435 w 879"/>
                <a:gd name="T23" fmla="*/ 132 h 132"/>
                <a:gd name="T24" fmla="*/ 445 w 879"/>
                <a:gd name="T25" fmla="*/ 132 h 132"/>
                <a:gd name="T26" fmla="*/ 434 w 879"/>
                <a:gd name="T27" fmla="*/ 132 h 132"/>
                <a:gd name="T28" fmla="*/ 433 w 879"/>
                <a:gd name="T29" fmla="*/ 132 h 132"/>
                <a:gd name="T30" fmla="*/ 446 w 879"/>
                <a:gd name="T31" fmla="*/ 132 h 132"/>
                <a:gd name="T32" fmla="*/ 432 w 879"/>
                <a:gd name="T33" fmla="*/ 132 h 132"/>
                <a:gd name="T34" fmla="*/ 432 w 879"/>
                <a:gd name="T35" fmla="*/ 132 h 132"/>
                <a:gd name="T36" fmla="*/ 432 w 879"/>
                <a:gd name="T37" fmla="*/ 132 h 132"/>
                <a:gd name="T38" fmla="*/ 431 w 879"/>
                <a:gd name="T39" fmla="*/ 132 h 132"/>
                <a:gd name="T40" fmla="*/ 449 w 879"/>
                <a:gd name="T41" fmla="*/ 132 h 132"/>
                <a:gd name="T42" fmla="*/ 449 w 879"/>
                <a:gd name="T43" fmla="*/ 132 h 132"/>
                <a:gd name="T44" fmla="*/ 450 w 879"/>
                <a:gd name="T45" fmla="*/ 132 h 132"/>
                <a:gd name="T46" fmla="*/ 239 w 879"/>
                <a:gd name="T47" fmla="*/ 123 h 132"/>
                <a:gd name="T48" fmla="*/ 0 w 879"/>
                <a:gd name="T49" fmla="*/ 47 h 132"/>
                <a:gd name="T50" fmla="*/ 0 w 879"/>
                <a:gd name="T51" fmla="*/ 47 h 132"/>
                <a:gd name="T52" fmla="*/ 0 w 879"/>
                <a:gd name="T53" fmla="*/ 47 h 132"/>
                <a:gd name="T54" fmla="*/ 0 w 879"/>
                <a:gd name="T55" fmla="*/ 47 h 132"/>
                <a:gd name="T56" fmla="*/ 879 w 879"/>
                <a:gd name="T57" fmla="*/ 47 h 132"/>
                <a:gd name="T58" fmla="*/ 0 w 879"/>
                <a:gd name="T59" fmla="*/ 47 h 132"/>
                <a:gd name="T60" fmla="*/ 0 w 879"/>
                <a:gd name="T61" fmla="*/ 47 h 132"/>
                <a:gd name="T62" fmla="*/ 0 w 879"/>
                <a:gd name="T63" fmla="*/ 46 h 132"/>
                <a:gd name="T64" fmla="*/ 0 w 879"/>
                <a:gd name="T65" fmla="*/ 46 h 132"/>
                <a:gd name="T66" fmla="*/ 879 w 879"/>
                <a:gd name="T67" fmla="*/ 46 h 132"/>
                <a:gd name="T68" fmla="*/ 879 w 879"/>
                <a:gd name="T69" fmla="*/ 46 h 132"/>
                <a:gd name="T70" fmla="*/ 0 w 879"/>
                <a:gd name="T71" fmla="*/ 46 h 132"/>
                <a:gd name="T72" fmla="*/ 0 w 879"/>
                <a:gd name="T73" fmla="*/ 46 h 132"/>
                <a:gd name="T74" fmla="*/ 0 w 879"/>
                <a:gd name="T75" fmla="*/ 46 h 132"/>
                <a:gd name="T76" fmla="*/ 879 w 879"/>
                <a:gd name="T77" fmla="*/ 46 h 132"/>
                <a:gd name="T78" fmla="*/ 879 w 879"/>
                <a:gd name="T79" fmla="*/ 46 h 132"/>
                <a:gd name="T80" fmla="*/ 879 w 879"/>
                <a:gd name="T81" fmla="*/ 46 h 132"/>
                <a:gd name="T82" fmla="*/ 0 w 879"/>
                <a:gd name="T83" fmla="*/ 46 h 132"/>
                <a:gd name="T84" fmla="*/ 0 w 879"/>
                <a:gd name="T85" fmla="*/ 46 h 132"/>
                <a:gd name="T86" fmla="*/ 0 w 879"/>
                <a:gd name="T87" fmla="*/ 45 h 132"/>
                <a:gd name="T88" fmla="*/ 879 w 879"/>
                <a:gd name="T89" fmla="*/ 45 h 132"/>
                <a:gd name="T90" fmla="*/ 0 w 879"/>
                <a:gd name="T91" fmla="*/ 45 h 132"/>
                <a:gd name="T92" fmla="*/ 0 w 879"/>
                <a:gd name="T93" fmla="*/ 45 h 132"/>
                <a:gd name="T94" fmla="*/ 879 w 879"/>
                <a:gd name="T95" fmla="*/ 45 h 132"/>
                <a:gd name="T96" fmla="*/ 0 w 879"/>
                <a:gd name="T97" fmla="*/ 45 h 132"/>
                <a:gd name="T98" fmla="*/ 0 w 879"/>
                <a:gd name="T99" fmla="*/ 45 h 132"/>
                <a:gd name="T100" fmla="*/ 879 w 879"/>
                <a:gd name="T101" fmla="*/ 45 h 132"/>
                <a:gd name="T102" fmla="*/ 0 w 879"/>
                <a:gd name="T103" fmla="*/ 45 h 132"/>
                <a:gd name="T104" fmla="*/ 0 w 879"/>
                <a:gd name="T105" fmla="*/ 45 h 132"/>
                <a:gd name="T106" fmla="*/ 0 w 879"/>
                <a:gd name="T107" fmla="*/ 45 h 132"/>
                <a:gd name="T108" fmla="*/ 879 w 879"/>
                <a:gd name="T109" fmla="*/ 45 h 132"/>
                <a:gd name="T110" fmla="*/ 879 w 879"/>
                <a:gd name="T111" fmla="*/ 45 h 132"/>
                <a:gd name="T112" fmla="*/ 879 w 879"/>
                <a:gd name="T113" fmla="*/ 44 h 132"/>
                <a:gd name="T114" fmla="*/ 879 w 879"/>
                <a:gd name="T115" fmla="*/ 44 h 132"/>
                <a:gd name="T116" fmla="*/ 815 w 879"/>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9" h="132">
                  <a:moveTo>
                    <a:pt x="440" y="132"/>
                  </a:moveTo>
                  <a:cubicBezTo>
                    <a:pt x="440" y="132"/>
                    <a:pt x="440" y="132"/>
                    <a:pt x="440" y="132"/>
                  </a:cubicBezTo>
                  <a:cubicBezTo>
                    <a:pt x="439" y="132"/>
                    <a:pt x="439" y="132"/>
                    <a:pt x="439" y="132"/>
                  </a:cubicBezTo>
                  <a:cubicBezTo>
                    <a:pt x="439" y="132"/>
                    <a:pt x="439" y="132"/>
                    <a:pt x="440" y="132"/>
                  </a:cubicBezTo>
                  <a:cubicBezTo>
                    <a:pt x="440" y="132"/>
                    <a:pt x="440" y="132"/>
                    <a:pt x="440" y="132"/>
                  </a:cubicBezTo>
                  <a:moveTo>
                    <a:pt x="439" y="132"/>
                  </a:moveTo>
                  <a:cubicBezTo>
                    <a:pt x="439" y="132"/>
                    <a:pt x="439" y="132"/>
                    <a:pt x="439" y="132"/>
                  </a:cubicBezTo>
                  <a:cubicBezTo>
                    <a:pt x="439" y="132"/>
                    <a:pt x="439" y="132"/>
                    <a:pt x="439" y="132"/>
                  </a:cubicBezTo>
                  <a:moveTo>
                    <a:pt x="441" y="132"/>
                  </a:moveTo>
                  <a:cubicBezTo>
                    <a:pt x="440" y="132"/>
                    <a:pt x="440" y="132"/>
                    <a:pt x="440" y="132"/>
                  </a:cubicBezTo>
                  <a:cubicBezTo>
                    <a:pt x="440" y="132"/>
                    <a:pt x="440" y="132"/>
                    <a:pt x="441" y="132"/>
                  </a:cubicBezTo>
                  <a:moveTo>
                    <a:pt x="438" y="132"/>
                  </a:moveTo>
                  <a:cubicBezTo>
                    <a:pt x="438" y="132"/>
                    <a:pt x="438" y="132"/>
                    <a:pt x="439" y="132"/>
                  </a:cubicBezTo>
                  <a:cubicBezTo>
                    <a:pt x="438" y="132"/>
                    <a:pt x="438" y="132"/>
                    <a:pt x="438" y="132"/>
                  </a:cubicBezTo>
                  <a:moveTo>
                    <a:pt x="441" y="132"/>
                  </a:moveTo>
                  <a:cubicBezTo>
                    <a:pt x="441" y="132"/>
                    <a:pt x="441" y="132"/>
                    <a:pt x="441" y="132"/>
                  </a:cubicBezTo>
                  <a:cubicBezTo>
                    <a:pt x="441" y="132"/>
                    <a:pt x="441" y="132"/>
                    <a:pt x="441" y="132"/>
                  </a:cubicBezTo>
                  <a:moveTo>
                    <a:pt x="438" y="132"/>
                  </a:moveTo>
                  <a:cubicBezTo>
                    <a:pt x="438" y="132"/>
                    <a:pt x="438" y="132"/>
                    <a:pt x="438" y="132"/>
                  </a:cubicBezTo>
                  <a:cubicBezTo>
                    <a:pt x="438" y="132"/>
                    <a:pt x="438" y="132"/>
                    <a:pt x="438" y="132"/>
                  </a:cubicBezTo>
                  <a:moveTo>
                    <a:pt x="438" y="132"/>
                  </a:moveTo>
                  <a:cubicBezTo>
                    <a:pt x="438" y="132"/>
                    <a:pt x="438" y="132"/>
                    <a:pt x="438" y="132"/>
                  </a:cubicBezTo>
                  <a:cubicBezTo>
                    <a:pt x="438" y="132"/>
                    <a:pt x="438" y="132"/>
                    <a:pt x="438" y="132"/>
                  </a:cubicBezTo>
                  <a:moveTo>
                    <a:pt x="442" y="132"/>
                  </a:moveTo>
                  <a:cubicBezTo>
                    <a:pt x="442" y="132"/>
                    <a:pt x="441" y="132"/>
                    <a:pt x="441" y="132"/>
                  </a:cubicBezTo>
                  <a:cubicBezTo>
                    <a:pt x="441" y="132"/>
                    <a:pt x="442" y="132"/>
                    <a:pt x="442" y="132"/>
                  </a:cubicBezTo>
                  <a:moveTo>
                    <a:pt x="437" y="132"/>
                  </a:moveTo>
                  <a:cubicBezTo>
                    <a:pt x="437" y="132"/>
                    <a:pt x="437" y="132"/>
                    <a:pt x="437" y="132"/>
                  </a:cubicBezTo>
                  <a:cubicBezTo>
                    <a:pt x="437" y="132"/>
                    <a:pt x="437" y="132"/>
                    <a:pt x="437" y="132"/>
                  </a:cubicBezTo>
                  <a:moveTo>
                    <a:pt x="442" y="132"/>
                  </a:moveTo>
                  <a:cubicBezTo>
                    <a:pt x="442" y="132"/>
                    <a:pt x="442" y="132"/>
                    <a:pt x="442" y="132"/>
                  </a:cubicBezTo>
                  <a:cubicBezTo>
                    <a:pt x="442" y="132"/>
                    <a:pt x="442" y="132"/>
                    <a:pt x="442" y="132"/>
                  </a:cubicBezTo>
                  <a:moveTo>
                    <a:pt x="437" y="132"/>
                  </a:moveTo>
                  <a:cubicBezTo>
                    <a:pt x="437" y="132"/>
                    <a:pt x="437" y="132"/>
                    <a:pt x="437" y="132"/>
                  </a:cubicBezTo>
                  <a:cubicBezTo>
                    <a:pt x="437" y="132"/>
                    <a:pt x="437" y="132"/>
                    <a:pt x="437" y="132"/>
                  </a:cubicBezTo>
                  <a:moveTo>
                    <a:pt x="443" y="132"/>
                  </a:moveTo>
                  <a:cubicBezTo>
                    <a:pt x="443" y="132"/>
                    <a:pt x="442" y="132"/>
                    <a:pt x="442" y="132"/>
                  </a:cubicBezTo>
                  <a:cubicBezTo>
                    <a:pt x="442" y="132"/>
                    <a:pt x="443" y="132"/>
                    <a:pt x="443" y="132"/>
                  </a:cubicBezTo>
                  <a:moveTo>
                    <a:pt x="436" y="132"/>
                  </a:moveTo>
                  <a:cubicBezTo>
                    <a:pt x="436" y="132"/>
                    <a:pt x="436" y="132"/>
                    <a:pt x="436" y="132"/>
                  </a:cubicBezTo>
                  <a:cubicBezTo>
                    <a:pt x="436" y="132"/>
                    <a:pt x="436" y="132"/>
                    <a:pt x="436" y="132"/>
                  </a:cubicBezTo>
                  <a:moveTo>
                    <a:pt x="436" y="132"/>
                  </a:moveTo>
                  <a:cubicBezTo>
                    <a:pt x="436" y="132"/>
                    <a:pt x="436" y="132"/>
                    <a:pt x="436" y="132"/>
                  </a:cubicBezTo>
                  <a:cubicBezTo>
                    <a:pt x="436" y="132"/>
                    <a:pt x="436" y="132"/>
                    <a:pt x="436" y="132"/>
                  </a:cubicBezTo>
                  <a:moveTo>
                    <a:pt x="443" y="132"/>
                  </a:moveTo>
                  <a:cubicBezTo>
                    <a:pt x="443" y="132"/>
                    <a:pt x="443" y="132"/>
                    <a:pt x="443" y="132"/>
                  </a:cubicBezTo>
                  <a:cubicBezTo>
                    <a:pt x="443" y="132"/>
                    <a:pt x="443" y="132"/>
                    <a:pt x="443" y="132"/>
                  </a:cubicBezTo>
                  <a:moveTo>
                    <a:pt x="435" y="132"/>
                  </a:moveTo>
                  <a:cubicBezTo>
                    <a:pt x="436" y="132"/>
                    <a:pt x="436" y="132"/>
                    <a:pt x="436" y="132"/>
                  </a:cubicBezTo>
                  <a:cubicBezTo>
                    <a:pt x="436" y="132"/>
                    <a:pt x="436" y="132"/>
                    <a:pt x="435" y="132"/>
                  </a:cubicBezTo>
                  <a:moveTo>
                    <a:pt x="444" y="132"/>
                  </a:moveTo>
                  <a:cubicBezTo>
                    <a:pt x="444" y="132"/>
                    <a:pt x="443" y="132"/>
                    <a:pt x="443" y="132"/>
                  </a:cubicBezTo>
                  <a:cubicBezTo>
                    <a:pt x="443" y="132"/>
                    <a:pt x="444" y="132"/>
                    <a:pt x="444" y="132"/>
                  </a:cubicBezTo>
                  <a:moveTo>
                    <a:pt x="435" y="132"/>
                  </a:moveTo>
                  <a:cubicBezTo>
                    <a:pt x="435" y="132"/>
                    <a:pt x="435" y="132"/>
                    <a:pt x="435" y="132"/>
                  </a:cubicBezTo>
                  <a:cubicBezTo>
                    <a:pt x="435" y="132"/>
                    <a:pt x="435" y="132"/>
                    <a:pt x="435" y="132"/>
                  </a:cubicBezTo>
                  <a:moveTo>
                    <a:pt x="444" y="132"/>
                  </a:moveTo>
                  <a:cubicBezTo>
                    <a:pt x="444" y="132"/>
                    <a:pt x="444" y="132"/>
                    <a:pt x="444" y="132"/>
                  </a:cubicBezTo>
                  <a:cubicBezTo>
                    <a:pt x="444" y="132"/>
                    <a:pt x="444" y="132"/>
                    <a:pt x="444" y="132"/>
                  </a:cubicBezTo>
                  <a:moveTo>
                    <a:pt x="435" y="132"/>
                  </a:moveTo>
                  <a:cubicBezTo>
                    <a:pt x="435" y="132"/>
                    <a:pt x="435" y="132"/>
                    <a:pt x="435" y="132"/>
                  </a:cubicBezTo>
                  <a:cubicBezTo>
                    <a:pt x="435" y="132"/>
                    <a:pt x="435" y="132"/>
                    <a:pt x="435" y="132"/>
                  </a:cubicBezTo>
                  <a:moveTo>
                    <a:pt x="445" y="132"/>
                  </a:moveTo>
                  <a:cubicBezTo>
                    <a:pt x="445" y="132"/>
                    <a:pt x="445" y="132"/>
                    <a:pt x="444" y="132"/>
                  </a:cubicBezTo>
                  <a:cubicBezTo>
                    <a:pt x="445" y="132"/>
                    <a:pt x="445" y="132"/>
                    <a:pt x="445" y="132"/>
                  </a:cubicBezTo>
                  <a:moveTo>
                    <a:pt x="434" y="132"/>
                  </a:moveTo>
                  <a:cubicBezTo>
                    <a:pt x="434" y="132"/>
                    <a:pt x="434" y="132"/>
                    <a:pt x="434" y="132"/>
                  </a:cubicBezTo>
                  <a:cubicBezTo>
                    <a:pt x="434" y="132"/>
                    <a:pt x="434" y="132"/>
                    <a:pt x="434" y="132"/>
                  </a:cubicBezTo>
                  <a:moveTo>
                    <a:pt x="434" y="132"/>
                  </a:moveTo>
                  <a:cubicBezTo>
                    <a:pt x="434" y="132"/>
                    <a:pt x="434" y="132"/>
                    <a:pt x="434" y="132"/>
                  </a:cubicBezTo>
                  <a:cubicBezTo>
                    <a:pt x="434" y="132"/>
                    <a:pt x="434" y="132"/>
                    <a:pt x="434" y="132"/>
                  </a:cubicBezTo>
                  <a:moveTo>
                    <a:pt x="445" y="132"/>
                  </a:moveTo>
                  <a:cubicBezTo>
                    <a:pt x="445" y="132"/>
                    <a:pt x="445" y="132"/>
                    <a:pt x="445" y="132"/>
                  </a:cubicBezTo>
                  <a:cubicBezTo>
                    <a:pt x="445" y="132"/>
                    <a:pt x="445" y="132"/>
                    <a:pt x="445" y="132"/>
                  </a:cubicBezTo>
                  <a:moveTo>
                    <a:pt x="433" y="132"/>
                  </a:moveTo>
                  <a:cubicBezTo>
                    <a:pt x="433" y="132"/>
                    <a:pt x="433" y="132"/>
                    <a:pt x="433" y="132"/>
                  </a:cubicBezTo>
                  <a:cubicBezTo>
                    <a:pt x="433" y="132"/>
                    <a:pt x="433" y="132"/>
                    <a:pt x="433" y="132"/>
                  </a:cubicBezTo>
                  <a:moveTo>
                    <a:pt x="446" y="132"/>
                  </a:moveTo>
                  <a:cubicBezTo>
                    <a:pt x="446" y="132"/>
                    <a:pt x="446" y="132"/>
                    <a:pt x="445" y="132"/>
                  </a:cubicBezTo>
                  <a:cubicBezTo>
                    <a:pt x="446" y="132"/>
                    <a:pt x="446" y="132"/>
                    <a:pt x="446" y="132"/>
                  </a:cubicBezTo>
                  <a:moveTo>
                    <a:pt x="446" y="132"/>
                  </a:moveTo>
                  <a:cubicBezTo>
                    <a:pt x="446" y="132"/>
                    <a:pt x="446" y="132"/>
                    <a:pt x="446" y="132"/>
                  </a:cubicBezTo>
                  <a:cubicBezTo>
                    <a:pt x="446" y="132"/>
                    <a:pt x="446" y="132"/>
                    <a:pt x="446"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2" y="132"/>
                  </a:moveTo>
                  <a:cubicBezTo>
                    <a:pt x="432" y="132"/>
                    <a:pt x="432" y="132"/>
                    <a:pt x="432" y="132"/>
                  </a:cubicBezTo>
                  <a:cubicBezTo>
                    <a:pt x="432" y="132"/>
                    <a:pt x="432" y="132"/>
                    <a:pt x="432" y="132"/>
                  </a:cubicBezTo>
                  <a:moveTo>
                    <a:pt x="432" y="132"/>
                  </a:moveTo>
                  <a:cubicBezTo>
                    <a:pt x="432" y="132"/>
                    <a:pt x="432" y="132"/>
                    <a:pt x="432" y="132"/>
                  </a:cubicBezTo>
                  <a:cubicBezTo>
                    <a:pt x="432" y="132"/>
                    <a:pt x="432" y="132"/>
                    <a:pt x="432" y="132"/>
                  </a:cubicBezTo>
                  <a:moveTo>
                    <a:pt x="447" y="132"/>
                  </a:moveTo>
                  <a:cubicBezTo>
                    <a:pt x="447" y="132"/>
                    <a:pt x="447" y="132"/>
                    <a:pt x="447" y="132"/>
                  </a:cubicBezTo>
                  <a:cubicBezTo>
                    <a:pt x="447" y="132"/>
                    <a:pt x="447" y="132"/>
                    <a:pt x="447" y="132"/>
                  </a:cubicBezTo>
                  <a:moveTo>
                    <a:pt x="431" y="132"/>
                  </a:moveTo>
                  <a:cubicBezTo>
                    <a:pt x="431" y="132"/>
                    <a:pt x="431" y="132"/>
                    <a:pt x="431" y="132"/>
                  </a:cubicBezTo>
                  <a:cubicBezTo>
                    <a:pt x="431" y="132"/>
                    <a:pt x="431" y="132"/>
                    <a:pt x="431" y="132"/>
                  </a:cubicBezTo>
                  <a:moveTo>
                    <a:pt x="448" y="132"/>
                  </a:moveTo>
                  <a:cubicBezTo>
                    <a:pt x="448" y="132"/>
                    <a:pt x="448" y="132"/>
                    <a:pt x="448" y="132"/>
                  </a:cubicBezTo>
                  <a:cubicBezTo>
                    <a:pt x="448" y="132"/>
                    <a:pt x="448" y="132"/>
                    <a:pt x="448" y="132"/>
                  </a:cubicBezTo>
                  <a:moveTo>
                    <a:pt x="449" y="132"/>
                  </a:moveTo>
                  <a:cubicBezTo>
                    <a:pt x="448" y="132"/>
                    <a:pt x="448" y="132"/>
                    <a:pt x="448" y="132"/>
                  </a:cubicBezTo>
                  <a:cubicBezTo>
                    <a:pt x="448" y="132"/>
                    <a:pt x="448" y="132"/>
                    <a:pt x="449" y="132"/>
                  </a:cubicBezTo>
                  <a:moveTo>
                    <a:pt x="449" y="132"/>
                  </a:moveTo>
                  <a:cubicBezTo>
                    <a:pt x="449" y="132"/>
                    <a:pt x="449" y="132"/>
                    <a:pt x="449" y="132"/>
                  </a:cubicBezTo>
                  <a:cubicBezTo>
                    <a:pt x="449" y="132"/>
                    <a:pt x="449" y="132"/>
                    <a:pt x="449" y="132"/>
                  </a:cubicBezTo>
                  <a:moveTo>
                    <a:pt x="450" y="132"/>
                  </a:moveTo>
                  <a:cubicBezTo>
                    <a:pt x="450" y="132"/>
                    <a:pt x="449" y="132"/>
                    <a:pt x="449" y="132"/>
                  </a:cubicBezTo>
                  <a:cubicBezTo>
                    <a:pt x="449" y="132"/>
                    <a:pt x="450" y="132"/>
                    <a:pt x="450" y="132"/>
                  </a:cubicBezTo>
                  <a:moveTo>
                    <a:pt x="450" y="132"/>
                  </a:moveTo>
                  <a:cubicBezTo>
                    <a:pt x="450" y="132"/>
                    <a:pt x="450" y="132"/>
                    <a:pt x="450" y="132"/>
                  </a:cubicBezTo>
                  <a:cubicBezTo>
                    <a:pt x="450" y="132"/>
                    <a:pt x="450" y="132"/>
                    <a:pt x="450" y="132"/>
                  </a:cubicBezTo>
                  <a:moveTo>
                    <a:pt x="239" y="123"/>
                  </a:moveTo>
                  <a:cubicBezTo>
                    <a:pt x="239" y="123"/>
                    <a:pt x="239" y="123"/>
                    <a:pt x="239" y="123"/>
                  </a:cubicBezTo>
                  <a:cubicBezTo>
                    <a:pt x="254" y="124"/>
                    <a:pt x="269" y="126"/>
                    <a:pt x="285" y="127"/>
                  </a:cubicBezTo>
                  <a:cubicBezTo>
                    <a:pt x="269" y="126"/>
                    <a:pt x="254" y="124"/>
                    <a:pt x="239" y="123"/>
                  </a:cubicBezTo>
                  <a:moveTo>
                    <a:pt x="687" y="117"/>
                  </a:moveTo>
                  <a:cubicBezTo>
                    <a:pt x="619" y="127"/>
                    <a:pt x="538" y="132"/>
                    <a:pt x="450" y="132"/>
                  </a:cubicBezTo>
                  <a:cubicBezTo>
                    <a:pt x="538" y="132"/>
                    <a:pt x="619" y="127"/>
                    <a:pt x="687" y="117"/>
                  </a:cubicBezTo>
                  <a:cubicBezTo>
                    <a:pt x="687" y="117"/>
                    <a:pt x="687" y="117"/>
                    <a:pt x="687" y="117"/>
                  </a:cubicBezTo>
                  <a:moveTo>
                    <a:pt x="0" y="47"/>
                  </a:moveTo>
                  <a:cubicBezTo>
                    <a:pt x="3" y="73"/>
                    <a:pt x="63" y="96"/>
                    <a:pt x="157" y="112"/>
                  </a:cubicBezTo>
                  <a:cubicBezTo>
                    <a:pt x="157" y="112"/>
                    <a:pt x="157" y="112"/>
                    <a:pt x="157" y="112"/>
                  </a:cubicBezTo>
                  <a:cubicBezTo>
                    <a:pt x="63" y="96"/>
                    <a:pt x="3" y="73"/>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0" y="47"/>
                  </a:moveTo>
                  <a:cubicBezTo>
                    <a:pt x="0" y="47"/>
                    <a:pt x="0" y="47"/>
                    <a:pt x="0" y="47"/>
                  </a:cubicBezTo>
                  <a:cubicBezTo>
                    <a:pt x="0" y="47"/>
                    <a:pt x="0" y="47"/>
                    <a:pt x="0" y="47"/>
                  </a:cubicBezTo>
                  <a:moveTo>
                    <a:pt x="879" y="47"/>
                  </a:moveTo>
                  <a:cubicBezTo>
                    <a:pt x="877" y="72"/>
                    <a:pt x="820" y="95"/>
                    <a:pt x="732" y="110"/>
                  </a:cubicBezTo>
                  <a:cubicBezTo>
                    <a:pt x="732" y="110"/>
                    <a:pt x="732" y="110"/>
                    <a:pt x="732" y="110"/>
                  </a:cubicBezTo>
                  <a:cubicBezTo>
                    <a:pt x="820" y="95"/>
                    <a:pt x="877" y="72"/>
                    <a:pt x="879" y="47"/>
                  </a:cubicBezTo>
                  <a:moveTo>
                    <a:pt x="879" y="47"/>
                  </a:moveTo>
                  <a:cubicBezTo>
                    <a:pt x="879" y="47"/>
                    <a:pt x="879" y="47"/>
                    <a:pt x="879" y="47"/>
                  </a:cubicBezTo>
                  <a:cubicBezTo>
                    <a:pt x="879" y="47"/>
                    <a:pt x="879" y="47"/>
                    <a:pt x="879" y="47"/>
                  </a:cubicBezTo>
                  <a:moveTo>
                    <a:pt x="0" y="47"/>
                  </a:moveTo>
                  <a:cubicBezTo>
                    <a:pt x="0" y="47"/>
                    <a:pt x="0" y="47"/>
                    <a:pt x="0" y="47"/>
                  </a:cubicBezTo>
                  <a:cubicBezTo>
                    <a:pt x="0" y="47"/>
                    <a:pt x="0" y="47"/>
                    <a:pt x="0" y="47"/>
                  </a:cubicBezTo>
                  <a:moveTo>
                    <a:pt x="879" y="46"/>
                  </a:moveTo>
                  <a:cubicBezTo>
                    <a:pt x="879" y="47"/>
                    <a:pt x="879" y="47"/>
                    <a:pt x="879" y="47"/>
                  </a:cubicBezTo>
                  <a:cubicBezTo>
                    <a:pt x="879" y="47"/>
                    <a:pt x="879" y="46"/>
                    <a:pt x="879" y="46"/>
                  </a:cubicBezTo>
                  <a:moveTo>
                    <a:pt x="0" y="46"/>
                  </a:moveTo>
                  <a:cubicBezTo>
                    <a:pt x="0" y="46"/>
                    <a:pt x="0" y="46"/>
                    <a:pt x="0" y="47"/>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6"/>
                  </a:moveTo>
                  <a:cubicBezTo>
                    <a:pt x="0" y="46"/>
                    <a:pt x="0" y="46"/>
                    <a:pt x="0" y="46"/>
                  </a:cubicBezTo>
                  <a:cubicBezTo>
                    <a:pt x="0" y="46"/>
                    <a:pt x="0" y="46"/>
                    <a:pt x="0" y="46"/>
                  </a:cubicBezTo>
                  <a:moveTo>
                    <a:pt x="879" y="46"/>
                  </a:moveTo>
                  <a:cubicBezTo>
                    <a:pt x="879" y="46"/>
                    <a:pt x="879" y="46"/>
                    <a:pt x="879" y="46"/>
                  </a:cubicBezTo>
                  <a:cubicBezTo>
                    <a:pt x="879" y="46"/>
                    <a:pt x="879" y="46"/>
                    <a:pt x="879" y="46"/>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cubicBezTo>
                    <a:pt x="0" y="45"/>
                    <a:pt x="0" y="45"/>
                    <a:pt x="0" y="45"/>
                  </a:cubicBezTo>
                  <a:moveTo>
                    <a:pt x="879" y="45"/>
                  </a:moveTo>
                  <a:cubicBezTo>
                    <a:pt x="879" y="45"/>
                    <a:pt x="879" y="45"/>
                    <a:pt x="879" y="45"/>
                  </a:cubicBez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0" y="45"/>
                  </a:moveTo>
                  <a:cubicBezTo>
                    <a:pt x="0" y="45"/>
                    <a:pt x="0" y="45"/>
                    <a:pt x="0" y="45"/>
                  </a:cubicBezTo>
                  <a:cubicBezTo>
                    <a:pt x="0" y="45"/>
                    <a:pt x="0" y="45"/>
                    <a:pt x="0" y="45"/>
                  </a:cubicBezTo>
                  <a:moveTo>
                    <a:pt x="879" y="45"/>
                  </a:moveTo>
                  <a:cubicBezTo>
                    <a:pt x="879" y="45"/>
                    <a:pt x="879" y="45"/>
                    <a:pt x="879" y="45"/>
                  </a:cubicBezTo>
                  <a:cubicBezTo>
                    <a:pt x="879" y="45"/>
                    <a:pt x="879" y="45"/>
                    <a:pt x="879" y="45"/>
                  </a:cubicBezTo>
                  <a:moveTo>
                    <a:pt x="879" y="45"/>
                  </a:moveTo>
                  <a:cubicBezTo>
                    <a:pt x="879" y="45"/>
                    <a:pt x="879" y="45"/>
                    <a:pt x="879" y="45"/>
                  </a:cubicBezTo>
                  <a:cubicBezTo>
                    <a:pt x="879" y="45"/>
                    <a:pt x="879" y="45"/>
                    <a:pt x="879" y="45"/>
                  </a:cubicBezTo>
                  <a:moveTo>
                    <a:pt x="879" y="44"/>
                  </a:moveTo>
                  <a:cubicBezTo>
                    <a:pt x="879" y="45"/>
                    <a:pt x="879" y="45"/>
                    <a:pt x="879" y="45"/>
                  </a:cubicBezTo>
                  <a:cubicBezTo>
                    <a:pt x="879" y="45"/>
                    <a:pt x="879" y="45"/>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879" y="44"/>
                  </a:moveTo>
                  <a:cubicBezTo>
                    <a:pt x="879" y="44"/>
                    <a:pt x="879" y="44"/>
                    <a:pt x="879" y="44"/>
                  </a:cubicBezTo>
                  <a:cubicBezTo>
                    <a:pt x="879" y="44"/>
                    <a:pt x="879" y="44"/>
                    <a:pt x="879" y="44"/>
                  </a:cubicBezTo>
                  <a:moveTo>
                    <a:pt x="34" y="12"/>
                  </a:moveTo>
                  <a:cubicBezTo>
                    <a:pt x="12" y="22"/>
                    <a:pt x="0" y="33"/>
                    <a:pt x="0" y="45"/>
                  </a:cubicBezTo>
                  <a:cubicBezTo>
                    <a:pt x="0" y="33"/>
                    <a:pt x="12" y="22"/>
                    <a:pt x="34" y="12"/>
                  </a:cubicBezTo>
                  <a:cubicBezTo>
                    <a:pt x="34" y="12"/>
                    <a:pt x="34" y="12"/>
                    <a:pt x="34" y="12"/>
                  </a:cubicBezTo>
                  <a:moveTo>
                    <a:pt x="815" y="0"/>
                  </a:moveTo>
                  <a:cubicBezTo>
                    <a:pt x="815" y="0"/>
                    <a:pt x="815" y="0"/>
                    <a:pt x="815" y="0"/>
                  </a:cubicBezTo>
                  <a:cubicBezTo>
                    <a:pt x="854" y="13"/>
                    <a:pt x="878" y="28"/>
                    <a:pt x="879" y="44"/>
                  </a:cubicBezTo>
                  <a:cubicBezTo>
                    <a:pt x="878" y="28"/>
                    <a:pt x="854" y="13"/>
                    <a:pt x="815" y="0"/>
                  </a:cubicBezTo>
                </a:path>
              </a:pathLst>
            </a:custGeom>
            <a:solidFill>
              <a:srgbClr val="E4E1F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32"/>
            <p:cNvSpPr/>
            <p:nvPr>
              <p:custDataLst>
                <p:tags r:id="rId48"/>
              </p:custDataLst>
            </p:nvPr>
          </p:nvSpPr>
          <p:spPr bwMode="auto">
            <a:xfrm flipH="1">
              <a:off x="6512298" y="4562080"/>
              <a:ext cx="1963248" cy="1109880"/>
            </a:xfrm>
            <a:custGeom>
              <a:avLst/>
              <a:gdLst>
                <a:gd name="T0" fmla="*/ 197 w 502"/>
                <a:gd name="T1" fmla="*/ 0 h 284"/>
                <a:gd name="T2" fmla="*/ 462 w 502"/>
                <a:gd name="T3" fmla="*/ 92 h 284"/>
                <a:gd name="T4" fmla="*/ 500 w 502"/>
                <a:gd name="T5" fmla="*/ 147 h 284"/>
                <a:gd name="T6" fmla="*/ 354 w 502"/>
                <a:gd name="T7" fmla="*/ 237 h 284"/>
                <a:gd name="T8" fmla="*/ 89 w 502"/>
                <a:gd name="T9" fmla="*/ 284 h 284"/>
                <a:gd name="T10" fmla="*/ 0 w 502"/>
                <a:gd name="T11" fmla="*/ 190 h 284"/>
                <a:gd name="T12" fmla="*/ 197 w 502"/>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502" h="284">
                  <a:moveTo>
                    <a:pt x="197" y="0"/>
                  </a:moveTo>
                  <a:cubicBezTo>
                    <a:pt x="462" y="92"/>
                    <a:pt x="462" y="92"/>
                    <a:pt x="462" y="92"/>
                  </a:cubicBezTo>
                  <a:cubicBezTo>
                    <a:pt x="462" y="92"/>
                    <a:pt x="498" y="99"/>
                    <a:pt x="500" y="147"/>
                  </a:cubicBezTo>
                  <a:cubicBezTo>
                    <a:pt x="502" y="195"/>
                    <a:pt x="389" y="228"/>
                    <a:pt x="354" y="237"/>
                  </a:cubicBezTo>
                  <a:cubicBezTo>
                    <a:pt x="318" y="246"/>
                    <a:pt x="89" y="284"/>
                    <a:pt x="89" y="284"/>
                  </a:cubicBezTo>
                  <a:cubicBezTo>
                    <a:pt x="0" y="190"/>
                    <a:pt x="0" y="190"/>
                    <a:pt x="0" y="190"/>
                  </a:cubicBezTo>
                  <a:cubicBezTo>
                    <a:pt x="197" y="0"/>
                    <a:pt x="197" y="0"/>
                    <a:pt x="197"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33"/>
            <p:cNvSpPr/>
            <p:nvPr>
              <p:custDataLst>
                <p:tags r:id="rId49"/>
              </p:custDataLst>
            </p:nvPr>
          </p:nvSpPr>
          <p:spPr bwMode="auto">
            <a:xfrm flipH="1">
              <a:off x="7786480" y="4741471"/>
              <a:ext cx="2151022" cy="1015993"/>
            </a:xfrm>
            <a:custGeom>
              <a:avLst/>
              <a:gdLst>
                <a:gd name="T0" fmla="*/ 290 w 550"/>
                <a:gd name="T1" fmla="*/ 0 h 260"/>
                <a:gd name="T2" fmla="*/ 74 w 550"/>
                <a:gd name="T3" fmla="*/ 66 h 260"/>
                <a:gd name="T4" fmla="*/ 7 w 550"/>
                <a:gd name="T5" fmla="*/ 153 h 260"/>
                <a:gd name="T6" fmla="*/ 172 w 550"/>
                <a:gd name="T7" fmla="*/ 252 h 260"/>
                <a:gd name="T8" fmla="*/ 550 w 550"/>
                <a:gd name="T9" fmla="*/ 252 h 260"/>
                <a:gd name="T10" fmla="*/ 547 w 550"/>
                <a:gd name="T11" fmla="*/ 182 h 260"/>
                <a:gd name="T12" fmla="*/ 411 w 550"/>
                <a:gd name="T13" fmla="*/ 155 h 260"/>
                <a:gd name="T14" fmla="*/ 536 w 550"/>
                <a:gd name="T15" fmla="*/ 7 h 260"/>
                <a:gd name="T16" fmla="*/ 290 w 550"/>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260">
                  <a:moveTo>
                    <a:pt x="290" y="0"/>
                  </a:moveTo>
                  <a:cubicBezTo>
                    <a:pt x="74" y="66"/>
                    <a:pt x="74" y="66"/>
                    <a:pt x="74" y="66"/>
                  </a:cubicBezTo>
                  <a:cubicBezTo>
                    <a:pt x="74" y="66"/>
                    <a:pt x="0" y="98"/>
                    <a:pt x="7" y="153"/>
                  </a:cubicBezTo>
                  <a:cubicBezTo>
                    <a:pt x="13" y="208"/>
                    <a:pt x="75" y="245"/>
                    <a:pt x="172" y="252"/>
                  </a:cubicBezTo>
                  <a:cubicBezTo>
                    <a:pt x="270" y="260"/>
                    <a:pt x="550" y="252"/>
                    <a:pt x="550" y="252"/>
                  </a:cubicBezTo>
                  <a:cubicBezTo>
                    <a:pt x="547" y="182"/>
                    <a:pt x="547" y="182"/>
                    <a:pt x="547" y="182"/>
                  </a:cubicBezTo>
                  <a:cubicBezTo>
                    <a:pt x="411" y="155"/>
                    <a:pt x="411" y="155"/>
                    <a:pt x="411" y="155"/>
                  </a:cubicBezTo>
                  <a:cubicBezTo>
                    <a:pt x="536" y="7"/>
                    <a:pt x="536" y="7"/>
                    <a:pt x="536" y="7"/>
                  </a:cubicBezTo>
                  <a:cubicBezTo>
                    <a:pt x="290" y="0"/>
                    <a:pt x="290" y="0"/>
                    <a:pt x="290" y="0"/>
                  </a:cubicBezTo>
                </a:path>
              </a:pathLst>
            </a:custGeom>
            <a:solidFill>
              <a:srgbClr val="2429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34"/>
            <p:cNvSpPr/>
            <p:nvPr>
              <p:custDataLst>
                <p:tags r:id="rId50"/>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35"/>
            <p:cNvSpPr/>
            <p:nvPr>
              <p:custDataLst>
                <p:tags r:id="rId51"/>
              </p:custDataLst>
            </p:nvPr>
          </p:nvSpPr>
          <p:spPr bwMode="auto">
            <a:xfrm flipH="1">
              <a:off x="7568528" y="4818593"/>
              <a:ext cx="1497165" cy="204540"/>
            </a:xfrm>
            <a:custGeom>
              <a:avLst/>
              <a:gdLst>
                <a:gd name="T0" fmla="*/ 0 w 893"/>
                <a:gd name="T1" fmla="*/ 31 h 122"/>
                <a:gd name="T2" fmla="*/ 196 w 893"/>
                <a:gd name="T3" fmla="*/ 122 h 122"/>
                <a:gd name="T4" fmla="*/ 893 w 893"/>
                <a:gd name="T5" fmla="*/ 122 h 122"/>
                <a:gd name="T6" fmla="*/ 707 w 893"/>
                <a:gd name="T7" fmla="*/ 0 h 122"/>
                <a:gd name="T8" fmla="*/ 0 w 893"/>
                <a:gd name="T9" fmla="*/ 31 h 122"/>
              </a:gdLst>
              <a:ahLst/>
              <a:cxnLst>
                <a:cxn ang="0">
                  <a:pos x="T0" y="T1"/>
                </a:cxn>
                <a:cxn ang="0">
                  <a:pos x="T2" y="T3"/>
                </a:cxn>
                <a:cxn ang="0">
                  <a:pos x="T4" y="T5"/>
                </a:cxn>
                <a:cxn ang="0">
                  <a:pos x="T6" y="T7"/>
                </a:cxn>
                <a:cxn ang="0">
                  <a:pos x="T8" y="T9"/>
                </a:cxn>
              </a:cxnLst>
              <a:rect l="0" t="0" r="r" b="b"/>
              <a:pathLst>
                <a:path w="893" h="122">
                  <a:moveTo>
                    <a:pt x="0" y="31"/>
                  </a:moveTo>
                  <a:lnTo>
                    <a:pt x="196" y="122"/>
                  </a:lnTo>
                  <a:lnTo>
                    <a:pt x="893" y="122"/>
                  </a:lnTo>
                  <a:lnTo>
                    <a:pt x="707" y="0"/>
                  </a:lnTo>
                  <a:lnTo>
                    <a:pt x="0" y="31"/>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36"/>
            <p:cNvSpPr/>
            <p:nvPr>
              <p:custDataLst>
                <p:tags r:id="rId52"/>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37"/>
            <p:cNvSpPr/>
            <p:nvPr>
              <p:custDataLst>
                <p:tags r:id="rId53"/>
              </p:custDataLst>
            </p:nvPr>
          </p:nvSpPr>
          <p:spPr bwMode="auto">
            <a:xfrm flipH="1">
              <a:off x="7677505" y="4280419"/>
              <a:ext cx="1176942" cy="30178"/>
            </a:xfrm>
            <a:custGeom>
              <a:avLst/>
              <a:gdLst>
                <a:gd name="T0" fmla="*/ 702 w 702"/>
                <a:gd name="T1" fmla="*/ 0 h 18"/>
                <a:gd name="T2" fmla="*/ 0 w 702"/>
                <a:gd name="T3" fmla="*/ 4 h 18"/>
                <a:gd name="T4" fmla="*/ 2 w 702"/>
                <a:gd name="T5" fmla="*/ 18 h 18"/>
                <a:gd name="T6" fmla="*/ 702 w 702"/>
                <a:gd name="T7" fmla="*/ 18 h 18"/>
                <a:gd name="T8" fmla="*/ 702 w 702"/>
                <a:gd name="T9" fmla="*/ 0 h 18"/>
              </a:gdLst>
              <a:ahLst/>
              <a:cxnLst>
                <a:cxn ang="0">
                  <a:pos x="T0" y="T1"/>
                </a:cxn>
                <a:cxn ang="0">
                  <a:pos x="T2" y="T3"/>
                </a:cxn>
                <a:cxn ang="0">
                  <a:pos x="T4" y="T5"/>
                </a:cxn>
                <a:cxn ang="0">
                  <a:pos x="T6" y="T7"/>
                </a:cxn>
                <a:cxn ang="0">
                  <a:pos x="T8" y="T9"/>
                </a:cxn>
              </a:cxnLst>
              <a:rect l="0" t="0" r="r" b="b"/>
              <a:pathLst>
                <a:path w="702" h="18">
                  <a:moveTo>
                    <a:pt x="702" y="0"/>
                  </a:moveTo>
                  <a:lnTo>
                    <a:pt x="0" y="4"/>
                  </a:lnTo>
                  <a:lnTo>
                    <a:pt x="2" y="18"/>
                  </a:lnTo>
                  <a:lnTo>
                    <a:pt x="702" y="18"/>
                  </a:lnTo>
                  <a:lnTo>
                    <a:pt x="70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38"/>
            <p:cNvSpPr/>
            <p:nvPr>
              <p:custDataLst>
                <p:tags r:id="rId54"/>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39"/>
            <p:cNvSpPr/>
            <p:nvPr>
              <p:custDataLst>
                <p:tags r:id="rId55"/>
              </p:custDataLst>
            </p:nvPr>
          </p:nvSpPr>
          <p:spPr bwMode="auto">
            <a:xfrm flipH="1">
              <a:off x="7657386" y="4310597"/>
              <a:ext cx="1193708" cy="507996"/>
            </a:xfrm>
            <a:custGeom>
              <a:avLst/>
              <a:gdLst>
                <a:gd name="T0" fmla="*/ 0 w 712"/>
                <a:gd name="T1" fmla="*/ 0 h 303"/>
                <a:gd name="T2" fmla="*/ 33 w 712"/>
                <a:gd name="T3" fmla="*/ 303 h 303"/>
                <a:gd name="T4" fmla="*/ 712 w 712"/>
                <a:gd name="T5" fmla="*/ 292 h 303"/>
                <a:gd name="T6" fmla="*/ 700 w 712"/>
                <a:gd name="T7" fmla="*/ 0 h 303"/>
                <a:gd name="T8" fmla="*/ 0 w 712"/>
                <a:gd name="T9" fmla="*/ 0 h 303"/>
              </a:gdLst>
              <a:ahLst/>
              <a:cxnLst>
                <a:cxn ang="0">
                  <a:pos x="T0" y="T1"/>
                </a:cxn>
                <a:cxn ang="0">
                  <a:pos x="T2" y="T3"/>
                </a:cxn>
                <a:cxn ang="0">
                  <a:pos x="T4" y="T5"/>
                </a:cxn>
                <a:cxn ang="0">
                  <a:pos x="T6" y="T7"/>
                </a:cxn>
                <a:cxn ang="0">
                  <a:pos x="T8" y="T9"/>
                </a:cxn>
              </a:cxnLst>
              <a:rect l="0" t="0" r="r" b="b"/>
              <a:pathLst>
                <a:path w="712" h="303">
                  <a:moveTo>
                    <a:pt x="0" y="0"/>
                  </a:moveTo>
                  <a:lnTo>
                    <a:pt x="33" y="303"/>
                  </a:lnTo>
                  <a:lnTo>
                    <a:pt x="712" y="292"/>
                  </a:lnTo>
                  <a:lnTo>
                    <a:pt x="70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40"/>
            <p:cNvSpPr/>
            <p:nvPr>
              <p:custDataLst>
                <p:tags r:id="rId56"/>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41"/>
            <p:cNvSpPr/>
            <p:nvPr>
              <p:custDataLst>
                <p:tags r:id="rId57"/>
              </p:custDataLst>
            </p:nvPr>
          </p:nvSpPr>
          <p:spPr bwMode="auto">
            <a:xfrm flipH="1">
              <a:off x="7685887" y="4107733"/>
              <a:ext cx="1188679" cy="50297"/>
            </a:xfrm>
            <a:custGeom>
              <a:avLst/>
              <a:gdLst>
                <a:gd name="T0" fmla="*/ 709 w 709"/>
                <a:gd name="T1" fmla="*/ 0 h 30"/>
                <a:gd name="T2" fmla="*/ 0 w 709"/>
                <a:gd name="T3" fmla="*/ 5 h 30"/>
                <a:gd name="T4" fmla="*/ 3 w 709"/>
                <a:gd name="T5" fmla="*/ 30 h 30"/>
                <a:gd name="T6" fmla="*/ 709 w 709"/>
                <a:gd name="T7" fmla="*/ 28 h 30"/>
                <a:gd name="T8" fmla="*/ 709 w 709"/>
                <a:gd name="T9" fmla="*/ 0 h 30"/>
              </a:gdLst>
              <a:ahLst/>
              <a:cxnLst>
                <a:cxn ang="0">
                  <a:pos x="T0" y="T1"/>
                </a:cxn>
                <a:cxn ang="0">
                  <a:pos x="T2" y="T3"/>
                </a:cxn>
                <a:cxn ang="0">
                  <a:pos x="T4" y="T5"/>
                </a:cxn>
                <a:cxn ang="0">
                  <a:pos x="T6" y="T7"/>
                </a:cxn>
                <a:cxn ang="0">
                  <a:pos x="T8" y="T9"/>
                </a:cxn>
              </a:cxnLst>
              <a:rect l="0" t="0" r="r" b="b"/>
              <a:pathLst>
                <a:path w="709" h="30">
                  <a:moveTo>
                    <a:pt x="709" y="0"/>
                  </a:moveTo>
                  <a:lnTo>
                    <a:pt x="0" y="5"/>
                  </a:lnTo>
                  <a:lnTo>
                    <a:pt x="3" y="30"/>
                  </a:lnTo>
                  <a:lnTo>
                    <a:pt x="709" y="28"/>
                  </a:lnTo>
                  <a:lnTo>
                    <a:pt x="70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42"/>
            <p:cNvSpPr/>
            <p:nvPr>
              <p:custDataLst>
                <p:tags r:id="rId58"/>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close/>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43"/>
            <p:cNvSpPr/>
            <p:nvPr>
              <p:custDataLst>
                <p:tags r:id="rId59"/>
              </p:custDataLst>
            </p:nvPr>
          </p:nvSpPr>
          <p:spPr bwMode="auto">
            <a:xfrm flipH="1">
              <a:off x="7677504" y="4154676"/>
              <a:ext cx="1192032" cy="132447"/>
            </a:xfrm>
            <a:custGeom>
              <a:avLst/>
              <a:gdLst>
                <a:gd name="T0" fmla="*/ 0 w 711"/>
                <a:gd name="T1" fmla="*/ 2 h 79"/>
                <a:gd name="T2" fmla="*/ 9 w 711"/>
                <a:gd name="T3" fmla="*/ 79 h 79"/>
                <a:gd name="T4" fmla="*/ 711 w 711"/>
                <a:gd name="T5" fmla="*/ 75 h 79"/>
                <a:gd name="T6" fmla="*/ 706 w 711"/>
                <a:gd name="T7" fmla="*/ 0 h 79"/>
                <a:gd name="T8" fmla="*/ 0 w 711"/>
                <a:gd name="T9" fmla="*/ 2 h 79"/>
              </a:gdLst>
              <a:ahLst/>
              <a:cxnLst>
                <a:cxn ang="0">
                  <a:pos x="T0" y="T1"/>
                </a:cxn>
                <a:cxn ang="0">
                  <a:pos x="T2" y="T3"/>
                </a:cxn>
                <a:cxn ang="0">
                  <a:pos x="T4" y="T5"/>
                </a:cxn>
                <a:cxn ang="0">
                  <a:pos x="T6" y="T7"/>
                </a:cxn>
                <a:cxn ang="0">
                  <a:pos x="T8" y="T9"/>
                </a:cxn>
              </a:cxnLst>
              <a:rect l="0" t="0" r="r" b="b"/>
              <a:pathLst>
                <a:path w="711" h="79">
                  <a:moveTo>
                    <a:pt x="0" y="2"/>
                  </a:moveTo>
                  <a:lnTo>
                    <a:pt x="9" y="79"/>
                  </a:lnTo>
                  <a:lnTo>
                    <a:pt x="711" y="75"/>
                  </a:lnTo>
                  <a:lnTo>
                    <a:pt x="706" y="0"/>
                  </a:lnTo>
                  <a:lnTo>
                    <a:pt x="0" y="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44"/>
            <p:cNvSpPr/>
            <p:nvPr>
              <p:custDataLst>
                <p:tags r:id="rId60"/>
              </p:custDataLst>
            </p:nvPr>
          </p:nvSpPr>
          <p:spPr bwMode="auto">
            <a:xfrm flipH="1">
              <a:off x="7219804" y="3247660"/>
              <a:ext cx="2154375" cy="957313"/>
            </a:xfrm>
            <a:custGeom>
              <a:avLst/>
              <a:gdLst>
                <a:gd name="T0" fmla="*/ 510 w 551"/>
                <a:gd name="T1" fmla="*/ 90 h 245"/>
                <a:gd name="T2" fmla="*/ 454 w 551"/>
                <a:gd name="T3" fmla="*/ 42 h 245"/>
                <a:gd name="T4" fmla="*/ 327 w 551"/>
                <a:gd name="T5" fmla="*/ 0 h 245"/>
                <a:gd name="T6" fmla="*/ 163 w 551"/>
                <a:gd name="T7" fmla="*/ 9 h 245"/>
                <a:gd name="T8" fmla="*/ 79 w 551"/>
                <a:gd name="T9" fmla="*/ 37 h 245"/>
                <a:gd name="T10" fmla="*/ 18 w 551"/>
                <a:gd name="T11" fmla="*/ 99 h 245"/>
                <a:gd name="T12" fmla="*/ 0 w 551"/>
                <a:gd name="T13" fmla="*/ 217 h 245"/>
                <a:gd name="T14" fmla="*/ 110 w 551"/>
                <a:gd name="T15" fmla="*/ 245 h 245"/>
                <a:gd name="T16" fmla="*/ 120 w 551"/>
                <a:gd name="T17" fmla="*/ 151 h 245"/>
                <a:gd name="T18" fmla="*/ 128 w 551"/>
                <a:gd name="T19" fmla="*/ 222 h 245"/>
                <a:gd name="T20" fmla="*/ 432 w 551"/>
                <a:gd name="T21" fmla="*/ 220 h 245"/>
                <a:gd name="T22" fmla="*/ 428 w 551"/>
                <a:gd name="T23" fmla="*/ 134 h 245"/>
                <a:gd name="T24" fmla="*/ 464 w 551"/>
                <a:gd name="T25" fmla="*/ 220 h 245"/>
                <a:gd name="T26" fmla="*/ 551 w 551"/>
                <a:gd name="T27" fmla="*/ 165 h 245"/>
                <a:gd name="T28" fmla="*/ 510 w 551"/>
                <a:gd name="T29" fmla="*/ 9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245">
                  <a:moveTo>
                    <a:pt x="510" y="90"/>
                  </a:moveTo>
                  <a:cubicBezTo>
                    <a:pt x="488" y="57"/>
                    <a:pt x="454" y="42"/>
                    <a:pt x="454" y="42"/>
                  </a:cubicBezTo>
                  <a:cubicBezTo>
                    <a:pt x="327" y="0"/>
                    <a:pt x="327" y="0"/>
                    <a:pt x="327" y="0"/>
                  </a:cubicBezTo>
                  <a:cubicBezTo>
                    <a:pt x="163" y="9"/>
                    <a:pt x="163" y="9"/>
                    <a:pt x="163" y="9"/>
                  </a:cubicBezTo>
                  <a:cubicBezTo>
                    <a:pt x="163" y="9"/>
                    <a:pt x="133" y="16"/>
                    <a:pt x="79" y="37"/>
                  </a:cubicBezTo>
                  <a:cubicBezTo>
                    <a:pt x="25" y="57"/>
                    <a:pt x="18" y="99"/>
                    <a:pt x="18" y="99"/>
                  </a:cubicBezTo>
                  <a:cubicBezTo>
                    <a:pt x="0" y="217"/>
                    <a:pt x="0" y="217"/>
                    <a:pt x="0" y="217"/>
                  </a:cubicBezTo>
                  <a:cubicBezTo>
                    <a:pt x="110" y="245"/>
                    <a:pt x="110" y="245"/>
                    <a:pt x="110" y="245"/>
                  </a:cubicBezTo>
                  <a:cubicBezTo>
                    <a:pt x="120" y="151"/>
                    <a:pt x="120" y="151"/>
                    <a:pt x="120" y="151"/>
                  </a:cubicBezTo>
                  <a:cubicBezTo>
                    <a:pt x="128" y="222"/>
                    <a:pt x="128" y="222"/>
                    <a:pt x="128" y="222"/>
                  </a:cubicBezTo>
                  <a:cubicBezTo>
                    <a:pt x="432" y="220"/>
                    <a:pt x="432" y="220"/>
                    <a:pt x="432" y="220"/>
                  </a:cubicBezTo>
                  <a:cubicBezTo>
                    <a:pt x="428" y="134"/>
                    <a:pt x="428" y="134"/>
                    <a:pt x="428" y="134"/>
                  </a:cubicBezTo>
                  <a:cubicBezTo>
                    <a:pt x="464" y="220"/>
                    <a:pt x="464" y="220"/>
                    <a:pt x="464" y="220"/>
                  </a:cubicBezTo>
                  <a:cubicBezTo>
                    <a:pt x="551" y="165"/>
                    <a:pt x="551" y="165"/>
                    <a:pt x="551" y="165"/>
                  </a:cubicBezTo>
                  <a:cubicBezTo>
                    <a:pt x="551" y="165"/>
                    <a:pt x="532" y="122"/>
                    <a:pt x="510" y="9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45"/>
            <p:cNvSpPr/>
            <p:nvPr>
              <p:custDataLst>
                <p:tags r:id="rId61"/>
              </p:custDataLst>
            </p:nvPr>
          </p:nvSpPr>
          <p:spPr bwMode="auto">
            <a:xfrm flipH="1">
              <a:off x="8006110" y="2841934"/>
              <a:ext cx="730978" cy="684035"/>
            </a:xfrm>
            <a:custGeom>
              <a:avLst/>
              <a:gdLst>
                <a:gd name="T0" fmla="*/ 110 w 187"/>
                <a:gd name="T1" fmla="*/ 0 h 175"/>
                <a:gd name="T2" fmla="*/ 110 w 187"/>
                <a:gd name="T3" fmla="*/ 56 h 175"/>
                <a:gd name="T4" fmla="*/ 136 w 187"/>
                <a:gd name="T5" fmla="*/ 94 h 175"/>
                <a:gd name="T6" fmla="*/ 187 w 187"/>
                <a:gd name="T7" fmla="*/ 113 h 175"/>
                <a:gd name="T8" fmla="*/ 0 w 187"/>
                <a:gd name="T9" fmla="*/ 113 h 175"/>
                <a:gd name="T10" fmla="*/ 31 w 187"/>
                <a:gd name="T11" fmla="*/ 98 h 175"/>
                <a:gd name="T12" fmla="*/ 54 w 187"/>
                <a:gd name="T13" fmla="*/ 61 h 175"/>
                <a:gd name="T14" fmla="*/ 54 w 187"/>
                <a:gd name="T15" fmla="*/ 11 h 175"/>
                <a:gd name="T16" fmla="*/ 110 w 187"/>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75">
                  <a:moveTo>
                    <a:pt x="110" y="0"/>
                  </a:moveTo>
                  <a:cubicBezTo>
                    <a:pt x="110" y="56"/>
                    <a:pt x="110" y="56"/>
                    <a:pt x="110" y="56"/>
                  </a:cubicBezTo>
                  <a:cubicBezTo>
                    <a:pt x="110" y="73"/>
                    <a:pt x="120" y="88"/>
                    <a:pt x="136" y="94"/>
                  </a:cubicBezTo>
                  <a:cubicBezTo>
                    <a:pt x="187" y="113"/>
                    <a:pt x="187" y="113"/>
                    <a:pt x="187" y="113"/>
                  </a:cubicBezTo>
                  <a:cubicBezTo>
                    <a:pt x="187" y="113"/>
                    <a:pt x="102" y="175"/>
                    <a:pt x="0" y="113"/>
                  </a:cubicBezTo>
                  <a:cubicBezTo>
                    <a:pt x="31" y="98"/>
                    <a:pt x="31" y="98"/>
                    <a:pt x="31" y="98"/>
                  </a:cubicBezTo>
                  <a:cubicBezTo>
                    <a:pt x="45" y="91"/>
                    <a:pt x="54" y="77"/>
                    <a:pt x="54" y="61"/>
                  </a:cubicBezTo>
                  <a:cubicBezTo>
                    <a:pt x="54" y="11"/>
                    <a:pt x="54" y="11"/>
                    <a:pt x="54" y="11"/>
                  </a:cubicBezTo>
                  <a:cubicBezTo>
                    <a:pt x="110" y="0"/>
                    <a:pt x="110" y="0"/>
                    <a:pt x="110" y="0"/>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46"/>
            <p:cNvSpPr/>
            <p:nvPr>
              <p:custDataLst>
                <p:tags r:id="rId62"/>
              </p:custDataLst>
            </p:nvPr>
          </p:nvSpPr>
          <p:spPr bwMode="auto">
            <a:xfrm flipH="1">
              <a:off x="8135204" y="2325554"/>
              <a:ext cx="531469" cy="668945"/>
            </a:xfrm>
            <a:custGeom>
              <a:avLst/>
              <a:gdLst>
                <a:gd name="T0" fmla="*/ 0 w 136"/>
                <a:gd name="T1" fmla="*/ 0 h 171"/>
                <a:gd name="T2" fmla="*/ 11 w 136"/>
                <a:gd name="T3" fmla="*/ 132 h 171"/>
                <a:gd name="T4" fmla="*/ 54 w 136"/>
                <a:gd name="T5" fmla="*/ 164 h 171"/>
                <a:gd name="T6" fmla="*/ 127 w 136"/>
                <a:gd name="T7" fmla="*/ 116 h 171"/>
                <a:gd name="T8" fmla="*/ 124 w 136"/>
                <a:gd name="T9" fmla="*/ 4 h 171"/>
                <a:gd name="T10" fmla="*/ 0 w 136"/>
                <a:gd name="T11" fmla="*/ 0 h 171"/>
              </a:gdLst>
              <a:ahLst/>
              <a:cxnLst>
                <a:cxn ang="0">
                  <a:pos x="T0" y="T1"/>
                </a:cxn>
                <a:cxn ang="0">
                  <a:pos x="T2" y="T3"/>
                </a:cxn>
                <a:cxn ang="0">
                  <a:pos x="T4" y="T5"/>
                </a:cxn>
                <a:cxn ang="0">
                  <a:pos x="T6" y="T7"/>
                </a:cxn>
                <a:cxn ang="0">
                  <a:pos x="T8" y="T9"/>
                </a:cxn>
                <a:cxn ang="0">
                  <a:pos x="T10" y="T11"/>
                </a:cxn>
              </a:cxnLst>
              <a:rect l="0" t="0" r="r" b="b"/>
              <a:pathLst>
                <a:path w="136" h="171">
                  <a:moveTo>
                    <a:pt x="0" y="0"/>
                  </a:moveTo>
                  <a:cubicBezTo>
                    <a:pt x="11" y="132"/>
                    <a:pt x="11" y="132"/>
                    <a:pt x="11" y="132"/>
                  </a:cubicBezTo>
                  <a:cubicBezTo>
                    <a:pt x="11" y="132"/>
                    <a:pt x="17" y="156"/>
                    <a:pt x="54" y="164"/>
                  </a:cubicBezTo>
                  <a:cubicBezTo>
                    <a:pt x="92" y="171"/>
                    <a:pt x="119" y="155"/>
                    <a:pt x="127" y="116"/>
                  </a:cubicBezTo>
                  <a:cubicBezTo>
                    <a:pt x="136" y="77"/>
                    <a:pt x="124" y="4"/>
                    <a:pt x="124" y="4"/>
                  </a:cubicBezTo>
                  <a:cubicBezTo>
                    <a:pt x="0" y="0"/>
                    <a:pt x="0" y="0"/>
                    <a:pt x="0" y="0"/>
                  </a:cubicBezTo>
                </a:path>
              </a:pathLst>
            </a:custGeom>
            <a:solidFill>
              <a:srgbClr val="FFA8B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47"/>
            <p:cNvSpPr/>
            <p:nvPr>
              <p:custDataLst>
                <p:tags r:id="rId63"/>
              </p:custDataLst>
            </p:nvPr>
          </p:nvSpPr>
          <p:spPr bwMode="auto">
            <a:xfrm flipH="1">
              <a:off x="8631464" y="2540154"/>
              <a:ext cx="117359" cy="179391"/>
            </a:xfrm>
            <a:custGeom>
              <a:avLst/>
              <a:gdLst>
                <a:gd name="T0" fmla="*/ 29 w 30"/>
                <a:gd name="T1" fmla="*/ 18 h 46"/>
                <a:gd name="T2" fmla="*/ 12 w 30"/>
                <a:gd name="T3" fmla="*/ 6 h 46"/>
                <a:gd name="T4" fmla="*/ 30 w 30"/>
                <a:gd name="T5" fmla="*/ 46 h 46"/>
                <a:gd name="T6" fmla="*/ 29 w 30"/>
                <a:gd name="T7" fmla="*/ 18 h 46"/>
              </a:gdLst>
              <a:ahLst/>
              <a:cxnLst>
                <a:cxn ang="0">
                  <a:pos x="T0" y="T1"/>
                </a:cxn>
                <a:cxn ang="0">
                  <a:pos x="T2" y="T3"/>
                </a:cxn>
                <a:cxn ang="0">
                  <a:pos x="T4" y="T5"/>
                </a:cxn>
                <a:cxn ang="0">
                  <a:pos x="T6" y="T7"/>
                </a:cxn>
              </a:cxnLst>
              <a:rect l="0" t="0" r="r" b="b"/>
              <a:pathLst>
                <a:path w="30" h="46">
                  <a:moveTo>
                    <a:pt x="29" y="18"/>
                  </a:moveTo>
                  <a:cubicBezTo>
                    <a:pt x="29" y="18"/>
                    <a:pt x="24" y="0"/>
                    <a:pt x="12" y="6"/>
                  </a:cubicBezTo>
                  <a:cubicBezTo>
                    <a:pt x="0" y="12"/>
                    <a:pt x="2" y="45"/>
                    <a:pt x="30" y="46"/>
                  </a:cubicBezTo>
                  <a:cubicBezTo>
                    <a:pt x="29" y="18"/>
                    <a:pt x="29" y="18"/>
                    <a:pt x="29" y="18"/>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48"/>
            <p:cNvSpPr/>
            <p:nvPr>
              <p:custDataLst>
                <p:tags r:id="rId64"/>
              </p:custDataLst>
            </p:nvPr>
          </p:nvSpPr>
          <p:spPr bwMode="auto">
            <a:xfrm flipH="1">
              <a:off x="8064789" y="2533447"/>
              <a:ext cx="102270" cy="162625"/>
            </a:xfrm>
            <a:custGeom>
              <a:avLst/>
              <a:gdLst>
                <a:gd name="T0" fmla="*/ 2 w 26"/>
                <a:gd name="T1" fmla="*/ 12 h 42"/>
                <a:gd name="T2" fmla="*/ 13 w 26"/>
                <a:gd name="T3" fmla="*/ 4 h 42"/>
                <a:gd name="T4" fmla="*/ 2 w 26"/>
                <a:gd name="T5" fmla="*/ 42 h 42"/>
                <a:gd name="T6" fmla="*/ 2 w 26"/>
                <a:gd name="T7" fmla="*/ 12 h 42"/>
              </a:gdLst>
              <a:ahLst/>
              <a:cxnLst>
                <a:cxn ang="0">
                  <a:pos x="T0" y="T1"/>
                </a:cxn>
                <a:cxn ang="0">
                  <a:pos x="T2" y="T3"/>
                </a:cxn>
                <a:cxn ang="0">
                  <a:pos x="T4" y="T5"/>
                </a:cxn>
                <a:cxn ang="0">
                  <a:pos x="T6" y="T7"/>
                </a:cxn>
              </a:cxnLst>
              <a:rect l="0" t="0" r="r" b="b"/>
              <a:pathLst>
                <a:path w="26" h="42">
                  <a:moveTo>
                    <a:pt x="2" y="12"/>
                  </a:moveTo>
                  <a:cubicBezTo>
                    <a:pt x="2" y="12"/>
                    <a:pt x="0" y="0"/>
                    <a:pt x="13" y="4"/>
                  </a:cubicBezTo>
                  <a:cubicBezTo>
                    <a:pt x="26" y="8"/>
                    <a:pt x="21" y="37"/>
                    <a:pt x="2" y="42"/>
                  </a:cubicBezTo>
                  <a:lnTo>
                    <a:pt x="2" y="12"/>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49"/>
            <p:cNvSpPr/>
            <p:nvPr>
              <p:custDataLst>
                <p:tags r:id="rId65"/>
              </p:custDataLst>
            </p:nvPr>
          </p:nvSpPr>
          <p:spPr bwMode="auto">
            <a:xfrm flipH="1">
              <a:off x="8596257" y="2317171"/>
              <a:ext cx="70415" cy="246453"/>
            </a:xfrm>
            <a:custGeom>
              <a:avLst/>
              <a:gdLst>
                <a:gd name="T0" fmla="*/ 0 w 18"/>
                <a:gd name="T1" fmla="*/ 0 h 63"/>
                <a:gd name="T2" fmla="*/ 17 w 18"/>
                <a:gd name="T3" fmla="*/ 27 h 63"/>
                <a:gd name="T4" fmla="*/ 5 w 18"/>
                <a:gd name="T5" fmla="*/ 63 h 63"/>
                <a:gd name="T6" fmla="*/ 0 w 18"/>
                <a:gd name="T7" fmla="*/ 0 h 63"/>
              </a:gdLst>
              <a:ahLst/>
              <a:cxnLst>
                <a:cxn ang="0">
                  <a:pos x="T0" y="T1"/>
                </a:cxn>
                <a:cxn ang="0">
                  <a:pos x="T2" y="T3"/>
                </a:cxn>
                <a:cxn ang="0">
                  <a:pos x="T4" y="T5"/>
                </a:cxn>
                <a:cxn ang="0">
                  <a:pos x="T6" y="T7"/>
                </a:cxn>
              </a:cxnLst>
              <a:rect l="0" t="0" r="r" b="b"/>
              <a:pathLst>
                <a:path w="18" h="63">
                  <a:moveTo>
                    <a:pt x="0" y="0"/>
                  </a:moveTo>
                  <a:cubicBezTo>
                    <a:pt x="0" y="0"/>
                    <a:pt x="16" y="5"/>
                    <a:pt x="17" y="27"/>
                  </a:cubicBezTo>
                  <a:cubicBezTo>
                    <a:pt x="18" y="49"/>
                    <a:pt x="5" y="63"/>
                    <a:pt x="5" y="63"/>
                  </a:cubicBezTo>
                  <a:cubicBezTo>
                    <a:pt x="0" y="0"/>
                    <a:pt x="0" y="0"/>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50"/>
            <p:cNvSpPr/>
            <p:nvPr>
              <p:custDataLst>
                <p:tags r:id="rId66"/>
              </p:custDataLst>
            </p:nvPr>
          </p:nvSpPr>
          <p:spPr bwMode="auto">
            <a:xfrm flipH="1">
              <a:off x="8138557" y="2317171"/>
              <a:ext cx="531469" cy="149213"/>
            </a:xfrm>
            <a:custGeom>
              <a:avLst/>
              <a:gdLst>
                <a:gd name="T0" fmla="*/ 1 w 136"/>
                <a:gd name="T1" fmla="*/ 0 h 38"/>
                <a:gd name="T2" fmla="*/ 66 w 136"/>
                <a:gd name="T3" fmla="*/ 34 h 38"/>
                <a:gd name="T4" fmla="*/ 136 w 136"/>
                <a:gd name="T5" fmla="*/ 5 h 38"/>
                <a:gd name="T6" fmla="*/ 0 w 136"/>
                <a:gd name="T7" fmla="*/ 0 h 38"/>
                <a:gd name="T8" fmla="*/ 1 w 136"/>
                <a:gd name="T9" fmla="*/ 0 h 38"/>
              </a:gdLst>
              <a:ahLst/>
              <a:cxnLst>
                <a:cxn ang="0">
                  <a:pos x="T0" y="T1"/>
                </a:cxn>
                <a:cxn ang="0">
                  <a:pos x="T2" y="T3"/>
                </a:cxn>
                <a:cxn ang="0">
                  <a:pos x="T4" y="T5"/>
                </a:cxn>
                <a:cxn ang="0">
                  <a:pos x="T6" y="T7"/>
                </a:cxn>
                <a:cxn ang="0">
                  <a:pos x="T8" y="T9"/>
                </a:cxn>
              </a:cxnLst>
              <a:rect l="0" t="0" r="r" b="b"/>
              <a:pathLst>
                <a:path w="136" h="38">
                  <a:moveTo>
                    <a:pt x="1" y="0"/>
                  </a:moveTo>
                  <a:cubicBezTo>
                    <a:pt x="1" y="0"/>
                    <a:pt x="26" y="31"/>
                    <a:pt x="66" y="34"/>
                  </a:cubicBezTo>
                  <a:cubicBezTo>
                    <a:pt x="107" y="38"/>
                    <a:pt x="136" y="5"/>
                    <a:pt x="136" y="5"/>
                  </a:cubicBezTo>
                  <a:cubicBezTo>
                    <a:pt x="0" y="0"/>
                    <a:pt x="0" y="0"/>
                    <a:pt x="0" y="0"/>
                  </a:cubicBezTo>
                  <a:cubicBezTo>
                    <a:pt x="1" y="0"/>
                    <a:pt x="1" y="0"/>
                    <a:pt x="1"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51"/>
            <p:cNvSpPr/>
            <p:nvPr>
              <p:custDataLst>
                <p:tags r:id="rId67"/>
              </p:custDataLst>
            </p:nvPr>
          </p:nvSpPr>
          <p:spPr bwMode="auto">
            <a:xfrm flipH="1">
              <a:off x="8373275" y="2325554"/>
              <a:ext cx="285015" cy="167656"/>
            </a:xfrm>
            <a:custGeom>
              <a:avLst/>
              <a:gdLst>
                <a:gd name="T0" fmla="*/ 0 w 73"/>
                <a:gd name="T1" fmla="*/ 0 h 43"/>
                <a:gd name="T2" fmla="*/ 24 w 73"/>
                <a:gd name="T3" fmla="*/ 21 h 43"/>
                <a:gd name="T4" fmla="*/ 73 w 73"/>
                <a:gd name="T5" fmla="*/ 43 h 43"/>
                <a:gd name="T6" fmla="*/ 0 w 73"/>
                <a:gd name="T7" fmla="*/ 0 h 43"/>
              </a:gdLst>
              <a:ahLst/>
              <a:cxnLst>
                <a:cxn ang="0">
                  <a:pos x="T0" y="T1"/>
                </a:cxn>
                <a:cxn ang="0">
                  <a:pos x="T2" y="T3"/>
                </a:cxn>
                <a:cxn ang="0">
                  <a:pos x="T4" y="T5"/>
                </a:cxn>
                <a:cxn ang="0">
                  <a:pos x="T6" y="T7"/>
                </a:cxn>
              </a:cxnLst>
              <a:rect l="0" t="0" r="r" b="b"/>
              <a:pathLst>
                <a:path w="73" h="43">
                  <a:moveTo>
                    <a:pt x="0" y="0"/>
                  </a:moveTo>
                  <a:cubicBezTo>
                    <a:pt x="0" y="0"/>
                    <a:pt x="10" y="11"/>
                    <a:pt x="24" y="21"/>
                  </a:cubicBezTo>
                  <a:cubicBezTo>
                    <a:pt x="38" y="32"/>
                    <a:pt x="57" y="43"/>
                    <a:pt x="73" y="43"/>
                  </a:cubicBezTo>
                  <a:cubicBezTo>
                    <a:pt x="73" y="43"/>
                    <a:pt x="25" y="25"/>
                    <a:pt x="0" y="0"/>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52"/>
            <p:cNvSpPr/>
            <p:nvPr>
              <p:custDataLst>
                <p:tags r:id="rId68"/>
              </p:custDataLst>
            </p:nvPr>
          </p:nvSpPr>
          <p:spPr bwMode="auto">
            <a:xfrm flipH="1">
              <a:off x="8150292" y="2345673"/>
              <a:ext cx="55327" cy="214599"/>
            </a:xfrm>
            <a:custGeom>
              <a:avLst/>
              <a:gdLst>
                <a:gd name="T0" fmla="*/ 9 w 14"/>
                <a:gd name="T1" fmla="*/ 0 h 55"/>
                <a:gd name="T2" fmla="*/ 12 w 14"/>
                <a:gd name="T3" fmla="*/ 55 h 55"/>
                <a:gd name="T4" fmla="*/ 14 w 14"/>
                <a:gd name="T5" fmla="*/ 0 h 55"/>
                <a:gd name="T6" fmla="*/ 9 w 14"/>
                <a:gd name="T7" fmla="*/ 0 h 55"/>
              </a:gdLst>
              <a:ahLst/>
              <a:cxnLst>
                <a:cxn ang="0">
                  <a:pos x="T0" y="T1"/>
                </a:cxn>
                <a:cxn ang="0">
                  <a:pos x="T2" y="T3"/>
                </a:cxn>
                <a:cxn ang="0">
                  <a:pos x="T4" y="T5"/>
                </a:cxn>
                <a:cxn ang="0">
                  <a:pos x="T6" y="T7"/>
                </a:cxn>
              </a:cxnLst>
              <a:rect l="0" t="0" r="r" b="b"/>
              <a:pathLst>
                <a:path w="14" h="55">
                  <a:moveTo>
                    <a:pt x="9" y="0"/>
                  </a:moveTo>
                  <a:cubicBezTo>
                    <a:pt x="9" y="0"/>
                    <a:pt x="0" y="37"/>
                    <a:pt x="12" y="55"/>
                  </a:cubicBezTo>
                  <a:cubicBezTo>
                    <a:pt x="14" y="0"/>
                    <a:pt x="14" y="0"/>
                    <a:pt x="14" y="0"/>
                  </a:cubicBezTo>
                  <a:lnTo>
                    <a:pt x="9" y="0"/>
                  </a:lnTo>
                  <a:close/>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53"/>
            <p:cNvSpPr/>
            <p:nvPr>
              <p:custDataLst>
                <p:tags r:id="rId69"/>
              </p:custDataLst>
            </p:nvPr>
          </p:nvSpPr>
          <p:spPr bwMode="auto">
            <a:xfrm flipH="1">
              <a:off x="8393393" y="2540154"/>
              <a:ext cx="50297" cy="383931"/>
            </a:xfrm>
            <a:custGeom>
              <a:avLst/>
              <a:gdLst>
                <a:gd name="T0" fmla="*/ 0 w 13"/>
                <a:gd name="T1" fmla="*/ 70 h 98"/>
                <a:gd name="T2" fmla="*/ 1 w 13"/>
                <a:gd name="T3" fmla="*/ 72 h 98"/>
                <a:gd name="T4" fmla="*/ 7 w 13"/>
                <a:gd name="T5" fmla="*/ 87 h 98"/>
                <a:gd name="T6" fmla="*/ 12 w 13"/>
                <a:gd name="T7" fmla="*/ 98 h 98"/>
                <a:gd name="T8" fmla="*/ 13 w 13"/>
                <a:gd name="T9" fmla="*/ 98 h 98"/>
                <a:gd name="T10" fmla="*/ 13 w 13"/>
                <a:gd name="T11" fmla="*/ 97 h 98"/>
                <a:gd name="T12" fmla="*/ 13 w 13"/>
                <a:gd name="T13" fmla="*/ 1 h 98"/>
                <a:gd name="T14" fmla="*/ 12 w 13"/>
                <a:gd name="T15" fmla="*/ 0 h 98"/>
                <a:gd name="T16" fmla="*/ 11 w 13"/>
                <a:gd name="T17" fmla="*/ 1 h 98"/>
                <a:gd name="T18" fmla="*/ 11 w 13"/>
                <a:gd name="T19" fmla="*/ 97 h 98"/>
                <a:gd name="T20" fmla="*/ 12 w 13"/>
                <a:gd name="T21" fmla="*/ 97 h 98"/>
                <a:gd name="T22" fmla="*/ 13 w 13"/>
                <a:gd name="T23" fmla="*/ 97 h 98"/>
                <a:gd name="T24" fmla="*/ 8 w 13"/>
                <a:gd name="T25" fmla="*/ 84 h 98"/>
                <a:gd name="T26" fmla="*/ 4 w 13"/>
                <a:gd name="T27" fmla="*/ 74 h 98"/>
                <a:gd name="T28" fmla="*/ 3 w 13"/>
                <a:gd name="T29" fmla="*/ 71 h 98"/>
                <a:gd name="T30" fmla="*/ 2 w 13"/>
                <a:gd name="T31" fmla="*/ 70 h 98"/>
                <a:gd name="T32" fmla="*/ 1 w 13"/>
                <a:gd name="T33" fmla="*/ 69 h 98"/>
                <a:gd name="T34" fmla="*/ 0 w 13"/>
                <a:gd name="T3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98">
                  <a:moveTo>
                    <a:pt x="0" y="70"/>
                  </a:moveTo>
                  <a:cubicBezTo>
                    <a:pt x="0" y="70"/>
                    <a:pt x="1" y="71"/>
                    <a:pt x="1" y="72"/>
                  </a:cubicBezTo>
                  <a:cubicBezTo>
                    <a:pt x="2" y="75"/>
                    <a:pt x="5" y="81"/>
                    <a:pt x="7" y="87"/>
                  </a:cubicBezTo>
                  <a:cubicBezTo>
                    <a:pt x="9" y="93"/>
                    <a:pt x="12" y="98"/>
                    <a:pt x="12" y="98"/>
                  </a:cubicBezTo>
                  <a:cubicBezTo>
                    <a:pt x="12" y="98"/>
                    <a:pt x="12" y="98"/>
                    <a:pt x="13" y="98"/>
                  </a:cubicBezTo>
                  <a:cubicBezTo>
                    <a:pt x="13" y="98"/>
                    <a:pt x="13" y="98"/>
                    <a:pt x="13" y="97"/>
                  </a:cubicBezTo>
                  <a:cubicBezTo>
                    <a:pt x="13" y="1"/>
                    <a:pt x="13" y="1"/>
                    <a:pt x="13" y="1"/>
                  </a:cubicBezTo>
                  <a:cubicBezTo>
                    <a:pt x="13" y="1"/>
                    <a:pt x="13" y="0"/>
                    <a:pt x="12" y="0"/>
                  </a:cubicBezTo>
                  <a:cubicBezTo>
                    <a:pt x="12" y="0"/>
                    <a:pt x="11" y="1"/>
                    <a:pt x="11" y="1"/>
                  </a:cubicBezTo>
                  <a:cubicBezTo>
                    <a:pt x="11" y="97"/>
                    <a:pt x="11" y="97"/>
                    <a:pt x="11" y="97"/>
                  </a:cubicBezTo>
                  <a:cubicBezTo>
                    <a:pt x="12" y="97"/>
                    <a:pt x="12" y="97"/>
                    <a:pt x="12" y="97"/>
                  </a:cubicBezTo>
                  <a:cubicBezTo>
                    <a:pt x="13" y="97"/>
                    <a:pt x="13" y="97"/>
                    <a:pt x="13" y="97"/>
                  </a:cubicBezTo>
                  <a:cubicBezTo>
                    <a:pt x="13" y="97"/>
                    <a:pt x="11" y="90"/>
                    <a:pt x="8" y="84"/>
                  </a:cubicBezTo>
                  <a:cubicBezTo>
                    <a:pt x="7" y="80"/>
                    <a:pt x="5" y="77"/>
                    <a:pt x="4" y="74"/>
                  </a:cubicBezTo>
                  <a:cubicBezTo>
                    <a:pt x="4" y="73"/>
                    <a:pt x="3" y="72"/>
                    <a:pt x="3" y="71"/>
                  </a:cubicBezTo>
                  <a:cubicBezTo>
                    <a:pt x="2" y="70"/>
                    <a:pt x="2" y="70"/>
                    <a:pt x="2" y="70"/>
                  </a:cubicBezTo>
                  <a:cubicBezTo>
                    <a:pt x="2" y="69"/>
                    <a:pt x="1" y="69"/>
                    <a:pt x="1" y="69"/>
                  </a:cubicBezTo>
                  <a:cubicBezTo>
                    <a:pt x="0" y="69"/>
                    <a:pt x="0" y="70"/>
                    <a:pt x="0" y="70"/>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54"/>
            <p:cNvSpPr/>
            <p:nvPr>
              <p:custDataLst>
                <p:tags r:id="rId70"/>
              </p:custDataLst>
            </p:nvPr>
          </p:nvSpPr>
          <p:spPr bwMode="auto">
            <a:xfrm flipH="1">
              <a:off x="8452073"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cubicBezTo>
                    <a:pt x="22" y="11"/>
                    <a:pt x="22" y="11"/>
                    <a:pt x="22" y="11"/>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55"/>
            <p:cNvSpPr/>
            <p:nvPr>
              <p:custDataLst>
                <p:tags r:id="rId71"/>
              </p:custDataLst>
            </p:nvPr>
          </p:nvSpPr>
          <p:spPr bwMode="auto">
            <a:xfrm flipH="1">
              <a:off x="8463809" y="2637394"/>
              <a:ext cx="11736" cy="20119"/>
            </a:xfrm>
            <a:custGeom>
              <a:avLst/>
              <a:gdLst>
                <a:gd name="T0" fmla="*/ 0 w 3"/>
                <a:gd name="T1" fmla="*/ 0 h 5"/>
                <a:gd name="T2" fmla="*/ 2 w 3"/>
                <a:gd name="T3" fmla="*/ 5 h 5"/>
                <a:gd name="T4" fmla="*/ 3 w 3"/>
                <a:gd name="T5" fmla="*/ 3 h 5"/>
                <a:gd name="T6" fmla="*/ 0 w 3"/>
                <a:gd name="T7" fmla="*/ 0 h 5"/>
              </a:gdLst>
              <a:ahLst/>
              <a:cxnLst>
                <a:cxn ang="0">
                  <a:pos x="T0" y="T1"/>
                </a:cxn>
                <a:cxn ang="0">
                  <a:pos x="T2" y="T3"/>
                </a:cxn>
                <a:cxn ang="0">
                  <a:pos x="T4" y="T5"/>
                </a:cxn>
                <a:cxn ang="0">
                  <a:pos x="T6" y="T7"/>
                </a:cxn>
              </a:cxnLst>
              <a:rect l="0" t="0" r="r" b="b"/>
              <a:pathLst>
                <a:path w="3" h="5">
                  <a:moveTo>
                    <a:pt x="0" y="0"/>
                  </a:moveTo>
                  <a:cubicBezTo>
                    <a:pt x="1" y="2"/>
                    <a:pt x="1" y="3"/>
                    <a:pt x="2" y="5"/>
                  </a:cubicBezTo>
                  <a:cubicBezTo>
                    <a:pt x="3" y="3"/>
                    <a:pt x="3" y="3"/>
                    <a:pt x="3" y="3"/>
                  </a:cubicBezTo>
                  <a:cubicBezTo>
                    <a:pt x="2" y="2"/>
                    <a:pt x="2" y="1"/>
                    <a:pt x="0"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56"/>
            <p:cNvSpPr/>
            <p:nvPr>
              <p:custDataLst>
                <p:tags r:id="rId72"/>
              </p:custDataLst>
            </p:nvPr>
          </p:nvSpPr>
          <p:spPr bwMode="auto">
            <a:xfrm flipH="1">
              <a:off x="8460456" y="2630688"/>
              <a:ext cx="15090" cy="18442"/>
            </a:xfrm>
            <a:custGeom>
              <a:avLst/>
              <a:gdLst>
                <a:gd name="T0" fmla="*/ 0 w 4"/>
                <a:gd name="T1" fmla="*/ 0 h 5"/>
                <a:gd name="T2" fmla="*/ 0 w 4"/>
                <a:gd name="T3" fmla="*/ 2 h 5"/>
                <a:gd name="T4" fmla="*/ 3 w 4"/>
                <a:gd name="T5" fmla="*/ 5 h 5"/>
                <a:gd name="T6" fmla="*/ 4 w 4"/>
                <a:gd name="T7" fmla="*/ 4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1"/>
                    <a:pt x="0" y="1"/>
                    <a:pt x="0" y="2"/>
                  </a:cubicBezTo>
                  <a:cubicBezTo>
                    <a:pt x="2" y="3"/>
                    <a:pt x="2" y="4"/>
                    <a:pt x="3" y="5"/>
                  </a:cubicBezTo>
                  <a:cubicBezTo>
                    <a:pt x="4" y="4"/>
                    <a:pt x="4" y="4"/>
                    <a:pt x="4" y="4"/>
                  </a:cubicBezTo>
                  <a:cubicBezTo>
                    <a:pt x="3" y="3"/>
                    <a:pt x="2" y="1"/>
                    <a:pt x="0" y="0"/>
                  </a:cubicBezTo>
                </a:path>
              </a:pathLst>
            </a:custGeom>
            <a:solidFill>
              <a:srgbClr val="B9ABF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57"/>
            <p:cNvSpPr/>
            <p:nvPr>
              <p:custDataLst>
                <p:tags r:id="rId73"/>
              </p:custDataLst>
            </p:nvPr>
          </p:nvSpPr>
          <p:spPr bwMode="auto">
            <a:xfrm flipH="1">
              <a:off x="8460456" y="2649129"/>
              <a:ext cx="6706" cy="31854"/>
            </a:xfrm>
            <a:custGeom>
              <a:avLst/>
              <a:gdLst>
                <a:gd name="T0" fmla="*/ 1 w 2"/>
                <a:gd name="T1" fmla="*/ 0 h 8"/>
                <a:gd name="T2" fmla="*/ 0 w 2"/>
                <a:gd name="T3" fmla="*/ 2 h 8"/>
                <a:gd name="T4" fmla="*/ 1 w 2"/>
                <a:gd name="T5" fmla="*/ 8 h 8"/>
                <a:gd name="T6" fmla="*/ 2 w 2"/>
                <a:gd name="T7" fmla="*/ 4 h 8"/>
                <a:gd name="T8" fmla="*/ 2 w 2"/>
                <a:gd name="T9" fmla="*/ 4 h 8"/>
                <a:gd name="T10" fmla="*/ 2 w 2"/>
                <a:gd name="T11" fmla="*/ 4 h 8"/>
                <a:gd name="T12" fmla="*/ 1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1" y="0"/>
                  </a:moveTo>
                  <a:cubicBezTo>
                    <a:pt x="0" y="2"/>
                    <a:pt x="0" y="2"/>
                    <a:pt x="0" y="2"/>
                  </a:cubicBezTo>
                  <a:cubicBezTo>
                    <a:pt x="0" y="4"/>
                    <a:pt x="1" y="6"/>
                    <a:pt x="1" y="8"/>
                  </a:cubicBezTo>
                  <a:cubicBezTo>
                    <a:pt x="2" y="7"/>
                    <a:pt x="2" y="6"/>
                    <a:pt x="2" y="4"/>
                  </a:cubicBezTo>
                  <a:cubicBezTo>
                    <a:pt x="2" y="4"/>
                    <a:pt x="2" y="4"/>
                    <a:pt x="2" y="4"/>
                  </a:cubicBezTo>
                  <a:cubicBezTo>
                    <a:pt x="2" y="4"/>
                    <a:pt x="2" y="4"/>
                    <a:pt x="2" y="4"/>
                  </a:cubicBezTo>
                  <a:cubicBezTo>
                    <a:pt x="2" y="3"/>
                    <a:pt x="2" y="1"/>
                    <a:pt x="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58"/>
            <p:cNvSpPr>
              <a:spLocks noEditPoints="1"/>
            </p:cNvSpPr>
            <p:nvPr>
              <p:custDataLst>
                <p:tags r:id="rId74"/>
              </p:custDataLst>
            </p:nvPr>
          </p:nvSpPr>
          <p:spPr bwMode="auto">
            <a:xfrm flipH="1">
              <a:off x="8455426" y="2645776"/>
              <a:ext cx="8383" cy="43590"/>
            </a:xfrm>
            <a:custGeom>
              <a:avLst/>
              <a:gdLst>
                <a:gd name="T0" fmla="*/ 1 w 2"/>
                <a:gd name="T1" fmla="*/ 5 h 11"/>
                <a:gd name="T2" fmla="*/ 1 w 2"/>
                <a:gd name="T3" fmla="*/ 5 h 11"/>
                <a:gd name="T4" fmla="*/ 0 w 2"/>
                <a:gd name="T5" fmla="*/ 9 h 11"/>
                <a:gd name="T6" fmla="*/ 0 w 2"/>
                <a:gd name="T7" fmla="*/ 11 h 11"/>
                <a:gd name="T8" fmla="*/ 2 w 2"/>
                <a:gd name="T9" fmla="*/ 6 h 11"/>
                <a:gd name="T10" fmla="*/ 1 w 2"/>
                <a:gd name="T11" fmla="*/ 5 h 11"/>
                <a:gd name="T12" fmla="*/ 1 w 2"/>
                <a:gd name="T13" fmla="*/ 0 h 11"/>
                <a:gd name="T14" fmla="*/ 1 w 2"/>
                <a:gd name="T15" fmla="*/ 0 h 11"/>
                <a:gd name="T16" fmla="*/ 1 w 2"/>
                <a:gd name="T17" fmla="*/ 0 h 11"/>
                <a:gd name="T18" fmla="*/ 0 w 2"/>
                <a:gd name="T19" fmla="*/ 1 h 11"/>
                <a:gd name="T20" fmla="*/ 1 w 2"/>
                <a:gd name="T21" fmla="*/ 5 h 11"/>
                <a:gd name="T22" fmla="*/ 1 w 2"/>
                <a:gd name="T23" fmla="*/ 5 h 11"/>
                <a:gd name="T24" fmla="*/ 1 w 2"/>
                <a:gd name="T25" fmla="*/ 5 h 11"/>
                <a:gd name="T26" fmla="*/ 2 w 2"/>
                <a:gd name="T27" fmla="*/ 4 h 11"/>
                <a:gd name="T28" fmla="*/ 1 w 2"/>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1">
                  <a:moveTo>
                    <a:pt x="1" y="5"/>
                  </a:moveTo>
                  <a:cubicBezTo>
                    <a:pt x="1" y="5"/>
                    <a:pt x="1" y="5"/>
                    <a:pt x="1" y="5"/>
                  </a:cubicBezTo>
                  <a:cubicBezTo>
                    <a:pt x="1" y="7"/>
                    <a:pt x="1" y="8"/>
                    <a:pt x="0" y="9"/>
                  </a:cubicBezTo>
                  <a:cubicBezTo>
                    <a:pt x="0" y="10"/>
                    <a:pt x="0" y="10"/>
                    <a:pt x="0" y="11"/>
                  </a:cubicBezTo>
                  <a:cubicBezTo>
                    <a:pt x="1" y="9"/>
                    <a:pt x="2" y="8"/>
                    <a:pt x="2" y="6"/>
                  </a:cubicBezTo>
                  <a:cubicBezTo>
                    <a:pt x="1" y="6"/>
                    <a:pt x="1" y="6"/>
                    <a:pt x="1" y="5"/>
                  </a:cubicBezTo>
                  <a:moveTo>
                    <a:pt x="1" y="0"/>
                  </a:moveTo>
                  <a:cubicBezTo>
                    <a:pt x="1" y="0"/>
                    <a:pt x="1" y="0"/>
                    <a:pt x="1" y="0"/>
                  </a:cubicBezTo>
                  <a:cubicBezTo>
                    <a:pt x="1" y="0"/>
                    <a:pt x="1" y="0"/>
                    <a:pt x="1" y="0"/>
                  </a:cubicBezTo>
                  <a:cubicBezTo>
                    <a:pt x="0" y="1"/>
                    <a:pt x="0" y="1"/>
                    <a:pt x="0" y="1"/>
                  </a:cubicBezTo>
                  <a:cubicBezTo>
                    <a:pt x="1" y="2"/>
                    <a:pt x="1" y="4"/>
                    <a:pt x="1" y="5"/>
                  </a:cubicBezTo>
                  <a:cubicBezTo>
                    <a:pt x="1" y="5"/>
                    <a:pt x="1" y="5"/>
                    <a:pt x="1" y="5"/>
                  </a:cubicBezTo>
                  <a:cubicBezTo>
                    <a:pt x="1" y="5"/>
                    <a:pt x="1" y="5"/>
                    <a:pt x="1" y="5"/>
                  </a:cubicBezTo>
                  <a:cubicBezTo>
                    <a:pt x="1" y="5"/>
                    <a:pt x="1" y="4"/>
                    <a:pt x="2" y="4"/>
                  </a:cubicBezTo>
                  <a:cubicBezTo>
                    <a:pt x="2" y="3"/>
                    <a:pt x="1" y="1"/>
                    <a:pt x="1" y="0"/>
                  </a:cubicBezTo>
                </a:path>
              </a:pathLst>
            </a:custGeom>
            <a:solidFill>
              <a:srgbClr val="765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59"/>
            <p:cNvSpPr/>
            <p:nvPr>
              <p:custDataLst>
                <p:tags r:id="rId75"/>
              </p:custDataLst>
            </p:nvPr>
          </p:nvSpPr>
          <p:spPr bwMode="auto">
            <a:xfrm flipH="1">
              <a:off x="8296153" y="2625657"/>
              <a:ext cx="58680" cy="70415"/>
            </a:xfrm>
            <a:custGeom>
              <a:avLst/>
              <a:gdLst>
                <a:gd name="T0" fmla="*/ 10 w 15"/>
                <a:gd name="T1" fmla="*/ 0 h 18"/>
                <a:gd name="T2" fmla="*/ 0 w 15"/>
                <a:gd name="T3" fmla="*/ 9 h 18"/>
                <a:gd name="T4" fmla="*/ 1 w 15"/>
                <a:gd name="T5" fmla="*/ 10 h 18"/>
                <a:gd name="T6" fmla="*/ 0 w 15"/>
                <a:gd name="T7" fmla="*/ 11 h 18"/>
                <a:gd name="T8" fmla="*/ 3 w 15"/>
                <a:gd name="T9" fmla="*/ 18 h 18"/>
                <a:gd name="T10" fmla="*/ 3 w 15"/>
                <a:gd name="T11" fmla="*/ 18 h 18"/>
                <a:gd name="T12" fmla="*/ 3 w 15"/>
                <a:gd name="T13" fmla="*/ 18 h 18"/>
                <a:gd name="T14" fmla="*/ 15 w 15"/>
                <a:gd name="T15" fmla="*/ 1 h 18"/>
                <a:gd name="T16" fmla="*/ 10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0" y="0"/>
                  </a:moveTo>
                  <a:cubicBezTo>
                    <a:pt x="5" y="0"/>
                    <a:pt x="0" y="4"/>
                    <a:pt x="0" y="9"/>
                  </a:cubicBezTo>
                  <a:cubicBezTo>
                    <a:pt x="0" y="9"/>
                    <a:pt x="1" y="10"/>
                    <a:pt x="1" y="10"/>
                  </a:cubicBezTo>
                  <a:cubicBezTo>
                    <a:pt x="1" y="11"/>
                    <a:pt x="0" y="11"/>
                    <a:pt x="0" y="11"/>
                  </a:cubicBezTo>
                  <a:cubicBezTo>
                    <a:pt x="0" y="14"/>
                    <a:pt x="1" y="16"/>
                    <a:pt x="3" y="18"/>
                  </a:cubicBezTo>
                  <a:cubicBezTo>
                    <a:pt x="3" y="18"/>
                    <a:pt x="3" y="18"/>
                    <a:pt x="3" y="18"/>
                  </a:cubicBezTo>
                  <a:cubicBezTo>
                    <a:pt x="3" y="18"/>
                    <a:pt x="3" y="18"/>
                    <a:pt x="3" y="18"/>
                  </a:cubicBezTo>
                  <a:cubicBezTo>
                    <a:pt x="15" y="1"/>
                    <a:pt x="15" y="1"/>
                    <a:pt x="15" y="1"/>
                  </a:cubicBezTo>
                  <a:cubicBezTo>
                    <a:pt x="14" y="0"/>
                    <a:pt x="12" y="0"/>
                    <a:pt x="10"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60"/>
            <p:cNvSpPr/>
            <p:nvPr>
              <p:custDataLst>
                <p:tags r:id="rId76"/>
              </p:custDataLst>
            </p:nvPr>
          </p:nvSpPr>
          <p:spPr bwMode="auto">
            <a:xfrm flipH="1">
              <a:off x="8276035" y="2630688"/>
              <a:ext cx="67062" cy="77122"/>
            </a:xfrm>
            <a:custGeom>
              <a:avLst/>
              <a:gdLst>
                <a:gd name="T0" fmla="*/ 12 w 17"/>
                <a:gd name="T1" fmla="*/ 0 h 20"/>
                <a:gd name="T2" fmla="*/ 12 w 17"/>
                <a:gd name="T3" fmla="*/ 0 h 20"/>
                <a:gd name="T4" fmla="*/ 12 w 17"/>
                <a:gd name="T5" fmla="*/ 0 h 20"/>
                <a:gd name="T6" fmla="*/ 0 w 17"/>
                <a:gd name="T7" fmla="*/ 17 h 20"/>
                <a:gd name="T8" fmla="*/ 6 w 17"/>
                <a:gd name="T9" fmla="*/ 20 h 20"/>
                <a:gd name="T10" fmla="*/ 6 w 17"/>
                <a:gd name="T11" fmla="*/ 20 h 20"/>
                <a:gd name="T12" fmla="*/ 6 w 17"/>
                <a:gd name="T13" fmla="*/ 20 h 20"/>
                <a:gd name="T14" fmla="*/ 17 w 17"/>
                <a:gd name="T15" fmla="*/ 5 h 20"/>
                <a:gd name="T16" fmla="*/ 12 w 17"/>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2" y="0"/>
                  </a:moveTo>
                  <a:cubicBezTo>
                    <a:pt x="12" y="0"/>
                    <a:pt x="12" y="0"/>
                    <a:pt x="12" y="0"/>
                  </a:cubicBezTo>
                  <a:cubicBezTo>
                    <a:pt x="12" y="0"/>
                    <a:pt x="12" y="0"/>
                    <a:pt x="12" y="0"/>
                  </a:cubicBezTo>
                  <a:cubicBezTo>
                    <a:pt x="0" y="17"/>
                    <a:pt x="0" y="17"/>
                    <a:pt x="0" y="17"/>
                  </a:cubicBezTo>
                  <a:cubicBezTo>
                    <a:pt x="2" y="19"/>
                    <a:pt x="4" y="19"/>
                    <a:pt x="6" y="20"/>
                  </a:cubicBezTo>
                  <a:cubicBezTo>
                    <a:pt x="6" y="20"/>
                    <a:pt x="6" y="20"/>
                    <a:pt x="6" y="20"/>
                  </a:cubicBezTo>
                  <a:cubicBezTo>
                    <a:pt x="6" y="20"/>
                    <a:pt x="6" y="20"/>
                    <a:pt x="6" y="20"/>
                  </a:cubicBezTo>
                  <a:cubicBezTo>
                    <a:pt x="17" y="5"/>
                    <a:pt x="17" y="5"/>
                    <a:pt x="17" y="5"/>
                  </a:cubicBezTo>
                  <a:cubicBezTo>
                    <a:pt x="16" y="3"/>
                    <a:pt x="14" y="1"/>
                    <a:pt x="12" y="0"/>
                  </a:cubicBezTo>
                </a:path>
              </a:pathLst>
            </a:custGeom>
            <a:solidFill>
              <a:srgbClr val="FFDCE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61"/>
            <p:cNvSpPr/>
            <p:nvPr>
              <p:custDataLst>
                <p:tags r:id="rId77"/>
              </p:custDataLst>
            </p:nvPr>
          </p:nvSpPr>
          <p:spPr bwMode="auto">
            <a:xfrm flipH="1">
              <a:off x="8272681" y="2649129"/>
              <a:ext cx="46944" cy="58679"/>
            </a:xfrm>
            <a:custGeom>
              <a:avLst/>
              <a:gdLst>
                <a:gd name="T0" fmla="*/ 11 w 12"/>
                <a:gd name="T1" fmla="*/ 0 h 15"/>
                <a:gd name="T2" fmla="*/ 11 w 12"/>
                <a:gd name="T3" fmla="*/ 0 h 15"/>
                <a:gd name="T4" fmla="*/ 11 w 12"/>
                <a:gd name="T5" fmla="*/ 0 h 15"/>
                <a:gd name="T6" fmla="*/ 0 w 12"/>
                <a:gd name="T7" fmla="*/ 15 h 15"/>
                <a:gd name="T8" fmla="*/ 1 w 12"/>
                <a:gd name="T9" fmla="*/ 15 h 15"/>
                <a:gd name="T10" fmla="*/ 12 w 12"/>
                <a:gd name="T11" fmla="*/ 4 h 15"/>
                <a:gd name="T12" fmla="*/ 11 w 12"/>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11" y="0"/>
                  </a:moveTo>
                  <a:cubicBezTo>
                    <a:pt x="11" y="0"/>
                    <a:pt x="11" y="0"/>
                    <a:pt x="11" y="0"/>
                  </a:cubicBezTo>
                  <a:cubicBezTo>
                    <a:pt x="11" y="0"/>
                    <a:pt x="11" y="0"/>
                    <a:pt x="11" y="0"/>
                  </a:cubicBezTo>
                  <a:cubicBezTo>
                    <a:pt x="0" y="15"/>
                    <a:pt x="0" y="15"/>
                    <a:pt x="0" y="15"/>
                  </a:cubicBezTo>
                  <a:cubicBezTo>
                    <a:pt x="0" y="15"/>
                    <a:pt x="1" y="15"/>
                    <a:pt x="1" y="15"/>
                  </a:cubicBezTo>
                  <a:cubicBezTo>
                    <a:pt x="7" y="15"/>
                    <a:pt x="12" y="10"/>
                    <a:pt x="12" y="4"/>
                  </a:cubicBezTo>
                  <a:cubicBezTo>
                    <a:pt x="12" y="3"/>
                    <a:pt x="11" y="1"/>
                    <a:pt x="11" y="0"/>
                  </a:cubicBezTo>
                </a:path>
              </a:pathLst>
            </a:custGeom>
            <a:solidFill>
              <a:srgbClr val="FFBBC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62"/>
            <p:cNvSpPr/>
            <p:nvPr>
              <p:custDataLst>
                <p:tags r:id="rId78"/>
              </p:custDataLst>
            </p:nvPr>
          </p:nvSpPr>
          <p:spPr bwMode="auto">
            <a:xfrm flipH="1">
              <a:off x="8267652" y="2622304"/>
              <a:ext cx="90534" cy="90534"/>
            </a:xfrm>
            <a:custGeom>
              <a:avLst/>
              <a:gdLst>
                <a:gd name="T0" fmla="*/ 22 w 23"/>
                <a:gd name="T1" fmla="*/ 11 h 23"/>
                <a:gd name="T2" fmla="*/ 21 w 23"/>
                <a:gd name="T3" fmla="*/ 11 h 23"/>
                <a:gd name="T4" fmla="*/ 11 w 23"/>
                <a:gd name="T5" fmla="*/ 21 h 23"/>
                <a:gd name="T6" fmla="*/ 2 w 23"/>
                <a:gd name="T7" fmla="*/ 11 h 23"/>
                <a:gd name="T8" fmla="*/ 11 w 23"/>
                <a:gd name="T9" fmla="*/ 2 h 23"/>
                <a:gd name="T10" fmla="*/ 21 w 23"/>
                <a:gd name="T11" fmla="*/ 11 h 23"/>
                <a:gd name="T12" fmla="*/ 22 w 23"/>
                <a:gd name="T13" fmla="*/ 11 h 23"/>
                <a:gd name="T14" fmla="*/ 23 w 23"/>
                <a:gd name="T15" fmla="*/ 11 h 23"/>
                <a:gd name="T16" fmla="*/ 11 w 23"/>
                <a:gd name="T17" fmla="*/ 0 h 23"/>
                <a:gd name="T18" fmla="*/ 0 w 23"/>
                <a:gd name="T19" fmla="*/ 11 h 23"/>
                <a:gd name="T20" fmla="*/ 11 w 23"/>
                <a:gd name="T21" fmla="*/ 23 h 23"/>
                <a:gd name="T22" fmla="*/ 23 w 23"/>
                <a:gd name="T23" fmla="*/ 11 h 23"/>
                <a:gd name="T24" fmla="*/ 22 w 23"/>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3">
                  <a:moveTo>
                    <a:pt x="22" y="11"/>
                  </a:moveTo>
                  <a:cubicBezTo>
                    <a:pt x="21" y="11"/>
                    <a:pt x="21" y="11"/>
                    <a:pt x="21" y="11"/>
                  </a:cubicBezTo>
                  <a:cubicBezTo>
                    <a:pt x="21" y="16"/>
                    <a:pt x="17" y="21"/>
                    <a:pt x="11" y="21"/>
                  </a:cubicBezTo>
                  <a:cubicBezTo>
                    <a:pt x="6" y="21"/>
                    <a:pt x="2" y="16"/>
                    <a:pt x="2" y="11"/>
                  </a:cubicBezTo>
                  <a:cubicBezTo>
                    <a:pt x="2" y="6"/>
                    <a:pt x="6" y="2"/>
                    <a:pt x="11" y="2"/>
                  </a:cubicBezTo>
                  <a:cubicBezTo>
                    <a:pt x="17" y="2"/>
                    <a:pt x="21" y="6"/>
                    <a:pt x="21" y="11"/>
                  </a:cubicBezTo>
                  <a:cubicBezTo>
                    <a:pt x="22" y="11"/>
                    <a:pt x="22" y="11"/>
                    <a:pt x="22" y="11"/>
                  </a:cubicBezTo>
                  <a:cubicBezTo>
                    <a:pt x="23" y="11"/>
                    <a:pt x="23" y="11"/>
                    <a:pt x="23" y="11"/>
                  </a:cubicBezTo>
                  <a:cubicBezTo>
                    <a:pt x="23" y="5"/>
                    <a:pt x="18" y="0"/>
                    <a:pt x="11" y="0"/>
                  </a:cubicBezTo>
                  <a:cubicBezTo>
                    <a:pt x="5" y="0"/>
                    <a:pt x="0" y="5"/>
                    <a:pt x="0" y="11"/>
                  </a:cubicBezTo>
                  <a:cubicBezTo>
                    <a:pt x="0" y="18"/>
                    <a:pt x="5" y="23"/>
                    <a:pt x="11" y="23"/>
                  </a:cubicBezTo>
                  <a:cubicBezTo>
                    <a:pt x="18" y="23"/>
                    <a:pt x="23" y="18"/>
                    <a:pt x="23" y="11"/>
                  </a:cubicBezTo>
                  <a:lnTo>
                    <a:pt x="22" y="11"/>
                  </a:lnTo>
                  <a:close/>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63"/>
            <p:cNvSpPr/>
            <p:nvPr>
              <p:custDataLst>
                <p:tags r:id="rId79"/>
              </p:custDataLst>
            </p:nvPr>
          </p:nvSpPr>
          <p:spPr bwMode="auto">
            <a:xfrm flipH="1">
              <a:off x="8349803" y="2660866"/>
              <a:ext cx="110653" cy="8382"/>
            </a:xfrm>
            <a:custGeom>
              <a:avLst/>
              <a:gdLst>
                <a:gd name="T0" fmla="*/ 1 w 28"/>
                <a:gd name="T1" fmla="*/ 2 h 2"/>
                <a:gd name="T2" fmla="*/ 27 w 28"/>
                <a:gd name="T3" fmla="*/ 2 h 2"/>
                <a:gd name="T4" fmla="*/ 28 w 28"/>
                <a:gd name="T5" fmla="*/ 1 h 2"/>
                <a:gd name="T6" fmla="*/ 27 w 28"/>
                <a:gd name="T7" fmla="*/ 0 h 2"/>
                <a:gd name="T8" fmla="*/ 1 w 28"/>
                <a:gd name="T9" fmla="*/ 0 h 2"/>
                <a:gd name="T10" fmla="*/ 0 w 28"/>
                <a:gd name="T11" fmla="*/ 1 h 2"/>
                <a:gd name="T12" fmla="*/ 1 w 2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8" h="2">
                  <a:moveTo>
                    <a:pt x="1" y="2"/>
                  </a:moveTo>
                  <a:cubicBezTo>
                    <a:pt x="27" y="2"/>
                    <a:pt x="27" y="2"/>
                    <a:pt x="27" y="2"/>
                  </a:cubicBezTo>
                  <a:cubicBezTo>
                    <a:pt x="27" y="2"/>
                    <a:pt x="28" y="2"/>
                    <a:pt x="28" y="1"/>
                  </a:cubicBezTo>
                  <a:cubicBezTo>
                    <a:pt x="28" y="1"/>
                    <a:pt x="27" y="0"/>
                    <a:pt x="27" y="0"/>
                  </a:cubicBezTo>
                  <a:cubicBezTo>
                    <a:pt x="1" y="0"/>
                    <a:pt x="1" y="0"/>
                    <a:pt x="1" y="0"/>
                  </a:cubicBezTo>
                  <a:cubicBezTo>
                    <a:pt x="0" y="0"/>
                    <a:pt x="0" y="1"/>
                    <a:pt x="0" y="1"/>
                  </a:cubicBezTo>
                  <a:cubicBezTo>
                    <a:pt x="0" y="2"/>
                    <a:pt x="0" y="2"/>
                    <a:pt x="1" y="2"/>
                  </a:cubicBezTo>
                </a:path>
              </a:pathLst>
            </a:custGeom>
            <a:solidFill>
              <a:srgbClr val="502ED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64"/>
            <p:cNvSpPr/>
            <p:nvPr>
              <p:custDataLst>
                <p:tags r:id="rId80"/>
              </p:custDataLst>
            </p:nvPr>
          </p:nvSpPr>
          <p:spPr bwMode="auto">
            <a:xfrm flipH="1">
              <a:off x="8490634" y="2778224"/>
              <a:ext cx="70415" cy="110653"/>
            </a:xfrm>
            <a:custGeom>
              <a:avLst/>
              <a:gdLst>
                <a:gd name="T0" fmla="*/ 0 w 18"/>
                <a:gd name="T1" fmla="*/ 1 h 28"/>
                <a:gd name="T2" fmla="*/ 2 w 18"/>
                <a:gd name="T3" fmla="*/ 11 h 28"/>
                <a:gd name="T4" fmla="*/ 16 w 18"/>
                <a:gd name="T5" fmla="*/ 27 h 28"/>
                <a:gd name="T6" fmla="*/ 17 w 18"/>
                <a:gd name="T7" fmla="*/ 27 h 28"/>
                <a:gd name="T8" fmla="*/ 17 w 18"/>
                <a:gd name="T9" fmla="*/ 26 h 28"/>
                <a:gd name="T10" fmla="*/ 4 w 18"/>
                <a:gd name="T11" fmla="*/ 10 h 28"/>
                <a:gd name="T12" fmla="*/ 2 w 18"/>
                <a:gd name="T13" fmla="*/ 1 h 28"/>
                <a:gd name="T14" fmla="*/ 1 w 18"/>
                <a:gd name="T15" fmla="*/ 0 h 28"/>
                <a:gd name="T16" fmla="*/ 0 w 18"/>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8">
                  <a:moveTo>
                    <a:pt x="0" y="1"/>
                  </a:moveTo>
                  <a:cubicBezTo>
                    <a:pt x="0" y="1"/>
                    <a:pt x="0" y="5"/>
                    <a:pt x="2" y="11"/>
                  </a:cubicBezTo>
                  <a:cubicBezTo>
                    <a:pt x="4" y="16"/>
                    <a:pt x="8" y="23"/>
                    <a:pt x="16" y="27"/>
                  </a:cubicBezTo>
                  <a:cubicBezTo>
                    <a:pt x="17" y="28"/>
                    <a:pt x="17" y="28"/>
                    <a:pt x="17" y="27"/>
                  </a:cubicBezTo>
                  <a:cubicBezTo>
                    <a:pt x="18" y="27"/>
                    <a:pt x="18" y="26"/>
                    <a:pt x="17" y="26"/>
                  </a:cubicBezTo>
                  <a:cubicBezTo>
                    <a:pt x="10" y="21"/>
                    <a:pt x="6" y="15"/>
                    <a:pt x="4" y="10"/>
                  </a:cubicBezTo>
                  <a:cubicBezTo>
                    <a:pt x="2" y="5"/>
                    <a:pt x="2" y="1"/>
                    <a:pt x="2" y="1"/>
                  </a:cubicBezTo>
                  <a:cubicBezTo>
                    <a:pt x="2" y="0"/>
                    <a:pt x="2" y="0"/>
                    <a:pt x="1" y="0"/>
                  </a:cubicBezTo>
                  <a:cubicBezTo>
                    <a:pt x="1" y="0"/>
                    <a:pt x="0" y="0"/>
                    <a:pt x="0" y="1"/>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Oval 65"/>
            <p:cNvSpPr>
              <a:spLocks noChangeArrowheads="1"/>
            </p:cNvSpPr>
            <p:nvPr>
              <p:custDataLst>
                <p:tags r:id="rId81"/>
              </p:custDataLst>
            </p:nvPr>
          </p:nvSpPr>
          <p:spPr bwMode="auto">
            <a:xfrm flipH="1">
              <a:off x="8467162"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Oval 66"/>
            <p:cNvSpPr>
              <a:spLocks noChangeArrowheads="1"/>
            </p:cNvSpPr>
            <p:nvPr>
              <p:custDataLst>
                <p:tags r:id="rId82"/>
              </p:custDataLst>
            </p:nvPr>
          </p:nvSpPr>
          <p:spPr bwMode="auto">
            <a:xfrm flipH="1">
              <a:off x="8267651" y="2731281"/>
              <a:ext cx="58680" cy="23472"/>
            </a:xfrm>
            <a:prstGeom prst="ellipse">
              <a:avLst/>
            </a:pr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Rectangle 67"/>
            <p:cNvSpPr>
              <a:spLocks noChangeArrowheads="1"/>
            </p:cNvSpPr>
            <p:nvPr>
              <p:custDataLst>
                <p:tags r:id="rId83"/>
              </p:custDataLst>
            </p:nvPr>
          </p:nvSpPr>
          <p:spPr bwMode="auto">
            <a:xfrm flipH="1">
              <a:off x="8460456" y="2545183"/>
              <a:ext cx="77122"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5" name="Rectangle 68"/>
            <p:cNvSpPr>
              <a:spLocks noChangeArrowheads="1"/>
            </p:cNvSpPr>
            <p:nvPr>
              <p:custDataLst>
                <p:tags r:id="rId84"/>
              </p:custDataLst>
            </p:nvPr>
          </p:nvSpPr>
          <p:spPr bwMode="auto">
            <a:xfrm flipH="1">
              <a:off x="8460456" y="2545183"/>
              <a:ext cx="77122" cy="15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69"/>
            <p:cNvSpPr>
              <a:spLocks noChangeArrowheads="1"/>
            </p:cNvSpPr>
            <p:nvPr>
              <p:custDataLst>
                <p:tags r:id="rId85"/>
              </p:custDataLst>
            </p:nvPr>
          </p:nvSpPr>
          <p:spPr bwMode="auto">
            <a:xfrm flipH="1">
              <a:off x="8252563" y="2545183"/>
              <a:ext cx="73768" cy="15088"/>
            </a:xfrm>
            <a:prstGeom prst="rect">
              <a:avLst/>
            </a:prstGeom>
            <a:solidFill>
              <a:srgbClr val="2E1E2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Freeform 70"/>
            <p:cNvSpPr/>
            <p:nvPr>
              <p:custDataLst>
                <p:tags r:id="rId86"/>
              </p:custDataLst>
            </p:nvPr>
          </p:nvSpPr>
          <p:spPr bwMode="auto">
            <a:xfrm flipH="1">
              <a:off x="7099092" y="3908223"/>
              <a:ext cx="801394" cy="860073"/>
            </a:xfrm>
            <a:custGeom>
              <a:avLst/>
              <a:gdLst>
                <a:gd name="T0" fmla="*/ 167 w 205"/>
                <a:gd name="T1" fmla="*/ 0 h 220"/>
                <a:gd name="T2" fmla="*/ 198 w 205"/>
                <a:gd name="T3" fmla="*/ 78 h 220"/>
                <a:gd name="T4" fmla="*/ 179 w 205"/>
                <a:gd name="T5" fmla="*/ 127 h 220"/>
                <a:gd name="T6" fmla="*/ 0 w 205"/>
                <a:gd name="T7" fmla="*/ 220 h 220"/>
                <a:gd name="T8" fmla="*/ 7 w 205"/>
                <a:gd name="T9" fmla="*/ 164 h 220"/>
                <a:gd name="T10" fmla="*/ 109 w 205"/>
                <a:gd name="T11" fmla="*/ 73 h 220"/>
                <a:gd name="T12" fmla="*/ 94 w 205"/>
                <a:gd name="T13" fmla="*/ 47 h 220"/>
                <a:gd name="T14" fmla="*/ 167 w 20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0">
                  <a:moveTo>
                    <a:pt x="167" y="0"/>
                  </a:moveTo>
                  <a:cubicBezTo>
                    <a:pt x="198" y="78"/>
                    <a:pt x="198" y="78"/>
                    <a:pt x="198" y="78"/>
                  </a:cubicBezTo>
                  <a:cubicBezTo>
                    <a:pt x="205" y="96"/>
                    <a:pt x="197" y="118"/>
                    <a:pt x="179" y="127"/>
                  </a:cubicBezTo>
                  <a:cubicBezTo>
                    <a:pt x="0" y="220"/>
                    <a:pt x="0" y="220"/>
                    <a:pt x="0" y="220"/>
                  </a:cubicBezTo>
                  <a:cubicBezTo>
                    <a:pt x="7" y="164"/>
                    <a:pt x="7" y="164"/>
                    <a:pt x="7" y="164"/>
                  </a:cubicBezTo>
                  <a:cubicBezTo>
                    <a:pt x="109" y="73"/>
                    <a:pt x="109" y="73"/>
                    <a:pt x="109" y="73"/>
                  </a:cubicBezTo>
                  <a:cubicBezTo>
                    <a:pt x="94" y="47"/>
                    <a:pt x="94" y="47"/>
                    <a:pt x="94" y="47"/>
                  </a:cubicBezTo>
                  <a:lnTo>
                    <a:pt x="167" y="0"/>
                  </a:lnTo>
                  <a:close/>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71"/>
            <p:cNvSpPr/>
            <p:nvPr>
              <p:custDataLst>
                <p:tags r:id="rId87"/>
              </p:custDataLst>
            </p:nvPr>
          </p:nvSpPr>
          <p:spPr bwMode="auto">
            <a:xfrm flipH="1">
              <a:off x="8440337" y="4104380"/>
              <a:ext cx="1027729" cy="766186"/>
            </a:xfrm>
            <a:custGeom>
              <a:avLst/>
              <a:gdLst>
                <a:gd name="T0" fmla="*/ 115 w 263"/>
                <a:gd name="T1" fmla="*/ 21 h 196"/>
                <a:gd name="T2" fmla="*/ 110 w 263"/>
                <a:gd name="T3" fmla="*/ 79 h 196"/>
                <a:gd name="T4" fmla="*/ 231 w 263"/>
                <a:gd name="T5" fmla="*/ 87 h 196"/>
                <a:gd name="T6" fmla="*/ 258 w 263"/>
                <a:gd name="T7" fmla="*/ 112 h 196"/>
                <a:gd name="T8" fmla="*/ 263 w 263"/>
                <a:gd name="T9" fmla="*/ 158 h 196"/>
                <a:gd name="T10" fmla="*/ 224 w 263"/>
                <a:gd name="T11" fmla="*/ 139 h 196"/>
                <a:gd name="T12" fmla="*/ 47 w 263"/>
                <a:gd name="T13" fmla="*/ 189 h 196"/>
                <a:gd name="T14" fmla="*/ 5 w 263"/>
                <a:gd name="T15" fmla="*/ 151 h 196"/>
                <a:gd name="T16" fmla="*/ 31 w 263"/>
                <a:gd name="T17" fmla="*/ 0 h 196"/>
                <a:gd name="T18" fmla="*/ 115 w 263"/>
                <a:gd name="T19" fmla="*/ 2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196">
                  <a:moveTo>
                    <a:pt x="115" y="21"/>
                  </a:moveTo>
                  <a:cubicBezTo>
                    <a:pt x="110" y="79"/>
                    <a:pt x="110" y="79"/>
                    <a:pt x="110" y="79"/>
                  </a:cubicBezTo>
                  <a:cubicBezTo>
                    <a:pt x="231" y="87"/>
                    <a:pt x="231" y="87"/>
                    <a:pt x="231" y="87"/>
                  </a:cubicBezTo>
                  <a:cubicBezTo>
                    <a:pt x="231" y="87"/>
                    <a:pt x="252" y="91"/>
                    <a:pt x="258" y="112"/>
                  </a:cubicBezTo>
                  <a:cubicBezTo>
                    <a:pt x="263" y="132"/>
                    <a:pt x="263" y="158"/>
                    <a:pt x="263" y="158"/>
                  </a:cubicBezTo>
                  <a:cubicBezTo>
                    <a:pt x="224" y="139"/>
                    <a:pt x="224" y="139"/>
                    <a:pt x="224" y="139"/>
                  </a:cubicBezTo>
                  <a:cubicBezTo>
                    <a:pt x="47" y="189"/>
                    <a:pt x="47" y="189"/>
                    <a:pt x="47" y="189"/>
                  </a:cubicBezTo>
                  <a:cubicBezTo>
                    <a:pt x="23" y="196"/>
                    <a:pt x="0" y="175"/>
                    <a:pt x="5" y="151"/>
                  </a:cubicBezTo>
                  <a:cubicBezTo>
                    <a:pt x="31" y="0"/>
                    <a:pt x="31" y="0"/>
                    <a:pt x="31" y="0"/>
                  </a:cubicBezTo>
                  <a:cubicBezTo>
                    <a:pt x="115" y="21"/>
                    <a:pt x="115" y="21"/>
                    <a:pt x="115" y="21"/>
                  </a:cubicBezTo>
                </a:path>
              </a:pathLst>
            </a:custGeom>
            <a:solidFill>
              <a:srgbClr val="FF87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72"/>
            <p:cNvSpPr/>
            <p:nvPr>
              <p:custDataLst>
                <p:tags r:id="rId88"/>
              </p:custDataLst>
            </p:nvPr>
          </p:nvSpPr>
          <p:spPr bwMode="auto">
            <a:xfrm flipH="1">
              <a:off x="8733734" y="4404484"/>
              <a:ext cx="575059" cy="31854"/>
            </a:xfrm>
            <a:custGeom>
              <a:avLst/>
              <a:gdLst>
                <a:gd name="T0" fmla="*/ 1 w 147"/>
                <a:gd name="T1" fmla="*/ 2 h 8"/>
                <a:gd name="T2" fmla="*/ 146 w 147"/>
                <a:gd name="T3" fmla="*/ 8 h 8"/>
                <a:gd name="T4" fmla="*/ 147 w 147"/>
                <a:gd name="T5" fmla="*/ 7 h 8"/>
                <a:gd name="T6" fmla="*/ 146 w 147"/>
                <a:gd name="T7" fmla="*/ 6 h 8"/>
                <a:gd name="T8" fmla="*/ 1 w 147"/>
                <a:gd name="T9" fmla="*/ 0 h 8"/>
                <a:gd name="T10" fmla="*/ 0 w 147"/>
                <a:gd name="T11" fmla="*/ 1 h 8"/>
                <a:gd name="T12" fmla="*/ 1 w 147"/>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47" h="8">
                  <a:moveTo>
                    <a:pt x="1" y="2"/>
                  </a:moveTo>
                  <a:cubicBezTo>
                    <a:pt x="146" y="8"/>
                    <a:pt x="146" y="8"/>
                    <a:pt x="146" y="8"/>
                  </a:cubicBezTo>
                  <a:cubicBezTo>
                    <a:pt x="146" y="8"/>
                    <a:pt x="147" y="8"/>
                    <a:pt x="147" y="7"/>
                  </a:cubicBezTo>
                  <a:cubicBezTo>
                    <a:pt x="147" y="6"/>
                    <a:pt x="146" y="6"/>
                    <a:pt x="146" y="6"/>
                  </a:cubicBezTo>
                  <a:cubicBezTo>
                    <a:pt x="1" y="0"/>
                    <a:pt x="1" y="0"/>
                    <a:pt x="1" y="0"/>
                  </a:cubicBezTo>
                  <a:cubicBezTo>
                    <a:pt x="0" y="0"/>
                    <a:pt x="0" y="1"/>
                    <a:pt x="0" y="1"/>
                  </a:cubicBezTo>
                  <a:cubicBezTo>
                    <a:pt x="0" y="2"/>
                    <a:pt x="0" y="2"/>
                    <a:pt x="1" y="2"/>
                  </a:cubicBezTo>
                </a:path>
              </a:pathLst>
            </a:custGeom>
            <a:solidFill>
              <a:srgbClr val="D92E4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73"/>
            <p:cNvSpPr/>
            <p:nvPr>
              <p:custDataLst>
                <p:tags r:id="rId89"/>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close/>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74"/>
            <p:cNvSpPr/>
            <p:nvPr>
              <p:custDataLst>
                <p:tags r:id="rId90"/>
              </p:custDataLst>
            </p:nvPr>
          </p:nvSpPr>
          <p:spPr bwMode="auto">
            <a:xfrm flipH="1">
              <a:off x="7266748" y="4432985"/>
              <a:ext cx="1470340" cy="590148"/>
            </a:xfrm>
            <a:custGeom>
              <a:avLst/>
              <a:gdLst>
                <a:gd name="T0" fmla="*/ 0 w 877"/>
                <a:gd name="T1" fmla="*/ 352 h 352"/>
                <a:gd name="T2" fmla="*/ 121 w 877"/>
                <a:gd name="T3" fmla="*/ 0 h 352"/>
                <a:gd name="T4" fmla="*/ 877 w 877"/>
                <a:gd name="T5" fmla="*/ 0 h 352"/>
                <a:gd name="T6" fmla="*/ 697 w 877"/>
                <a:gd name="T7" fmla="*/ 352 h 352"/>
                <a:gd name="T8" fmla="*/ 0 w 877"/>
                <a:gd name="T9" fmla="*/ 352 h 352"/>
              </a:gdLst>
              <a:ahLst/>
              <a:cxnLst>
                <a:cxn ang="0">
                  <a:pos x="T0" y="T1"/>
                </a:cxn>
                <a:cxn ang="0">
                  <a:pos x="T2" y="T3"/>
                </a:cxn>
                <a:cxn ang="0">
                  <a:pos x="T4" y="T5"/>
                </a:cxn>
                <a:cxn ang="0">
                  <a:pos x="T6" y="T7"/>
                </a:cxn>
                <a:cxn ang="0">
                  <a:pos x="T8" y="T9"/>
                </a:cxn>
              </a:cxnLst>
              <a:rect l="0" t="0" r="r" b="b"/>
              <a:pathLst>
                <a:path w="877" h="352">
                  <a:moveTo>
                    <a:pt x="0" y="352"/>
                  </a:moveTo>
                  <a:lnTo>
                    <a:pt x="121" y="0"/>
                  </a:lnTo>
                  <a:lnTo>
                    <a:pt x="877" y="0"/>
                  </a:lnTo>
                  <a:lnTo>
                    <a:pt x="697" y="352"/>
                  </a:lnTo>
                  <a:lnTo>
                    <a:pt x="0" y="35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75"/>
            <p:cNvSpPr/>
            <p:nvPr>
              <p:custDataLst>
                <p:tags r:id="rId91"/>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close/>
                </a:path>
              </a:pathLst>
            </a:custGeom>
            <a:solidFill>
              <a:srgbClr val="564C7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76"/>
            <p:cNvSpPr/>
            <p:nvPr>
              <p:custDataLst>
                <p:tags r:id="rId92"/>
              </p:custDataLst>
            </p:nvPr>
          </p:nvSpPr>
          <p:spPr bwMode="auto">
            <a:xfrm flipH="1">
              <a:off x="8502369" y="4432985"/>
              <a:ext cx="246454" cy="590148"/>
            </a:xfrm>
            <a:custGeom>
              <a:avLst/>
              <a:gdLst>
                <a:gd name="T0" fmla="*/ 147 w 147"/>
                <a:gd name="T1" fmla="*/ 0 h 352"/>
                <a:gd name="T2" fmla="*/ 16 w 147"/>
                <a:gd name="T3" fmla="*/ 352 h 352"/>
                <a:gd name="T4" fmla="*/ 0 w 147"/>
                <a:gd name="T5" fmla="*/ 352 h 352"/>
                <a:gd name="T6" fmla="*/ 128 w 147"/>
                <a:gd name="T7" fmla="*/ 0 h 352"/>
                <a:gd name="T8" fmla="*/ 147 w 147"/>
                <a:gd name="T9" fmla="*/ 0 h 352"/>
              </a:gdLst>
              <a:ahLst/>
              <a:cxnLst>
                <a:cxn ang="0">
                  <a:pos x="T0" y="T1"/>
                </a:cxn>
                <a:cxn ang="0">
                  <a:pos x="T2" y="T3"/>
                </a:cxn>
                <a:cxn ang="0">
                  <a:pos x="T4" y="T5"/>
                </a:cxn>
                <a:cxn ang="0">
                  <a:pos x="T6" y="T7"/>
                </a:cxn>
                <a:cxn ang="0">
                  <a:pos x="T8" y="T9"/>
                </a:cxn>
              </a:cxnLst>
              <a:rect l="0" t="0" r="r" b="b"/>
              <a:pathLst>
                <a:path w="147" h="352">
                  <a:moveTo>
                    <a:pt x="147" y="0"/>
                  </a:moveTo>
                  <a:lnTo>
                    <a:pt x="16" y="352"/>
                  </a:lnTo>
                  <a:lnTo>
                    <a:pt x="0" y="352"/>
                  </a:lnTo>
                  <a:lnTo>
                    <a:pt x="128" y="0"/>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77"/>
            <p:cNvSpPr/>
            <p:nvPr>
              <p:custDataLst>
                <p:tags r:id="rId93"/>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close/>
                </a:path>
              </a:pathLst>
            </a:custGeom>
            <a:solidFill>
              <a:srgbClr val="3F385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78"/>
            <p:cNvSpPr/>
            <p:nvPr>
              <p:custDataLst>
                <p:tags r:id="rId94"/>
              </p:custDataLst>
            </p:nvPr>
          </p:nvSpPr>
          <p:spPr bwMode="auto">
            <a:xfrm flipH="1">
              <a:off x="8721998" y="4870566"/>
              <a:ext cx="343695" cy="152566"/>
            </a:xfrm>
            <a:custGeom>
              <a:avLst/>
              <a:gdLst>
                <a:gd name="T0" fmla="*/ 0 w 205"/>
                <a:gd name="T1" fmla="*/ 0 h 91"/>
                <a:gd name="T2" fmla="*/ 7 w 205"/>
                <a:gd name="T3" fmla="*/ 11 h 91"/>
                <a:gd name="T4" fmla="*/ 189 w 205"/>
                <a:gd name="T5" fmla="*/ 91 h 91"/>
                <a:gd name="T6" fmla="*/ 205 w 205"/>
                <a:gd name="T7" fmla="*/ 91 h 91"/>
                <a:gd name="T8" fmla="*/ 0 w 205"/>
                <a:gd name="T9" fmla="*/ 0 h 91"/>
              </a:gdLst>
              <a:ahLst/>
              <a:cxnLst>
                <a:cxn ang="0">
                  <a:pos x="T0" y="T1"/>
                </a:cxn>
                <a:cxn ang="0">
                  <a:pos x="T2" y="T3"/>
                </a:cxn>
                <a:cxn ang="0">
                  <a:pos x="T4" y="T5"/>
                </a:cxn>
                <a:cxn ang="0">
                  <a:pos x="T6" y="T7"/>
                </a:cxn>
                <a:cxn ang="0">
                  <a:pos x="T8" y="T9"/>
                </a:cxn>
              </a:cxnLst>
              <a:rect l="0" t="0" r="r" b="b"/>
              <a:pathLst>
                <a:path w="205" h="91">
                  <a:moveTo>
                    <a:pt x="0" y="0"/>
                  </a:moveTo>
                  <a:lnTo>
                    <a:pt x="7" y="11"/>
                  </a:lnTo>
                  <a:lnTo>
                    <a:pt x="189" y="91"/>
                  </a:lnTo>
                  <a:lnTo>
                    <a:pt x="205" y="91"/>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79"/>
            <p:cNvSpPr/>
            <p:nvPr>
              <p:custDataLst>
                <p:tags r:id="rId95"/>
              </p:custDataLst>
            </p:nvPr>
          </p:nvSpPr>
          <p:spPr bwMode="auto">
            <a:xfrm flipH="1">
              <a:off x="7680858" y="3306339"/>
              <a:ext cx="1267476" cy="953960"/>
            </a:xfrm>
            <a:custGeom>
              <a:avLst/>
              <a:gdLst>
                <a:gd name="T0" fmla="*/ 33 w 324"/>
                <a:gd name="T1" fmla="*/ 0 h 244"/>
                <a:gd name="T2" fmla="*/ 323 w 324"/>
                <a:gd name="T3" fmla="*/ 204 h 244"/>
                <a:gd name="T4" fmla="*/ 324 w 324"/>
                <a:gd name="T5" fmla="*/ 244 h 244"/>
                <a:gd name="T6" fmla="*/ 0 w 324"/>
                <a:gd name="T7" fmla="*/ 11 h 244"/>
                <a:gd name="T8" fmla="*/ 33 w 324"/>
                <a:gd name="T9" fmla="*/ 0 h 244"/>
              </a:gdLst>
              <a:ahLst/>
              <a:cxnLst>
                <a:cxn ang="0">
                  <a:pos x="T0" y="T1"/>
                </a:cxn>
                <a:cxn ang="0">
                  <a:pos x="T2" y="T3"/>
                </a:cxn>
                <a:cxn ang="0">
                  <a:pos x="T4" y="T5"/>
                </a:cxn>
                <a:cxn ang="0">
                  <a:pos x="T6" y="T7"/>
                </a:cxn>
                <a:cxn ang="0">
                  <a:pos x="T8" y="T9"/>
                </a:cxn>
              </a:cxnLst>
              <a:rect l="0" t="0" r="r" b="b"/>
              <a:pathLst>
                <a:path w="324" h="244">
                  <a:moveTo>
                    <a:pt x="33" y="0"/>
                  </a:moveTo>
                  <a:cubicBezTo>
                    <a:pt x="33" y="0"/>
                    <a:pt x="162" y="128"/>
                    <a:pt x="323" y="204"/>
                  </a:cubicBezTo>
                  <a:cubicBezTo>
                    <a:pt x="324" y="244"/>
                    <a:pt x="324" y="244"/>
                    <a:pt x="324" y="244"/>
                  </a:cubicBezTo>
                  <a:cubicBezTo>
                    <a:pt x="324" y="244"/>
                    <a:pt x="107" y="146"/>
                    <a:pt x="0" y="11"/>
                  </a:cubicBezTo>
                  <a:cubicBezTo>
                    <a:pt x="33" y="0"/>
                    <a:pt x="33" y="0"/>
                    <a:pt x="33" y="0"/>
                  </a:cubicBezTo>
                </a:path>
              </a:pathLst>
            </a:custGeom>
            <a:solidFill>
              <a:srgbClr val="F0C75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80"/>
            <p:cNvSpPr/>
            <p:nvPr>
              <p:custDataLst>
                <p:tags r:id="rId96"/>
              </p:custDataLst>
            </p:nvPr>
          </p:nvSpPr>
          <p:spPr bwMode="auto">
            <a:xfrm flipH="1">
              <a:off x="7786480" y="5128756"/>
              <a:ext cx="1748648" cy="335311"/>
            </a:xfrm>
            <a:custGeom>
              <a:avLst/>
              <a:gdLst>
                <a:gd name="T0" fmla="*/ 1 w 447"/>
                <a:gd name="T1" fmla="*/ 16 h 86"/>
                <a:gd name="T2" fmla="*/ 2 w 447"/>
                <a:gd name="T3" fmla="*/ 16 h 86"/>
                <a:gd name="T4" fmla="*/ 77 w 447"/>
                <a:gd name="T5" fmla="*/ 4 h 86"/>
                <a:gd name="T6" fmla="*/ 134 w 447"/>
                <a:gd name="T7" fmla="*/ 11 h 86"/>
                <a:gd name="T8" fmla="*/ 446 w 447"/>
                <a:gd name="T9" fmla="*/ 86 h 86"/>
                <a:gd name="T10" fmla="*/ 447 w 447"/>
                <a:gd name="T11" fmla="*/ 82 h 86"/>
                <a:gd name="T12" fmla="*/ 437 w 447"/>
                <a:gd name="T13" fmla="*/ 79 h 86"/>
                <a:gd name="T14" fmla="*/ 135 w 447"/>
                <a:gd name="T15" fmla="*/ 7 h 86"/>
                <a:gd name="T16" fmla="*/ 77 w 447"/>
                <a:gd name="T17" fmla="*/ 0 h 86"/>
                <a:gd name="T18" fmla="*/ 0 w 447"/>
                <a:gd name="T19" fmla="*/ 12 h 86"/>
                <a:gd name="T20" fmla="*/ 1 w 447"/>
                <a:gd name="T21" fmla="*/ 1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86">
                  <a:moveTo>
                    <a:pt x="1" y="16"/>
                  </a:moveTo>
                  <a:cubicBezTo>
                    <a:pt x="2" y="16"/>
                    <a:pt x="2" y="16"/>
                    <a:pt x="2" y="16"/>
                  </a:cubicBezTo>
                  <a:cubicBezTo>
                    <a:pt x="5" y="15"/>
                    <a:pt x="35" y="4"/>
                    <a:pt x="77" y="4"/>
                  </a:cubicBezTo>
                  <a:cubicBezTo>
                    <a:pt x="94" y="4"/>
                    <a:pt x="114" y="6"/>
                    <a:pt x="134" y="11"/>
                  </a:cubicBezTo>
                  <a:cubicBezTo>
                    <a:pt x="207" y="29"/>
                    <a:pt x="446" y="86"/>
                    <a:pt x="446" y="86"/>
                  </a:cubicBezTo>
                  <a:cubicBezTo>
                    <a:pt x="447" y="82"/>
                    <a:pt x="447" y="82"/>
                    <a:pt x="447" y="82"/>
                  </a:cubicBezTo>
                  <a:cubicBezTo>
                    <a:pt x="447" y="82"/>
                    <a:pt x="443" y="81"/>
                    <a:pt x="437" y="79"/>
                  </a:cubicBezTo>
                  <a:cubicBezTo>
                    <a:pt x="390" y="68"/>
                    <a:pt x="199" y="23"/>
                    <a:pt x="135" y="7"/>
                  </a:cubicBezTo>
                  <a:cubicBezTo>
                    <a:pt x="114" y="2"/>
                    <a:pt x="94" y="0"/>
                    <a:pt x="77" y="0"/>
                  </a:cubicBezTo>
                  <a:cubicBezTo>
                    <a:pt x="32" y="0"/>
                    <a:pt x="0" y="12"/>
                    <a:pt x="0" y="12"/>
                  </a:cubicBezTo>
                  <a:cubicBezTo>
                    <a:pt x="1" y="16"/>
                    <a:pt x="1" y="16"/>
                    <a:pt x="1" y="16"/>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81"/>
            <p:cNvSpPr/>
            <p:nvPr>
              <p:custDataLst>
                <p:tags r:id="rId97"/>
              </p:custDataLst>
            </p:nvPr>
          </p:nvSpPr>
          <p:spPr bwMode="auto">
            <a:xfrm flipH="1">
              <a:off x="7454522" y="5452331"/>
              <a:ext cx="343695" cy="254837"/>
            </a:xfrm>
            <a:custGeom>
              <a:avLst/>
              <a:gdLst>
                <a:gd name="T0" fmla="*/ 2 w 88"/>
                <a:gd name="T1" fmla="*/ 58 h 65"/>
                <a:gd name="T2" fmla="*/ 86 w 88"/>
                <a:gd name="T3" fmla="*/ 64 h 65"/>
                <a:gd name="T4" fmla="*/ 74 w 88"/>
                <a:gd name="T5" fmla="*/ 14 h 65"/>
                <a:gd name="T6" fmla="*/ 0 w 88"/>
                <a:gd name="T7" fmla="*/ 0 h 65"/>
                <a:gd name="T8" fmla="*/ 2 w 88"/>
                <a:gd name="T9" fmla="*/ 58 h 65"/>
              </a:gdLst>
              <a:ahLst/>
              <a:cxnLst>
                <a:cxn ang="0">
                  <a:pos x="T0" y="T1"/>
                </a:cxn>
                <a:cxn ang="0">
                  <a:pos x="T2" y="T3"/>
                </a:cxn>
                <a:cxn ang="0">
                  <a:pos x="T4" y="T5"/>
                </a:cxn>
                <a:cxn ang="0">
                  <a:pos x="T6" y="T7"/>
                </a:cxn>
                <a:cxn ang="0">
                  <a:pos x="T8" y="T9"/>
                </a:cxn>
              </a:cxnLst>
              <a:rect l="0" t="0" r="r" b="b"/>
              <a:pathLst>
                <a:path w="88" h="65">
                  <a:moveTo>
                    <a:pt x="2" y="58"/>
                  </a:moveTo>
                  <a:cubicBezTo>
                    <a:pt x="2" y="58"/>
                    <a:pt x="85" y="64"/>
                    <a:pt x="86" y="64"/>
                  </a:cubicBezTo>
                  <a:cubicBezTo>
                    <a:pt x="88" y="65"/>
                    <a:pt x="74" y="14"/>
                    <a:pt x="74" y="14"/>
                  </a:cubicBezTo>
                  <a:cubicBezTo>
                    <a:pt x="0" y="0"/>
                    <a:pt x="0" y="0"/>
                    <a:pt x="0" y="0"/>
                  </a:cubicBezTo>
                  <a:cubicBezTo>
                    <a:pt x="2" y="58"/>
                    <a:pt x="2" y="58"/>
                    <a:pt x="2" y="58"/>
                  </a:cubicBezTo>
                </a:path>
              </a:pathLst>
            </a:custGeom>
            <a:solidFill>
              <a:srgbClr val="AF9C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82"/>
            <p:cNvSpPr/>
            <p:nvPr>
              <p:custDataLst>
                <p:tags r:id="rId98"/>
              </p:custDataLst>
            </p:nvPr>
          </p:nvSpPr>
          <p:spPr bwMode="auto">
            <a:xfrm flipH="1">
              <a:off x="7078974" y="5507658"/>
              <a:ext cx="430875" cy="456023"/>
            </a:xfrm>
            <a:custGeom>
              <a:avLst/>
              <a:gdLst>
                <a:gd name="T0" fmla="*/ 0 w 110"/>
                <a:gd name="T1" fmla="*/ 0 h 117"/>
                <a:gd name="T2" fmla="*/ 52 w 110"/>
                <a:gd name="T3" fmla="*/ 6 h 117"/>
                <a:gd name="T4" fmla="*/ 110 w 110"/>
                <a:gd name="T5" fmla="*/ 117 h 117"/>
                <a:gd name="T6" fmla="*/ 12 w 110"/>
                <a:gd name="T7" fmla="*/ 50 h 117"/>
                <a:gd name="T8" fmla="*/ 0 w 110"/>
                <a:gd name="T9" fmla="*/ 0 h 117"/>
              </a:gdLst>
              <a:ahLst/>
              <a:cxnLst>
                <a:cxn ang="0">
                  <a:pos x="T0" y="T1"/>
                </a:cxn>
                <a:cxn ang="0">
                  <a:pos x="T2" y="T3"/>
                </a:cxn>
                <a:cxn ang="0">
                  <a:pos x="T4" y="T5"/>
                </a:cxn>
                <a:cxn ang="0">
                  <a:pos x="T6" y="T7"/>
                </a:cxn>
                <a:cxn ang="0">
                  <a:pos x="T8" y="T9"/>
                </a:cxn>
              </a:cxnLst>
              <a:rect l="0" t="0" r="r" b="b"/>
              <a:pathLst>
                <a:path w="110" h="117">
                  <a:moveTo>
                    <a:pt x="0" y="0"/>
                  </a:moveTo>
                  <a:cubicBezTo>
                    <a:pt x="52" y="6"/>
                    <a:pt x="52" y="6"/>
                    <a:pt x="52" y="6"/>
                  </a:cubicBezTo>
                  <a:cubicBezTo>
                    <a:pt x="110" y="117"/>
                    <a:pt x="110" y="117"/>
                    <a:pt x="110" y="117"/>
                  </a:cubicBezTo>
                  <a:cubicBezTo>
                    <a:pt x="110" y="117"/>
                    <a:pt x="37" y="103"/>
                    <a:pt x="12" y="50"/>
                  </a:cubicBezTo>
                  <a:cubicBezTo>
                    <a:pt x="0" y="0"/>
                    <a:pt x="0" y="0"/>
                    <a:pt x="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83"/>
            <p:cNvSpPr/>
            <p:nvPr>
              <p:custDataLst>
                <p:tags r:id="rId99"/>
              </p:custDataLst>
            </p:nvPr>
          </p:nvSpPr>
          <p:spPr bwMode="auto">
            <a:xfrm flipH="1">
              <a:off x="8862829" y="5725610"/>
              <a:ext cx="598531" cy="290044"/>
            </a:xfrm>
            <a:custGeom>
              <a:avLst/>
              <a:gdLst>
                <a:gd name="T0" fmla="*/ 50 w 153"/>
                <a:gd name="T1" fmla="*/ 0 h 74"/>
                <a:gd name="T2" fmla="*/ 0 w 153"/>
                <a:gd name="T3" fmla="*/ 45 h 74"/>
                <a:gd name="T4" fmla="*/ 71 w 153"/>
                <a:gd name="T5" fmla="*/ 54 h 74"/>
                <a:gd name="T6" fmla="*/ 153 w 153"/>
                <a:gd name="T7" fmla="*/ 4 h 74"/>
                <a:gd name="T8" fmla="*/ 50 w 153"/>
                <a:gd name="T9" fmla="*/ 0 h 74"/>
              </a:gdLst>
              <a:ahLst/>
              <a:cxnLst>
                <a:cxn ang="0">
                  <a:pos x="T0" y="T1"/>
                </a:cxn>
                <a:cxn ang="0">
                  <a:pos x="T2" y="T3"/>
                </a:cxn>
                <a:cxn ang="0">
                  <a:pos x="T4" y="T5"/>
                </a:cxn>
                <a:cxn ang="0">
                  <a:pos x="T6" y="T7"/>
                </a:cxn>
                <a:cxn ang="0">
                  <a:pos x="T8" y="T9"/>
                </a:cxn>
              </a:cxnLst>
              <a:rect l="0" t="0" r="r" b="b"/>
              <a:pathLst>
                <a:path w="153" h="74">
                  <a:moveTo>
                    <a:pt x="50" y="0"/>
                  </a:moveTo>
                  <a:cubicBezTo>
                    <a:pt x="0" y="45"/>
                    <a:pt x="0" y="45"/>
                    <a:pt x="0" y="45"/>
                  </a:cubicBezTo>
                  <a:cubicBezTo>
                    <a:pt x="0" y="45"/>
                    <a:pt x="25" y="74"/>
                    <a:pt x="71" y="54"/>
                  </a:cubicBezTo>
                  <a:cubicBezTo>
                    <a:pt x="117" y="34"/>
                    <a:pt x="153" y="4"/>
                    <a:pt x="153" y="4"/>
                  </a:cubicBezTo>
                  <a:cubicBezTo>
                    <a:pt x="50" y="0"/>
                    <a:pt x="50" y="0"/>
                    <a:pt x="50" y="0"/>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84"/>
            <p:cNvSpPr/>
            <p:nvPr>
              <p:custDataLst>
                <p:tags r:id="rId100"/>
              </p:custDataLst>
            </p:nvPr>
          </p:nvSpPr>
          <p:spPr bwMode="auto">
            <a:xfrm flipH="1">
              <a:off x="8307889" y="2939174"/>
              <a:ext cx="226336" cy="105622"/>
            </a:xfrm>
            <a:custGeom>
              <a:avLst/>
              <a:gdLst>
                <a:gd name="T0" fmla="*/ 58 w 58"/>
                <a:gd name="T1" fmla="*/ 5 h 27"/>
                <a:gd name="T2" fmla="*/ 0 w 58"/>
                <a:gd name="T3" fmla="*/ 0 h 27"/>
                <a:gd name="T4" fmla="*/ 2 w 58"/>
                <a:gd name="T5" fmla="*/ 27 h 27"/>
                <a:gd name="T6" fmla="*/ 58 w 58"/>
                <a:gd name="T7" fmla="*/ 5 h 27"/>
              </a:gdLst>
              <a:ahLst/>
              <a:cxnLst>
                <a:cxn ang="0">
                  <a:pos x="T0" y="T1"/>
                </a:cxn>
                <a:cxn ang="0">
                  <a:pos x="T2" y="T3"/>
                </a:cxn>
                <a:cxn ang="0">
                  <a:pos x="T4" y="T5"/>
                </a:cxn>
                <a:cxn ang="0">
                  <a:pos x="T6" y="T7"/>
                </a:cxn>
              </a:cxnLst>
              <a:rect l="0" t="0" r="r" b="b"/>
              <a:pathLst>
                <a:path w="58" h="27">
                  <a:moveTo>
                    <a:pt x="58" y="5"/>
                  </a:moveTo>
                  <a:cubicBezTo>
                    <a:pt x="58" y="5"/>
                    <a:pt x="19" y="16"/>
                    <a:pt x="0" y="0"/>
                  </a:cubicBezTo>
                  <a:cubicBezTo>
                    <a:pt x="2" y="27"/>
                    <a:pt x="2" y="27"/>
                    <a:pt x="2" y="27"/>
                  </a:cubicBezTo>
                  <a:cubicBezTo>
                    <a:pt x="58" y="5"/>
                    <a:pt x="58" y="5"/>
                    <a:pt x="58" y="5"/>
                  </a:cubicBezTo>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85"/>
            <p:cNvSpPr/>
            <p:nvPr>
              <p:custDataLst>
                <p:tags r:id="rId101"/>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86"/>
            <p:cNvSpPr/>
            <p:nvPr>
              <p:custDataLst>
                <p:tags r:id="rId102"/>
              </p:custDataLst>
            </p:nvPr>
          </p:nvSpPr>
          <p:spPr bwMode="auto">
            <a:xfrm flipH="1">
              <a:off x="9018748" y="4104380"/>
              <a:ext cx="336988" cy="82151"/>
            </a:xfrm>
            <a:custGeom>
              <a:avLst/>
              <a:gdLst>
                <a:gd name="T0" fmla="*/ 5 w 201"/>
                <a:gd name="T1" fmla="*/ 0 h 49"/>
                <a:gd name="T2" fmla="*/ 0 w 201"/>
                <a:gd name="T3" fmla="*/ 32 h 49"/>
                <a:gd name="T4" fmla="*/ 201 w 201"/>
                <a:gd name="T5" fmla="*/ 49 h 49"/>
                <a:gd name="T6" fmla="*/ 5 w 201"/>
                <a:gd name="T7" fmla="*/ 0 h 49"/>
              </a:gdLst>
              <a:ahLst/>
              <a:cxnLst>
                <a:cxn ang="0">
                  <a:pos x="T0" y="T1"/>
                </a:cxn>
                <a:cxn ang="0">
                  <a:pos x="T2" y="T3"/>
                </a:cxn>
                <a:cxn ang="0">
                  <a:pos x="T4" y="T5"/>
                </a:cxn>
                <a:cxn ang="0">
                  <a:pos x="T6" y="T7"/>
                </a:cxn>
              </a:cxnLst>
              <a:rect l="0" t="0" r="r" b="b"/>
              <a:pathLst>
                <a:path w="201" h="49">
                  <a:moveTo>
                    <a:pt x="5" y="0"/>
                  </a:move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87"/>
            <p:cNvSpPr/>
            <p:nvPr>
              <p:custDataLst>
                <p:tags r:id="rId103"/>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 name="T8" fmla="*/ 7 w 185"/>
                <a:gd name="T9" fmla="*/ 110 h 110"/>
              </a:gdLst>
              <a:ahLst/>
              <a:cxnLst>
                <a:cxn ang="0">
                  <a:pos x="T0" y="T1"/>
                </a:cxn>
                <a:cxn ang="0">
                  <a:pos x="T2" y="T3"/>
                </a:cxn>
                <a:cxn ang="0">
                  <a:pos x="T4" y="T5"/>
                </a:cxn>
                <a:cxn ang="0">
                  <a:pos x="T6" y="T7"/>
                </a:cxn>
                <a:cxn ang="0">
                  <a:pos x="T8" y="T9"/>
                </a:cxn>
              </a:cxnLst>
              <a:rect l="0" t="0" r="r" b="b"/>
              <a:pathLst>
                <a:path w="185" h="110">
                  <a:moveTo>
                    <a:pt x="7" y="110"/>
                  </a:moveTo>
                  <a:lnTo>
                    <a:pt x="185" y="19"/>
                  </a:lnTo>
                  <a:lnTo>
                    <a:pt x="178" y="0"/>
                  </a:lnTo>
                  <a:lnTo>
                    <a:pt x="0" y="110"/>
                  </a:lnTo>
                  <a:lnTo>
                    <a:pt x="7" y="110"/>
                  </a:lnTo>
                  <a:close/>
                </a:path>
              </a:pathLst>
            </a:custGeom>
            <a:solidFill>
              <a:srgbClr val="12141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88"/>
            <p:cNvSpPr/>
            <p:nvPr>
              <p:custDataLst>
                <p:tags r:id="rId104"/>
              </p:custDataLst>
            </p:nvPr>
          </p:nvSpPr>
          <p:spPr bwMode="auto">
            <a:xfrm flipH="1">
              <a:off x="7234893" y="3908223"/>
              <a:ext cx="310163" cy="184421"/>
            </a:xfrm>
            <a:custGeom>
              <a:avLst/>
              <a:gdLst>
                <a:gd name="T0" fmla="*/ 7 w 185"/>
                <a:gd name="T1" fmla="*/ 110 h 110"/>
                <a:gd name="T2" fmla="*/ 185 w 185"/>
                <a:gd name="T3" fmla="*/ 19 h 110"/>
                <a:gd name="T4" fmla="*/ 178 w 185"/>
                <a:gd name="T5" fmla="*/ 0 h 110"/>
                <a:gd name="T6" fmla="*/ 0 w 185"/>
                <a:gd name="T7" fmla="*/ 110 h 110"/>
              </a:gdLst>
              <a:ahLst/>
              <a:cxnLst>
                <a:cxn ang="0">
                  <a:pos x="T0" y="T1"/>
                </a:cxn>
                <a:cxn ang="0">
                  <a:pos x="T2" y="T3"/>
                </a:cxn>
                <a:cxn ang="0">
                  <a:pos x="T4" y="T5"/>
                </a:cxn>
                <a:cxn ang="0">
                  <a:pos x="T6" y="T7"/>
                </a:cxn>
              </a:cxnLst>
              <a:rect l="0" t="0" r="r" b="b"/>
              <a:pathLst>
                <a:path w="185" h="110">
                  <a:moveTo>
                    <a:pt x="7" y="110"/>
                  </a:moveTo>
                  <a:lnTo>
                    <a:pt x="185" y="19"/>
                  </a:lnTo>
                  <a:lnTo>
                    <a:pt x="178" y="0"/>
                  </a:lnTo>
                  <a:lnTo>
                    <a:pt x="0" y="11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89"/>
            <p:cNvSpPr/>
            <p:nvPr>
              <p:custDataLst>
                <p:tags r:id="rId105"/>
              </p:custDataLst>
            </p:nvPr>
          </p:nvSpPr>
          <p:spPr bwMode="auto">
            <a:xfrm flipH="1">
              <a:off x="8138557" y="2164605"/>
              <a:ext cx="528116" cy="172685"/>
            </a:xfrm>
            <a:custGeom>
              <a:avLst/>
              <a:gdLst>
                <a:gd name="T0" fmla="*/ 135 w 135"/>
                <a:gd name="T1" fmla="*/ 44 h 44"/>
                <a:gd name="T2" fmla="*/ 0 w 135"/>
                <a:gd name="T3" fmla="*/ 41 h 44"/>
                <a:gd name="T4" fmla="*/ 135 w 135"/>
                <a:gd name="T5" fmla="*/ 44 h 44"/>
              </a:gdLst>
              <a:ahLst/>
              <a:cxnLst>
                <a:cxn ang="0">
                  <a:pos x="T0" y="T1"/>
                </a:cxn>
                <a:cxn ang="0">
                  <a:pos x="T2" y="T3"/>
                </a:cxn>
                <a:cxn ang="0">
                  <a:pos x="T4" y="T5"/>
                </a:cxn>
              </a:cxnLst>
              <a:rect l="0" t="0" r="r" b="b"/>
              <a:pathLst>
                <a:path w="135" h="44">
                  <a:moveTo>
                    <a:pt x="135" y="44"/>
                  </a:moveTo>
                  <a:cubicBezTo>
                    <a:pt x="64" y="0"/>
                    <a:pt x="0" y="41"/>
                    <a:pt x="0" y="41"/>
                  </a:cubicBezTo>
                  <a:cubicBezTo>
                    <a:pt x="135" y="44"/>
                    <a:pt x="135" y="44"/>
                    <a:pt x="135" y="44"/>
                  </a:cubicBezTo>
                </a:path>
              </a:pathLst>
            </a:custGeom>
            <a:solidFill>
              <a:srgbClr val="2E1E2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90"/>
            <p:cNvSpPr/>
            <p:nvPr>
              <p:custDataLst>
                <p:tags r:id="rId106"/>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close/>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91"/>
            <p:cNvSpPr/>
            <p:nvPr>
              <p:custDataLst>
                <p:tags r:id="rId107"/>
              </p:custDataLst>
            </p:nvPr>
          </p:nvSpPr>
          <p:spPr bwMode="auto">
            <a:xfrm flipH="1">
              <a:off x="8666673" y="2317171"/>
              <a:ext cx="0" cy="5029"/>
            </a:xfrm>
            <a:custGeom>
              <a:avLst/>
              <a:gdLst>
                <a:gd name="T0" fmla="*/ 0 h 3"/>
                <a:gd name="T1" fmla="*/ 3 h 3"/>
                <a:gd name="T2" fmla="*/ 0 h 3"/>
                <a:gd name="T3" fmla="*/ 0 h 3"/>
              </a:gdLst>
              <a:ahLst/>
              <a:cxnLst>
                <a:cxn ang="0">
                  <a:pos x="0" y="T0"/>
                </a:cxn>
                <a:cxn ang="0">
                  <a:pos x="0" y="T1"/>
                </a:cxn>
                <a:cxn ang="0">
                  <a:pos x="0" y="T2"/>
                </a:cxn>
                <a:cxn ang="0">
                  <a:pos x="0" y="T3"/>
                </a:cxn>
              </a:cxnLst>
              <a:rect l="0" t="0" r="r" b="b"/>
              <a:pathLst>
                <a:path h="3">
                  <a:moveTo>
                    <a:pt x="0" y="0"/>
                  </a:moveTo>
                  <a:lnTo>
                    <a:pt x="0" y="3"/>
                  </a:lnTo>
                  <a:lnTo>
                    <a:pt x="0"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92"/>
            <p:cNvSpPr>
              <a:spLocks noEditPoints="1"/>
            </p:cNvSpPr>
            <p:nvPr>
              <p:custDataLst>
                <p:tags r:id="rId108"/>
              </p:custDataLst>
            </p:nvPr>
          </p:nvSpPr>
          <p:spPr bwMode="auto">
            <a:xfrm flipH="1">
              <a:off x="8663320" y="2317171"/>
              <a:ext cx="3353" cy="8382"/>
            </a:xfrm>
            <a:custGeom>
              <a:avLst/>
              <a:gdLst>
                <a:gd name="T0" fmla="*/ 0 w 1"/>
                <a:gd name="T1" fmla="*/ 0 h 2"/>
                <a:gd name="T2" fmla="*/ 0 w 1"/>
                <a:gd name="T3" fmla="*/ 1 h 2"/>
                <a:gd name="T4" fmla="*/ 0 w 1"/>
                <a:gd name="T5" fmla="*/ 2 h 2"/>
                <a:gd name="T6" fmla="*/ 1 w 1"/>
                <a:gd name="T7" fmla="*/ 1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0"/>
                  </a:moveTo>
                  <a:cubicBezTo>
                    <a:pt x="0" y="1"/>
                    <a:pt x="0" y="1"/>
                    <a:pt x="0" y="1"/>
                  </a:cubicBezTo>
                  <a:cubicBezTo>
                    <a:pt x="0" y="2"/>
                    <a:pt x="0" y="2"/>
                    <a:pt x="0" y="2"/>
                  </a:cubicBezTo>
                  <a:cubicBezTo>
                    <a:pt x="1" y="2"/>
                    <a:pt x="1" y="1"/>
                    <a:pt x="1" y="1"/>
                  </a:cubicBezTo>
                  <a:cubicBezTo>
                    <a:pt x="1" y="1"/>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93"/>
            <p:cNvSpPr>
              <a:spLocks noEditPoints="1"/>
            </p:cNvSpPr>
            <p:nvPr>
              <p:custDataLst>
                <p:tags r:id="rId109"/>
              </p:custDataLst>
            </p:nvPr>
          </p:nvSpPr>
          <p:spPr bwMode="auto">
            <a:xfrm flipH="1">
              <a:off x="8654936" y="2317171"/>
              <a:ext cx="15090" cy="5029"/>
            </a:xfrm>
            <a:custGeom>
              <a:avLst/>
              <a:gdLst>
                <a:gd name="T0" fmla="*/ 1 w 4"/>
                <a:gd name="T1" fmla="*/ 0 h 1"/>
                <a:gd name="T2" fmla="*/ 2 w 4"/>
                <a:gd name="T3" fmla="*/ 1 h 1"/>
                <a:gd name="T4" fmla="*/ 4 w 4"/>
                <a:gd name="T5" fmla="*/ 0 h 1"/>
                <a:gd name="T6" fmla="*/ 1 w 4"/>
                <a:gd name="T7" fmla="*/ 0 h 1"/>
                <a:gd name="T8" fmla="*/ 1 w 4"/>
                <a:gd name="T9" fmla="*/ 0 h 1"/>
                <a:gd name="T10" fmla="*/ 1 w 4"/>
                <a:gd name="T11" fmla="*/ 0 h 1"/>
                <a:gd name="T12" fmla="*/ 1 w 4"/>
                <a:gd name="T13" fmla="*/ 0 h 1"/>
                <a:gd name="T14" fmla="*/ 0 w 4"/>
                <a:gd name="T15" fmla="*/ 0 h 1"/>
                <a:gd name="T16" fmla="*/ 1 w 4"/>
                <a:gd name="T17" fmla="*/ 0 h 1"/>
                <a:gd name="T18" fmla="*/ 1 w 4"/>
                <a:gd name="T19" fmla="*/ 0 h 1"/>
                <a:gd name="T20" fmla="*/ 1 w 4"/>
                <a:gd name="T21" fmla="*/ 0 h 1"/>
                <a:gd name="T22" fmla="*/ 1 w 4"/>
                <a:gd name="T23" fmla="*/ 0 h 1"/>
                <a:gd name="T24" fmla="*/ 1 w 4"/>
                <a:gd name="T25" fmla="*/ 0 h 1"/>
                <a:gd name="T26" fmla="*/ 1 w 4"/>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
                  <a:moveTo>
                    <a:pt x="1" y="0"/>
                  </a:moveTo>
                  <a:cubicBezTo>
                    <a:pt x="1" y="0"/>
                    <a:pt x="2" y="1"/>
                    <a:pt x="2" y="1"/>
                  </a:cubicBezTo>
                  <a:cubicBezTo>
                    <a:pt x="3" y="1"/>
                    <a:pt x="3" y="1"/>
                    <a:pt x="4" y="0"/>
                  </a:cubicBezTo>
                  <a:cubicBezTo>
                    <a:pt x="1" y="0"/>
                    <a:pt x="1" y="0"/>
                    <a:pt x="1" y="0"/>
                  </a:cubicBezTo>
                  <a:cubicBezTo>
                    <a:pt x="1" y="0"/>
                    <a:pt x="1" y="0"/>
                    <a:pt x="1" y="0"/>
                  </a:cubicBezTo>
                  <a:cubicBezTo>
                    <a:pt x="1" y="0"/>
                    <a:pt x="1" y="0"/>
                    <a:pt x="1" y="0"/>
                  </a:cubicBezTo>
                  <a:moveTo>
                    <a:pt x="1"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94"/>
            <p:cNvSpPr>
              <a:spLocks noEditPoints="1"/>
            </p:cNvSpPr>
            <p:nvPr>
              <p:custDataLst>
                <p:tags r:id="rId110"/>
              </p:custDataLst>
            </p:nvPr>
          </p:nvSpPr>
          <p:spPr bwMode="auto">
            <a:xfrm flipH="1">
              <a:off x="8525841" y="2325554"/>
              <a:ext cx="179392" cy="616973"/>
            </a:xfrm>
            <a:custGeom>
              <a:avLst/>
              <a:gdLst>
                <a:gd name="T0" fmla="*/ 44 w 46"/>
                <a:gd name="T1" fmla="*/ 157 h 158"/>
                <a:gd name="T2" fmla="*/ 46 w 46"/>
                <a:gd name="T3" fmla="*/ 158 h 158"/>
                <a:gd name="T4" fmla="*/ 46 w 46"/>
                <a:gd name="T5" fmla="*/ 158 h 158"/>
                <a:gd name="T6" fmla="*/ 46 w 46"/>
                <a:gd name="T7" fmla="*/ 158 h 158"/>
                <a:gd name="T8" fmla="*/ 46 w 46"/>
                <a:gd name="T9" fmla="*/ 158 h 158"/>
                <a:gd name="T10" fmla="*/ 44 w 46"/>
                <a:gd name="T11" fmla="*/ 157 h 158"/>
                <a:gd name="T12" fmla="*/ 19 w 46"/>
                <a:gd name="T13" fmla="*/ 101 h 158"/>
                <a:gd name="T14" fmla="*/ 19 w 46"/>
                <a:gd name="T15" fmla="*/ 101 h 158"/>
                <a:gd name="T16" fmla="*/ 19 w 46"/>
                <a:gd name="T17" fmla="*/ 101 h 158"/>
                <a:gd name="T18" fmla="*/ 21 w 46"/>
                <a:gd name="T19" fmla="*/ 132 h 158"/>
                <a:gd name="T20" fmla="*/ 19 w 46"/>
                <a:gd name="T21" fmla="*/ 101 h 158"/>
                <a:gd name="T22" fmla="*/ 16 w 46"/>
                <a:gd name="T23" fmla="*/ 68 h 158"/>
                <a:gd name="T24" fmla="*/ 16 w 46"/>
                <a:gd name="T25" fmla="*/ 69 h 158"/>
                <a:gd name="T26" fmla="*/ 16 w 46"/>
                <a:gd name="T27" fmla="*/ 69 h 158"/>
                <a:gd name="T28" fmla="*/ 16 w 46"/>
                <a:gd name="T29" fmla="*/ 68 h 158"/>
                <a:gd name="T30" fmla="*/ 11 w 46"/>
                <a:gd name="T31" fmla="*/ 62 h 158"/>
                <a:gd name="T32" fmla="*/ 11 w 46"/>
                <a:gd name="T33" fmla="*/ 62 h 158"/>
                <a:gd name="T34" fmla="*/ 11 w 46"/>
                <a:gd name="T35" fmla="*/ 62 h 158"/>
                <a:gd name="T36" fmla="*/ 11 w 46"/>
                <a:gd name="T37" fmla="*/ 62 h 158"/>
                <a:gd name="T38" fmla="*/ 11 w 46"/>
                <a:gd name="T39" fmla="*/ 62 h 158"/>
                <a:gd name="T40" fmla="*/ 11 w 46"/>
                <a:gd name="T41" fmla="*/ 62 h 158"/>
                <a:gd name="T42" fmla="*/ 5 w 46"/>
                <a:gd name="T43" fmla="*/ 60 h 158"/>
                <a:gd name="T44" fmla="*/ 1 w 46"/>
                <a:gd name="T45" fmla="*/ 61 h 158"/>
                <a:gd name="T46" fmla="*/ 0 w 46"/>
                <a:gd name="T47" fmla="*/ 62 h 158"/>
                <a:gd name="T48" fmla="*/ 1 w 46"/>
                <a:gd name="T49" fmla="*/ 61 h 158"/>
                <a:gd name="T50" fmla="*/ 5 w 46"/>
                <a:gd name="T51" fmla="*/ 60 h 158"/>
                <a:gd name="T52" fmla="*/ 11 w 46"/>
                <a:gd name="T53" fmla="*/ 62 h 158"/>
                <a:gd name="T54" fmla="*/ 5 w 46"/>
                <a:gd name="T55" fmla="*/ 60 h 158"/>
                <a:gd name="T56" fmla="*/ 10 w 46"/>
                <a:gd name="T57" fmla="*/ 0 h 158"/>
                <a:gd name="T58" fmla="*/ 11 w 46"/>
                <a:gd name="T59" fmla="*/ 7 h 158"/>
                <a:gd name="T60" fmla="*/ 15 w 46"/>
                <a:gd name="T61" fmla="*/ 61 h 158"/>
                <a:gd name="T62" fmla="*/ 11 w 46"/>
                <a:gd name="T63" fmla="*/ 7 h 158"/>
                <a:gd name="T64" fmla="*/ 10 w 46"/>
                <a:gd name="T6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158">
                  <a:moveTo>
                    <a:pt x="44" y="157"/>
                  </a:moveTo>
                  <a:cubicBezTo>
                    <a:pt x="45" y="158"/>
                    <a:pt x="45" y="158"/>
                    <a:pt x="46" y="158"/>
                  </a:cubicBezTo>
                  <a:cubicBezTo>
                    <a:pt x="46" y="158"/>
                    <a:pt x="46" y="158"/>
                    <a:pt x="46" y="158"/>
                  </a:cubicBezTo>
                  <a:cubicBezTo>
                    <a:pt x="46" y="158"/>
                    <a:pt x="46" y="158"/>
                    <a:pt x="46" y="158"/>
                  </a:cubicBezTo>
                  <a:cubicBezTo>
                    <a:pt x="46" y="158"/>
                    <a:pt x="46" y="158"/>
                    <a:pt x="46" y="158"/>
                  </a:cubicBezTo>
                  <a:cubicBezTo>
                    <a:pt x="45" y="158"/>
                    <a:pt x="45" y="158"/>
                    <a:pt x="44" y="157"/>
                  </a:cubicBezTo>
                  <a:moveTo>
                    <a:pt x="19" y="101"/>
                  </a:moveTo>
                  <a:cubicBezTo>
                    <a:pt x="19" y="101"/>
                    <a:pt x="19" y="101"/>
                    <a:pt x="19" y="101"/>
                  </a:cubicBezTo>
                  <a:cubicBezTo>
                    <a:pt x="19" y="101"/>
                    <a:pt x="19" y="101"/>
                    <a:pt x="19" y="101"/>
                  </a:cubicBezTo>
                  <a:cubicBezTo>
                    <a:pt x="21" y="132"/>
                    <a:pt x="21" y="132"/>
                    <a:pt x="21" y="132"/>
                  </a:cubicBezTo>
                  <a:cubicBezTo>
                    <a:pt x="19" y="101"/>
                    <a:pt x="19" y="101"/>
                    <a:pt x="19" y="101"/>
                  </a:cubicBezTo>
                  <a:moveTo>
                    <a:pt x="16" y="68"/>
                  </a:moveTo>
                  <a:cubicBezTo>
                    <a:pt x="16" y="69"/>
                    <a:pt x="16" y="69"/>
                    <a:pt x="16" y="69"/>
                  </a:cubicBezTo>
                  <a:cubicBezTo>
                    <a:pt x="16" y="69"/>
                    <a:pt x="16" y="69"/>
                    <a:pt x="16" y="69"/>
                  </a:cubicBezTo>
                  <a:cubicBezTo>
                    <a:pt x="16" y="68"/>
                    <a:pt x="16" y="68"/>
                    <a:pt x="16" y="68"/>
                  </a:cubicBezTo>
                  <a:moveTo>
                    <a:pt x="11" y="62"/>
                  </a:moveTo>
                  <a:cubicBezTo>
                    <a:pt x="11" y="62"/>
                    <a:pt x="11" y="62"/>
                    <a:pt x="11" y="62"/>
                  </a:cubicBezTo>
                  <a:cubicBezTo>
                    <a:pt x="11" y="62"/>
                    <a:pt x="11" y="62"/>
                    <a:pt x="11" y="62"/>
                  </a:cubicBezTo>
                  <a:moveTo>
                    <a:pt x="11" y="62"/>
                  </a:moveTo>
                  <a:cubicBezTo>
                    <a:pt x="11" y="62"/>
                    <a:pt x="11" y="62"/>
                    <a:pt x="11" y="62"/>
                  </a:cubicBezTo>
                  <a:cubicBezTo>
                    <a:pt x="11" y="62"/>
                    <a:pt x="11" y="62"/>
                    <a:pt x="11" y="62"/>
                  </a:cubicBezTo>
                  <a:moveTo>
                    <a:pt x="5" y="60"/>
                  </a:moveTo>
                  <a:cubicBezTo>
                    <a:pt x="4" y="60"/>
                    <a:pt x="2" y="61"/>
                    <a:pt x="1" y="61"/>
                  </a:cubicBezTo>
                  <a:cubicBezTo>
                    <a:pt x="0" y="62"/>
                    <a:pt x="0" y="62"/>
                    <a:pt x="0" y="62"/>
                  </a:cubicBezTo>
                  <a:cubicBezTo>
                    <a:pt x="0" y="62"/>
                    <a:pt x="0" y="62"/>
                    <a:pt x="1" y="61"/>
                  </a:cubicBezTo>
                  <a:cubicBezTo>
                    <a:pt x="2" y="61"/>
                    <a:pt x="4" y="60"/>
                    <a:pt x="5" y="60"/>
                  </a:cubicBezTo>
                  <a:cubicBezTo>
                    <a:pt x="7" y="60"/>
                    <a:pt x="9" y="61"/>
                    <a:pt x="11" y="62"/>
                  </a:cubicBezTo>
                  <a:cubicBezTo>
                    <a:pt x="9" y="61"/>
                    <a:pt x="7" y="60"/>
                    <a:pt x="5" y="60"/>
                  </a:cubicBezTo>
                  <a:moveTo>
                    <a:pt x="10" y="0"/>
                  </a:moveTo>
                  <a:cubicBezTo>
                    <a:pt x="11" y="7"/>
                    <a:pt x="11" y="7"/>
                    <a:pt x="11" y="7"/>
                  </a:cubicBezTo>
                  <a:cubicBezTo>
                    <a:pt x="15" y="61"/>
                    <a:pt x="15" y="61"/>
                    <a:pt x="15" y="61"/>
                  </a:cubicBezTo>
                  <a:cubicBezTo>
                    <a:pt x="11" y="7"/>
                    <a:pt x="11" y="7"/>
                    <a:pt x="11" y="7"/>
                  </a:cubicBezTo>
                  <a:cubicBezTo>
                    <a:pt x="10" y="0"/>
                    <a:pt x="10" y="0"/>
                    <a:pt x="10"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95"/>
            <p:cNvSpPr/>
            <p:nvPr>
              <p:custDataLst>
                <p:tags r:id="rId111"/>
              </p:custDataLst>
            </p:nvPr>
          </p:nvSpPr>
          <p:spPr bwMode="auto">
            <a:xfrm flipH="1">
              <a:off x="8416865" y="2942527"/>
              <a:ext cx="108977" cy="31854"/>
            </a:xfrm>
            <a:custGeom>
              <a:avLst/>
              <a:gdLst>
                <a:gd name="T0" fmla="*/ 0 w 28"/>
                <a:gd name="T1" fmla="*/ 0 h 8"/>
                <a:gd name="T2" fmla="*/ 0 w 28"/>
                <a:gd name="T3" fmla="*/ 0 h 8"/>
                <a:gd name="T4" fmla="*/ 28 w 28"/>
                <a:gd name="T5" fmla="*/ 8 h 8"/>
                <a:gd name="T6" fmla="*/ 28 w 28"/>
                <a:gd name="T7" fmla="*/ 7 h 8"/>
                <a:gd name="T8" fmla="*/ 18 w 28"/>
                <a:gd name="T9" fmla="*/ 6 h 8"/>
                <a:gd name="T10" fmla="*/ 0 w 28"/>
                <a:gd name="T11" fmla="*/ 0 h 8"/>
              </a:gdLst>
              <a:ahLst/>
              <a:cxnLst>
                <a:cxn ang="0">
                  <a:pos x="T0" y="T1"/>
                </a:cxn>
                <a:cxn ang="0">
                  <a:pos x="T2" y="T3"/>
                </a:cxn>
                <a:cxn ang="0">
                  <a:pos x="T4" y="T5"/>
                </a:cxn>
                <a:cxn ang="0">
                  <a:pos x="T6" y="T7"/>
                </a:cxn>
                <a:cxn ang="0">
                  <a:pos x="T8" y="T9"/>
                </a:cxn>
                <a:cxn ang="0">
                  <a:pos x="T10" y="T11"/>
                </a:cxn>
              </a:cxnLst>
              <a:rect l="0" t="0" r="r" b="b"/>
              <a:pathLst>
                <a:path w="28" h="8">
                  <a:moveTo>
                    <a:pt x="0" y="0"/>
                  </a:moveTo>
                  <a:cubicBezTo>
                    <a:pt x="0" y="0"/>
                    <a:pt x="0" y="0"/>
                    <a:pt x="0" y="0"/>
                  </a:cubicBezTo>
                  <a:cubicBezTo>
                    <a:pt x="8" y="6"/>
                    <a:pt x="18" y="8"/>
                    <a:pt x="28" y="8"/>
                  </a:cubicBezTo>
                  <a:cubicBezTo>
                    <a:pt x="28" y="8"/>
                    <a:pt x="28" y="7"/>
                    <a:pt x="28" y="7"/>
                  </a:cubicBezTo>
                  <a:cubicBezTo>
                    <a:pt x="25" y="7"/>
                    <a:pt x="22" y="7"/>
                    <a:pt x="18" y="6"/>
                  </a:cubicBezTo>
                  <a:cubicBezTo>
                    <a:pt x="11" y="4"/>
                    <a:pt x="5" y="2"/>
                    <a:pt x="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96"/>
            <p:cNvSpPr>
              <a:spLocks noEditPoints="1"/>
            </p:cNvSpPr>
            <p:nvPr>
              <p:custDataLst>
                <p:tags r:id="rId112"/>
              </p:custDataLst>
            </p:nvPr>
          </p:nvSpPr>
          <p:spPr bwMode="auto">
            <a:xfrm flipH="1">
              <a:off x="8413512" y="2325554"/>
              <a:ext cx="253160" cy="645474"/>
            </a:xfrm>
            <a:custGeom>
              <a:avLst/>
              <a:gdLst>
                <a:gd name="T0" fmla="*/ 35 w 65"/>
                <a:gd name="T1" fmla="*/ 24 h 165"/>
                <a:gd name="T2" fmla="*/ 36 w 65"/>
                <a:gd name="T3" fmla="*/ 25 h 165"/>
                <a:gd name="T4" fmla="*/ 36 w 65"/>
                <a:gd name="T5" fmla="*/ 25 h 165"/>
                <a:gd name="T6" fmla="*/ 35 w 65"/>
                <a:gd name="T7" fmla="*/ 24 h 165"/>
                <a:gd name="T8" fmla="*/ 44 w 65"/>
                <a:gd name="T9" fmla="*/ 144 h 165"/>
                <a:gd name="T10" fmla="*/ 43 w 65"/>
                <a:gd name="T11" fmla="*/ 143 h 165"/>
                <a:gd name="T12" fmla="*/ 29 w 65"/>
                <a:gd name="T13" fmla="*/ 127 h 165"/>
                <a:gd name="T14" fmla="*/ 27 w 65"/>
                <a:gd name="T15" fmla="*/ 117 h 165"/>
                <a:gd name="T16" fmla="*/ 28 w 65"/>
                <a:gd name="T17" fmla="*/ 116 h 165"/>
                <a:gd name="T18" fmla="*/ 29 w 65"/>
                <a:gd name="T19" fmla="*/ 117 h 165"/>
                <a:gd name="T20" fmla="*/ 31 w 65"/>
                <a:gd name="T21" fmla="*/ 126 h 165"/>
                <a:gd name="T22" fmla="*/ 44 w 65"/>
                <a:gd name="T23" fmla="*/ 142 h 165"/>
                <a:gd name="T24" fmla="*/ 44 w 65"/>
                <a:gd name="T25" fmla="*/ 143 h 165"/>
                <a:gd name="T26" fmla="*/ 44 w 65"/>
                <a:gd name="T27" fmla="*/ 144 h 165"/>
                <a:gd name="T28" fmla="*/ 43 w 65"/>
                <a:gd name="T29" fmla="*/ 110 h 165"/>
                <a:gd name="T30" fmla="*/ 36 w 65"/>
                <a:gd name="T31" fmla="*/ 107 h 165"/>
                <a:gd name="T32" fmla="*/ 43 w 65"/>
                <a:gd name="T33" fmla="*/ 104 h 165"/>
                <a:gd name="T34" fmla="*/ 51 w 65"/>
                <a:gd name="T35" fmla="*/ 107 h 165"/>
                <a:gd name="T36" fmla="*/ 43 w 65"/>
                <a:gd name="T37" fmla="*/ 110 h 165"/>
                <a:gd name="T38" fmla="*/ 14 w 65"/>
                <a:gd name="T39" fmla="*/ 11 h 165"/>
                <a:gd name="T40" fmla="*/ 17 w 65"/>
                <a:gd name="T41" fmla="*/ 25 h 165"/>
                <a:gd name="T42" fmla="*/ 5 w 65"/>
                <a:gd name="T43" fmla="*/ 61 h 165"/>
                <a:gd name="T44" fmla="*/ 6 w 65"/>
                <a:gd name="T45" fmla="*/ 68 h 165"/>
                <a:gd name="T46" fmla="*/ 6 w 65"/>
                <a:gd name="T47" fmla="*/ 69 h 165"/>
                <a:gd name="T48" fmla="*/ 8 w 65"/>
                <a:gd name="T49" fmla="*/ 73 h 165"/>
                <a:gd name="T50" fmla="*/ 9 w 65"/>
                <a:gd name="T51" fmla="*/ 101 h 165"/>
                <a:gd name="T52" fmla="*/ 11 w 65"/>
                <a:gd name="T53" fmla="*/ 132 h 165"/>
                <a:gd name="T54" fmla="*/ 36 w 65"/>
                <a:gd name="T55" fmla="*/ 158 h 165"/>
                <a:gd name="T56" fmla="*/ 36 w 65"/>
                <a:gd name="T57" fmla="*/ 158 h 165"/>
                <a:gd name="T58" fmla="*/ 36 w 65"/>
                <a:gd name="T59" fmla="*/ 158 h 165"/>
                <a:gd name="T60" fmla="*/ 54 w 65"/>
                <a:gd name="T61" fmla="*/ 164 h 165"/>
                <a:gd name="T62" fmla="*/ 64 w 65"/>
                <a:gd name="T63" fmla="*/ 165 h 165"/>
                <a:gd name="T64" fmla="*/ 63 w 65"/>
                <a:gd name="T65" fmla="*/ 139 h 165"/>
                <a:gd name="T66" fmla="*/ 58 w 65"/>
                <a:gd name="T67" fmla="*/ 127 h 165"/>
                <a:gd name="T68" fmla="*/ 57 w 65"/>
                <a:gd name="T69" fmla="*/ 125 h 165"/>
                <a:gd name="T70" fmla="*/ 58 w 65"/>
                <a:gd name="T71" fmla="*/ 124 h 165"/>
                <a:gd name="T72" fmla="*/ 58 w 65"/>
                <a:gd name="T73" fmla="*/ 124 h 165"/>
                <a:gd name="T74" fmla="*/ 59 w 65"/>
                <a:gd name="T75" fmla="*/ 125 h 165"/>
                <a:gd name="T76" fmla="*/ 60 w 65"/>
                <a:gd name="T77" fmla="*/ 126 h 165"/>
                <a:gd name="T78" fmla="*/ 61 w 65"/>
                <a:gd name="T79" fmla="*/ 128 h 165"/>
                <a:gd name="T80" fmla="*/ 53 w 65"/>
                <a:gd name="T81" fmla="*/ 94 h 165"/>
                <a:gd name="T82" fmla="*/ 43 w 65"/>
                <a:gd name="T83" fmla="*/ 99 h 165"/>
                <a:gd name="T84" fmla="*/ 32 w 65"/>
                <a:gd name="T85" fmla="*/ 87 h 165"/>
                <a:gd name="T86" fmla="*/ 43 w 65"/>
                <a:gd name="T87" fmla="*/ 76 h 165"/>
                <a:gd name="T88" fmla="*/ 49 w 65"/>
                <a:gd name="T89" fmla="*/ 77 h 165"/>
                <a:gd name="T90" fmla="*/ 45 w 65"/>
                <a:gd name="T91" fmla="*/ 60 h 165"/>
                <a:gd name="T92" fmla="*/ 33 w 65"/>
                <a:gd name="T93" fmla="*/ 60 h 165"/>
                <a:gd name="T94" fmla="*/ 33 w 65"/>
                <a:gd name="T95" fmla="*/ 56 h 165"/>
                <a:gd name="T96" fmla="*/ 44 w 65"/>
                <a:gd name="T97" fmla="*/ 56 h 165"/>
                <a:gd name="T98" fmla="*/ 38 w 65"/>
                <a:gd name="T99" fmla="*/ 30 h 165"/>
                <a:gd name="T100" fmla="*/ 26 w 65"/>
                <a:gd name="T101" fmla="*/ 21 h 165"/>
                <a:gd name="T102" fmla="*/ 14 w 65"/>
                <a:gd name="T103" fmla="*/ 11 h 165"/>
                <a:gd name="T104" fmla="*/ 0 w 65"/>
                <a:gd name="T105" fmla="*/ 0 h 165"/>
                <a:gd name="T106" fmla="*/ 0 w 65"/>
                <a:gd name="T107" fmla="*/ 0 h 165"/>
                <a:gd name="T108" fmla="*/ 1 w 65"/>
                <a:gd name="T109" fmla="*/ 7 h 165"/>
                <a:gd name="T110" fmla="*/ 0 w 65"/>
                <a:gd name="T111" fmla="*/ 0 h 165"/>
                <a:gd name="T112" fmla="*/ 0 w 65"/>
                <a:gd name="T11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165">
                  <a:moveTo>
                    <a:pt x="35" y="24"/>
                  </a:moveTo>
                  <a:cubicBezTo>
                    <a:pt x="35" y="24"/>
                    <a:pt x="36" y="25"/>
                    <a:pt x="36" y="25"/>
                  </a:cubicBezTo>
                  <a:cubicBezTo>
                    <a:pt x="36" y="25"/>
                    <a:pt x="36" y="25"/>
                    <a:pt x="36" y="25"/>
                  </a:cubicBezTo>
                  <a:cubicBezTo>
                    <a:pt x="36" y="25"/>
                    <a:pt x="35" y="24"/>
                    <a:pt x="35" y="24"/>
                  </a:cubicBezTo>
                  <a:moveTo>
                    <a:pt x="44" y="144"/>
                  </a:moveTo>
                  <a:cubicBezTo>
                    <a:pt x="43" y="144"/>
                    <a:pt x="43" y="144"/>
                    <a:pt x="43" y="143"/>
                  </a:cubicBezTo>
                  <a:cubicBezTo>
                    <a:pt x="35" y="139"/>
                    <a:pt x="31" y="132"/>
                    <a:pt x="29" y="127"/>
                  </a:cubicBezTo>
                  <a:cubicBezTo>
                    <a:pt x="27" y="121"/>
                    <a:pt x="27" y="117"/>
                    <a:pt x="27" y="117"/>
                  </a:cubicBezTo>
                  <a:cubicBezTo>
                    <a:pt x="27" y="116"/>
                    <a:pt x="28" y="116"/>
                    <a:pt x="28" y="116"/>
                  </a:cubicBezTo>
                  <a:cubicBezTo>
                    <a:pt x="29" y="116"/>
                    <a:pt x="29" y="116"/>
                    <a:pt x="29" y="117"/>
                  </a:cubicBezTo>
                  <a:cubicBezTo>
                    <a:pt x="29" y="117"/>
                    <a:pt x="29" y="121"/>
                    <a:pt x="31" y="126"/>
                  </a:cubicBezTo>
                  <a:cubicBezTo>
                    <a:pt x="33" y="131"/>
                    <a:pt x="37" y="137"/>
                    <a:pt x="44" y="142"/>
                  </a:cubicBezTo>
                  <a:cubicBezTo>
                    <a:pt x="45" y="142"/>
                    <a:pt x="45" y="143"/>
                    <a:pt x="44" y="143"/>
                  </a:cubicBezTo>
                  <a:cubicBezTo>
                    <a:pt x="44" y="143"/>
                    <a:pt x="44" y="144"/>
                    <a:pt x="44" y="144"/>
                  </a:cubicBezTo>
                  <a:moveTo>
                    <a:pt x="43" y="110"/>
                  </a:moveTo>
                  <a:cubicBezTo>
                    <a:pt x="39" y="110"/>
                    <a:pt x="36" y="109"/>
                    <a:pt x="36" y="107"/>
                  </a:cubicBezTo>
                  <a:cubicBezTo>
                    <a:pt x="36" y="106"/>
                    <a:pt x="39" y="104"/>
                    <a:pt x="43" y="104"/>
                  </a:cubicBezTo>
                  <a:cubicBezTo>
                    <a:pt x="48" y="104"/>
                    <a:pt x="51" y="106"/>
                    <a:pt x="51" y="107"/>
                  </a:cubicBezTo>
                  <a:cubicBezTo>
                    <a:pt x="51" y="109"/>
                    <a:pt x="48" y="110"/>
                    <a:pt x="43" y="110"/>
                  </a:cubicBezTo>
                  <a:moveTo>
                    <a:pt x="14" y="11"/>
                  </a:moveTo>
                  <a:cubicBezTo>
                    <a:pt x="16" y="15"/>
                    <a:pt x="17" y="19"/>
                    <a:pt x="17" y="25"/>
                  </a:cubicBezTo>
                  <a:cubicBezTo>
                    <a:pt x="18" y="44"/>
                    <a:pt x="8" y="57"/>
                    <a:pt x="5" y="61"/>
                  </a:cubicBezTo>
                  <a:cubicBezTo>
                    <a:pt x="6" y="68"/>
                    <a:pt x="6" y="68"/>
                    <a:pt x="6" y="68"/>
                  </a:cubicBezTo>
                  <a:cubicBezTo>
                    <a:pt x="6" y="69"/>
                    <a:pt x="6" y="69"/>
                    <a:pt x="6" y="69"/>
                  </a:cubicBezTo>
                  <a:cubicBezTo>
                    <a:pt x="7" y="71"/>
                    <a:pt x="8" y="73"/>
                    <a:pt x="8" y="73"/>
                  </a:cubicBezTo>
                  <a:cubicBezTo>
                    <a:pt x="9" y="101"/>
                    <a:pt x="9" y="101"/>
                    <a:pt x="9" y="101"/>
                  </a:cubicBezTo>
                  <a:cubicBezTo>
                    <a:pt x="11" y="132"/>
                    <a:pt x="11" y="132"/>
                    <a:pt x="11" y="132"/>
                  </a:cubicBezTo>
                  <a:cubicBezTo>
                    <a:pt x="11" y="132"/>
                    <a:pt x="15" y="148"/>
                    <a:pt x="36" y="158"/>
                  </a:cubicBezTo>
                  <a:cubicBezTo>
                    <a:pt x="36" y="158"/>
                    <a:pt x="36" y="158"/>
                    <a:pt x="36" y="158"/>
                  </a:cubicBezTo>
                  <a:cubicBezTo>
                    <a:pt x="36" y="158"/>
                    <a:pt x="36" y="158"/>
                    <a:pt x="36" y="158"/>
                  </a:cubicBezTo>
                  <a:cubicBezTo>
                    <a:pt x="41" y="160"/>
                    <a:pt x="47" y="162"/>
                    <a:pt x="54" y="164"/>
                  </a:cubicBezTo>
                  <a:cubicBezTo>
                    <a:pt x="58" y="165"/>
                    <a:pt x="61" y="165"/>
                    <a:pt x="64" y="165"/>
                  </a:cubicBezTo>
                  <a:cubicBezTo>
                    <a:pt x="65" y="157"/>
                    <a:pt x="65" y="148"/>
                    <a:pt x="63" y="139"/>
                  </a:cubicBezTo>
                  <a:cubicBezTo>
                    <a:pt x="61" y="134"/>
                    <a:pt x="59" y="129"/>
                    <a:pt x="58" y="127"/>
                  </a:cubicBezTo>
                  <a:cubicBezTo>
                    <a:pt x="58" y="126"/>
                    <a:pt x="57" y="125"/>
                    <a:pt x="57" y="125"/>
                  </a:cubicBezTo>
                  <a:cubicBezTo>
                    <a:pt x="57" y="125"/>
                    <a:pt x="57" y="124"/>
                    <a:pt x="58" y="124"/>
                  </a:cubicBezTo>
                  <a:cubicBezTo>
                    <a:pt x="58" y="124"/>
                    <a:pt x="58" y="124"/>
                    <a:pt x="58" y="124"/>
                  </a:cubicBezTo>
                  <a:cubicBezTo>
                    <a:pt x="59" y="124"/>
                    <a:pt x="59" y="124"/>
                    <a:pt x="59" y="125"/>
                  </a:cubicBezTo>
                  <a:cubicBezTo>
                    <a:pt x="59" y="125"/>
                    <a:pt x="59" y="125"/>
                    <a:pt x="60" y="126"/>
                  </a:cubicBezTo>
                  <a:cubicBezTo>
                    <a:pt x="60" y="127"/>
                    <a:pt x="60" y="127"/>
                    <a:pt x="61" y="128"/>
                  </a:cubicBezTo>
                  <a:cubicBezTo>
                    <a:pt x="58" y="117"/>
                    <a:pt x="55" y="105"/>
                    <a:pt x="53" y="94"/>
                  </a:cubicBezTo>
                  <a:cubicBezTo>
                    <a:pt x="51" y="97"/>
                    <a:pt x="47" y="99"/>
                    <a:pt x="43" y="99"/>
                  </a:cubicBezTo>
                  <a:cubicBezTo>
                    <a:pt x="37" y="99"/>
                    <a:pt x="32" y="94"/>
                    <a:pt x="32" y="87"/>
                  </a:cubicBezTo>
                  <a:cubicBezTo>
                    <a:pt x="32" y="81"/>
                    <a:pt x="37" y="76"/>
                    <a:pt x="43" y="76"/>
                  </a:cubicBezTo>
                  <a:cubicBezTo>
                    <a:pt x="45" y="76"/>
                    <a:pt x="47" y="76"/>
                    <a:pt x="49" y="77"/>
                  </a:cubicBezTo>
                  <a:cubicBezTo>
                    <a:pt x="48" y="71"/>
                    <a:pt x="46" y="66"/>
                    <a:pt x="45" y="60"/>
                  </a:cubicBezTo>
                  <a:cubicBezTo>
                    <a:pt x="33" y="60"/>
                    <a:pt x="33" y="60"/>
                    <a:pt x="33" y="60"/>
                  </a:cubicBezTo>
                  <a:cubicBezTo>
                    <a:pt x="33" y="56"/>
                    <a:pt x="33" y="56"/>
                    <a:pt x="33" y="56"/>
                  </a:cubicBezTo>
                  <a:cubicBezTo>
                    <a:pt x="44" y="56"/>
                    <a:pt x="44" y="56"/>
                    <a:pt x="44" y="56"/>
                  </a:cubicBezTo>
                  <a:cubicBezTo>
                    <a:pt x="42" y="47"/>
                    <a:pt x="40" y="39"/>
                    <a:pt x="38" y="30"/>
                  </a:cubicBezTo>
                  <a:cubicBezTo>
                    <a:pt x="34" y="27"/>
                    <a:pt x="30" y="24"/>
                    <a:pt x="26" y="21"/>
                  </a:cubicBezTo>
                  <a:cubicBezTo>
                    <a:pt x="21" y="18"/>
                    <a:pt x="17" y="14"/>
                    <a:pt x="14" y="11"/>
                  </a:cubicBezTo>
                  <a:moveTo>
                    <a:pt x="0" y="0"/>
                  </a:moveTo>
                  <a:cubicBezTo>
                    <a:pt x="0" y="0"/>
                    <a:pt x="0" y="0"/>
                    <a:pt x="0" y="0"/>
                  </a:cubicBezTo>
                  <a:cubicBezTo>
                    <a:pt x="1" y="7"/>
                    <a:pt x="1" y="7"/>
                    <a:pt x="1" y="7"/>
                  </a:cubicBezTo>
                  <a:cubicBezTo>
                    <a:pt x="0" y="0"/>
                    <a:pt x="0" y="0"/>
                    <a:pt x="0" y="0"/>
                  </a:cubicBezTo>
                  <a:cubicBezTo>
                    <a:pt x="0" y="0"/>
                    <a:pt x="0" y="0"/>
                    <a:pt x="0" y="0"/>
                  </a:cubicBezTo>
                </a:path>
              </a:pathLst>
            </a:custGeom>
            <a:solidFill>
              <a:srgbClr val="BD7D8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97"/>
            <p:cNvSpPr/>
            <p:nvPr>
              <p:custDataLst>
                <p:tags r:id="rId113"/>
              </p:custDataLst>
            </p:nvPr>
          </p:nvSpPr>
          <p:spPr bwMode="auto">
            <a:xfrm flipH="1">
              <a:off x="8631464" y="2560272"/>
              <a:ext cx="117359" cy="159272"/>
            </a:xfrm>
            <a:custGeom>
              <a:avLst/>
              <a:gdLst>
                <a:gd name="T0" fmla="*/ 16 w 30"/>
                <a:gd name="T1" fmla="*/ 0 h 41"/>
                <a:gd name="T2" fmla="*/ 12 w 30"/>
                <a:gd name="T3" fmla="*/ 1 h 41"/>
                <a:gd name="T4" fmla="*/ 11 w 30"/>
                <a:gd name="T5" fmla="*/ 2 h 41"/>
                <a:gd name="T6" fmla="*/ 30 w 30"/>
                <a:gd name="T7" fmla="*/ 41 h 41"/>
                <a:gd name="T8" fmla="*/ 30 w 30"/>
                <a:gd name="T9" fmla="*/ 41 h 41"/>
                <a:gd name="T10" fmla="*/ 29 w 30"/>
                <a:gd name="T11" fmla="*/ 13 h 41"/>
                <a:gd name="T12" fmla="*/ 27 w 30"/>
                <a:gd name="T13" fmla="*/ 9 h 41"/>
                <a:gd name="T14" fmla="*/ 27 w 30"/>
                <a:gd name="T15" fmla="*/ 9 h 41"/>
                <a:gd name="T16" fmla="*/ 27 w 30"/>
                <a:gd name="T17" fmla="*/ 9 h 41"/>
                <a:gd name="T18" fmla="*/ 22 w 30"/>
                <a:gd name="T19" fmla="*/ 2 h 41"/>
                <a:gd name="T20" fmla="*/ 22 w 30"/>
                <a:gd name="T21" fmla="*/ 2 h 41"/>
                <a:gd name="T22" fmla="*/ 22 w 30"/>
                <a:gd name="T23" fmla="*/ 2 h 41"/>
                <a:gd name="T24" fmla="*/ 22 w 30"/>
                <a:gd name="T25" fmla="*/ 2 h 41"/>
                <a:gd name="T26" fmla="*/ 22 w 30"/>
                <a:gd name="T27" fmla="*/ 2 h 41"/>
                <a:gd name="T28" fmla="*/ 16 w 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1">
                  <a:moveTo>
                    <a:pt x="16" y="0"/>
                  </a:moveTo>
                  <a:cubicBezTo>
                    <a:pt x="15" y="0"/>
                    <a:pt x="13" y="1"/>
                    <a:pt x="12" y="1"/>
                  </a:cubicBezTo>
                  <a:cubicBezTo>
                    <a:pt x="11" y="2"/>
                    <a:pt x="11" y="2"/>
                    <a:pt x="11" y="2"/>
                  </a:cubicBezTo>
                  <a:cubicBezTo>
                    <a:pt x="0" y="8"/>
                    <a:pt x="3" y="40"/>
                    <a:pt x="30" y="41"/>
                  </a:cubicBezTo>
                  <a:cubicBezTo>
                    <a:pt x="30" y="41"/>
                    <a:pt x="30" y="41"/>
                    <a:pt x="30" y="41"/>
                  </a:cubicBezTo>
                  <a:cubicBezTo>
                    <a:pt x="29" y="13"/>
                    <a:pt x="29" y="13"/>
                    <a:pt x="29" y="13"/>
                  </a:cubicBezTo>
                  <a:cubicBezTo>
                    <a:pt x="29" y="13"/>
                    <a:pt x="28" y="11"/>
                    <a:pt x="27" y="9"/>
                  </a:cubicBezTo>
                  <a:cubicBezTo>
                    <a:pt x="27" y="9"/>
                    <a:pt x="27" y="9"/>
                    <a:pt x="27" y="9"/>
                  </a:cubicBezTo>
                  <a:cubicBezTo>
                    <a:pt x="27" y="9"/>
                    <a:pt x="27" y="9"/>
                    <a:pt x="27" y="9"/>
                  </a:cubicBezTo>
                  <a:cubicBezTo>
                    <a:pt x="26" y="7"/>
                    <a:pt x="24" y="4"/>
                    <a:pt x="22" y="2"/>
                  </a:cubicBezTo>
                  <a:cubicBezTo>
                    <a:pt x="22" y="2"/>
                    <a:pt x="22" y="2"/>
                    <a:pt x="22" y="2"/>
                  </a:cubicBezTo>
                  <a:cubicBezTo>
                    <a:pt x="22" y="2"/>
                    <a:pt x="22" y="2"/>
                    <a:pt x="22" y="2"/>
                  </a:cubicBezTo>
                  <a:cubicBezTo>
                    <a:pt x="22" y="2"/>
                    <a:pt x="22" y="2"/>
                    <a:pt x="22" y="2"/>
                  </a:cubicBezTo>
                  <a:cubicBezTo>
                    <a:pt x="22" y="2"/>
                    <a:pt x="22" y="2"/>
                    <a:pt x="22" y="2"/>
                  </a:cubicBezTo>
                  <a:cubicBezTo>
                    <a:pt x="20" y="1"/>
                    <a:pt x="18" y="0"/>
                    <a:pt x="16"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98"/>
            <p:cNvSpPr/>
            <p:nvPr>
              <p:custDataLst>
                <p:tags r:id="rId114"/>
              </p:custDataLst>
            </p:nvPr>
          </p:nvSpPr>
          <p:spPr bwMode="auto">
            <a:xfrm flipH="1">
              <a:off x="8596257" y="2325554"/>
              <a:ext cx="70415" cy="238071"/>
            </a:xfrm>
            <a:custGeom>
              <a:avLst/>
              <a:gdLst>
                <a:gd name="T0" fmla="*/ 0 w 18"/>
                <a:gd name="T1" fmla="*/ 0 h 61"/>
                <a:gd name="T2" fmla="*/ 0 w 18"/>
                <a:gd name="T3" fmla="*/ 0 h 61"/>
                <a:gd name="T4" fmla="*/ 0 w 18"/>
                <a:gd name="T5" fmla="*/ 0 h 61"/>
                <a:gd name="T6" fmla="*/ 1 w 18"/>
                <a:gd name="T7" fmla="*/ 7 h 61"/>
                <a:gd name="T8" fmla="*/ 5 w 18"/>
                <a:gd name="T9" fmla="*/ 61 h 61"/>
                <a:gd name="T10" fmla="*/ 5 w 18"/>
                <a:gd name="T11" fmla="*/ 61 h 61"/>
                <a:gd name="T12" fmla="*/ 5 w 18"/>
                <a:gd name="T13" fmla="*/ 61 h 61"/>
                <a:gd name="T14" fmla="*/ 17 w 18"/>
                <a:gd name="T15" fmla="*/ 25 h 61"/>
                <a:gd name="T16" fmla="*/ 14 w 18"/>
                <a:gd name="T17" fmla="*/ 11 h 61"/>
                <a:gd name="T18" fmla="*/ 11 w 18"/>
                <a:gd name="T19" fmla="*/ 9 h 61"/>
                <a:gd name="T20" fmla="*/ 2 w 18"/>
                <a:gd name="T21" fmla="*/ 0 h 61"/>
                <a:gd name="T22" fmla="*/ 0 w 18"/>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1">
                  <a:moveTo>
                    <a:pt x="0" y="0"/>
                  </a:moveTo>
                  <a:cubicBezTo>
                    <a:pt x="0" y="0"/>
                    <a:pt x="0" y="0"/>
                    <a:pt x="0" y="0"/>
                  </a:cubicBezTo>
                  <a:cubicBezTo>
                    <a:pt x="0" y="0"/>
                    <a:pt x="0" y="0"/>
                    <a:pt x="0" y="0"/>
                  </a:cubicBezTo>
                  <a:cubicBezTo>
                    <a:pt x="1" y="7"/>
                    <a:pt x="1" y="7"/>
                    <a:pt x="1" y="7"/>
                  </a:cubicBezTo>
                  <a:cubicBezTo>
                    <a:pt x="5" y="61"/>
                    <a:pt x="5" y="61"/>
                    <a:pt x="5" y="61"/>
                  </a:cubicBezTo>
                  <a:cubicBezTo>
                    <a:pt x="5" y="61"/>
                    <a:pt x="5" y="61"/>
                    <a:pt x="5" y="61"/>
                  </a:cubicBezTo>
                  <a:cubicBezTo>
                    <a:pt x="5" y="61"/>
                    <a:pt x="5" y="61"/>
                    <a:pt x="5" y="61"/>
                  </a:cubicBezTo>
                  <a:cubicBezTo>
                    <a:pt x="8" y="57"/>
                    <a:pt x="18" y="44"/>
                    <a:pt x="17" y="25"/>
                  </a:cubicBezTo>
                  <a:cubicBezTo>
                    <a:pt x="17" y="19"/>
                    <a:pt x="16" y="15"/>
                    <a:pt x="14" y="11"/>
                  </a:cubicBezTo>
                  <a:cubicBezTo>
                    <a:pt x="13" y="10"/>
                    <a:pt x="12" y="10"/>
                    <a:pt x="11" y="9"/>
                  </a:cubicBezTo>
                  <a:cubicBezTo>
                    <a:pt x="7" y="5"/>
                    <a:pt x="3" y="2"/>
                    <a:pt x="2"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99"/>
            <p:cNvSpPr>
              <a:spLocks noEditPoints="1"/>
            </p:cNvSpPr>
            <p:nvPr>
              <p:custDataLst>
                <p:tags r:id="rId115"/>
              </p:custDataLst>
            </p:nvPr>
          </p:nvSpPr>
          <p:spPr bwMode="auto">
            <a:xfrm flipH="1">
              <a:off x="8525841" y="2325554"/>
              <a:ext cx="132448" cy="97240"/>
            </a:xfrm>
            <a:custGeom>
              <a:avLst/>
              <a:gdLst>
                <a:gd name="T0" fmla="*/ 0 w 34"/>
                <a:gd name="T1" fmla="*/ 0 h 25"/>
                <a:gd name="T2" fmla="*/ 33 w 34"/>
                <a:gd name="T3" fmla="*/ 24 h 25"/>
                <a:gd name="T4" fmla="*/ 34 w 34"/>
                <a:gd name="T5" fmla="*/ 25 h 25"/>
                <a:gd name="T6" fmla="*/ 27 w 34"/>
                <a:gd name="T7" fmla="*/ 1 h 25"/>
                <a:gd name="T8" fmla="*/ 0 w 34"/>
                <a:gd name="T9" fmla="*/ 0 h 25"/>
                <a:gd name="T10" fmla="*/ 0 w 34"/>
                <a:gd name="T11" fmla="*/ 0 h 25"/>
                <a:gd name="T12" fmla="*/ 9 w 34"/>
                <a:gd name="T13" fmla="*/ 9 h 25"/>
                <a:gd name="T14" fmla="*/ 0 w 34"/>
                <a:gd name="T15" fmla="*/ 0 h 25"/>
                <a:gd name="T16" fmla="*/ 0 w 3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5">
                  <a:moveTo>
                    <a:pt x="0" y="0"/>
                  </a:moveTo>
                  <a:cubicBezTo>
                    <a:pt x="9" y="9"/>
                    <a:pt x="21" y="17"/>
                    <a:pt x="33" y="24"/>
                  </a:cubicBezTo>
                  <a:cubicBezTo>
                    <a:pt x="33" y="24"/>
                    <a:pt x="34" y="25"/>
                    <a:pt x="34" y="25"/>
                  </a:cubicBezTo>
                  <a:cubicBezTo>
                    <a:pt x="32" y="17"/>
                    <a:pt x="30" y="9"/>
                    <a:pt x="27" y="1"/>
                  </a:cubicBezTo>
                  <a:cubicBezTo>
                    <a:pt x="0" y="0"/>
                    <a:pt x="0" y="0"/>
                    <a:pt x="0" y="0"/>
                  </a:cubicBezTo>
                  <a:moveTo>
                    <a:pt x="0" y="0"/>
                  </a:moveTo>
                  <a:cubicBezTo>
                    <a:pt x="1" y="2"/>
                    <a:pt x="5" y="5"/>
                    <a:pt x="9" y="9"/>
                  </a:cubicBezTo>
                  <a:cubicBezTo>
                    <a:pt x="4" y="4"/>
                    <a:pt x="0" y="0"/>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00"/>
            <p:cNvSpPr/>
            <p:nvPr>
              <p:custDataLst>
                <p:tags r:id="rId116"/>
              </p:custDataLst>
            </p:nvPr>
          </p:nvSpPr>
          <p:spPr bwMode="auto">
            <a:xfrm flipH="1">
              <a:off x="8519135" y="2325554"/>
              <a:ext cx="139155" cy="117359"/>
            </a:xfrm>
            <a:custGeom>
              <a:avLst/>
              <a:gdLst>
                <a:gd name="T0" fmla="*/ 0 w 36"/>
                <a:gd name="T1" fmla="*/ 0 h 30"/>
                <a:gd name="T2" fmla="*/ 9 w 36"/>
                <a:gd name="T3" fmla="*/ 9 h 30"/>
                <a:gd name="T4" fmla="*/ 12 w 36"/>
                <a:gd name="T5" fmla="*/ 11 h 30"/>
                <a:gd name="T6" fmla="*/ 24 w 36"/>
                <a:gd name="T7" fmla="*/ 21 h 30"/>
                <a:gd name="T8" fmla="*/ 36 w 36"/>
                <a:gd name="T9" fmla="*/ 30 h 30"/>
                <a:gd name="T10" fmla="*/ 34 w 36"/>
                <a:gd name="T11" fmla="*/ 25 h 30"/>
                <a:gd name="T12" fmla="*/ 33 w 36"/>
                <a:gd name="T13" fmla="*/ 24 h 30"/>
                <a:gd name="T14" fmla="*/ 0 w 36"/>
                <a:gd name="T15" fmla="*/ 0 h 30"/>
                <a:gd name="T16" fmla="*/ 0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0" y="0"/>
                  </a:moveTo>
                  <a:cubicBezTo>
                    <a:pt x="0" y="0"/>
                    <a:pt x="4" y="4"/>
                    <a:pt x="9" y="9"/>
                  </a:cubicBezTo>
                  <a:cubicBezTo>
                    <a:pt x="10" y="10"/>
                    <a:pt x="11" y="10"/>
                    <a:pt x="12" y="11"/>
                  </a:cubicBezTo>
                  <a:cubicBezTo>
                    <a:pt x="15" y="14"/>
                    <a:pt x="19" y="18"/>
                    <a:pt x="24" y="21"/>
                  </a:cubicBezTo>
                  <a:cubicBezTo>
                    <a:pt x="28" y="24"/>
                    <a:pt x="32" y="27"/>
                    <a:pt x="36" y="30"/>
                  </a:cubicBezTo>
                  <a:cubicBezTo>
                    <a:pt x="35" y="28"/>
                    <a:pt x="35" y="27"/>
                    <a:pt x="34" y="25"/>
                  </a:cubicBezTo>
                  <a:cubicBezTo>
                    <a:pt x="34" y="25"/>
                    <a:pt x="33" y="24"/>
                    <a:pt x="33" y="24"/>
                  </a:cubicBezTo>
                  <a:cubicBezTo>
                    <a:pt x="21" y="17"/>
                    <a:pt x="9" y="9"/>
                    <a:pt x="0" y="0"/>
                  </a:cubicBezTo>
                  <a:cubicBezTo>
                    <a:pt x="0" y="0"/>
                    <a:pt x="0" y="0"/>
                    <a:pt x="0"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01"/>
            <p:cNvSpPr/>
            <p:nvPr>
              <p:custDataLst>
                <p:tags r:id="rId117"/>
              </p:custDataLst>
            </p:nvPr>
          </p:nvSpPr>
          <p:spPr bwMode="auto">
            <a:xfrm flipH="1">
              <a:off x="8420218" y="2810079"/>
              <a:ext cx="23472" cy="58679"/>
            </a:xfrm>
            <a:custGeom>
              <a:avLst/>
              <a:gdLst>
                <a:gd name="T0" fmla="*/ 1 w 6"/>
                <a:gd name="T1" fmla="*/ 0 h 15"/>
                <a:gd name="T2" fmla="*/ 1 w 6"/>
                <a:gd name="T3" fmla="*/ 0 h 15"/>
                <a:gd name="T4" fmla="*/ 0 w 6"/>
                <a:gd name="T5" fmla="*/ 1 h 15"/>
                <a:gd name="T6" fmla="*/ 1 w 6"/>
                <a:gd name="T7" fmla="*/ 3 h 15"/>
                <a:gd name="T8" fmla="*/ 6 w 6"/>
                <a:gd name="T9" fmla="*/ 15 h 15"/>
                <a:gd name="T10" fmla="*/ 5 w 6"/>
                <a:gd name="T11" fmla="*/ 10 h 15"/>
                <a:gd name="T12" fmla="*/ 4 w 6"/>
                <a:gd name="T13" fmla="*/ 4 h 15"/>
                <a:gd name="T14" fmla="*/ 3 w 6"/>
                <a:gd name="T15" fmla="*/ 2 h 15"/>
                <a:gd name="T16" fmla="*/ 2 w 6"/>
                <a:gd name="T17" fmla="*/ 1 h 15"/>
                <a:gd name="T18" fmla="*/ 1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1" y="0"/>
                  </a:moveTo>
                  <a:cubicBezTo>
                    <a:pt x="1" y="0"/>
                    <a:pt x="1" y="0"/>
                    <a:pt x="1" y="0"/>
                  </a:cubicBezTo>
                  <a:cubicBezTo>
                    <a:pt x="0" y="0"/>
                    <a:pt x="0" y="1"/>
                    <a:pt x="0" y="1"/>
                  </a:cubicBezTo>
                  <a:cubicBezTo>
                    <a:pt x="0" y="1"/>
                    <a:pt x="1" y="2"/>
                    <a:pt x="1" y="3"/>
                  </a:cubicBezTo>
                  <a:cubicBezTo>
                    <a:pt x="2" y="5"/>
                    <a:pt x="4" y="10"/>
                    <a:pt x="6" y="15"/>
                  </a:cubicBezTo>
                  <a:cubicBezTo>
                    <a:pt x="6" y="14"/>
                    <a:pt x="5" y="12"/>
                    <a:pt x="5" y="10"/>
                  </a:cubicBezTo>
                  <a:cubicBezTo>
                    <a:pt x="5" y="8"/>
                    <a:pt x="4" y="6"/>
                    <a:pt x="4" y="4"/>
                  </a:cubicBezTo>
                  <a:cubicBezTo>
                    <a:pt x="3" y="3"/>
                    <a:pt x="3" y="3"/>
                    <a:pt x="3" y="2"/>
                  </a:cubicBezTo>
                  <a:cubicBezTo>
                    <a:pt x="2" y="1"/>
                    <a:pt x="2" y="1"/>
                    <a:pt x="2" y="1"/>
                  </a:cubicBezTo>
                  <a:cubicBezTo>
                    <a:pt x="2" y="0"/>
                    <a:pt x="2"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02"/>
            <p:cNvSpPr/>
            <p:nvPr>
              <p:custDataLst>
                <p:tags r:id="rId118"/>
              </p:custDataLst>
            </p:nvPr>
          </p:nvSpPr>
          <p:spPr bwMode="auto">
            <a:xfrm flipH="1">
              <a:off x="8460456" y="2622304"/>
              <a:ext cx="82152" cy="90534"/>
            </a:xfrm>
            <a:custGeom>
              <a:avLst/>
              <a:gdLst>
                <a:gd name="T0" fmla="*/ 11 w 21"/>
                <a:gd name="T1" fmla="*/ 0 h 23"/>
                <a:gd name="T2" fmla="*/ 0 w 21"/>
                <a:gd name="T3" fmla="*/ 11 h 23"/>
                <a:gd name="T4" fmla="*/ 11 w 21"/>
                <a:gd name="T5" fmla="*/ 23 h 23"/>
                <a:gd name="T6" fmla="*/ 21 w 21"/>
                <a:gd name="T7" fmla="*/ 18 h 23"/>
                <a:gd name="T8" fmla="*/ 20 w 21"/>
                <a:gd name="T9" fmla="*/ 17 h 23"/>
                <a:gd name="T10" fmla="*/ 11 w 21"/>
                <a:gd name="T11" fmla="*/ 22 h 23"/>
                <a:gd name="T12" fmla="*/ 9 w 21"/>
                <a:gd name="T13" fmla="*/ 21 h 23"/>
                <a:gd name="T14" fmla="*/ 9 w 21"/>
                <a:gd name="T15" fmla="*/ 21 h 23"/>
                <a:gd name="T16" fmla="*/ 2 w 21"/>
                <a:gd name="T17" fmla="*/ 17 h 23"/>
                <a:gd name="T18" fmla="*/ 2 w 21"/>
                <a:gd name="T19" fmla="*/ 17 h 23"/>
                <a:gd name="T20" fmla="*/ 1 w 21"/>
                <a:gd name="T21" fmla="*/ 11 h 23"/>
                <a:gd name="T22" fmla="*/ 11 w 21"/>
                <a:gd name="T23" fmla="*/ 1 h 23"/>
                <a:gd name="T24" fmla="*/ 14 w 21"/>
                <a:gd name="T25" fmla="*/ 1 h 23"/>
                <a:gd name="T26" fmla="*/ 14 w 21"/>
                <a:gd name="T27" fmla="*/ 1 h 23"/>
                <a:gd name="T28" fmla="*/ 17 w 21"/>
                <a:gd name="T29" fmla="*/ 2 h 23"/>
                <a:gd name="T30" fmla="*/ 17 w 21"/>
                <a:gd name="T31" fmla="*/ 1 h 23"/>
                <a:gd name="T32" fmla="*/ 11 w 21"/>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11" y="0"/>
                  </a:moveTo>
                  <a:cubicBezTo>
                    <a:pt x="5" y="0"/>
                    <a:pt x="0" y="5"/>
                    <a:pt x="0" y="11"/>
                  </a:cubicBezTo>
                  <a:cubicBezTo>
                    <a:pt x="0" y="18"/>
                    <a:pt x="5" y="23"/>
                    <a:pt x="11" y="23"/>
                  </a:cubicBezTo>
                  <a:cubicBezTo>
                    <a:pt x="15" y="23"/>
                    <a:pt x="19" y="21"/>
                    <a:pt x="21" y="18"/>
                  </a:cubicBezTo>
                  <a:cubicBezTo>
                    <a:pt x="21" y="18"/>
                    <a:pt x="20" y="17"/>
                    <a:pt x="20" y="17"/>
                  </a:cubicBezTo>
                  <a:cubicBezTo>
                    <a:pt x="19" y="20"/>
                    <a:pt x="15" y="22"/>
                    <a:pt x="11" y="22"/>
                  </a:cubicBezTo>
                  <a:cubicBezTo>
                    <a:pt x="11" y="22"/>
                    <a:pt x="10" y="22"/>
                    <a:pt x="9" y="21"/>
                  </a:cubicBezTo>
                  <a:cubicBezTo>
                    <a:pt x="9" y="21"/>
                    <a:pt x="9" y="21"/>
                    <a:pt x="9" y="21"/>
                  </a:cubicBezTo>
                  <a:cubicBezTo>
                    <a:pt x="6" y="21"/>
                    <a:pt x="4" y="19"/>
                    <a:pt x="2" y="17"/>
                  </a:cubicBezTo>
                  <a:cubicBezTo>
                    <a:pt x="2" y="17"/>
                    <a:pt x="2" y="17"/>
                    <a:pt x="2" y="17"/>
                  </a:cubicBezTo>
                  <a:cubicBezTo>
                    <a:pt x="1" y="15"/>
                    <a:pt x="1" y="13"/>
                    <a:pt x="1" y="11"/>
                  </a:cubicBezTo>
                  <a:cubicBezTo>
                    <a:pt x="1" y="5"/>
                    <a:pt x="6" y="1"/>
                    <a:pt x="11" y="1"/>
                  </a:cubicBezTo>
                  <a:cubicBezTo>
                    <a:pt x="12" y="1"/>
                    <a:pt x="13" y="1"/>
                    <a:pt x="14" y="1"/>
                  </a:cubicBezTo>
                  <a:cubicBezTo>
                    <a:pt x="14" y="1"/>
                    <a:pt x="14" y="1"/>
                    <a:pt x="14" y="1"/>
                  </a:cubicBezTo>
                  <a:cubicBezTo>
                    <a:pt x="15" y="1"/>
                    <a:pt x="16" y="2"/>
                    <a:pt x="17" y="2"/>
                  </a:cubicBezTo>
                  <a:cubicBezTo>
                    <a:pt x="17" y="2"/>
                    <a:pt x="17" y="1"/>
                    <a:pt x="17" y="1"/>
                  </a:cubicBezTo>
                  <a:cubicBezTo>
                    <a:pt x="15" y="0"/>
                    <a:pt x="13" y="0"/>
                    <a:pt x="11" y="0"/>
                  </a:cubicBezTo>
                </a:path>
              </a:pathLst>
            </a:custGeom>
            <a:solidFill>
              <a:srgbClr val="3B22A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03"/>
            <p:cNvSpPr/>
            <p:nvPr>
              <p:custDataLst>
                <p:tags r:id="rId119"/>
              </p:custDataLst>
            </p:nvPr>
          </p:nvSpPr>
          <p:spPr bwMode="auto">
            <a:xfrm flipH="1">
              <a:off x="8487281" y="2630688"/>
              <a:ext cx="46944" cy="53650"/>
            </a:xfrm>
            <a:custGeom>
              <a:avLst/>
              <a:gdLst>
                <a:gd name="T0" fmla="*/ 9 w 12"/>
                <a:gd name="T1" fmla="*/ 0 h 14"/>
                <a:gd name="T2" fmla="*/ 0 w 12"/>
                <a:gd name="T3" fmla="*/ 9 h 14"/>
                <a:gd name="T4" fmla="*/ 1 w 12"/>
                <a:gd name="T5" fmla="*/ 14 h 14"/>
                <a:gd name="T6" fmla="*/ 12 w 12"/>
                <a:gd name="T7" fmla="*/ 0 h 14"/>
                <a:gd name="T8" fmla="*/ 9 w 12"/>
                <a:gd name="T9" fmla="*/ 0 h 14"/>
              </a:gdLst>
              <a:ahLst/>
              <a:cxnLst>
                <a:cxn ang="0">
                  <a:pos x="T0" y="T1"/>
                </a:cxn>
                <a:cxn ang="0">
                  <a:pos x="T2" y="T3"/>
                </a:cxn>
                <a:cxn ang="0">
                  <a:pos x="T4" y="T5"/>
                </a:cxn>
                <a:cxn ang="0">
                  <a:pos x="T6" y="T7"/>
                </a:cxn>
                <a:cxn ang="0">
                  <a:pos x="T8" y="T9"/>
                </a:cxn>
              </a:cxnLst>
              <a:rect l="0" t="0" r="r" b="b"/>
              <a:pathLst>
                <a:path w="12" h="14">
                  <a:moveTo>
                    <a:pt x="9" y="0"/>
                  </a:moveTo>
                  <a:cubicBezTo>
                    <a:pt x="4" y="0"/>
                    <a:pt x="0" y="4"/>
                    <a:pt x="0" y="9"/>
                  </a:cubicBezTo>
                  <a:cubicBezTo>
                    <a:pt x="0" y="11"/>
                    <a:pt x="0" y="12"/>
                    <a:pt x="1" y="14"/>
                  </a:cubicBezTo>
                  <a:cubicBezTo>
                    <a:pt x="12" y="0"/>
                    <a:pt x="12" y="0"/>
                    <a:pt x="12" y="0"/>
                  </a:cubicBezTo>
                  <a:cubicBezTo>
                    <a:pt x="11" y="0"/>
                    <a:pt x="10" y="0"/>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04"/>
            <p:cNvSpPr/>
            <p:nvPr>
              <p:custDataLst>
                <p:tags r:id="rId120"/>
              </p:custDataLst>
            </p:nvPr>
          </p:nvSpPr>
          <p:spPr bwMode="auto">
            <a:xfrm flipH="1">
              <a:off x="8487281" y="2625657"/>
              <a:ext cx="50297" cy="63709"/>
            </a:xfrm>
            <a:custGeom>
              <a:avLst/>
              <a:gdLst>
                <a:gd name="T0" fmla="*/ 10 w 13"/>
                <a:gd name="T1" fmla="*/ 0 h 16"/>
                <a:gd name="T2" fmla="*/ 0 w 13"/>
                <a:gd name="T3" fmla="*/ 10 h 16"/>
                <a:gd name="T4" fmla="*/ 1 w 13"/>
                <a:gd name="T5" fmla="*/ 16 h 16"/>
                <a:gd name="T6" fmla="*/ 1 w 13"/>
                <a:gd name="T7" fmla="*/ 16 h 16"/>
                <a:gd name="T8" fmla="*/ 1 w 13"/>
                <a:gd name="T9" fmla="*/ 16 h 16"/>
                <a:gd name="T10" fmla="*/ 2 w 13"/>
                <a:gd name="T11" fmla="*/ 15 h 16"/>
                <a:gd name="T12" fmla="*/ 1 w 13"/>
                <a:gd name="T13" fmla="*/ 10 h 16"/>
                <a:gd name="T14" fmla="*/ 10 w 13"/>
                <a:gd name="T15" fmla="*/ 1 h 16"/>
                <a:gd name="T16" fmla="*/ 13 w 13"/>
                <a:gd name="T17" fmla="*/ 1 h 16"/>
                <a:gd name="T18" fmla="*/ 13 w 13"/>
                <a:gd name="T19" fmla="*/ 0 h 16"/>
                <a:gd name="T20" fmla="*/ 10 w 13"/>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0"/>
                  </a:moveTo>
                  <a:cubicBezTo>
                    <a:pt x="5" y="0"/>
                    <a:pt x="0" y="4"/>
                    <a:pt x="0" y="10"/>
                  </a:cubicBezTo>
                  <a:cubicBezTo>
                    <a:pt x="0" y="12"/>
                    <a:pt x="0" y="14"/>
                    <a:pt x="1" y="16"/>
                  </a:cubicBezTo>
                  <a:cubicBezTo>
                    <a:pt x="1" y="16"/>
                    <a:pt x="1" y="16"/>
                    <a:pt x="1" y="16"/>
                  </a:cubicBezTo>
                  <a:cubicBezTo>
                    <a:pt x="1" y="16"/>
                    <a:pt x="1" y="16"/>
                    <a:pt x="1" y="16"/>
                  </a:cubicBezTo>
                  <a:cubicBezTo>
                    <a:pt x="2" y="15"/>
                    <a:pt x="2" y="15"/>
                    <a:pt x="2" y="15"/>
                  </a:cubicBezTo>
                  <a:cubicBezTo>
                    <a:pt x="1" y="13"/>
                    <a:pt x="1" y="12"/>
                    <a:pt x="1" y="10"/>
                  </a:cubicBezTo>
                  <a:cubicBezTo>
                    <a:pt x="1" y="5"/>
                    <a:pt x="5" y="1"/>
                    <a:pt x="10" y="1"/>
                  </a:cubicBezTo>
                  <a:cubicBezTo>
                    <a:pt x="11" y="1"/>
                    <a:pt x="12" y="1"/>
                    <a:pt x="13" y="1"/>
                  </a:cubicBezTo>
                  <a:cubicBezTo>
                    <a:pt x="13" y="0"/>
                    <a:pt x="13" y="0"/>
                    <a:pt x="13" y="0"/>
                  </a:cubicBezTo>
                  <a:cubicBezTo>
                    <a:pt x="12" y="0"/>
                    <a:pt x="11" y="0"/>
                    <a:pt x="10"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05"/>
            <p:cNvSpPr/>
            <p:nvPr>
              <p:custDataLst>
                <p:tags r:id="rId121"/>
              </p:custDataLst>
            </p:nvPr>
          </p:nvSpPr>
          <p:spPr bwMode="auto">
            <a:xfrm flipH="1">
              <a:off x="8467162" y="2630688"/>
              <a:ext cx="63709" cy="73768"/>
            </a:xfrm>
            <a:custGeom>
              <a:avLst/>
              <a:gdLst>
                <a:gd name="T0" fmla="*/ 11 w 16"/>
                <a:gd name="T1" fmla="*/ 0 h 19"/>
                <a:gd name="T2" fmla="*/ 0 w 16"/>
                <a:gd name="T3" fmla="*/ 14 h 19"/>
                <a:gd name="T4" fmla="*/ 7 w 16"/>
                <a:gd name="T5" fmla="*/ 19 h 19"/>
                <a:gd name="T6" fmla="*/ 16 w 16"/>
                <a:gd name="T7" fmla="*/ 7 h 19"/>
                <a:gd name="T8" fmla="*/ 14 w 16"/>
                <a:gd name="T9" fmla="*/ 2 h 19"/>
                <a:gd name="T10" fmla="*/ 11 w 16"/>
                <a:gd name="T11" fmla="*/ 0 h 19"/>
              </a:gdLst>
              <a:ahLst/>
              <a:cxnLst>
                <a:cxn ang="0">
                  <a:pos x="T0" y="T1"/>
                </a:cxn>
                <a:cxn ang="0">
                  <a:pos x="T2" y="T3"/>
                </a:cxn>
                <a:cxn ang="0">
                  <a:pos x="T4" y="T5"/>
                </a:cxn>
                <a:cxn ang="0">
                  <a:pos x="T6" y="T7"/>
                </a:cxn>
                <a:cxn ang="0">
                  <a:pos x="T8" y="T9"/>
                </a:cxn>
                <a:cxn ang="0">
                  <a:pos x="T10" y="T11"/>
                </a:cxn>
              </a:cxnLst>
              <a:rect l="0" t="0" r="r" b="b"/>
              <a:pathLst>
                <a:path w="16" h="19">
                  <a:moveTo>
                    <a:pt x="11" y="0"/>
                  </a:moveTo>
                  <a:cubicBezTo>
                    <a:pt x="0" y="14"/>
                    <a:pt x="0" y="14"/>
                    <a:pt x="0" y="14"/>
                  </a:cubicBezTo>
                  <a:cubicBezTo>
                    <a:pt x="1" y="16"/>
                    <a:pt x="4" y="18"/>
                    <a:pt x="7" y="19"/>
                  </a:cubicBezTo>
                  <a:cubicBezTo>
                    <a:pt x="16" y="7"/>
                    <a:pt x="16" y="7"/>
                    <a:pt x="16" y="7"/>
                  </a:cubicBezTo>
                  <a:cubicBezTo>
                    <a:pt x="15" y="5"/>
                    <a:pt x="15" y="4"/>
                    <a:pt x="14" y="2"/>
                  </a:cubicBezTo>
                  <a:cubicBezTo>
                    <a:pt x="13" y="1"/>
                    <a:pt x="12" y="0"/>
                    <a:pt x="11" y="0"/>
                  </a:cubicBezTo>
                </a:path>
              </a:pathLst>
            </a:custGeom>
            <a:solidFill>
              <a:srgbClr val="BDA3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06"/>
            <p:cNvSpPr>
              <a:spLocks noEditPoints="1"/>
            </p:cNvSpPr>
            <p:nvPr>
              <p:custDataLst>
                <p:tags r:id="rId122"/>
              </p:custDataLst>
            </p:nvPr>
          </p:nvSpPr>
          <p:spPr bwMode="auto">
            <a:xfrm flipH="1">
              <a:off x="8475544" y="2625657"/>
              <a:ext cx="58680" cy="78798"/>
            </a:xfrm>
            <a:custGeom>
              <a:avLst/>
              <a:gdLst>
                <a:gd name="T0" fmla="*/ 1 w 15"/>
                <a:gd name="T1" fmla="*/ 15 h 20"/>
                <a:gd name="T2" fmla="*/ 0 w 15"/>
                <a:gd name="T3" fmla="*/ 16 h 20"/>
                <a:gd name="T4" fmla="*/ 7 w 15"/>
                <a:gd name="T5" fmla="*/ 20 h 20"/>
                <a:gd name="T6" fmla="*/ 7 w 15"/>
                <a:gd name="T7" fmla="*/ 20 h 20"/>
                <a:gd name="T8" fmla="*/ 7 w 15"/>
                <a:gd name="T9" fmla="*/ 20 h 20"/>
                <a:gd name="T10" fmla="*/ 8 w 15"/>
                <a:gd name="T11" fmla="*/ 20 h 20"/>
                <a:gd name="T12" fmla="*/ 1 w 15"/>
                <a:gd name="T13" fmla="*/ 15 h 20"/>
                <a:gd name="T14" fmla="*/ 12 w 15"/>
                <a:gd name="T15" fmla="*/ 0 h 20"/>
                <a:gd name="T16" fmla="*/ 12 w 15"/>
                <a:gd name="T17" fmla="*/ 0 h 20"/>
                <a:gd name="T18" fmla="*/ 12 w 15"/>
                <a:gd name="T19" fmla="*/ 0 h 20"/>
                <a:gd name="T20" fmla="*/ 12 w 15"/>
                <a:gd name="T21" fmla="*/ 1 h 20"/>
                <a:gd name="T22" fmla="*/ 15 w 15"/>
                <a:gd name="T23" fmla="*/ 3 h 20"/>
                <a:gd name="T24" fmla="*/ 15 w 15"/>
                <a:gd name="T25" fmla="*/ 1 h 20"/>
                <a:gd name="T26" fmla="*/ 12 w 15"/>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20">
                  <a:moveTo>
                    <a:pt x="1" y="15"/>
                  </a:moveTo>
                  <a:cubicBezTo>
                    <a:pt x="0" y="16"/>
                    <a:pt x="0" y="16"/>
                    <a:pt x="0" y="16"/>
                  </a:cubicBezTo>
                  <a:cubicBezTo>
                    <a:pt x="2" y="18"/>
                    <a:pt x="4" y="20"/>
                    <a:pt x="7" y="20"/>
                  </a:cubicBezTo>
                  <a:cubicBezTo>
                    <a:pt x="7" y="20"/>
                    <a:pt x="7" y="20"/>
                    <a:pt x="7" y="20"/>
                  </a:cubicBezTo>
                  <a:cubicBezTo>
                    <a:pt x="7" y="20"/>
                    <a:pt x="7" y="20"/>
                    <a:pt x="7" y="20"/>
                  </a:cubicBezTo>
                  <a:cubicBezTo>
                    <a:pt x="8" y="20"/>
                    <a:pt x="8" y="20"/>
                    <a:pt x="8" y="20"/>
                  </a:cubicBezTo>
                  <a:cubicBezTo>
                    <a:pt x="5" y="19"/>
                    <a:pt x="2" y="17"/>
                    <a:pt x="1" y="15"/>
                  </a:cubicBezTo>
                  <a:moveTo>
                    <a:pt x="12" y="0"/>
                  </a:moveTo>
                  <a:cubicBezTo>
                    <a:pt x="12" y="0"/>
                    <a:pt x="12" y="0"/>
                    <a:pt x="12" y="0"/>
                  </a:cubicBezTo>
                  <a:cubicBezTo>
                    <a:pt x="12" y="0"/>
                    <a:pt x="12" y="0"/>
                    <a:pt x="12" y="0"/>
                  </a:cubicBezTo>
                  <a:cubicBezTo>
                    <a:pt x="12" y="1"/>
                    <a:pt x="12" y="1"/>
                    <a:pt x="12" y="1"/>
                  </a:cubicBezTo>
                  <a:cubicBezTo>
                    <a:pt x="13" y="1"/>
                    <a:pt x="14" y="2"/>
                    <a:pt x="15" y="3"/>
                  </a:cubicBezTo>
                  <a:cubicBezTo>
                    <a:pt x="15" y="2"/>
                    <a:pt x="15" y="2"/>
                    <a:pt x="15" y="1"/>
                  </a:cubicBezTo>
                  <a:cubicBezTo>
                    <a:pt x="14" y="1"/>
                    <a:pt x="13" y="0"/>
                    <a:pt x="12" y="0"/>
                  </a:cubicBezTo>
                </a:path>
              </a:pathLst>
            </a:custGeom>
            <a:solidFill>
              <a:srgbClr val="897FB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07"/>
            <p:cNvSpPr/>
            <p:nvPr>
              <p:custDataLst>
                <p:tags r:id="rId123"/>
              </p:custDataLst>
            </p:nvPr>
          </p:nvSpPr>
          <p:spPr bwMode="auto">
            <a:xfrm flipH="1">
              <a:off x="8463809" y="2657512"/>
              <a:ext cx="38561" cy="46944"/>
            </a:xfrm>
            <a:custGeom>
              <a:avLst/>
              <a:gdLst>
                <a:gd name="T0" fmla="*/ 9 w 10"/>
                <a:gd name="T1" fmla="*/ 0 h 12"/>
                <a:gd name="T2" fmla="*/ 0 w 10"/>
                <a:gd name="T3" fmla="*/ 12 h 12"/>
                <a:gd name="T4" fmla="*/ 1 w 10"/>
                <a:gd name="T5" fmla="*/ 12 h 12"/>
                <a:gd name="T6" fmla="*/ 10 w 10"/>
                <a:gd name="T7" fmla="*/ 6 h 12"/>
                <a:gd name="T8" fmla="*/ 9 w 10"/>
                <a:gd name="T9" fmla="*/ 0 h 12"/>
              </a:gdLst>
              <a:ahLst/>
              <a:cxnLst>
                <a:cxn ang="0">
                  <a:pos x="T0" y="T1"/>
                </a:cxn>
                <a:cxn ang="0">
                  <a:pos x="T2" y="T3"/>
                </a:cxn>
                <a:cxn ang="0">
                  <a:pos x="T4" y="T5"/>
                </a:cxn>
                <a:cxn ang="0">
                  <a:pos x="T6" y="T7"/>
                </a:cxn>
                <a:cxn ang="0">
                  <a:pos x="T8" y="T9"/>
                </a:cxn>
              </a:cxnLst>
              <a:rect l="0" t="0" r="r" b="b"/>
              <a:pathLst>
                <a:path w="10" h="12">
                  <a:moveTo>
                    <a:pt x="9" y="0"/>
                  </a:moveTo>
                  <a:cubicBezTo>
                    <a:pt x="0" y="12"/>
                    <a:pt x="0" y="12"/>
                    <a:pt x="0" y="12"/>
                  </a:cubicBezTo>
                  <a:cubicBezTo>
                    <a:pt x="0" y="12"/>
                    <a:pt x="1" y="12"/>
                    <a:pt x="1" y="12"/>
                  </a:cubicBezTo>
                  <a:cubicBezTo>
                    <a:pt x="5" y="12"/>
                    <a:pt x="9" y="10"/>
                    <a:pt x="10" y="6"/>
                  </a:cubicBezTo>
                  <a:cubicBezTo>
                    <a:pt x="10" y="4"/>
                    <a:pt x="9" y="2"/>
                    <a:pt x="9" y="0"/>
                  </a:cubicBezTo>
                </a:path>
              </a:pathLst>
            </a:custGeom>
            <a:solidFill>
              <a:srgbClr val="BD8B9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08"/>
            <p:cNvSpPr/>
            <p:nvPr>
              <p:custDataLst>
                <p:tags r:id="rId124"/>
              </p:custDataLst>
            </p:nvPr>
          </p:nvSpPr>
          <p:spPr bwMode="auto">
            <a:xfrm flipH="1">
              <a:off x="8463809" y="2680984"/>
              <a:ext cx="43590" cy="26825"/>
            </a:xfrm>
            <a:custGeom>
              <a:avLst/>
              <a:gdLst>
                <a:gd name="T0" fmla="*/ 11 w 11"/>
                <a:gd name="T1" fmla="*/ 0 h 7"/>
                <a:gd name="T2" fmla="*/ 2 w 11"/>
                <a:gd name="T3" fmla="*/ 6 h 7"/>
                <a:gd name="T4" fmla="*/ 1 w 11"/>
                <a:gd name="T5" fmla="*/ 6 h 7"/>
                <a:gd name="T6" fmla="*/ 0 w 11"/>
                <a:gd name="T7" fmla="*/ 6 h 7"/>
                <a:gd name="T8" fmla="*/ 2 w 11"/>
                <a:gd name="T9" fmla="*/ 7 h 7"/>
                <a:gd name="T10" fmla="*/ 11 w 11"/>
                <a:gd name="T11" fmla="*/ 2 h 7"/>
                <a:gd name="T12" fmla="*/ 11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11" y="0"/>
                  </a:moveTo>
                  <a:cubicBezTo>
                    <a:pt x="10" y="4"/>
                    <a:pt x="6" y="6"/>
                    <a:pt x="2" y="6"/>
                  </a:cubicBezTo>
                  <a:cubicBezTo>
                    <a:pt x="2" y="6"/>
                    <a:pt x="1" y="6"/>
                    <a:pt x="1" y="6"/>
                  </a:cubicBezTo>
                  <a:cubicBezTo>
                    <a:pt x="0" y="6"/>
                    <a:pt x="0" y="6"/>
                    <a:pt x="0" y="6"/>
                  </a:cubicBezTo>
                  <a:cubicBezTo>
                    <a:pt x="1" y="7"/>
                    <a:pt x="2" y="7"/>
                    <a:pt x="2" y="7"/>
                  </a:cubicBezTo>
                  <a:cubicBezTo>
                    <a:pt x="6" y="7"/>
                    <a:pt x="10" y="5"/>
                    <a:pt x="11" y="2"/>
                  </a:cubicBezTo>
                  <a:cubicBezTo>
                    <a:pt x="11" y="1"/>
                    <a:pt x="11" y="1"/>
                    <a:pt x="11" y="0"/>
                  </a:cubicBezTo>
                </a:path>
              </a:pathLst>
            </a:custGeom>
            <a:solidFill>
              <a:srgbClr val="5744A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09"/>
            <p:cNvSpPr/>
            <p:nvPr>
              <p:custDataLst>
                <p:tags r:id="rId125"/>
              </p:custDataLst>
            </p:nvPr>
          </p:nvSpPr>
          <p:spPr bwMode="auto">
            <a:xfrm flipH="1">
              <a:off x="8490634" y="2778224"/>
              <a:ext cx="70415" cy="110653"/>
            </a:xfrm>
            <a:custGeom>
              <a:avLst/>
              <a:gdLst>
                <a:gd name="T0" fmla="*/ 1 w 18"/>
                <a:gd name="T1" fmla="*/ 0 h 28"/>
                <a:gd name="T2" fmla="*/ 0 w 18"/>
                <a:gd name="T3" fmla="*/ 1 h 28"/>
                <a:gd name="T4" fmla="*/ 2 w 18"/>
                <a:gd name="T5" fmla="*/ 11 h 28"/>
                <a:gd name="T6" fmla="*/ 16 w 18"/>
                <a:gd name="T7" fmla="*/ 27 h 28"/>
                <a:gd name="T8" fmla="*/ 17 w 18"/>
                <a:gd name="T9" fmla="*/ 28 h 28"/>
                <a:gd name="T10" fmla="*/ 17 w 18"/>
                <a:gd name="T11" fmla="*/ 27 h 28"/>
                <a:gd name="T12" fmla="*/ 17 w 18"/>
                <a:gd name="T13" fmla="*/ 26 h 28"/>
                <a:gd name="T14" fmla="*/ 4 w 18"/>
                <a:gd name="T15" fmla="*/ 10 h 28"/>
                <a:gd name="T16" fmla="*/ 2 w 18"/>
                <a:gd name="T17" fmla="*/ 1 h 28"/>
                <a:gd name="T18" fmla="*/ 1 w 18"/>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8">
                  <a:moveTo>
                    <a:pt x="1" y="0"/>
                  </a:moveTo>
                  <a:cubicBezTo>
                    <a:pt x="1" y="0"/>
                    <a:pt x="0" y="0"/>
                    <a:pt x="0" y="1"/>
                  </a:cubicBezTo>
                  <a:cubicBezTo>
                    <a:pt x="0" y="1"/>
                    <a:pt x="0" y="5"/>
                    <a:pt x="2" y="11"/>
                  </a:cubicBezTo>
                  <a:cubicBezTo>
                    <a:pt x="4" y="16"/>
                    <a:pt x="8" y="23"/>
                    <a:pt x="16" y="27"/>
                  </a:cubicBezTo>
                  <a:cubicBezTo>
                    <a:pt x="16" y="28"/>
                    <a:pt x="16" y="28"/>
                    <a:pt x="17" y="28"/>
                  </a:cubicBezTo>
                  <a:cubicBezTo>
                    <a:pt x="17" y="28"/>
                    <a:pt x="17" y="27"/>
                    <a:pt x="17" y="27"/>
                  </a:cubicBezTo>
                  <a:cubicBezTo>
                    <a:pt x="18" y="27"/>
                    <a:pt x="18" y="26"/>
                    <a:pt x="17" y="26"/>
                  </a:cubicBezTo>
                  <a:cubicBezTo>
                    <a:pt x="10" y="21"/>
                    <a:pt x="6" y="15"/>
                    <a:pt x="4" y="10"/>
                  </a:cubicBezTo>
                  <a:cubicBezTo>
                    <a:pt x="2" y="5"/>
                    <a:pt x="2" y="1"/>
                    <a:pt x="2" y="1"/>
                  </a:cubicBezTo>
                  <a:cubicBezTo>
                    <a:pt x="2" y="0"/>
                    <a:pt x="2" y="0"/>
                    <a:pt x="1" y="0"/>
                  </a:cubicBezTo>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Oval 110"/>
            <p:cNvSpPr>
              <a:spLocks noChangeArrowheads="1"/>
            </p:cNvSpPr>
            <p:nvPr>
              <p:custDataLst>
                <p:tags r:id="rId126"/>
              </p:custDataLst>
            </p:nvPr>
          </p:nvSpPr>
          <p:spPr bwMode="auto">
            <a:xfrm flipH="1">
              <a:off x="8467162" y="2731281"/>
              <a:ext cx="58680" cy="23472"/>
            </a:xfrm>
            <a:prstGeom prst="ellipse">
              <a:avLst/>
            </a:pr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11"/>
            <p:cNvSpPr/>
            <p:nvPr>
              <p:custDataLst>
                <p:tags r:id="rId127"/>
              </p:custDataLst>
            </p:nvPr>
          </p:nvSpPr>
          <p:spPr bwMode="auto">
            <a:xfrm flipH="1">
              <a:off x="8490634" y="2545183"/>
              <a:ext cx="46944" cy="15088"/>
            </a:xfrm>
            <a:custGeom>
              <a:avLst/>
              <a:gdLst>
                <a:gd name="T0" fmla="*/ 11 w 12"/>
                <a:gd name="T1" fmla="*/ 0 h 4"/>
                <a:gd name="T2" fmla="*/ 0 w 12"/>
                <a:gd name="T3" fmla="*/ 0 h 4"/>
                <a:gd name="T4" fmla="*/ 0 w 12"/>
                <a:gd name="T5" fmla="*/ 4 h 4"/>
                <a:gd name="T6" fmla="*/ 12 w 12"/>
                <a:gd name="T7" fmla="*/ 4 h 4"/>
                <a:gd name="T8" fmla="*/ 11 w 12"/>
                <a:gd name="T9" fmla="*/ 0 h 4"/>
              </a:gdLst>
              <a:ahLst/>
              <a:cxnLst>
                <a:cxn ang="0">
                  <a:pos x="T0" y="T1"/>
                </a:cxn>
                <a:cxn ang="0">
                  <a:pos x="T2" y="T3"/>
                </a:cxn>
                <a:cxn ang="0">
                  <a:pos x="T4" y="T5"/>
                </a:cxn>
                <a:cxn ang="0">
                  <a:pos x="T6" y="T7"/>
                </a:cxn>
                <a:cxn ang="0">
                  <a:pos x="T8" y="T9"/>
                </a:cxn>
              </a:cxnLst>
              <a:rect l="0" t="0" r="r" b="b"/>
              <a:pathLst>
                <a:path w="12" h="4">
                  <a:moveTo>
                    <a:pt x="11" y="0"/>
                  </a:moveTo>
                  <a:cubicBezTo>
                    <a:pt x="0" y="0"/>
                    <a:pt x="0" y="0"/>
                    <a:pt x="0" y="0"/>
                  </a:cubicBezTo>
                  <a:cubicBezTo>
                    <a:pt x="0" y="4"/>
                    <a:pt x="0" y="4"/>
                    <a:pt x="0" y="4"/>
                  </a:cubicBezTo>
                  <a:cubicBezTo>
                    <a:pt x="12" y="4"/>
                    <a:pt x="12" y="4"/>
                    <a:pt x="12" y="4"/>
                  </a:cubicBezTo>
                  <a:cubicBezTo>
                    <a:pt x="12" y="3"/>
                    <a:pt x="11" y="2"/>
                    <a:pt x="11"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12"/>
            <p:cNvSpPr/>
            <p:nvPr>
              <p:custDataLst>
                <p:tags r:id="rId128"/>
              </p:custDataLst>
            </p:nvPr>
          </p:nvSpPr>
          <p:spPr bwMode="auto">
            <a:xfrm flipH="1">
              <a:off x="8525842" y="2939174"/>
              <a:ext cx="211246" cy="343693"/>
            </a:xfrm>
            <a:custGeom>
              <a:avLst/>
              <a:gdLst>
                <a:gd name="T0" fmla="*/ 52 w 54"/>
                <a:gd name="T1" fmla="*/ 0 h 88"/>
                <a:gd name="T2" fmla="*/ 54 w 54"/>
                <a:gd name="T3" fmla="*/ 27 h 88"/>
                <a:gd name="T4" fmla="*/ 54 w 54"/>
                <a:gd name="T5" fmla="*/ 36 h 88"/>
                <a:gd name="T6" fmla="*/ 31 w 54"/>
                <a:gd name="T7" fmla="*/ 73 h 88"/>
                <a:gd name="T8" fmla="*/ 0 w 54"/>
                <a:gd name="T9" fmla="*/ 88 h 88"/>
                <a:gd name="T10" fmla="*/ 0 w 54"/>
                <a:gd name="T11" fmla="*/ 88 h 88"/>
                <a:gd name="T12" fmla="*/ 0 w 54"/>
                <a:gd name="T13" fmla="*/ 88 h 88"/>
                <a:gd name="T14" fmla="*/ 0 w 54"/>
                <a:gd name="T15" fmla="*/ 88 h 88"/>
                <a:gd name="T16" fmla="*/ 31 w 54"/>
                <a:gd name="T17" fmla="*/ 73 h 88"/>
                <a:gd name="T18" fmla="*/ 54 w 54"/>
                <a:gd name="T19" fmla="*/ 36 h 88"/>
                <a:gd name="T20" fmla="*/ 54 w 54"/>
                <a:gd name="T21" fmla="*/ 27 h 88"/>
                <a:gd name="T22" fmla="*/ 52 w 54"/>
                <a:gd name="T23" fmla="*/ 0 h 88"/>
                <a:gd name="T24" fmla="*/ 52 w 54"/>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88">
                  <a:moveTo>
                    <a:pt x="52" y="0"/>
                  </a:moveTo>
                  <a:cubicBezTo>
                    <a:pt x="54" y="27"/>
                    <a:pt x="54" y="27"/>
                    <a:pt x="54" y="27"/>
                  </a:cubicBezTo>
                  <a:cubicBezTo>
                    <a:pt x="54" y="36"/>
                    <a:pt x="54" y="36"/>
                    <a:pt x="54" y="36"/>
                  </a:cubicBezTo>
                  <a:cubicBezTo>
                    <a:pt x="54" y="52"/>
                    <a:pt x="45" y="66"/>
                    <a:pt x="31" y="73"/>
                  </a:cubicBezTo>
                  <a:cubicBezTo>
                    <a:pt x="0" y="88"/>
                    <a:pt x="0" y="88"/>
                    <a:pt x="0" y="88"/>
                  </a:cubicBezTo>
                  <a:cubicBezTo>
                    <a:pt x="0" y="88"/>
                    <a:pt x="0" y="88"/>
                    <a:pt x="0" y="88"/>
                  </a:cubicBezTo>
                  <a:cubicBezTo>
                    <a:pt x="0" y="88"/>
                    <a:pt x="0" y="88"/>
                    <a:pt x="0" y="88"/>
                  </a:cubicBezTo>
                  <a:cubicBezTo>
                    <a:pt x="0" y="88"/>
                    <a:pt x="0" y="88"/>
                    <a:pt x="0" y="88"/>
                  </a:cubicBezTo>
                  <a:cubicBezTo>
                    <a:pt x="31" y="73"/>
                    <a:pt x="31" y="73"/>
                    <a:pt x="31" y="73"/>
                  </a:cubicBezTo>
                  <a:cubicBezTo>
                    <a:pt x="45" y="66"/>
                    <a:pt x="54" y="52"/>
                    <a:pt x="54" y="36"/>
                  </a:cubicBezTo>
                  <a:cubicBezTo>
                    <a:pt x="54" y="27"/>
                    <a:pt x="54" y="27"/>
                    <a:pt x="54" y="27"/>
                  </a:cubicBezTo>
                  <a:cubicBezTo>
                    <a:pt x="52" y="0"/>
                    <a:pt x="52" y="0"/>
                    <a:pt x="52" y="0"/>
                  </a:cubicBezTo>
                  <a:cubicBezTo>
                    <a:pt x="52" y="0"/>
                    <a:pt x="52" y="0"/>
                    <a:pt x="52"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13"/>
            <p:cNvSpPr/>
            <p:nvPr>
              <p:custDataLst>
                <p:tags r:id="rId129"/>
              </p:custDataLst>
            </p:nvPr>
          </p:nvSpPr>
          <p:spPr bwMode="auto">
            <a:xfrm flipH="1">
              <a:off x="8589550" y="3282867"/>
              <a:ext cx="229689" cy="179391"/>
            </a:xfrm>
            <a:custGeom>
              <a:avLst/>
              <a:gdLst>
                <a:gd name="T0" fmla="*/ 21 w 59"/>
                <a:gd name="T1" fmla="*/ 0 h 46"/>
                <a:gd name="T2" fmla="*/ 21 w 59"/>
                <a:gd name="T3" fmla="*/ 0 h 46"/>
                <a:gd name="T4" fmla="*/ 21 w 59"/>
                <a:gd name="T5" fmla="*/ 0 h 46"/>
                <a:gd name="T6" fmla="*/ 0 w 59"/>
                <a:gd name="T7" fmla="*/ 6 h 46"/>
                <a:gd name="T8" fmla="*/ 45 w 59"/>
                <a:gd name="T9" fmla="*/ 46 h 46"/>
                <a:gd name="T10" fmla="*/ 59 w 59"/>
                <a:gd name="T11" fmla="*/ 18 h 46"/>
                <a:gd name="T12" fmla="*/ 21 w 5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9" h="46">
                  <a:moveTo>
                    <a:pt x="21" y="0"/>
                  </a:moveTo>
                  <a:cubicBezTo>
                    <a:pt x="21" y="0"/>
                    <a:pt x="21" y="0"/>
                    <a:pt x="21" y="0"/>
                  </a:cubicBezTo>
                  <a:cubicBezTo>
                    <a:pt x="21" y="0"/>
                    <a:pt x="21" y="0"/>
                    <a:pt x="21" y="0"/>
                  </a:cubicBezTo>
                  <a:cubicBezTo>
                    <a:pt x="21" y="0"/>
                    <a:pt x="14" y="2"/>
                    <a:pt x="0" y="6"/>
                  </a:cubicBezTo>
                  <a:cubicBezTo>
                    <a:pt x="0" y="6"/>
                    <a:pt x="17" y="22"/>
                    <a:pt x="45" y="46"/>
                  </a:cubicBezTo>
                  <a:cubicBezTo>
                    <a:pt x="49" y="37"/>
                    <a:pt x="54" y="27"/>
                    <a:pt x="59" y="18"/>
                  </a:cubicBezTo>
                  <a:cubicBezTo>
                    <a:pt x="47" y="14"/>
                    <a:pt x="34" y="8"/>
                    <a:pt x="21"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14"/>
            <p:cNvSpPr/>
            <p:nvPr>
              <p:custDataLst>
                <p:tags r:id="rId130"/>
              </p:custDataLst>
            </p:nvPr>
          </p:nvSpPr>
          <p:spPr bwMode="auto">
            <a:xfrm flipH="1">
              <a:off x="8420218" y="3001206"/>
              <a:ext cx="316870" cy="352077"/>
            </a:xfrm>
            <a:custGeom>
              <a:avLst/>
              <a:gdLst>
                <a:gd name="T0" fmla="*/ 81 w 81"/>
                <a:gd name="T1" fmla="*/ 0 h 90"/>
                <a:gd name="T2" fmla="*/ 54 w 81"/>
                <a:gd name="T3" fmla="*/ 11 h 90"/>
                <a:gd name="T4" fmla="*/ 54 w 81"/>
                <a:gd name="T5" fmla="*/ 20 h 90"/>
                <a:gd name="T6" fmla="*/ 31 w 81"/>
                <a:gd name="T7" fmla="*/ 57 h 90"/>
                <a:gd name="T8" fmla="*/ 0 w 81"/>
                <a:gd name="T9" fmla="*/ 72 h 90"/>
                <a:gd name="T10" fmla="*/ 0 w 81"/>
                <a:gd name="T11" fmla="*/ 72 h 90"/>
                <a:gd name="T12" fmla="*/ 38 w 81"/>
                <a:gd name="T13" fmla="*/ 90 h 90"/>
                <a:gd name="T14" fmla="*/ 81 w 81"/>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0">
                  <a:moveTo>
                    <a:pt x="81" y="0"/>
                  </a:moveTo>
                  <a:cubicBezTo>
                    <a:pt x="54" y="11"/>
                    <a:pt x="54" y="11"/>
                    <a:pt x="54" y="11"/>
                  </a:cubicBezTo>
                  <a:cubicBezTo>
                    <a:pt x="54" y="20"/>
                    <a:pt x="54" y="20"/>
                    <a:pt x="54" y="20"/>
                  </a:cubicBezTo>
                  <a:cubicBezTo>
                    <a:pt x="54" y="36"/>
                    <a:pt x="45" y="50"/>
                    <a:pt x="31" y="57"/>
                  </a:cubicBezTo>
                  <a:cubicBezTo>
                    <a:pt x="0" y="72"/>
                    <a:pt x="0" y="72"/>
                    <a:pt x="0" y="72"/>
                  </a:cubicBezTo>
                  <a:cubicBezTo>
                    <a:pt x="0" y="72"/>
                    <a:pt x="0" y="72"/>
                    <a:pt x="0" y="72"/>
                  </a:cubicBezTo>
                  <a:cubicBezTo>
                    <a:pt x="13" y="80"/>
                    <a:pt x="26" y="86"/>
                    <a:pt x="38" y="90"/>
                  </a:cubicBezTo>
                  <a:cubicBezTo>
                    <a:pt x="55" y="61"/>
                    <a:pt x="76" y="33"/>
                    <a:pt x="81"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15"/>
            <p:cNvSpPr/>
            <p:nvPr>
              <p:custDataLst>
                <p:tags r:id="rId131"/>
              </p:custDataLst>
            </p:nvPr>
          </p:nvSpPr>
          <p:spPr bwMode="auto">
            <a:xfrm flipH="1">
              <a:off x="8819239" y="3306339"/>
              <a:ext cx="125742" cy="38560"/>
            </a:xfrm>
            <a:custGeom>
              <a:avLst/>
              <a:gdLst>
                <a:gd name="T0" fmla="*/ 32 w 32"/>
                <a:gd name="T1" fmla="*/ 0 h 10"/>
                <a:gd name="T2" fmla="*/ 32 w 32"/>
                <a:gd name="T3" fmla="*/ 0 h 10"/>
                <a:gd name="T4" fmla="*/ 0 w 32"/>
                <a:gd name="T5" fmla="*/ 10 h 10"/>
                <a:gd name="T6" fmla="*/ 32 w 32"/>
                <a:gd name="T7" fmla="*/ 0 h 10"/>
                <a:gd name="T8" fmla="*/ 32 w 32"/>
                <a:gd name="T9" fmla="*/ 0 h 10"/>
                <a:gd name="T10" fmla="*/ 32 w 32"/>
                <a:gd name="T11" fmla="*/ 0 h 10"/>
              </a:gdLst>
              <a:ahLst/>
              <a:cxnLst>
                <a:cxn ang="0">
                  <a:pos x="T0" y="T1"/>
                </a:cxn>
                <a:cxn ang="0">
                  <a:pos x="T2" y="T3"/>
                </a:cxn>
                <a:cxn ang="0">
                  <a:pos x="T4" y="T5"/>
                </a:cxn>
                <a:cxn ang="0">
                  <a:pos x="T6" y="T7"/>
                </a:cxn>
                <a:cxn ang="0">
                  <a:pos x="T8" y="T9"/>
                </a:cxn>
                <a:cxn ang="0">
                  <a:pos x="T10" y="T11"/>
                </a:cxn>
              </a:cxnLst>
              <a:rect l="0" t="0" r="r" b="b"/>
              <a:pathLst>
                <a:path w="32" h="10">
                  <a:moveTo>
                    <a:pt x="32" y="0"/>
                  </a:moveTo>
                  <a:cubicBezTo>
                    <a:pt x="32" y="0"/>
                    <a:pt x="32" y="0"/>
                    <a:pt x="32" y="0"/>
                  </a:cubicBezTo>
                  <a:cubicBezTo>
                    <a:pt x="24" y="2"/>
                    <a:pt x="13" y="6"/>
                    <a:pt x="0" y="10"/>
                  </a:cubicBezTo>
                  <a:cubicBezTo>
                    <a:pt x="32" y="0"/>
                    <a:pt x="32" y="0"/>
                    <a:pt x="32" y="0"/>
                  </a:cubicBezTo>
                  <a:cubicBezTo>
                    <a:pt x="32" y="0"/>
                    <a:pt x="32" y="0"/>
                    <a:pt x="32" y="0"/>
                  </a:cubicBezTo>
                  <a:cubicBezTo>
                    <a:pt x="32" y="0"/>
                    <a:pt x="32" y="0"/>
                    <a:pt x="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16"/>
            <p:cNvSpPr>
              <a:spLocks noEditPoints="1"/>
            </p:cNvSpPr>
            <p:nvPr>
              <p:custDataLst>
                <p:tags r:id="rId132"/>
              </p:custDataLst>
            </p:nvPr>
          </p:nvSpPr>
          <p:spPr bwMode="auto">
            <a:xfrm flipH="1">
              <a:off x="9053957" y="3388491"/>
              <a:ext cx="11736" cy="3353"/>
            </a:xfrm>
            <a:custGeom>
              <a:avLst/>
              <a:gdLst>
                <a:gd name="T0" fmla="*/ 2 w 3"/>
                <a:gd name="T1" fmla="*/ 0 h 1"/>
                <a:gd name="T2" fmla="*/ 0 w 3"/>
                <a:gd name="T3" fmla="*/ 1 h 1"/>
                <a:gd name="T4" fmla="*/ 2 w 3"/>
                <a:gd name="T5" fmla="*/ 0 h 1"/>
                <a:gd name="T6" fmla="*/ 3 w 3"/>
                <a:gd name="T7" fmla="*/ 0 h 1"/>
                <a:gd name="T8" fmla="*/ 3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1"/>
                  </a:cubicBezTo>
                  <a:cubicBezTo>
                    <a:pt x="1" y="0"/>
                    <a:pt x="2" y="0"/>
                    <a:pt x="2" y="0"/>
                  </a:cubicBezTo>
                  <a:moveTo>
                    <a:pt x="3" y="0"/>
                  </a:moveTo>
                  <a:cubicBezTo>
                    <a:pt x="3" y="0"/>
                    <a:pt x="3" y="0"/>
                    <a:pt x="3" y="0"/>
                  </a:cubicBezTo>
                  <a:cubicBezTo>
                    <a:pt x="3" y="0"/>
                    <a:pt x="3" y="0"/>
                    <a:pt x="3"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17"/>
            <p:cNvSpPr/>
            <p:nvPr>
              <p:custDataLst>
                <p:tags r:id="rId133"/>
              </p:custDataLst>
            </p:nvPr>
          </p:nvSpPr>
          <p:spPr bwMode="auto">
            <a:xfrm flipH="1">
              <a:off x="8334715" y="4283772"/>
              <a:ext cx="519732" cy="26825"/>
            </a:xfrm>
            <a:custGeom>
              <a:avLst/>
              <a:gdLst>
                <a:gd name="T0" fmla="*/ 128 w 133"/>
                <a:gd name="T1" fmla="*/ 0 h 7"/>
                <a:gd name="T2" fmla="*/ 0 w 133"/>
                <a:gd name="T3" fmla="*/ 1 h 7"/>
                <a:gd name="T4" fmla="*/ 1 w 133"/>
                <a:gd name="T5" fmla="*/ 7 h 7"/>
                <a:gd name="T6" fmla="*/ 133 w 133"/>
                <a:gd name="T7" fmla="*/ 7 h 7"/>
                <a:gd name="T8" fmla="*/ 128 w 133"/>
                <a:gd name="T9" fmla="*/ 0 h 7"/>
              </a:gdLst>
              <a:ahLst/>
              <a:cxnLst>
                <a:cxn ang="0">
                  <a:pos x="T0" y="T1"/>
                </a:cxn>
                <a:cxn ang="0">
                  <a:pos x="T2" y="T3"/>
                </a:cxn>
                <a:cxn ang="0">
                  <a:pos x="T4" y="T5"/>
                </a:cxn>
                <a:cxn ang="0">
                  <a:pos x="T6" y="T7"/>
                </a:cxn>
                <a:cxn ang="0">
                  <a:pos x="T8" y="T9"/>
                </a:cxn>
              </a:cxnLst>
              <a:rect l="0" t="0" r="r" b="b"/>
              <a:pathLst>
                <a:path w="133" h="7">
                  <a:moveTo>
                    <a:pt x="128" y="0"/>
                  </a:moveTo>
                  <a:cubicBezTo>
                    <a:pt x="0" y="1"/>
                    <a:pt x="0" y="1"/>
                    <a:pt x="0" y="1"/>
                  </a:cubicBezTo>
                  <a:cubicBezTo>
                    <a:pt x="1" y="7"/>
                    <a:pt x="1" y="7"/>
                    <a:pt x="1" y="7"/>
                  </a:cubicBezTo>
                  <a:cubicBezTo>
                    <a:pt x="133" y="7"/>
                    <a:pt x="133" y="7"/>
                    <a:pt x="133" y="7"/>
                  </a:cubicBezTo>
                  <a:cubicBezTo>
                    <a:pt x="131" y="5"/>
                    <a:pt x="129" y="2"/>
                    <a:pt x="128"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18"/>
            <p:cNvSpPr/>
            <p:nvPr>
              <p:custDataLst>
                <p:tags r:id="rId134"/>
              </p:custDataLst>
            </p:nvPr>
          </p:nvSpPr>
          <p:spPr bwMode="auto">
            <a:xfrm flipH="1">
              <a:off x="8279388" y="4310597"/>
              <a:ext cx="571706" cy="140831"/>
            </a:xfrm>
            <a:custGeom>
              <a:avLst/>
              <a:gdLst>
                <a:gd name="T0" fmla="*/ 132 w 146"/>
                <a:gd name="T1" fmla="*/ 0 h 36"/>
                <a:gd name="T2" fmla="*/ 0 w 146"/>
                <a:gd name="T3" fmla="*/ 0 h 36"/>
                <a:gd name="T4" fmla="*/ 3 w 146"/>
                <a:gd name="T5" fmla="*/ 29 h 36"/>
                <a:gd name="T6" fmla="*/ 29 w 146"/>
                <a:gd name="T7" fmla="*/ 30 h 36"/>
                <a:gd name="T8" fmla="*/ 30 w 146"/>
                <a:gd name="T9" fmla="*/ 31 h 36"/>
                <a:gd name="T10" fmla="*/ 30 w 146"/>
                <a:gd name="T11" fmla="*/ 31 h 36"/>
                <a:gd name="T12" fmla="*/ 73 w 146"/>
                <a:gd name="T13" fmla="*/ 34 h 36"/>
                <a:gd name="T14" fmla="*/ 80 w 146"/>
                <a:gd name="T15" fmla="*/ 36 h 36"/>
                <a:gd name="T16" fmla="*/ 81 w 146"/>
                <a:gd name="T17" fmla="*/ 31 h 36"/>
                <a:gd name="T18" fmla="*/ 89 w 146"/>
                <a:gd name="T19" fmla="*/ 31 h 36"/>
                <a:gd name="T20" fmla="*/ 146 w 146"/>
                <a:gd name="T21" fmla="*/ 31 h 36"/>
                <a:gd name="T22" fmla="*/ 133 w 146"/>
                <a:gd name="T23" fmla="*/ 2 h 36"/>
                <a:gd name="T24" fmla="*/ 132 w 146"/>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36">
                  <a:moveTo>
                    <a:pt x="132" y="0"/>
                  </a:moveTo>
                  <a:cubicBezTo>
                    <a:pt x="0" y="0"/>
                    <a:pt x="0" y="0"/>
                    <a:pt x="0" y="0"/>
                  </a:cubicBezTo>
                  <a:cubicBezTo>
                    <a:pt x="3" y="29"/>
                    <a:pt x="3" y="29"/>
                    <a:pt x="3" y="29"/>
                  </a:cubicBezTo>
                  <a:cubicBezTo>
                    <a:pt x="29" y="30"/>
                    <a:pt x="29" y="30"/>
                    <a:pt x="29" y="30"/>
                  </a:cubicBezTo>
                  <a:cubicBezTo>
                    <a:pt x="29" y="30"/>
                    <a:pt x="30" y="30"/>
                    <a:pt x="30" y="31"/>
                  </a:cubicBezTo>
                  <a:cubicBezTo>
                    <a:pt x="30" y="31"/>
                    <a:pt x="30" y="31"/>
                    <a:pt x="30" y="31"/>
                  </a:cubicBezTo>
                  <a:cubicBezTo>
                    <a:pt x="73" y="34"/>
                    <a:pt x="73" y="34"/>
                    <a:pt x="73" y="34"/>
                  </a:cubicBezTo>
                  <a:cubicBezTo>
                    <a:pt x="73" y="34"/>
                    <a:pt x="76" y="35"/>
                    <a:pt x="80" y="36"/>
                  </a:cubicBezTo>
                  <a:cubicBezTo>
                    <a:pt x="81" y="31"/>
                    <a:pt x="81" y="31"/>
                    <a:pt x="81" y="31"/>
                  </a:cubicBezTo>
                  <a:cubicBezTo>
                    <a:pt x="89" y="31"/>
                    <a:pt x="89" y="31"/>
                    <a:pt x="89" y="31"/>
                  </a:cubicBezTo>
                  <a:cubicBezTo>
                    <a:pt x="146" y="31"/>
                    <a:pt x="146" y="31"/>
                    <a:pt x="146" y="31"/>
                  </a:cubicBezTo>
                  <a:cubicBezTo>
                    <a:pt x="143" y="20"/>
                    <a:pt x="139" y="10"/>
                    <a:pt x="133" y="2"/>
                  </a:cubicBezTo>
                  <a:cubicBezTo>
                    <a:pt x="133" y="1"/>
                    <a:pt x="132" y="1"/>
                    <a:pt x="132"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19"/>
            <p:cNvSpPr/>
            <p:nvPr>
              <p:custDataLst>
                <p:tags r:id="rId135"/>
              </p:custDataLst>
            </p:nvPr>
          </p:nvSpPr>
          <p:spPr bwMode="auto">
            <a:xfrm flipH="1">
              <a:off x="8452073" y="4116116"/>
              <a:ext cx="422492" cy="41913"/>
            </a:xfrm>
            <a:custGeom>
              <a:avLst/>
              <a:gdLst>
                <a:gd name="T0" fmla="*/ 99 w 108"/>
                <a:gd name="T1" fmla="*/ 0 h 11"/>
                <a:gd name="T2" fmla="*/ 0 w 108"/>
                <a:gd name="T3" fmla="*/ 0 h 11"/>
                <a:gd name="T4" fmla="*/ 1 w 108"/>
                <a:gd name="T5" fmla="*/ 11 h 11"/>
                <a:gd name="T6" fmla="*/ 108 w 108"/>
                <a:gd name="T7" fmla="*/ 10 h 11"/>
                <a:gd name="T8" fmla="*/ 99 w 108"/>
                <a:gd name="T9" fmla="*/ 0 h 11"/>
              </a:gdLst>
              <a:ahLst/>
              <a:cxnLst>
                <a:cxn ang="0">
                  <a:pos x="T0" y="T1"/>
                </a:cxn>
                <a:cxn ang="0">
                  <a:pos x="T2" y="T3"/>
                </a:cxn>
                <a:cxn ang="0">
                  <a:pos x="T4" y="T5"/>
                </a:cxn>
                <a:cxn ang="0">
                  <a:pos x="T6" y="T7"/>
                </a:cxn>
                <a:cxn ang="0">
                  <a:pos x="T8" y="T9"/>
                </a:cxn>
              </a:cxnLst>
              <a:rect l="0" t="0" r="r" b="b"/>
              <a:pathLst>
                <a:path w="108" h="11">
                  <a:moveTo>
                    <a:pt x="99" y="0"/>
                  </a:moveTo>
                  <a:cubicBezTo>
                    <a:pt x="0" y="0"/>
                    <a:pt x="0" y="0"/>
                    <a:pt x="0" y="0"/>
                  </a:cubicBezTo>
                  <a:cubicBezTo>
                    <a:pt x="1" y="11"/>
                    <a:pt x="1" y="11"/>
                    <a:pt x="1" y="11"/>
                  </a:cubicBezTo>
                  <a:cubicBezTo>
                    <a:pt x="108" y="10"/>
                    <a:pt x="108" y="10"/>
                    <a:pt x="108" y="10"/>
                  </a:cubicBezTo>
                  <a:cubicBezTo>
                    <a:pt x="105" y="7"/>
                    <a:pt x="102" y="3"/>
                    <a:pt x="99"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20"/>
            <p:cNvSpPr/>
            <p:nvPr>
              <p:custDataLst>
                <p:tags r:id="rId136"/>
              </p:custDataLst>
            </p:nvPr>
          </p:nvSpPr>
          <p:spPr bwMode="auto">
            <a:xfrm flipH="1">
              <a:off x="8354832" y="4154676"/>
              <a:ext cx="514703" cy="132447"/>
            </a:xfrm>
            <a:custGeom>
              <a:avLst/>
              <a:gdLst>
                <a:gd name="T0" fmla="*/ 107 w 132"/>
                <a:gd name="T1" fmla="*/ 0 h 34"/>
                <a:gd name="T2" fmla="*/ 0 w 132"/>
                <a:gd name="T3" fmla="*/ 1 h 34"/>
                <a:gd name="T4" fmla="*/ 4 w 132"/>
                <a:gd name="T5" fmla="*/ 34 h 34"/>
                <a:gd name="T6" fmla="*/ 132 w 132"/>
                <a:gd name="T7" fmla="*/ 33 h 34"/>
                <a:gd name="T8" fmla="*/ 107 w 132"/>
                <a:gd name="T9" fmla="*/ 0 h 34"/>
              </a:gdLst>
              <a:ahLst/>
              <a:cxnLst>
                <a:cxn ang="0">
                  <a:pos x="T0" y="T1"/>
                </a:cxn>
                <a:cxn ang="0">
                  <a:pos x="T2" y="T3"/>
                </a:cxn>
                <a:cxn ang="0">
                  <a:pos x="T4" y="T5"/>
                </a:cxn>
                <a:cxn ang="0">
                  <a:pos x="T6" y="T7"/>
                </a:cxn>
                <a:cxn ang="0">
                  <a:pos x="T8" y="T9"/>
                </a:cxn>
              </a:cxnLst>
              <a:rect l="0" t="0" r="r" b="b"/>
              <a:pathLst>
                <a:path w="132" h="34">
                  <a:moveTo>
                    <a:pt x="107" y="0"/>
                  </a:moveTo>
                  <a:cubicBezTo>
                    <a:pt x="0" y="1"/>
                    <a:pt x="0" y="1"/>
                    <a:pt x="0" y="1"/>
                  </a:cubicBezTo>
                  <a:cubicBezTo>
                    <a:pt x="4" y="34"/>
                    <a:pt x="4" y="34"/>
                    <a:pt x="4" y="34"/>
                  </a:cubicBezTo>
                  <a:cubicBezTo>
                    <a:pt x="132" y="33"/>
                    <a:pt x="132" y="33"/>
                    <a:pt x="132" y="33"/>
                  </a:cubicBezTo>
                  <a:cubicBezTo>
                    <a:pt x="124" y="22"/>
                    <a:pt x="115" y="11"/>
                    <a:pt x="107"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21"/>
            <p:cNvSpPr/>
            <p:nvPr>
              <p:custDataLst>
                <p:tags r:id="rId137"/>
              </p:custDataLst>
            </p:nvPr>
          </p:nvSpPr>
          <p:spPr bwMode="auto">
            <a:xfrm flipH="1">
              <a:off x="8487281" y="3349930"/>
              <a:ext cx="886899" cy="855044"/>
            </a:xfrm>
            <a:custGeom>
              <a:avLst/>
              <a:gdLst>
                <a:gd name="T0" fmla="*/ 109 w 227"/>
                <a:gd name="T1" fmla="*/ 0 h 219"/>
                <a:gd name="T2" fmla="*/ 82 w 227"/>
                <a:gd name="T3" fmla="*/ 10 h 219"/>
                <a:gd name="T4" fmla="*/ 82 w 227"/>
                <a:gd name="T5" fmla="*/ 10 h 219"/>
                <a:gd name="T6" fmla="*/ 81 w 227"/>
                <a:gd name="T7" fmla="*/ 10 h 219"/>
                <a:gd name="T8" fmla="*/ 79 w 227"/>
                <a:gd name="T9" fmla="*/ 11 h 219"/>
                <a:gd name="T10" fmla="*/ 79 w 227"/>
                <a:gd name="T11" fmla="*/ 11 h 219"/>
                <a:gd name="T12" fmla="*/ 79 w 227"/>
                <a:gd name="T13" fmla="*/ 11 h 219"/>
                <a:gd name="T14" fmla="*/ 18 w 227"/>
                <a:gd name="T15" fmla="*/ 73 h 219"/>
                <a:gd name="T16" fmla="*/ 0 w 227"/>
                <a:gd name="T17" fmla="*/ 191 h 219"/>
                <a:gd name="T18" fmla="*/ 7 w 227"/>
                <a:gd name="T19" fmla="*/ 193 h 219"/>
                <a:gd name="T20" fmla="*/ 7 w 227"/>
                <a:gd name="T21" fmla="*/ 193 h 219"/>
                <a:gd name="T22" fmla="*/ 7 w 227"/>
                <a:gd name="T23" fmla="*/ 193 h 219"/>
                <a:gd name="T24" fmla="*/ 7 w 227"/>
                <a:gd name="T25" fmla="*/ 193 h 219"/>
                <a:gd name="T26" fmla="*/ 91 w 227"/>
                <a:gd name="T27" fmla="*/ 214 h 219"/>
                <a:gd name="T28" fmla="*/ 110 w 227"/>
                <a:gd name="T29" fmla="*/ 219 h 219"/>
                <a:gd name="T30" fmla="*/ 120 w 227"/>
                <a:gd name="T31" fmla="*/ 125 h 219"/>
                <a:gd name="T32" fmla="*/ 128 w 227"/>
                <a:gd name="T33" fmla="*/ 196 h 219"/>
                <a:gd name="T34" fmla="*/ 227 w 227"/>
                <a:gd name="T35" fmla="*/ 196 h 219"/>
                <a:gd name="T36" fmla="*/ 175 w 227"/>
                <a:gd name="T37" fmla="*/ 68 h 219"/>
                <a:gd name="T38" fmla="*/ 109 w 227"/>
                <a:gd name="T3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219">
                  <a:moveTo>
                    <a:pt x="109" y="0"/>
                  </a:moveTo>
                  <a:cubicBezTo>
                    <a:pt x="101" y="2"/>
                    <a:pt x="92" y="6"/>
                    <a:pt x="82" y="10"/>
                  </a:cubicBezTo>
                  <a:cubicBezTo>
                    <a:pt x="82" y="10"/>
                    <a:pt x="82" y="10"/>
                    <a:pt x="82" y="10"/>
                  </a:cubicBezTo>
                  <a:cubicBezTo>
                    <a:pt x="82" y="10"/>
                    <a:pt x="82" y="10"/>
                    <a:pt x="81" y="10"/>
                  </a:cubicBezTo>
                  <a:cubicBezTo>
                    <a:pt x="81" y="10"/>
                    <a:pt x="80" y="10"/>
                    <a:pt x="79" y="11"/>
                  </a:cubicBezTo>
                  <a:cubicBezTo>
                    <a:pt x="79" y="11"/>
                    <a:pt x="79" y="11"/>
                    <a:pt x="79" y="11"/>
                  </a:cubicBezTo>
                  <a:cubicBezTo>
                    <a:pt x="79" y="11"/>
                    <a:pt x="79" y="11"/>
                    <a:pt x="79" y="11"/>
                  </a:cubicBezTo>
                  <a:cubicBezTo>
                    <a:pt x="25" y="31"/>
                    <a:pt x="18" y="73"/>
                    <a:pt x="18" y="73"/>
                  </a:cubicBezTo>
                  <a:cubicBezTo>
                    <a:pt x="0" y="191"/>
                    <a:pt x="0" y="191"/>
                    <a:pt x="0" y="191"/>
                  </a:cubicBezTo>
                  <a:cubicBezTo>
                    <a:pt x="7" y="193"/>
                    <a:pt x="7" y="193"/>
                    <a:pt x="7" y="193"/>
                  </a:cubicBezTo>
                  <a:cubicBezTo>
                    <a:pt x="7" y="193"/>
                    <a:pt x="7" y="193"/>
                    <a:pt x="7" y="193"/>
                  </a:cubicBezTo>
                  <a:cubicBezTo>
                    <a:pt x="7" y="193"/>
                    <a:pt x="7" y="193"/>
                    <a:pt x="7" y="193"/>
                  </a:cubicBezTo>
                  <a:cubicBezTo>
                    <a:pt x="7" y="193"/>
                    <a:pt x="7" y="193"/>
                    <a:pt x="7" y="193"/>
                  </a:cubicBezTo>
                  <a:cubicBezTo>
                    <a:pt x="91" y="214"/>
                    <a:pt x="91" y="214"/>
                    <a:pt x="91" y="214"/>
                  </a:cubicBezTo>
                  <a:cubicBezTo>
                    <a:pt x="110" y="219"/>
                    <a:pt x="110" y="219"/>
                    <a:pt x="110" y="219"/>
                  </a:cubicBezTo>
                  <a:cubicBezTo>
                    <a:pt x="120" y="125"/>
                    <a:pt x="120" y="125"/>
                    <a:pt x="120" y="125"/>
                  </a:cubicBezTo>
                  <a:cubicBezTo>
                    <a:pt x="128" y="196"/>
                    <a:pt x="128" y="196"/>
                    <a:pt x="128" y="196"/>
                  </a:cubicBezTo>
                  <a:cubicBezTo>
                    <a:pt x="227" y="196"/>
                    <a:pt x="227" y="196"/>
                    <a:pt x="227" y="196"/>
                  </a:cubicBezTo>
                  <a:cubicBezTo>
                    <a:pt x="196" y="156"/>
                    <a:pt x="168" y="116"/>
                    <a:pt x="175" y="68"/>
                  </a:cubicBezTo>
                  <a:cubicBezTo>
                    <a:pt x="151" y="47"/>
                    <a:pt x="128" y="24"/>
                    <a:pt x="109" y="0"/>
                  </a:cubicBezTo>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22"/>
            <p:cNvSpPr>
              <a:spLocks noEditPoints="1"/>
            </p:cNvSpPr>
            <p:nvPr>
              <p:custDataLst>
                <p:tags r:id="rId138"/>
              </p:custDataLst>
            </p:nvPr>
          </p:nvSpPr>
          <p:spPr bwMode="auto">
            <a:xfrm flipH="1">
              <a:off x="6520681" y="4706264"/>
              <a:ext cx="3487237" cy="1212149"/>
            </a:xfrm>
            <a:custGeom>
              <a:avLst/>
              <a:gdLst>
                <a:gd name="T0" fmla="*/ 440 w 892"/>
                <a:gd name="T1" fmla="*/ 310 h 310"/>
                <a:gd name="T2" fmla="*/ 441 w 892"/>
                <a:gd name="T3" fmla="*/ 310 h 310"/>
                <a:gd name="T4" fmla="*/ 441 w 892"/>
                <a:gd name="T5" fmla="*/ 310 h 310"/>
                <a:gd name="T6" fmla="*/ 437 w 892"/>
                <a:gd name="T7" fmla="*/ 310 h 310"/>
                <a:gd name="T8" fmla="*/ 437 w 892"/>
                <a:gd name="T9" fmla="*/ 310 h 310"/>
                <a:gd name="T10" fmla="*/ 436 w 892"/>
                <a:gd name="T11" fmla="*/ 310 h 310"/>
                <a:gd name="T12" fmla="*/ 436 w 892"/>
                <a:gd name="T13" fmla="*/ 310 h 310"/>
                <a:gd name="T14" fmla="*/ 436 w 892"/>
                <a:gd name="T15" fmla="*/ 310 h 310"/>
                <a:gd name="T16" fmla="*/ 444 w 892"/>
                <a:gd name="T17" fmla="*/ 310 h 310"/>
                <a:gd name="T18" fmla="*/ 444 w 892"/>
                <a:gd name="T19" fmla="*/ 310 h 310"/>
                <a:gd name="T20" fmla="*/ 445 w 892"/>
                <a:gd name="T21" fmla="*/ 310 h 310"/>
                <a:gd name="T22" fmla="*/ 445 w 892"/>
                <a:gd name="T23" fmla="*/ 310 h 310"/>
                <a:gd name="T24" fmla="*/ 446 w 892"/>
                <a:gd name="T25" fmla="*/ 310 h 310"/>
                <a:gd name="T26" fmla="*/ 432 w 892"/>
                <a:gd name="T27" fmla="*/ 310 h 310"/>
                <a:gd name="T28" fmla="*/ 447 w 892"/>
                <a:gd name="T29" fmla="*/ 310 h 310"/>
                <a:gd name="T30" fmla="*/ 448 w 892"/>
                <a:gd name="T31" fmla="*/ 310 h 310"/>
                <a:gd name="T32" fmla="*/ 448 w 892"/>
                <a:gd name="T33" fmla="*/ 310 h 310"/>
                <a:gd name="T34" fmla="*/ 449 w 892"/>
                <a:gd name="T35" fmla="*/ 310 h 310"/>
                <a:gd name="T36" fmla="*/ 450 w 892"/>
                <a:gd name="T37" fmla="*/ 310 h 310"/>
                <a:gd name="T38" fmla="*/ 140 w 892"/>
                <a:gd name="T39" fmla="*/ 306 h 310"/>
                <a:gd name="T40" fmla="*/ 0 w 892"/>
                <a:gd name="T41" fmla="*/ 225 h 310"/>
                <a:gd name="T42" fmla="*/ 0 w 892"/>
                <a:gd name="T43" fmla="*/ 225 h 310"/>
                <a:gd name="T44" fmla="*/ 879 w 892"/>
                <a:gd name="T45" fmla="*/ 225 h 310"/>
                <a:gd name="T46" fmla="*/ 0 w 892"/>
                <a:gd name="T47" fmla="*/ 225 h 310"/>
                <a:gd name="T48" fmla="*/ 0 w 892"/>
                <a:gd name="T49" fmla="*/ 224 h 310"/>
                <a:gd name="T50" fmla="*/ 0 w 892"/>
                <a:gd name="T51" fmla="*/ 224 h 310"/>
                <a:gd name="T52" fmla="*/ 0 w 892"/>
                <a:gd name="T53" fmla="*/ 224 h 310"/>
                <a:gd name="T54" fmla="*/ 0 w 892"/>
                <a:gd name="T55" fmla="*/ 224 h 310"/>
                <a:gd name="T56" fmla="*/ 0 w 892"/>
                <a:gd name="T57" fmla="*/ 224 h 310"/>
                <a:gd name="T58" fmla="*/ 0 w 892"/>
                <a:gd name="T59" fmla="*/ 224 h 310"/>
                <a:gd name="T60" fmla="*/ 0 w 892"/>
                <a:gd name="T61" fmla="*/ 224 h 310"/>
                <a:gd name="T62" fmla="*/ 0 w 892"/>
                <a:gd name="T63" fmla="*/ 224 h 310"/>
                <a:gd name="T64" fmla="*/ 0 w 892"/>
                <a:gd name="T65" fmla="*/ 224 h 310"/>
                <a:gd name="T66" fmla="*/ 0 w 892"/>
                <a:gd name="T67" fmla="*/ 224 h 310"/>
                <a:gd name="T68" fmla="*/ 0 w 892"/>
                <a:gd name="T69" fmla="*/ 223 h 310"/>
                <a:gd name="T70" fmla="*/ 0 w 892"/>
                <a:gd name="T71" fmla="*/ 223 h 310"/>
                <a:gd name="T72" fmla="*/ 0 w 892"/>
                <a:gd name="T73" fmla="*/ 223 h 310"/>
                <a:gd name="T74" fmla="*/ 0 w 892"/>
                <a:gd name="T75" fmla="*/ 223 h 310"/>
                <a:gd name="T76" fmla="*/ 879 w 892"/>
                <a:gd name="T77" fmla="*/ 223 h 310"/>
                <a:gd name="T78" fmla="*/ 879 w 892"/>
                <a:gd name="T79" fmla="*/ 223 h 310"/>
                <a:gd name="T80" fmla="*/ 0 w 892"/>
                <a:gd name="T81" fmla="*/ 223 h 310"/>
                <a:gd name="T82" fmla="*/ 0 w 892"/>
                <a:gd name="T83" fmla="*/ 223 h 310"/>
                <a:gd name="T84" fmla="*/ 0 w 892"/>
                <a:gd name="T85" fmla="*/ 223 h 310"/>
                <a:gd name="T86" fmla="*/ 879 w 892"/>
                <a:gd name="T87" fmla="*/ 223 h 310"/>
                <a:gd name="T88" fmla="*/ 879 w 892"/>
                <a:gd name="T89" fmla="*/ 223 h 310"/>
                <a:gd name="T90" fmla="*/ 879 w 892"/>
                <a:gd name="T91" fmla="*/ 222 h 310"/>
                <a:gd name="T92" fmla="*/ 879 w 892"/>
                <a:gd name="T93" fmla="*/ 222 h 310"/>
                <a:gd name="T94" fmla="*/ 25 w 892"/>
                <a:gd name="T95" fmla="*/ 162 h 310"/>
                <a:gd name="T96" fmla="*/ 892 w 892"/>
                <a:gd name="T97" fmla="*/ 113 h 310"/>
                <a:gd name="T98" fmla="*/ 892 w 892"/>
                <a:gd name="T99" fmla="*/ 112 h 310"/>
                <a:gd name="T100" fmla="*/ 892 w 892"/>
                <a:gd name="T101" fmla="*/ 112 h 310"/>
                <a:gd name="T102" fmla="*/ 892 w 892"/>
                <a:gd name="T103" fmla="*/ 112 h 310"/>
                <a:gd name="T104" fmla="*/ 892 w 892"/>
                <a:gd name="T105" fmla="*/ 111 h 310"/>
                <a:gd name="T106" fmla="*/ 892 w 892"/>
                <a:gd name="T107" fmla="*/ 111 h 310"/>
                <a:gd name="T108" fmla="*/ 892 w 892"/>
                <a:gd name="T109" fmla="*/ 111 h 310"/>
                <a:gd name="T110" fmla="*/ 892 w 892"/>
                <a:gd name="T111" fmla="*/ 111 h 310"/>
                <a:gd name="T112" fmla="*/ 892 w 892"/>
                <a:gd name="T113" fmla="*/ 111 h 310"/>
                <a:gd name="T114" fmla="*/ 892 w 892"/>
                <a:gd name="T115" fmla="*/ 110 h 310"/>
                <a:gd name="T116" fmla="*/ 892 w 892"/>
                <a:gd name="T117" fmla="*/ 110 h 310"/>
                <a:gd name="T118" fmla="*/ 307 w 892"/>
                <a:gd name="T11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2" h="310">
                  <a:moveTo>
                    <a:pt x="439" y="310"/>
                  </a:moveTo>
                  <a:cubicBezTo>
                    <a:pt x="439" y="310"/>
                    <a:pt x="439" y="310"/>
                    <a:pt x="439" y="310"/>
                  </a:cubicBezTo>
                  <a:cubicBezTo>
                    <a:pt x="439" y="310"/>
                    <a:pt x="439" y="310"/>
                    <a:pt x="439" y="310"/>
                  </a:cubicBezTo>
                  <a:moveTo>
                    <a:pt x="440" y="310"/>
                  </a:moveTo>
                  <a:cubicBezTo>
                    <a:pt x="440" y="310"/>
                    <a:pt x="440" y="310"/>
                    <a:pt x="440" y="310"/>
                  </a:cubicBezTo>
                  <a:cubicBezTo>
                    <a:pt x="440" y="310"/>
                    <a:pt x="440" y="310"/>
                    <a:pt x="440" y="310"/>
                  </a:cubicBezTo>
                  <a:moveTo>
                    <a:pt x="439" y="310"/>
                  </a:moveTo>
                  <a:cubicBezTo>
                    <a:pt x="439" y="310"/>
                    <a:pt x="439" y="310"/>
                    <a:pt x="439" y="310"/>
                  </a:cubicBezTo>
                  <a:cubicBezTo>
                    <a:pt x="439" y="310"/>
                    <a:pt x="439" y="310"/>
                    <a:pt x="439"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41" y="310"/>
                  </a:moveTo>
                  <a:cubicBezTo>
                    <a:pt x="441" y="310"/>
                    <a:pt x="441" y="310"/>
                    <a:pt x="441" y="310"/>
                  </a:cubicBezTo>
                  <a:cubicBezTo>
                    <a:pt x="441" y="310"/>
                    <a:pt x="441" y="310"/>
                    <a:pt x="441" y="310"/>
                  </a:cubicBezTo>
                  <a:moveTo>
                    <a:pt x="438" y="310"/>
                  </a:moveTo>
                  <a:cubicBezTo>
                    <a:pt x="438" y="310"/>
                    <a:pt x="438" y="310"/>
                    <a:pt x="438" y="310"/>
                  </a:cubicBezTo>
                  <a:cubicBezTo>
                    <a:pt x="438" y="310"/>
                    <a:pt x="438" y="310"/>
                    <a:pt x="438" y="310"/>
                  </a:cubicBezTo>
                  <a:moveTo>
                    <a:pt x="437" y="310"/>
                  </a:moveTo>
                  <a:cubicBezTo>
                    <a:pt x="437" y="310"/>
                    <a:pt x="438" y="310"/>
                    <a:pt x="438" y="310"/>
                  </a:cubicBezTo>
                  <a:cubicBezTo>
                    <a:pt x="438" y="310"/>
                    <a:pt x="437" y="310"/>
                    <a:pt x="437" y="310"/>
                  </a:cubicBezTo>
                  <a:moveTo>
                    <a:pt x="442" y="310"/>
                  </a:moveTo>
                  <a:cubicBezTo>
                    <a:pt x="442" y="310"/>
                    <a:pt x="442" y="310"/>
                    <a:pt x="442" y="310"/>
                  </a:cubicBezTo>
                  <a:cubicBezTo>
                    <a:pt x="442" y="310"/>
                    <a:pt x="442" y="310"/>
                    <a:pt x="442" y="310"/>
                  </a:cubicBezTo>
                  <a:moveTo>
                    <a:pt x="437" y="310"/>
                  </a:moveTo>
                  <a:cubicBezTo>
                    <a:pt x="437" y="310"/>
                    <a:pt x="437" y="310"/>
                    <a:pt x="437" y="310"/>
                  </a:cubicBezTo>
                  <a:cubicBezTo>
                    <a:pt x="437" y="310"/>
                    <a:pt x="437" y="310"/>
                    <a:pt x="437" y="310"/>
                  </a:cubicBezTo>
                  <a:moveTo>
                    <a:pt x="442" y="310"/>
                  </a:moveTo>
                  <a:cubicBezTo>
                    <a:pt x="442" y="310"/>
                    <a:pt x="442" y="310"/>
                    <a:pt x="442" y="310"/>
                  </a:cubicBezTo>
                  <a:cubicBezTo>
                    <a:pt x="442" y="310"/>
                    <a:pt x="442" y="310"/>
                    <a:pt x="442" y="310"/>
                  </a:cubicBezTo>
                  <a:moveTo>
                    <a:pt x="436" y="310"/>
                  </a:moveTo>
                  <a:cubicBezTo>
                    <a:pt x="436" y="310"/>
                    <a:pt x="437" y="310"/>
                    <a:pt x="437" y="310"/>
                  </a:cubicBezTo>
                  <a:cubicBezTo>
                    <a:pt x="437" y="310"/>
                    <a:pt x="437"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43" y="310"/>
                  </a:moveTo>
                  <a:cubicBezTo>
                    <a:pt x="443" y="310"/>
                    <a:pt x="443" y="310"/>
                    <a:pt x="443" y="310"/>
                  </a:cubicBezTo>
                  <a:cubicBezTo>
                    <a:pt x="443" y="310"/>
                    <a:pt x="443" y="310"/>
                    <a:pt x="443" y="310"/>
                  </a:cubicBezTo>
                  <a:moveTo>
                    <a:pt x="436" y="310"/>
                  </a:moveTo>
                  <a:cubicBezTo>
                    <a:pt x="436" y="310"/>
                    <a:pt x="436" y="310"/>
                    <a:pt x="436" y="310"/>
                  </a:cubicBezTo>
                  <a:cubicBezTo>
                    <a:pt x="436" y="310"/>
                    <a:pt x="436" y="310"/>
                    <a:pt x="436"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5" y="310"/>
                  </a:moveTo>
                  <a:cubicBezTo>
                    <a:pt x="435" y="310"/>
                    <a:pt x="435" y="310"/>
                    <a:pt x="435" y="310"/>
                  </a:cubicBezTo>
                  <a:cubicBezTo>
                    <a:pt x="435" y="310"/>
                    <a:pt x="435" y="310"/>
                    <a:pt x="435" y="310"/>
                  </a:cubicBezTo>
                  <a:moveTo>
                    <a:pt x="444" y="310"/>
                  </a:moveTo>
                  <a:cubicBezTo>
                    <a:pt x="444" y="310"/>
                    <a:pt x="444" y="310"/>
                    <a:pt x="444" y="310"/>
                  </a:cubicBezTo>
                  <a:cubicBezTo>
                    <a:pt x="444" y="310"/>
                    <a:pt x="444" y="310"/>
                    <a:pt x="444" y="310"/>
                  </a:cubicBezTo>
                  <a:moveTo>
                    <a:pt x="434" y="310"/>
                  </a:moveTo>
                  <a:cubicBezTo>
                    <a:pt x="434" y="310"/>
                    <a:pt x="434" y="310"/>
                    <a:pt x="435" y="310"/>
                  </a:cubicBezTo>
                  <a:cubicBezTo>
                    <a:pt x="434" y="310"/>
                    <a:pt x="434" y="310"/>
                    <a:pt x="434" y="310"/>
                  </a:cubicBezTo>
                  <a:moveTo>
                    <a:pt x="445" y="310"/>
                  </a:moveTo>
                  <a:cubicBezTo>
                    <a:pt x="445" y="310"/>
                    <a:pt x="445" y="310"/>
                    <a:pt x="445" y="310"/>
                  </a:cubicBezTo>
                  <a:cubicBezTo>
                    <a:pt x="445" y="310"/>
                    <a:pt x="445" y="310"/>
                    <a:pt x="445" y="310"/>
                  </a:cubicBezTo>
                  <a:moveTo>
                    <a:pt x="434" y="310"/>
                  </a:moveTo>
                  <a:cubicBezTo>
                    <a:pt x="434" y="310"/>
                    <a:pt x="434" y="310"/>
                    <a:pt x="434" y="310"/>
                  </a:cubicBezTo>
                  <a:cubicBezTo>
                    <a:pt x="434" y="310"/>
                    <a:pt x="434" y="310"/>
                    <a:pt x="434" y="310"/>
                  </a:cubicBezTo>
                  <a:moveTo>
                    <a:pt x="445" y="310"/>
                  </a:moveTo>
                  <a:cubicBezTo>
                    <a:pt x="445" y="310"/>
                    <a:pt x="445" y="310"/>
                    <a:pt x="445" y="310"/>
                  </a:cubicBezTo>
                  <a:cubicBezTo>
                    <a:pt x="445" y="310"/>
                    <a:pt x="445" y="310"/>
                    <a:pt x="445" y="310"/>
                  </a:cubicBezTo>
                  <a:moveTo>
                    <a:pt x="433" y="310"/>
                  </a:moveTo>
                  <a:cubicBezTo>
                    <a:pt x="434" y="310"/>
                    <a:pt x="434" y="310"/>
                    <a:pt x="434" y="310"/>
                  </a:cubicBezTo>
                  <a:cubicBezTo>
                    <a:pt x="434" y="310"/>
                    <a:pt x="434" y="310"/>
                    <a:pt x="433" y="310"/>
                  </a:cubicBezTo>
                  <a:moveTo>
                    <a:pt x="446" y="310"/>
                  </a:moveTo>
                  <a:cubicBezTo>
                    <a:pt x="446" y="310"/>
                    <a:pt x="446" y="310"/>
                    <a:pt x="446" y="310"/>
                  </a:cubicBezTo>
                  <a:cubicBezTo>
                    <a:pt x="446" y="310"/>
                    <a:pt x="446" y="310"/>
                    <a:pt x="446" y="310"/>
                  </a:cubicBezTo>
                  <a:moveTo>
                    <a:pt x="447" y="310"/>
                  </a:moveTo>
                  <a:cubicBezTo>
                    <a:pt x="447" y="310"/>
                    <a:pt x="446" y="310"/>
                    <a:pt x="446" y="310"/>
                  </a:cubicBezTo>
                  <a:cubicBezTo>
                    <a:pt x="446" y="310"/>
                    <a:pt x="447" y="310"/>
                    <a:pt x="447" y="310"/>
                  </a:cubicBezTo>
                  <a:moveTo>
                    <a:pt x="432" y="310"/>
                  </a:moveTo>
                  <a:cubicBezTo>
                    <a:pt x="433" y="310"/>
                    <a:pt x="433" y="310"/>
                    <a:pt x="433" y="310"/>
                  </a:cubicBezTo>
                  <a:cubicBezTo>
                    <a:pt x="433" y="310"/>
                    <a:pt x="433" y="310"/>
                    <a:pt x="432" y="310"/>
                  </a:cubicBezTo>
                  <a:moveTo>
                    <a:pt x="432" y="310"/>
                  </a:moveTo>
                  <a:cubicBezTo>
                    <a:pt x="432" y="310"/>
                    <a:pt x="432" y="310"/>
                    <a:pt x="432" y="310"/>
                  </a:cubicBezTo>
                  <a:cubicBezTo>
                    <a:pt x="432" y="310"/>
                    <a:pt x="432" y="310"/>
                    <a:pt x="432" y="310"/>
                  </a:cubicBezTo>
                  <a:moveTo>
                    <a:pt x="447" y="310"/>
                  </a:moveTo>
                  <a:cubicBezTo>
                    <a:pt x="447" y="310"/>
                    <a:pt x="447" y="310"/>
                    <a:pt x="447" y="310"/>
                  </a:cubicBezTo>
                  <a:cubicBezTo>
                    <a:pt x="447" y="310"/>
                    <a:pt x="447" y="310"/>
                    <a:pt x="447" y="310"/>
                  </a:cubicBezTo>
                  <a:moveTo>
                    <a:pt x="432" y="310"/>
                  </a:moveTo>
                  <a:cubicBezTo>
                    <a:pt x="432" y="310"/>
                    <a:pt x="432" y="310"/>
                    <a:pt x="432" y="310"/>
                  </a:cubicBezTo>
                  <a:cubicBezTo>
                    <a:pt x="432" y="310"/>
                    <a:pt x="432" y="310"/>
                    <a:pt x="432" y="310"/>
                  </a:cubicBezTo>
                  <a:moveTo>
                    <a:pt x="448" y="310"/>
                  </a:moveTo>
                  <a:cubicBezTo>
                    <a:pt x="448" y="310"/>
                    <a:pt x="448" y="310"/>
                    <a:pt x="447" y="310"/>
                  </a:cubicBezTo>
                  <a:cubicBezTo>
                    <a:pt x="448" y="310"/>
                    <a:pt x="448" y="310"/>
                    <a:pt x="448" y="310"/>
                  </a:cubicBezTo>
                  <a:moveTo>
                    <a:pt x="431" y="310"/>
                  </a:moveTo>
                  <a:cubicBezTo>
                    <a:pt x="431" y="310"/>
                    <a:pt x="432" y="310"/>
                    <a:pt x="432" y="310"/>
                  </a:cubicBezTo>
                  <a:cubicBezTo>
                    <a:pt x="432" y="310"/>
                    <a:pt x="431" y="310"/>
                    <a:pt x="431" y="310"/>
                  </a:cubicBezTo>
                  <a:moveTo>
                    <a:pt x="448" y="310"/>
                  </a:moveTo>
                  <a:cubicBezTo>
                    <a:pt x="448" y="310"/>
                    <a:pt x="448" y="310"/>
                    <a:pt x="448" y="310"/>
                  </a:cubicBezTo>
                  <a:cubicBezTo>
                    <a:pt x="448" y="310"/>
                    <a:pt x="448" y="310"/>
                    <a:pt x="448" y="310"/>
                  </a:cubicBezTo>
                  <a:moveTo>
                    <a:pt x="449" y="310"/>
                  </a:moveTo>
                  <a:cubicBezTo>
                    <a:pt x="449" y="310"/>
                    <a:pt x="449" y="310"/>
                    <a:pt x="449" y="310"/>
                  </a:cubicBezTo>
                  <a:cubicBezTo>
                    <a:pt x="449" y="310"/>
                    <a:pt x="449" y="310"/>
                    <a:pt x="449" y="310"/>
                  </a:cubicBezTo>
                  <a:moveTo>
                    <a:pt x="449" y="310"/>
                  </a:moveTo>
                  <a:cubicBezTo>
                    <a:pt x="449" y="310"/>
                    <a:pt x="449" y="310"/>
                    <a:pt x="449" y="310"/>
                  </a:cubicBezTo>
                  <a:cubicBezTo>
                    <a:pt x="449" y="310"/>
                    <a:pt x="449" y="310"/>
                    <a:pt x="449" y="310"/>
                  </a:cubicBezTo>
                  <a:moveTo>
                    <a:pt x="450" y="310"/>
                  </a:moveTo>
                  <a:cubicBezTo>
                    <a:pt x="450" y="310"/>
                    <a:pt x="450" y="310"/>
                    <a:pt x="450" y="310"/>
                  </a:cubicBezTo>
                  <a:cubicBezTo>
                    <a:pt x="450" y="310"/>
                    <a:pt x="450" y="310"/>
                    <a:pt x="450" y="310"/>
                  </a:cubicBezTo>
                  <a:moveTo>
                    <a:pt x="450" y="310"/>
                  </a:moveTo>
                  <a:cubicBezTo>
                    <a:pt x="450" y="310"/>
                    <a:pt x="450" y="310"/>
                    <a:pt x="450" y="310"/>
                  </a:cubicBezTo>
                  <a:cubicBezTo>
                    <a:pt x="450" y="310"/>
                    <a:pt x="450" y="310"/>
                    <a:pt x="450" y="310"/>
                  </a:cubicBezTo>
                  <a:moveTo>
                    <a:pt x="285" y="305"/>
                  </a:moveTo>
                  <a:cubicBezTo>
                    <a:pt x="330" y="308"/>
                    <a:pt x="380" y="310"/>
                    <a:pt x="431" y="310"/>
                  </a:cubicBezTo>
                  <a:cubicBezTo>
                    <a:pt x="380" y="310"/>
                    <a:pt x="330" y="308"/>
                    <a:pt x="285" y="305"/>
                  </a:cubicBezTo>
                  <a:moveTo>
                    <a:pt x="157" y="290"/>
                  </a:moveTo>
                  <a:cubicBezTo>
                    <a:pt x="140" y="306"/>
                    <a:pt x="140" y="306"/>
                    <a:pt x="140" y="306"/>
                  </a:cubicBezTo>
                  <a:cubicBezTo>
                    <a:pt x="140" y="306"/>
                    <a:pt x="140" y="306"/>
                    <a:pt x="140" y="306"/>
                  </a:cubicBezTo>
                  <a:cubicBezTo>
                    <a:pt x="157" y="290"/>
                    <a:pt x="157" y="290"/>
                    <a:pt x="157" y="290"/>
                  </a:cubicBezTo>
                  <a:cubicBezTo>
                    <a:pt x="157" y="290"/>
                    <a:pt x="157" y="290"/>
                    <a:pt x="157" y="290"/>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0" y="225"/>
                  </a:moveTo>
                  <a:cubicBezTo>
                    <a:pt x="0" y="225"/>
                    <a:pt x="0" y="225"/>
                    <a:pt x="0" y="225"/>
                  </a:cubicBezTo>
                  <a:cubicBezTo>
                    <a:pt x="0" y="225"/>
                    <a:pt x="0" y="225"/>
                    <a:pt x="0" y="225"/>
                  </a:cubicBezTo>
                  <a:moveTo>
                    <a:pt x="879" y="225"/>
                  </a:moveTo>
                  <a:cubicBezTo>
                    <a:pt x="879" y="225"/>
                    <a:pt x="879" y="225"/>
                    <a:pt x="879" y="225"/>
                  </a:cubicBezTo>
                  <a:cubicBezTo>
                    <a:pt x="879" y="225"/>
                    <a:pt x="879" y="225"/>
                    <a:pt x="879" y="225"/>
                  </a:cubicBezTo>
                  <a:moveTo>
                    <a:pt x="879" y="225"/>
                  </a:moveTo>
                  <a:cubicBezTo>
                    <a:pt x="879" y="225"/>
                    <a:pt x="879" y="225"/>
                    <a:pt x="879" y="225"/>
                  </a:cubicBezTo>
                  <a:cubicBezTo>
                    <a:pt x="879" y="225"/>
                    <a:pt x="879" y="225"/>
                    <a:pt x="879" y="225"/>
                  </a:cubicBezTo>
                  <a:moveTo>
                    <a:pt x="0" y="225"/>
                  </a:moveTo>
                  <a:cubicBezTo>
                    <a:pt x="0" y="225"/>
                    <a:pt x="0" y="225"/>
                    <a:pt x="0" y="225"/>
                  </a:cubicBezTo>
                  <a:cubicBezTo>
                    <a:pt x="0" y="225"/>
                    <a:pt x="0" y="225"/>
                    <a:pt x="0" y="225"/>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4"/>
                  </a:moveTo>
                  <a:cubicBezTo>
                    <a:pt x="0" y="224"/>
                    <a:pt x="0" y="224"/>
                    <a:pt x="0" y="224"/>
                  </a:cubicBezTo>
                  <a:cubicBezTo>
                    <a:pt x="0" y="224"/>
                    <a:pt x="0" y="224"/>
                    <a:pt x="0" y="224"/>
                  </a:cubicBezTo>
                  <a:moveTo>
                    <a:pt x="879" y="224"/>
                  </a:moveTo>
                  <a:cubicBezTo>
                    <a:pt x="879" y="224"/>
                    <a:pt x="879" y="224"/>
                    <a:pt x="879" y="224"/>
                  </a:cubicBezTo>
                  <a:cubicBezTo>
                    <a:pt x="879" y="224"/>
                    <a:pt x="879" y="224"/>
                    <a:pt x="879" y="224"/>
                  </a:cubicBezTo>
                  <a:moveTo>
                    <a:pt x="0" y="223"/>
                  </a:moveTo>
                  <a:cubicBezTo>
                    <a:pt x="0" y="223"/>
                    <a:pt x="0" y="224"/>
                    <a:pt x="0" y="224"/>
                  </a:cubicBezTo>
                  <a:cubicBezTo>
                    <a:pt x="0" y="224"/>
                    <a:pt x="0" y="223"/>
                    <a:pt x="0" y="223"/>
                  </a:cubicBezTo>
                  <a:moveTo>
                    <a:pt x="879" y="223"/>
                  </a:moveTo>
                  <a:cubicBezTo>
                    <a:pt x="879" y="223"/>
                    <a:pt x="879" y="224"/>
                    <a:pt x="879" y="224"/>
                  </a:cubicBezTo>
                  <a:cubicBezTo>
                    <a:pt x="879" y="224"/>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0" y="223"/>
                  </a:moveTo>
                  <a:cubicBezTo>
                    <a:pt x="0" y="223"/>
                    <a:pt x="0" y="223"/>
                    <a:pt x="0" y="223"/>
                  </a:cubicBezTo>
                  <a:cubicBezTo>
                    <a:pt x="0" y="223"/>
                    <a:pt x="0" y="223"/>
                    <a:pt x="0" y="223"/>
                  </a:cubicBezTo>
                  <a:moveTo>
                    <a:pt x="0" y="223"/>
                  </a:moveTo>
                  <a:cubicBezTo>
                    <a:pt x="0" y="223"/>
                    <a:pt x="0" y="223"/>
                    <a:pt x="0" y="223"/>
                  </a:cubicBezTo>
                  <a:cubicBezTo>
                    <a:pt x="0" y="223"/>
                    <a:pt x="0" y="223"/>
                    <a:pt x="0"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3"/>
                  </a:moveTo>
                  <a:cubicBezTo>
                    <a:pt x="879" y="223"/>
                    <a:pt x="879" y="223"/>
                    <a:pt x="879" y="223"/>
                  </a:cubicBezTo>
                  <a:cubicBezTo>
                    <a:pt x="879" y="223"/>
                    <a:pt x="879" y="223"/>
                    <a:pt x="879" y="223"/>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879" y="222"/>
                  </a:moveTo>
                  <a:cubicBezTo>
                    <a:pt x="879" y="222"/>
                    <a:pt x="879" y="222"/>
                    <a:pt x="879" y="222"/>
                  </a:cubicBezTo>
                  <a:cubicBezTo>
                    <a:pt x="879" y="222"/>
                    <a:pt x="879" y="222"/>
                    <a:pt x="879" y="222"/>
                  </a:cubicBezTo>
                  <a:moveTo>
                    <a:pt x="25" y="162"/>
                  </a:moveTo>
                  <a:cubicBezTo>
                    <a:pt x="25" y="162"/>
                    <a:pt x="25" y="162"/>
                    <a:pt x="25" y="162"/>
                  </a:cubicBezTo>
                  <a:cubicBezTo>
                    <a:pt x="25" y="162"/>
                    <a:pt x="25" y="162"/>
                    <a:pt x="25" y="162"/>
                  </a:cubicBezTo>
                  <a:moveTo>
                    <a:pt x="25" y="162"/>
                  </a:moveTo>
                  <a:cubicBezTo>
                    <a:pt x="25" y="162"/>
                    <a:pt x="25" y="162"/>
                    <a:pt x="25" y="162"/>
                  </a:cubicBezTo>
                  <a:cubicBezTo>
                    <a:pt x="25" y="162"/>
                    <a:pt x="25" y="162"/>
                    <a:pt x="25" y="162"/>
                  </a:cubicBezTo>
                  <a:moveTo>
                    <a:pt x="892" y="113"/>
                  </a:moveTo>
                  <a:cubicBezTo>
                    <a:pt x="892" y="113"/>
                    <a:pt x="892" y="113"/>
                    <a:pt x="892" y="113"/>
                  </a:cubicBezTo>
                  <a:cubicBezTo>
                    <a:pt x="892" y="113"/>
                    <a:pt x="892" y="113"/>
                    <a:pt x="892" y="113"/>
                  </a:cubicBezTo>
                  <a:moveTo>
                    <a:pt x="892" y="113"/>
                  </a:moveTo>
                  <a:cubicBezTo>
                    <a:pt x="892" y="113"/>
                    <a:pt x="892" y="113"/>
                    <a:pt x="892" y="113"/>
                  </a:cubicBezTo>
                  <a:cubicBezTo>
                    <a:pt x="892" y="113"/>
                    <a:pt x="892" y="113"/>
                    <a:pt x="892" y="113"/>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2"/>
                  </a:moveTo>
                  <a:cubicBezTo>
                    <a:pt x="892" y="112"/>
                    <a:pt x="892" y="112"/>
                    <a:pt x="892" y="112"/>
                  </a:cubicBezTo>
                  <a:cubicBezTo>
                    <a:pt x="892" y="112"/>
                    <a:pt x="892" y="112"/>
                    <a:pt x="892" y="112"/>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1"/>
                  </a:moveTo>
                  <a:cubicBezTo>
                    <a:pt x="892" y="111"/>
                    <a:pt x="892" y="111"/>
                    <a:pt x="892" y="111"/>
                  </a:cubicBezTo>
                  <a:cubicBezTo>
                    <a:pt x="892" y="111"/>
                    <a:pt x="892" y="111"/>
                    <a:pt x="892" y="111"/>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892" y="110"/>
                  </a:moveTo>
                  <a:cubicBezTo>
                    <a:pt x="892" y="110"/>
                    <a:pt x="892" y="110"/>
                    <a:pt x="892" y="110"/>
                  </a:cubicBezTo>
                  <a:cubicBezTo>
                    <a:pt x="892" y="110"/>
                    <a:pt x="892" y="110"/>
                    <a:pt x="892" y="110"/>
                  </a:cubicBezTo>
                  <a:moveTo>
                    <a:pt x="307" y="0"/>
                  </a:moveTo>
                  <a:cubicBezTo>
                    <a:pt x="185" y="35"/>
                    <a:pt x="185" y="35"/>
                    <a:pt x="185" y="35"/>
                  </a:cubicBezTo>
                  <a:cubicBezTo>
                    <a:pt x="307" y="0"/>
                    <a:pt x="307" y="0"/>
                    <a:pt x="307" y="0"/>
                  </a:cubicBezTo>
                  <a:cubicBezTo>
                    <a:pt x="308" y="9"/>
                    <a:pt x="308" y="9"/>
                    <a:pt x="308" y="9"/>
                  </a:cubicBezTo>
                  <a:cubicBezTo>
                    <a:pt x="156" y="55"/>
                    <a:pt x="156" y="55"/>
                    <a:pt x="156" y="55"/>
                  </a:cubicBezTo>
                  <a:cubicBezTo>
                    <a:pt x="156" y="55"/>
                    <a:pt x="156" y="55"/>
                    <a:pt x="156" y="55"/>
                  </a:cubicBezTo>
                  <a:cubicBezTo>
                    <a:pt x="308" y="9"/>
                    <a:pt x="308" y="9"/>
                    <a:pt x="308" y="9"/>
                  </a:cubicBezTo>
                  <a:cubicBezTo>
                    <a:pt x="307" y="0"/>
                    <a:pt x="307" y="0"/>
                    <a:pt x="307"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23"/>
            <p:cNvSpPr>
              <a:spLocks noEditPoints="1"/>
            </p:cNvSpPr>
            <p:nvPr>
              <p:custDataLst>
                <p:tags r:id="rId139"/>
              </p:custDataLst>
            </p:nvPr>
          </p:nvSpPr>
          <p:spPr bwMode="auto">
            <a:xfrm flipH="1">
              <a:off x="6570978" y="5402034"/>
              <a:ext cx="3436940" cy="516379"/>
            </a:xfrm>
            <a:custGeom>
              <a:avLst/>
              <a:gdLst>
                <a:gd name="T0" fmla="*/ 287 w 879"/>
                <a:gd name="T1" fmla="*/ 86 h 132"/>
                <a:gd name="T2" fmla="*/ 431 w 879"/>
                <a:gd name="T3" fmla="*/ 132 h 132"/>
                <a:gd name="T4" fmla="*/ 432 w 879"/>
                <a:gd name="T5" fmla="*/ 132 h 132"/>
                <a:gd name="T6" fmla="*/ 433 w 879"/>
                <a:gd name="T7" fmla="*/ 132 h 132"/>
                <a:gd name="T8" fmla="*/ 434 w 879"/>
                <a:gd name="T9" fmla="*/ 132 h 132"/>
                <a:gd name="T10" fmla="*/ 435 w 879"/>
                <a:gd name="T11" fmla="*/ 132 h 132"/>
                <a:gd name="T12" fmla="*/ 436 w 879"/>
                <a:gd name="T13" fmla="*/ 132 h 132"/>
                <a:gd name="T14" fmla="*/ 437 w 879"/>
                <a:gd name="T15" fmla="*/ 132 h 132"/>
                <a:gd name="T16" fmla="*/ 438 w 879"/>
                <a:gd name="T17" fmla="*/ 132 h 132"/>
                <a:gd name="T18" fmla="*/ 438 w 879"/>
                <a:gd name="T19" fmla="*/ 132 h 132"/>
                <a:gd name="T20" fmla="*/ 439 w 879"/>
                <a:gd name="T21" fmla="*/ 132 h 132"/>
                <a:gd name="T22" fmla="*/ 441 w 879"/>
                <a:gd name="T23" fmla="*/ 132 h 132"/>
                <a:gd name="T24" fmla="*/ 442 w 879"/>
                <a:gd name="T25" fmla="*/ 132 h 132"/>
                <a:gd name="T26" fmla="*/ 443 w 879"/>
                <a:gd name="T27" fmla="*/ 132 h 132"/>
                <a:gd name="T28" fmla="*/ 444 w 879"/>
                <a:gd name="T29" fmla="*/ 132 h 132"/>
                <a:gd name="T30" fmla="*/ 445 w 879"/>
                <a:gd name="T31" fmla="*/ 132 h 132"/>
                <a:gd name="T32" fmla="*/ 446 w 879"/>
                <a:gd name="T33" fmla="*/ 132 h 132"/>
                <a:gd name="T34" fmla="*/ 447 w 879"/>
                <a:gd name="T35" fmla="*/ 132 h 132"/>
                <a:gd name="T36" fmla="*/ 448 w 879"/>
                <a:gd name="T37" fmla="*/ 132 h 132"/>
                <a:gd name="T38" fmla="*/ 449 w 879"/>
                <a:gd name="T39" fmla="*/ 132 h 132"/>
                <a:gd name="T40" fmla="*/ 450 w 879"/>
                <a:gd name="T41" fmla="*/ 132 h 132"/>
                <a:gd name="T42" fmla="*/ 651 w 879"/>
                <a:gd name="T43" fmla="*/ 77 h 132"/>
                <a:gd name="T44" fmla="*/ 0 w 879"/>
                <a:gd name="T45" fmla="*/ 45 h 132"/>
                <a:gd name="T46" fmla="*/ 0 w 879"/>
                <a:gd name="T47" fmla="*/ 45 h 132"/>
                <a:gd name="T48" fmla="*/ 0 w 879"/>
                <a:gd name="T49" fmla="*/ 45 h 132"/>
                <a:gd name="T50" fmla="*/ 0 w 879"/>
                <a:gd name="T51" fmla="*/ 45 h 132"/>
                <a:gd name="T52" fmla="*/ 0 w 879"/>
                <a:gd name="T53" fmla="*/ 45 h 132"/>
                <a:gd name="T54" fmla="*/ 0 w 879"/>
                <a:gd name="T55" fmla="*/ 46 h 132"/>
                <a:gd name="T56" fmla="*/ 0 w 879"/>
                <a:gd name="T57" fmla="*/ 46 h 132"/>
                <a:gd name="T58" fmla="*/ 0 w 879"/>
                <a:gd name="T59" fmla="*/ 46 h 132"/>
                <a:gd name="T60" fmla="*/ 0 w 879"/>
                <a:gd name="T61" fmla="*/ 46 h 132"/>
                <a:gd name="T62" fmla="*/ 0 w 879"/>
                <a:gd name="T63" fmla="*/ 46 h 132"/>
                <a:gd name="T64" fmla="*/ 0 w 879"/>
                <a:gd name="T65" fmla="*/ 46 h 132"/>
                <a:gd name="T66" fmla="*/ 0 w 879"/>
                <a:gd name="T67" fmla="*/ 47 h 132"/>
                <a:gd name="T68" fmla="*/ 0 w 879"/>
                <a:gd name="T69" fmla="*/ 47 h 132"/>
                <a:gd name="T70" fmla="*/ 0 w 879"/>
                <a:gd name="T71" fmla="*/ 47 h 132"/>
                <a:gd name="T72" fmla="*/ 157 w 879"/>
                <a:gd name="T73" fmla="*/ 112 h 132"/>
                <a:gd name="T74" fmla="*/ 815 w 879"/>
                <a:gd name="T75" fmla="*/ 0 h 132"/>
                <a:gd name="T76" fmla="*/ 732 w 879"/>
                <a:gd name="T77" fmla="*/ 110 h 132"/>
                <a:gd name="T78" fmla="*/ 879 w 879"/>
                <a:gd name="T79" fmla="*/ 47 h 132"/>
                <a:gd name="T80" fmla="*/ 879 w 879"/>
                <a:gd name="T81" fmla="*/ 46 h 132"/>
                <a:gd name="T82" fmla="*/ 879 w 879"/>
                <a:gd name="T83" fmla="*/ 46 h 132"/>
                <a:gd name="T84" fmla="*/ 879 w 879"/>
                <a:gd name="T85" fmla="*/ 46 h 132"/>
                <a:gd name="T86" fmla="*/ 879 w 879"/>
                <a:gd name="T87" fmla="*/ 46 h 132"/>
                <a:gd name="T88" fmla="*/ 879 w 879"/>
                <a:gd name="T89" fmla="*/ 45 h 132"/>
                <a:gd name="T90" fmla="*/ 879 w 879"/>
                <a:gd name="T91" fmla="*/ 45 h 132"/>
                <a:gd name="T92" fmla="*/ 879 w 879"/>
                <a:gd name="T93" fmla="*/ 45 h 132"/>
                <a:gd name="T94" fmla="*/ 879 w 879"/>
                <a:gd name="T95" fmla="*/ 45 h 132"/>
                <a:gd name="T96" fmla="*/ 879 w 879"/>
                <a:gd name="T97" fmla="*/ 45 h 132"/>
                <a:gd name="T98" fmla="*/ 879 w 879"/>
                <a:gd name="T99" fmla="*/ 45 h 132"/>
                <a:gd name="T100" fmla="*/ 879 w 879"/>
                <a:gd name="T101" fmla="*/ 44 h 132"/>
                <a:gd name="T102" fmla="*/ 879 w 879"/>
                <a:gd name="T103" fmla="*/ 4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79" h="132">
                  <a:moveTo>
                    <a:pt x="567" y="71"/>
                  </a:moveTo>
                  <a:cubicBezTo>
                    <a:pt x="568" y="83"/>
                    <a:pt x="568" y="83"/>
                    <a:pt x="568" y="83"/>
                  </a:cubicBezTo>
                  <a:cubicBezTo>
                    <a:pt x="568" y="83"/>
                    <a:pt x="443" y="87"/>
                    <a:pt x="331" y="87"/>
                  </a:cubicBezTo>
                  <a:cubicBezTo>
                    <a:pt x="316" y="87"/>
                    <a:pt x="301" y="87"/>
                    <a:pt x="287" y="86"/>
                  </a:cubicBezTo>
                  <a:cubicBezTo>
                    <a:pt x="293" y="87"/>
                    <a:pt x="293" y="87"/>
                    <a:pt x="293" y="87"/>
                  </a:cubicBezTo>
                  <a:cubicBezTo>
                    <a:pt x="293" y="87"/>
                    <a:pt x="271" y="105"/>
                    <a:pt x="239" y="123"/>
                  </a:cubicBezTo>
                  <a:cubicBezTo>
                    <a:pt x="254" y="124"/>
                    <a:pt x="269" y="126"/>
                    <a:pt x="285" y="127"/>
                  </a:cubicBezTo>
                  <a:cubicBezTo>
                    <a:pt x="330" y="130"/>
                    <a:pt x="380" y="132"/>
                    <a:pt x="431" y="132"/>
                  </a:cubicBezTo>
                  <a:cubicBezTo>
                    <a:pt x="431" y="132"/>
                    <a:pt x="431" y="132"/>
                    <a:pt x="431" y="132"/>
                  </a:cubicBezTo>
                  <a:cubicBezTo>
                    <a:pt x="431"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2" y="132"/>
                    <a:pt x="432" y="132"/>
                    <a:pt x="432" y="132"/>
                  </a:cubicBezTo>
                  <a:cubicBezTo>
                    <a:pt x="433" y="132"/>
                    <a:pt x="433" y="132"/>
                    <a:pt x="433" y="132"/>
                  </a:cubicBezTo>
                  <a:cubicBezTo>
                    <a:pt x="433" y="132"/>
                    <a:pt x="433" y="132"/>
                    <a:pt x="433" y="132"/>
                  </a:cubicBezTo>
                  <a:cubicBezTo>
                    <a:pt x="434" y="132"/>
                    <a:pt x="434" y="132"/>
                    <a:pt x="434" y="132"/>
                  </a:cubicBezTo>
                  <a:cubicBezTo>
                    <a:pt x="434" y="132"/>
                    <a:pt x="434" y="132"/>
                    <a:pt x="434" y="132"/>
                  </a:cubicBezTo>
                  <a:cubicBezTo>
                    <a:pt x="434" y="132"/>
                    <a:pt x="434" y="132"/>
                    <a:pt x="434" y="132"/>
                  </a:cubicBezTo>
                  <a:cubicBezTo>
                    <a:pt x="434" y="132"/>
                    <a:pt x="434" y="132"/>
                    <a:pt x="434" y="132"/>
                  </a:cubicBezTo>
                  <a:cubicBezTo>
                    <a:pt x="434" y="132"/>
                    <a:pt x="434" y="132"/>
                    <a:pt x="435" y="132"/>
                  </a:cubicBezTo>
                  <a:cubicBezTo>
                    <a:pt x="435" y="132"/>
                    <a:pt x="435" y="132"/>
                    <a:pt x="435" y="132"/>
                  </a:cubicBezTo>
                  <a:cubicBezTo>
                    <a:pt x="435" y="132"/>
                    <a:pt x="435" y="132"/>
                    <a:pt x="435" y="132"/>
                  </a:cubicBezTo>
                  <a:cubicBezTo>
                    <a:pt x="435" y="132"/>
                    <a:pt x="435" y="132"/>
                    <a:pt x="435" y="132"/>
                  </a:cubicBezTo>
                  <a:cubicBezTo>
                    <a:pt x="435" y="132"/>
                    <a:pt x="435" y="132"/>
                    <a:pt x="435"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6" y="132"/>
                    <a:pt x="436" y="132"/>
                    <a:pt x="436" y="132"/>
                  </a:cubicBezTo>
                  <a:cubicBezTo>
                    <a:pt x="437" y="132"/>
                    <a:pt x="437" y="132"/>
                    <a:pt x="437" y="132"/>
                  </a:cubicBezTo>
                  <a:cubicBezTo>
                    <a:pt x="437" y="132"/>
                    <a:pt x="437" y="132"/>
                    <a:pt x="437" y="132"/>
                  </a:cubicBezTo>
                  <a:cubicBezTo>
                    <a:pt x="437" y="132"/>
                    <a:pt x="437" y="132"/>
                    <a:pt x="437" y="132"/>
                  </a:cubicBezTo>
                  <a:cubicBezTo>
                    <a:pt x="437" y="132"/>
                    <a:pt x="437" y="132"/>
                    <a:pt x="437" y="132"/>
                  </a:cubicBezTo>
                  <a:cubicBezTo>
                    <a:pt x="437"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8" y="132"/>
                  </a:cubicBezTo>
                  <a:cubicBezTo>
                    <a:pt x="438" y="132"/>
                    <a:pt x="438" y="132"/>
                    <a:pt x="439" y="132"/>
                  </a:cubicBezTo>
                  <a:cubicBezTo>
                    <a:pt x="439" y="132"/>
                    <a:pt x="439" y="132"/>
                    <a:pt x="439" y="132"/>
                  </a:cubicBezTo>
                  <a:cubicBezTo>
                    <a:pt x="439" y="132"/>
                    <a:pt x="439" y="132"/>
                    <a:pt x="439" y="132"/>
                  </a:cubicBezTo>
                  <a:cubicBezTo>
                    <a:pt x="439" y="132"/>
                    <a:pt x="439" y="132"/>
                    <a:pt x="439" y="132"/>
                  </a:cubicBezTo>
                  <a:cubicBezTo>
                    <a:pt x="439" y="132"/>
                    <a:pt x="439" y="132"/>
                    <a:pt x="440" y="132"/>
                  </a:cubicBezTo>
                  <a:cubicBezTo>
                    <a:pt x="440" y="132"/>
                    <a:pt x="440" y="132"/>
                    <a:pt x="440" y="132"/>
                  </a:cubicBezTo>
                  <a:cubicBezTo>
                    <a:pt x="440" y="132"/>
                    <a:pt x="440" y="132"/>
                    <a:pt x="440" y="132"/>
                  </a:cubicBezTo>
                  <a:cubicBezTo>
                    <a:pt x="440" y="132"/>
                    <a:pt x="440" y="132"/>
                    <a:pt x="441" y="132"/>
                  </a:cubicBezTo>
                  <a:cubicBezTo>
                    <a:pt x="441" y="132"/>
                    <a:pt x="441" y="132"/>
                    <a:pt x="441" y="132"/>
                  </a:cubicBezTo>
                  <a:cubicBezTo>
                    <a:pt x="441" y="132"/>
                    <a:pt x="441" y="132"/>
                    <a:pt x="441" y="132"/>
                  </a:cubicBezTo>
                  <a:cubicBezTo>
                    <a:pt x="441" y="132"/>
                    <a:pt x="441" y="132"/>
                    <a:pt x="441" y="132"/>
                  </a:cubicBezTo>
                  <a:cubicBezTo>
                    <a:pt x="441" y="132"/>
                    <a:pt x="442" y="132"/>
                    <a:pt x="442" y="132"/>
                  </a:cubicBezTo>
                  <a:cubicBezTo>
                    <a:pt x="442" y="132"/>
                    <a:pt x="442" y="132"/>
                    <a:pt x="442" y="132"/>
                  </a:cubicBezTo>
                  <a:cubicBezTo>
                    <a:pt x="442" y="132"/>
                    <a:pt x="442" y="132"/>
                    <a:pt x="442" y="132"/>
                  </a:cubicBezTo>
                  <a:cubicBezTo>
                    <a:pt x="442" y="132"/>
                    <a:pt x="442" y="132"/>
                    <a:pt x="442" y="132"/>
                  </a:cubicBezTo>
                  <a:cubicBezTo>
                    <a:pt x="442" y="132"/>
                    <a:pt x="443" y="132"/>
                    <a:pt x="443" y="132"/>
                  </a:cubicBezTo>
                  <a:cubicBezTo>
                    <a:pt x="443" y="132"/>
                    <a:pt x="443" y="132"/>
                    <a:pt x="443" y="132"/>
                  </a:cubicBezTo>
                  <a:cubicBezTo>
                    <a:pt x="443" y="132"/>
                    <a:pt x="443" y="132"/>
                    <a:pt x="443" y="132"/>
                  </a:cubicBezTo>
                  <a:cubicBezTo>
                    <a:pt x="443" y="132"/>
                    <a:pt x="443" y="132"/>
                    <a:pt x="443" y="132"/>
                  </a:cubicBezTo>
                  <a:cubicBezTo>
                    <a:pt x="443" y="132"/>
                    <a:pt x="444" y="132"/>
                    <a:pt x="444" y="132"/>
                  </a:cubicBezTo>
                  <a:cubicBezTo>
                    <a:pt x="444" y="132"/>
                    <a:pt x="444" y="132"/>
                    <a:pt x="444" y="132"/>
                  </a:cubicBezTo>
                  <a:cubicBezTo>
                    <a:pt x="444" y="132"/>
                    <a:pt x="444" y="132"/>
                    <a:pt x="444" y="132"/>
                  </a:cubicBezTo>
                  <a:cubicBezTo>
                    <a:pt x="444" y="132"/>
                    <a:pt x="444" y="132"/>
                    <a:pt x="444" y="132"/>
                  </a:cubicBezTo>
                  <a:cubicBezTo>
                    <a:pt x="445" y="132"/>
                    <a:pt x="445" y="132"/>
                    <a:pt x="445" y="132"/>
                  </a:cubicBezTo>
                  <a:cubicBezTo>
                    <a:pt x="445" y="132"/>
                    <a:pt x="445" y="132"/>
                    <a:pt x="445" y="132"/>
                  </a:cubicBezTo>
                  <a:cubicBezTo>
                    <a:pt x="445" y="132"/>
                    <a:pt x="445" y="132"/>
                    <a:pt x="445" y="132"/>
                  </a:cubicBezTo>
                  <a:cubicBezTo>
                    <a:pt x="445" y="132"/>
                    <a:pt x="445" y="132"/>
                    <a:pt x="445" y="132"/>
                  </a:cubicBezTo>
                  <a:cubicBezTo>
                    <a:pt x="446" y="132"/>
                    <a:pt x="446" y="132"/>
                    <a:pt x="446" y="132"/>
                  </a:cubicBezTo>
                  <a:cubicBezTo>
                    <a:pt x="446" y="132"/>
                    <a:pt x="446" y="132"/>
                    <a:pt x="446" y="132"/>
                  </a:cubicBezTo>
                  <a:cubicBezTo>
                    <a:pt x="446" y="132"/>
                    <a:pt x="446" y="132"/>
                    <a:pt x="446" y="132"/>
                  </a:cubicBezTo>
                  <a:cubicBezTo>
                    <a:pt x="446" y="132"/>
                    <a:pt x="447" y="132"/>
                    <a:pt x="447" y="132"/>
                  </a:cubicBezTo>
                  <a:cubicBezTo>
                    <a:pt x="447" y="132"/>
                    <a:pt x="447" y="132"/>
                    <a:pt x="447" y="132"/>
                  </a:cubicBezTo>
                  <a:cubicBezTo>
                    <a:pt x="447" y="132"/>
                    <a:pt x="447" y="132"/>
                    <a:pt x="447" y="132"/>
                  </a:cubicBezTo>
                  <a:cubicBezTo>
                    <a:pt x="447" y="132"/>
                    <a:pt x="447" y="132"/>
                    <a:pt x="447" y="132"/>
                  </a:cubicBezTo>
                  <a:cubicBezTo>
                    <a:pt x="448" y="132"/>
                    <a:pt x="448" y="132"/>
                    <a:pt x="448" y="132"/>
                  </a:cubicBezTo>
                  <a:cubicBezTo>
                    <a:pt x="448" y="132"/>
                    <a:pt x="448" y="132"/>
                    <a:pt x="448" y="132"/>
                  </a:cubicBezTo>
                  <a:cubicBezTo>
                    <a:pt x="448" y="132"/>
                    <a:pt x="448" y="132"/>
                    <a:pt x="448" y="132"/>
                  </a:cubicBezTo>
                  <a:cubicBezTo>
                    <a:pt x="448" y="132"/>
                    <a:pt x="448" y="132"/>
                    <a:pt x="449" y="132"/>
                  </a:cubicBezTo>
                  <a:cubicBezTo>
                    <a:pt x="449" y="132"/>
                    <a:pt x="449" y="132"/>
                    <a:pt x="449" y="132"/>
                  </a:cubicBezTo>
                  <a:cubicBezTo>
                    <a:pt x="449" y="132"/>
                    <a:pt x="449" y="132"/>
                    <a:pt x="449" y="132"/>
                  </a:cubicBezTo>
                  <a:cubicBezTo>
                    <a:pt x="449" y="132"/>
                    <a:pt x="449" y="132"/>
                    <a:pt x="449" y="132"/>
                  </a:cubicBezTo>
                  <a:cubicBezTo>
                    <a:pt x="449" y="132"/>
                    <a:pt x="450" y="132"/>
                    <a:pt x="450" y="132"/>
                  </a:cubicBezTo>
                  <a:cubicBezTo>
                    <a:pt x="450" y="132"/>
                    <a:pt x="450" y="132"/>
                    <a:pt x="450" y="132"/>
                  </a:cubicBezTo>
                  <a:cubicBezTo>
                    <a:pt x="450" y="132"/>
                    <a:pt x="450" y="132"/>
                    <a:pt x="450" y="132"/>
                  </a:cubicBezTo>
                  <a:cubicBezTo>
                    <a:pt x="450" y="132"/>
                    <a:pt x="450" y="132"/>
                    <a:pt x="450" y="132"/>
                  </a:cubicBezTo>
                  <a:cubicBezTo>
                    <a:pt x="538" y="132"/>
                    <a:pt x="619" y="127"/>
                    <a:pt x="687" y="117"/>
                  </a:cubicBezTo>
                  <a:cubicBezTo>
                    <a:pt x="673" y="108"/>
                    <a:pt x="659" y="95"/>
                    <a:pt x="651" y="77"/>
                  </a:cubicBezTo>
                  <a:cubicBezTo>
                    <a:pt x="651" y="77"/>
                    <a:pt x="651" y="77"/>
                    <a:pt x="651" y="77"/>
                  </a:cubicBezTo>
                  <a:cubicBezTo>
                    <a:pt x="650" y="77"/>
                    <a:pt x="568" y="71"/>
                    <a:pt x="567" y="71"/>
                  </a:cubicBezTo>
                  <a:moveTo>
                    <a:pt x="34" y="12"/>
                  </a:moveTo>
                  <a:cubicBezTo>
                    <a:pt x="12" y="22"/>
                    <a:pt x="0" y="33"/>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5"/>
                    <a:pt x="0" y="45"/>
                  </a:cubicBezTo>
                  <a:cubicBezTo>
                    <a:pt x="0" y="45"/>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6"/>
                  </a:cubicBezTo>
                  <a:cubicBezTo>
                    <a:pt x="0" y="46"/>
                    <a:pt x="0" y="46"/>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0" y="47"/>
                    <a:pt x="0" y="47"/>
                    <a:pt x="0" y="47"/>
                  </a:cubicBezTo>
                  <a:cubicBezTo>
                    <a:pt x="3" y="73"/>
                    <a:pt x="63" y="96"/>
                    <a:pt x="157" y="112"/>
                  </a:cubicBezTo>
                  <a:cubicBezTo>
                    <a:pt x="157" y="112"/>
                    <a:pt x="157" y="112"/>
                    <a:pt x="157" y="112"/>
                  </a:cubicBezTo>
                  <a:cubicBezTo>
                    <a:pt x="157" y="112"/>
                    <a:pt x="157" y="112"/>
                    <a:pt x="157" y="112"/>
                  </a:cubicBezTo>
                  <a:cubicBezTo>
                    <a:pt x="190" y="83"/>
                    <a:pt x="190" y="83"/>
                    <a:pt x="190" y="83"/>
                  </a:cubicBezTo>
                  <a:cubicBezTo>
                    <a:pt x="110" y="78"/>
                    <a:pt x="55" y="51"/>
                    <a:pt x="34" y="12"/>
                  </a:cubicBezTo>
                  <a:moveTo>
                    <a:pt x="815" y="0"/>
                  </a:moveTo>
                  <a:cubicBezTo>
                    <a:pt x="788" y="11"/>
                    <a:pt x="760" y="18"/>
                    <a:pt x="746" y="22"/>
                  </a:cubicBezTo>
                  <a:cubicBezTo>
                    <a:pt x="737" y="24"/>
                    <a:pt x="717" y="28"/>
                    <a:pt x="691" y="33"/>
                  </a:cubicBezTo>
                  <a:cubicBezTo>
                    <a:pt x="691" y="33"/>
                    <a:pt x="691" y="33"/>
                    <a:pt x="691" y="33"/>
                  </a:cubicBezTo>
                  <a:cubicBezTo>
                    <a:pt x="732" y="110"/>
                    <a:pt x="732" y="110"/>
                    <a:pt x="732" y="110"/>
                  </a:cubicBezTo>
                  <a:cubicBezTo>
                    <a:pt x="820" y="95"/>
                    <a:pt x="877" y="72"/>
                    <a:pt x="879" y="47"/>
                  </a:cubicBezTo>
                  <a:cubicBezTo>
                    <a:pt x="879" y="47"/>
                    <a:pt x="879" y="47"/>
                    <a:pt x="879" y="47"/>
                  </a:cubicBezTo>
                  <a:cubicBezTo>
                    <a:pt x="879" y="47"/>
                    <a:pt x="879" y="47"/>
                    <a:pt x="879" y="47"/>
                  </a:cubicBezTo>
                  <a:cubicBezTo>
                    <a:pt x="879" y="47"/>
                    <a:pt x="879" y="47"/>
                    <a:pt x="879" y="47"/>
                  </a:cubicBezTo>
                  <a:cubicBezTo>
                    <a:pt x="879" y="47"/>
                    <a:pt x="879" y="47"/>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6"/>
                    <a:pt x="879" y="46"/>
                  </a:cubicBezTo>
                  <a:cubicBezTo>
                    <a:pt x="879" y="46"/>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5"/>
                  </a:cubicBezTo>
                  <a:cubicBezTo>
                    <a:pt x="879" y="45"/>
                    <a:pt x="879" y="45"/>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9" y="44"/>
                    <a:pt x="879" y="44"/>
                    <a:pt x="879" y="44"/>
                  </a:cubicBezTo>
                  <a:cubicBezTo>
                    <a:pt x="878" y="28"/>
                    <a:pt x="854" y="13"/>
                    <a:pt x="815" y="0"/>
                  </a:cubicBezTo>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dirty="0"/>
            </a:p>
          </p:txBody>
        </p:sp>
        <p:sp>
          <p:nvSpPr>
            <p:cNvPr id="291" name="Freeform 124"/>
            <p:cNvSpPr>
              <a:spLocks noEditPoints="1"/>
            </p:cNvSpPr>
            <p:nvPr>
              <p:custDataLst>
                <p:tags r:id="rId140"/>
              </p:custDataLst>
            </p:nvPr>
          </p:nvSpPr>
          <p:spPr bwMode="auto">
            <a:xfrm flipH="1">
              <a:off x="6520681" y="4826976"/>
              <a:ext cx="1810680" cy="704154"/>
            </a:xfrm>
            <a:custGeom>
              <a:avLst/>
              <a:gdLst>
                <a:gd name="T0" fmla="*/ 0 w 463"/>
                <a:gd name="T1" fmla="*/ 133 h 180"/>
                <a:gd name="T2" fmla="*/ 2 w 463"/>
                <a:gd name="T3" fmla="*/ 130 h 180"/>
                <a:gd name="T4" fmla="*/ 188 w 463"/>
                <a:gd name="T5" fmla="*/ 62 h 180"/>
                <a:gd name="T6" fmla="*/ 58 w 463"/>
                <a:gd name="T7" fmla="*/ 64 h 180"/>
                <a:gd name="T8" fmla="*/ 129 w 463"/>
                <a:gd name="T9" fmla="*/ 156 h 180"/>
                <a:gd name="T10" fmla="*/ 139 w 463"/>
                <a:gd name="T11" fmla="*/ 161 h 180"/>
                <a:gd name="T12" fmla="*/ 210 w 463"/>
                <a:gd name="T13" fmla="*/ 174 h 180"/>
                <a:gd name="T14" fmla="*/ 317 w 463"/>
                <a:gd name="T15" fmla="*/ 169 h 180"/>
                <a:gd name="T16" fmla="*/ 386 w 463"/>
                <a:gd name="T17" fmla="*/ 147 h 180"/>
                <a:gd name="T18" fmla="*/ 463 w 463"/>
                <a:gd name="T19" fmla="*/ 82 h 180"/>
                <a:gd name="T20" fmla="*/ 463 w 463"/>
                <a:gd name="T21" fmla="*/ 82 h 180"/>
                <a:gd name="T22" fmla="*/ 463 w 463"/>
                <a:gd name="T23" fmla="*/ 81 h 180"/>
                <a:gd name="T24" fmla="*/ 463 w 463"/>
                <a:gd name="T25" fmla="*/ 81 h 180"/>
                <a:gd name="T26" fmla="*/ 463 w 463"/>
                <a:gd name="T27" fmla="*/ 81 h 180"/>
                <a:gd name="T28" fmla="*/ 463 w 463"/>
                <a:gd name="T29" fmla="*/ 81 h 180"/>
                <a:gd name="T30" fmla="*/ 463 w 463"/>
                <a:gd name="T31" fmla="*/ 81 h 180"/>
                <a:gd name="T32" fmla="*/ 463 w 463"/>
                <a:gd name="T33" fmla="*/ 81 h 180"/>
                <a:gd name="T34" fmla="*/ 463 w 463"/>
                <a:gd name="T35" fmla="*/ 81 h 180"/>
                <a:gd name="T36" fmla="*/ 463 w 463"/>
                <a:gd name="T37" fmla="*/ 80 h 180"/>
                <a:gd name="T38" fmla="*/ 463 w 463"/>
                <a:gd name="T39" fmla="*/ 80 h 180"/>
                <a:gd name="T40" fmla="*/ 463 w 463"/>
                <a:gd name="T41" fmla="*/ 80 h 180"/>
                <a:gd name="T42" fmla="*/ 463 w 463"/>
                <a:gd name="T43" fmla="*/ 80 h 180"/>
                <a:gd name="T44" fmla="*/ 463 w 463"/>
                <a:gd name="T45" fmla="*/ 80 h 180"/>
                <a:gd name="T46" fmla="*/ 463 w 463"/>
                <a:gd name="T47" fmla="*/ 80 h 180"/>
                <a:gd name="T48" fmla="*/ 463 w 463"/>
                <a:gd name="T49" fmla="*/ 80 h 180"/>
                <a:gd name="T50" fmla="*/ 463 w 463"/>
                <a:gd name="T51" fmla="*/ 80 h 180"/>
                <a:gd name="T52" fmla="*/ 463 w 463"/>
                <a:gd name="T53" fmla="*/ 80 h 180"/>
                <a:gd name="T54" fmla="*/ 463 w 463"/>
                <a:gd name="T55" fmla="*/ 80 h 180"/>
                <a:gd name="T56" fmla="*/ 463 w 463"/>
                <a:gd name="T57" fmla="*/ 79 h 180"/>
                <a:gd name="T58" fmla="*/ 463 w 463"/>
                <a:gd name="T59" fmla="*/ 79 h 180"/>
                <a:gd name="T60" fmla="*/ 463 w 463"/>
                <a:gd name="T61" fmla="*/ 79 h 180"/>
                <a:gd name="T62" fmla="*/ 463 w 463"/>
                <a:gd name="T63" fmla="*/ 79 h 180"/>
                <a:gd name="T64" fmla="*/ 463 w 463"/>
                <a:gd name="T65" fmla="*/ 79 h 180"/>
                <a:gd name="T66" fmla="*/ 425 w 463"/>
                <a:gd name="T67" fmla="*/ 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3" h="180">
                  <a:moveTo>
                    <a:pt x="2" y="130"/>
                  </a:moveTo>
                  <a:cubicBezTo>
                    <a:pt x="0" y="133"/>
                    <a:pt x="0" y="133"/>
                    <a:pt x="0" y="133"/>
                  </a:cubicBezTo>
                  <a:cubicBezTo>
                    <a:pt x="84" y="150"/>
                    <a:pt x="84" y="150"/>
                    <a:pt x="84" y="150"/>
                  </a:cubicBezTo>
                  <a:cubicBezTo>
                    <a:pt x="60" y="144"/>
                    <a:pt x="32" y="137"/>
                    <a:pt x="2" y="130"/>
                  </a:cubicBezTo>
                  <a:moveTo>
                    <a:pt x="356" y="0"/>
                  </a:moveTo>
                  <a:cubicBezTo>
                    <a:pt x="298" y="11"/>
                    <a:pt x="241" y="39"/>
                    <a:pt x="188" y="62"/>
                  </a:cubicBezTo>
                  <a:cubicBezTo>
                    <a:pt x="167" y="72"/>
                    <a:pt x="143" y="77"/>
                    <a:pt x="118" y="77"/>
                  </a:cubicBezTo>
                  <a:cubicBezTo>
                    <a:pt x="97" y="77"/>
                    <a:pt x="77" y="73"/>
                    <a:pt x="58" y="64"/>
                  </a:cubicBezTo>
                  <a:cubicBezTo>
                    <a:pt x="5" y="127"/>
                    <a:pt x="5" y="127"/>
                    <a:pt x="5" y="127"/>
                  </a:cubicBezTo>
                  <a:cubicBezTo>
                    <a:pt x="59" y="140"/>
                    <a:pt x="108" y="151"/>
                    <a:pt x="129" y="156"/>
                  </a:cubicBezTo>
                  <a:cubicBezTo>
                    <a:pt x="135" y="158"/>
                    <a:pt x="139" y="159"/>
                    <a:pt x="139" y="159"/>
                  </a:cubicBezTo>
                  <a:cubicBezTo>
                    <a:pt x="139" y="161"/>
                    <a:pt x="139" y="161"/>
                    <a:pt x="139" y="161"/>
                  </a:cubicBezTo>
                  <a:cubicBezTo>
                    <a:pt x="210" y="174"/>
                    <a:pt x="210" y="174"/>
                    <a:pt x="210" y="174"/>
                  </a:cubicBezTo>
                  <a:cubicBezTo>
                    <a:pt x="210" y="174"/>
                    <a:pt x="210" y="174"/>
                    <a:pt x="210" y="174"/>
                  </a:cubicBezTo>
                  <a:cubicBezTo>
                    <a:pt x="262" y="180"/>
                    <a:pt x="262" y="180"/>
                    <a:pt x="262" y="180"/>
                  </a:cubicBezTo>
                  <a:cubicBezTo>
                    <a:pt x="288" y="175"/>
                    <a:pt x="308" y="171"/>
                    <a:pt x="317" y="169"/>
                  </a:cubicBezTo>
                  <a:cubicBezTo>
                    <a:pt x="331" y="165"/>
                    <a:pt x="359" y="158"/>
                    <a:pt x="386" y="147"/>
                  </a:cubicBezTo>
                  <a:cubicBezTo>
                    <a:pt x="386" y="147"/>
                    <a:pt x="386" y="147"/>
                    <a:pt x="386" y="147"/>
                  </a:cubicBezTo>
                  <a:cubicBezTo>
                    <a:pt x="424" y="131"/>
                    <a:pt x="462" y="109"/>
                    <a:pt x="463" y="82"/>
                  </a:cubicBezTo>
                  <a:cubicBezTo>
                    <a:pt x="463" y="82"/>
                    <a:pt x="463" y="82"/>
                    <a:pt x="463" y="82"/>
                  </a:cubicBezTo>
                  <a:cubicBezTo>
                    <a:pt x="463" y="82"/>
                    <a:pt x="463" y="82"/>
                    <a:pt x="463" y="82"/>
                  </a:cubicBezTo>
                  <a:cubicBezTo>
                    <a:pt x="463" y="82"/>
                    <a:pt x="463" y="82"/>
                    <a:pt x="463" y="82"/>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1"/>
                    <a:pt x="463" y="81"/>
                    <a:pt x="463" y="81"/>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80"/>
                    <a:pt x="463" y="80"/>
                  </a:cubicBezTo>
                  <a:cubicBezTo>
                    <a:pt x="463" y="80"/>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3" y="79"/>
                    <a:pt x="463" y="79"/>
                    <a:pt x="463" y="79"/>
                  </a:cubicBezTo>
                  <a:cubicBezTo>
                    <a:pt x="461" y="31"/>
                    <a:pt x="425" y="24"/>
                    <a:pt x="425" y="24"/>
                  </a:cubicBezTo>
                  <a:cubicBezTo>
                    <a:pt x="425" y="24"/>
                    <a:pt x="425" y="24"/>
                    <a:pt x="425" y="24"/>
                  </a:cubicBezTo>
                  <a:cubicBezTo>
                    <a:pt x="356" y="0"/>
                    <a:pt x="356" y="0"/>
                    <a:pt x="356"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25"/>
            <p:cNvSpPr/>
            <p:nvPr>
              <p:custDataLst>
                <p:tags r:id="rId141"/>
              </p:custDataLst>
            </p:nvPr>
          </p:nvSpPr>
          <p:spPr bwMode="auto">
            <a:xfrm flipH="1">
              <a:off x="7786480" y="4741471"/>
              <a:ext cx="2127550" cy="1000903"/>
            </a:xfrm>
            <a:custGeom>
              <a:avLst/>
              <a:gdLst>
                <a:gd name="T0" fmla="*/ 284 w 544"/>
                <a:gd name="T1" fmla="*/ 0 h 256"/>
                <a:gd name="T2" fmla="*/ 132 w 544"/>
                <a:gd name="T3" fmla="*/ 46 h 256"/>
                <a:gd name="T4" fmla="*/ 132 w 544"/>
                <a:gd name="T5" fmla="*/ 46 h 256"/>
                <a:gd name="T6" fmla="*/ 71 w 544"/>
                <a:gd name="T7" fmla="*/ 65 h 256"/>
                <a:gd name="T8" fmla="*/ 68 w 544"/>
                <a:gd name="T9" fmla="*/ 66 h 256"/>
                <a:gd name="T10" fmla="*/ 12 w 544"/>
                <a:gd name="T11" fmla="*/ 110 h 256"/>
                <a:gd name="T12" fmla="*/ 0 w 544"/>
                <a:gd name="T13" fmla="*/ 146 h 256"/>
                <a:gd name="T14" fmla="*/ 1 w 544"/>
                <a:gd name="T15" fmla="*/ 153 h 256"/>
                <a:gd name="T16" fmla="*/ 1 w 544"/>
                <a:gd name="T17" fmla="*/ 153 h 256"/>
                <a:gd name="T18" fmla="*/ 1 w 544"/>
                <a:gd name="T19" fmla="*/ 153 h 256"/>
                <a:gd name="T20" fmla="*/ 1 w 544"/>
                <a:gd name="T21" fmla="*/ 153 h 256"/>
                <a:gd name="T22" fmla="*/ 1 w 544"/>
                <a:gd name="T23" fmla="*/ 153 h 256"/>
                <a:gd name="T24" fmla="*/ 10 w 544"/>
                <a:gd name="T25" fmla="*/ 181 h 256"/>
                <a:gd name="T26" fmla="*/ 10 w 544"/>
                <a:gd name="T27" fmla="*/ 181 h 256"/>
                <a:gd name="T28" fmla="*/ 166 w 544"/>
                <a:gd name="T29" fmla="*/ 252 h 256"/>
                <a:gd name="T30" fmla="*/ 166 w 544"/>
                <a:gd name="T31" fmla="*/ 252 h 256"/>
                <a:gd name="T32" fmla="*/ 263 w 544"/>
                <a:gd name="T33" fmla="*/ 255 h 256"/>
                <a:gd name="T34" fmla="*/ 307 w 544"/>
                <a:gd name="T35" fmla="*/ 256 h 256"/>
                <a:gd name="T36" fmla="*/ 544 w 544"/>
                <a:gd name="T37" fmla="*/ 252 h 256"/>
                <a:gd name="T38" fmla="*/ 543 w 544"/>
                <a:gd name="T39" fmla="*/ 240 h 256"/>
                <a:gd name="T40" fmla="*/ 543 w 544"/>
                <a:gd name="T41" fmla="*/ 240 h 256"/>
                <a:gd name="T42" fmla="*/ 541 w 544"/>
                <a:gd name="T43" fmla="*/ 184 h 256"/>
                <a:gd name="T44" fmla="*/ 489 w 544"/>
                <a:gd name="T45" fmla="*/ 172 h 256"/>
                <a:gd name="T46" fmla="*/ 405 w 544"/>
                <a:gd name="T47" fmla="*/ 155 h 256"/>
                <a:gd name="T48" fmla="*/ 407 w 544"/>
                <a:gd name="T49" fmla="*/ 152 h 256"/>
                <a:gd name="T50" fmla="*/ 231 w 544"/>
                <a:gd name="T51" fmla="*/ 110 h 256"/>
                <a:gd name="T52" fmla="*/ 174 w 544"/>
                <a:gd name="T53" fmla="*/ 103 h 256"/>
                <a:gd name="T54" fmla="*/ 99 w 544"/>
                <a:gd name="T55" fmla="*/ 115 h 256"/>
                <a:gd name="T56" fmla="*/ 98 w 544"/>
                <a:gd name="T57" fmla="*/ 115 h 256"/>
                <a:gd name="T58" fmla="*/ 97 w 544"/>
                <a:gd name="T59" fmla="*/ 111 h 256"/>
                <a:gd name="T60" fmla="*/ 174 w 544"/>
                <a:gd name="T61" fmla="*/ 99 h 256"/>
                <a:gd name="T62" fmla="*/ 232 w 544"/>
                <a:gd name="T63" fmla="*/ 106 h 256"/>
                <a:gd name="T64" fmla="*/ 410 w 544"/>
                <a:gd name="T65" fmla="*/ 149 h 256"/>
                <a:gd name="T66" fmla="*/ 463 w 544"/>
                <a:gd name="T67" fmla="*/ 86 h 256"/>
                <a:gd name="T68" fmla="*/ 440 w 544"/>
                <a:gd name="T69" fmla="*/ 72 h 256"/>
                <a:gd name="T70" fmla="*/ 301 w 544"/>
                <a:gd name="T71" fmla="*/ 72 h 256"/>
                <a:gd name="T72" fmla="*/ 298 w 544"/>
                <a:gd name="T73" fmla="*/ 72 h 256"/>
                <a:gd name="T74" fmla="*/ 220 w 544"/>
                <a:gd name="T75" fmla="*/ 38 h 256"/>
                <a:gd name="T76" fmla="*/ 217 w 544"/>
                <a:gd name="T77" fmla="*/ 33 h 256"/>
                <a:gd name="T78" fmla="*/ 314 w 544"/>
                <a:gd name="T79" fmla="*/ 29 h 256"/>
                <a:gd name="T80" fmla="*/ 318 w 544"/>
                <a:gd name="T81" fmla="*/ 19 h 256"/>
                <a:gd name="T82" fmla="*/ 286 w 544"/>
                <a:gd name="T83" fmla="*/ 20 h 256"/>
                <a:gd name="T84" fmla="*/ 284 w 544"/>
                <a:gd name="T85" fmla="*/ 0 h 256"/>
                <a:gd name="T86" fmla="*/ 284 w 544"/>
                <a:gd name="T8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4" h="256">
                  <a:moveTo>
                    <a:pt x="284" y="0"/>
                  </a:moveTo>
                  <a:cubicBezTo>
                    <a:pt x="132" y="46"/>
                    <a:pt x="132" y="46"/>
                    <a:pt x="132" y="46"/>
                  </a:cubicBezTo>
                  <a:cubicBezTo>
                    <a:pt x="132" y="46"/>
                    <a:pt x="132" y="46"/>
                    <a:pt x="132" y="46"/>
                  </a:cubicBezTo>
                  <a:cubicBezTo>
                    <a:pt x="71" y="65"/>
                    <a:pt x="71" y="65"/>
                    <a:pt x="71" y="65"/>
                  </a:cubicBezTo>
                  <a:cubicBezTo>
                    <a:pt x="68" y="66"/>
                    <a:pt x="68" y="66"/>
                    <a:pt x="68" y="66"/>
                  </a:cubicBezTo>
                  <a:cubicBezTo>
                    <a:pt x="68" y="66"/>
                    <a:pt x="32" y="82"/>
                    <a:pt x="12" y="110"/>
                  </a:cubicBezTo>
                  <a:cubicBezTo>
                    <a:pt x="5" y="120"/>
                    <a:pt x="0" y="132"/>
                    <a:pt x="0" y="146"/>
                  </a:cubicBezTo>
                  <a:cubicBezTo>
                    <a:pt x="0" y="148"/>
                    <a:pt x="1" y="150"/>
                    <a:pt x="1" y="153"/>
                  </a:cubicBezTo>
                  <a:cubicBezTo>
                    <a:pt x="1" y="153"/>
                    <a:pt x="1" y="153"/>
                    <a:pt x="1" y="153"/>
                  </a:cubicBezTo>
                  <a:cubicBezTo>
                    <a:pt x="1" y="153"/>
                    <a:pt x="1" y="153"/>
                    <a:pt x="1" y="153"/>
                  </a:cubicBezTo>
                  <a:cubicBezTo>
                    <a:pt x="1" y="153"/>
                    <a:pt x="1" y="153"/>
                    <a:pt x="1" y="153"/>
                  </a:cubicBezTo>
                  <a:cubicBezTo>
                    <a:pt x="1" y="153"/>
                    <a:pt x="1" y="153"/>
                    <a:pt x="1" y="153"/>
                  </a:cubicBezTo>
                  <a:cubicBezTo>
                    <a:pt x="2" y="163"/>
                    <a:pt x="5" y="172"/>
                    <a:pt x="10" y="181"/>
                  </a:cubicBezTo>
                  <a:cubicBezTo>
                    <a:pt x="10" y="181"/>
                    <a:pt x="10" y="181"/>
                    <a:pt x="10" y="181"/>
                  </a:cubicBezTo>
                  <a:cubicBezTo>
                    <a:pt x="31" y="220"/>
                    <a:pt x="86" y="247"/>
                    <a:pt x="166" y="252"/>
                  </a:cubicBezTo>
                  <a:cubicBezTo>
                    <a:pt x="166" y="252"/>
                    <a:pt x="166" y="252"/>
                    <a:pt x="166" y="252"/>
                  </a:cubicBezTo>
                  <a:cubicBezTo>
                    <a:pt x="263" y="255"/>
                    <a:pt x="263" y="255"/>
                    <a:pt x="263" y="255"/>
                  </a:cubicBezTo>
                  <a:cubicBezTo>
                    <a:pt x="277" y="256"/>
                    <a:pt x="292" y="256"/>
                    <a:pt x="307" y="256"/>
                  </a:cubicBezTo>
                  <a:cubicBezTo>
                    <a:pt x="419" y="256"/>
                    <a:pt x="544" y="252"/>
                    <a:pt x="544" y="252"/>
                  </a:cubicBezTo>
                  <a:cubicBezTo>
                    <a:pt x="543" y="240"/>
                    <a:pt x="543" y="240"/>
                    <a:pt x="543" y="240"/>
                  </a:cubicBezTo>
                  <a:cubicBezTo>
                    <a:pt x="543" y="240"/>
                    <a:pt x="543" y="240"/>
                    <a:pt x="543" y="240"/>
                  </a:cubicBezTo>
                  <a:cubicBezTo>
                    <a:pt x="541" y="184"/>
                    <a:pt x="541" y="184"/>
                    <a:pt x="541" y="184"/>
                  </a:cubicBezTo>
                  <a:cubicBezTo>
                    <a:pt x="534" y="182"/>
                    <a:pt x="515" y="178"/>
                    <a:pt x="489" y="172"/>
                  </a:cubicBezTo>
                  <a:cubicBezTo>
                    <a:pt x="405" y="155"/>
                    <a:pt x="405" y="155"/>
                    <a:pt x="405" y="155"/>
                  </a:cubicBezTo>
                  <a:cubicBezTo>
                    <a:pt x="407" y="152"/>
                    <a:pt x="407" y="152"/>
                    <a:pt x="407" y="152"/>
                  </a:cubicBezTo>
                  <a:cubicBezTo>
                    <a:pt x="340" y="136"/>
                    <a:pt x="266" y="119"/>
                    <a:pt x="231" y="110"/>
                  </a:cubicBezTo>
                  <a:cubicBezTo>
                    <a:pt x="211" y="105"/>
                    <a:pt x="191" y="103"/>
                    <a:pt x="174" y="103"/>
                  </a:cubicBezTo>
                  <a:cubicBezTo>
                    <a:pt x="132" y="103"/>
                    <a:pt x="102" y="114"/>
                    <a:pt x="99" y="115"/>
                  </a:cubicBezTo>
                  <a:cubicBezTo>
                    <a:pt x="98" y="115"/>
                    <a:pt x="98" y="115"/>
                    <a:pt x="98" y="115"/>
                  </a:cubicBezTo>
                  <a:cubicBezTo>
                    <a:pt x="97" y="111"/>
                    <a:pt x="97" y="111"/>
                    <a:pt x="97" y="111"/>
                  </a:cubicBezTo>
                  <a:cubicBezTo>
                    <a:pt x="97" y="111"/>
                    <a:pt x="129" y="99"/>
                    <a:pt x="174" y="99"/>
                  </a:cubicBezTo>
                  <a:cubicBezTo>
                    <a:pt x="191" y="99"/>
                    <a:pt x="211" y="101"/>
                    <a:pt x="232" y="106"/>
                  </a:cubicBezTo>
                  <a:cubicBezTo>
                    <a:pt x="267" y="115"/>
                    <a:pt x="342" y="133"/>
                    <a:pt x="410" y="149"/>
                  </a:cubicBezTo>
                  <a:cubicBezTo>
                    <a:pt x="463" y="86"/>
                    <a:pt x="463" y="86"/>
                    <a:pt x="463" y="86"/>
                  </a:cubicBezTo>
                  <a:cubicBezTo>
                    <a:pt x="455" y="83"/>
                    <a:pt x="447" y="78"/>
                    <a:pt x="440" y="72"/>
                  </a:cubicBezTo>
                  <a:cubicBezTo>
                    <a:pt x="301" y="72"/>
                    <a:pt x="301" y="72"/>
                    <a:pt x="301" y="72"/>
                  </a:cubicBezTo>
                  <a:cubicBezTo>
                    <a:pt x="298" y="72"/>
                    <a:pt x="298" y="72"/>
                    <a:pt x="298" y="72"/>
                  </a:cubicBezTo>
                  <a:cubicBezTo>
                    <a:pt x="220" y="38"/>
                    <a:pt x="220" y="38"/>
                    <a:pt x="220" y="38"/>
                  </a:cubicBezTo>
                  <a:cubicBezTo>
                    <a:pt x="217" y="33"/>
                    <a:pt x="217" y="33"/>
                    <a:pt x="217" y="33"/>
                  </a:cubicBezTo>
                  <a:cubicBezTo>
                    <a:pt x="314" y="29"/>
                    <a:pt x="314" y="29"/>
                    <a:pt x="314" y="29"/>
                  </a:cubicBezTo>
                  <a:cubicBezTo>
                    <a:pt x="318" y="19"/>
                    <a:pt x="318" y="19"/>
                    <a:pt x="318" y="19"/>
                  </a:cubicBezTo>
                  <a:cubicBezTo>
                    <a:pt x="286" y="20"/>
                    <a:pt x="286" y="20"/>
                    <a:pt x="286" y="20"/>
                  </a:cubicBezTo>
                  <a:cubicBezTo>
                    <a:pt x="284" y="0"/>
                    <a:pt x="284" y="0"/>
                    <a:pt x="284" y="0"/>
                  </a:cubicBezTo>
                  <a:cubicBezTo>
                    <a:pt x="284" y="0"/>
                    <a:pt x="284" y="0"/>
                    <a:pt x="284" y="0"/>
                  </a:cubicBezTo>
                </a:path>
              </a:pathLst>
            </a:custGeom>
            <a:solidFill>
              <a:srgbClr val="1B1E1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26"/>
            <p:cNvSpPr/>
            <p:nvPr>
              <p:custDataLst>
                <p:tags r:id="rId142"/>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27"/>
            <p:cNvSpPr/>
            <p:nvPr>
              <p:custDataLst>
                <p:tags r:id="rId143"/>
              </p:custDataLst>
            </p:nvPr>
          </p:nvSpPr>
          <p:spPr bwMode="auto">
            <a:xfrm flipH="1">
              <a:off x="8686791" y="4853801"/>
              <a:ext cx="378902" cy="160949"/>
            </a:xfrm>
            <a:custGeom>
              <a:avLst/>
              <a:gdLst>
                <a:gd name="T0" fmla="*/ 226 w 226"/>
                <a:gd name="T1" fmla="*/ 0 h 96"/>
                <a:gd name="T2" fmla="*/ 0 w 226"/>
                <a:gd name="T3" fmla="*/ 10 h 96"/>
                <a:gd name="T4" fmla="*/ 191 w 226"/>
                <a:gd name="T5" fmla="*/ 96 h 96"/>
                <a:gd name="T6" fmla="*/ 226 w 226"/>
                <a:gd name="T7" fmla="*/ 0 h 96"/>
              </a:gdLst>
              <a:ahLst/>
              <a:cxnLst>
                <a:cxn ang="0">
                  <a:pos x="T0" y="T1"/>
                </a:cxn>
                <a:cxn ang="0">
                  <a:pos x="T2" y="T3"/>
                </a:cxn>
                <a:cxn ang="0">
                  <a:pos x="T4" y="T5"/>
                </a:cxn>
                <a:cxn ang="0">
                  <a:pos x="T6" y="T7"/>
                </a:cxn>
              </a:cxnLst>
              <a:rect l="0" t="0" r="r" b="b"/>
              <a:pathLst>
                <a:path w="226" h="96">
                  <a:moveTo>
                    <a:pt x="226" y="0"/>
                  </a:moveTo>
                  <a:lnTo>
                    <a:pt x="0" y="10"/>
                  </a:lnTo>
                  <a:lnTo>
                    <a:pt x="191" y="96"/>
                  </a:lnTo>
                  <a:lnTo>
                    <a:pt x="22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28"/>
            <p:cNvSpPr/>
            <p:nvPr>
              <p:custDataLst>
                <p:tags r:id="rId144"/>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close/>
                </a:path>
              </a:pathLst>
            </a:custGeom>
            <a:solidFill>
              <a:srgbClr val="4E33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29"/>
            <p:cNvSpPr/>
            <p:nvPr>
              <p:custDataLst>
                <p:tags r:id="rId145"/>
              </p:custDataLst>
            </p:nvPr>
          </p:nvSpPr>
          <p:spPr bwMode="auto">
            <a:xfrm flipH="1">
              <a:off x="8613023" y="4650937"/>
              <a:ext cx="194480" cy="167656"/>
            </a:xfrm>
            <a:custGeom>
              <a:avLst/>
              <a:gdLst>
                <a:gd name="T0" fmla="*/ 116 w 116"/>
                <a:gd name="T1" fmla="*/ 0 h 100"/>
                <a:gd name="T2" fmla="*/ 0 w 116"/>
                <a:gd name="T3" fmla="*/ 33 h 100"/>
                <a:gd name="T4" fmla="*/ 2 w 116"/>
                <a:gd name="T5" fmla="*/ 54 h 100"/>
                <a:gd name="T6" fmla="*/ 7 w 116"/>
                <a:gd name="T7" fmla="*/ 100 h 100"/>
                <a:gd name="T8" fmla="*/ 82 w 116"/>
                <a:gd name="T9" fmla="*/ 98 h 100"/>
                <a:gd name="T10" fmla="*/ 116 w 116"/>
                <a:gd name="T11" fmla="*/ 0 h 100"/>
              </a:gdLst>
              <a:ahLst/>
              <a:cxnLst>
                <a:cxn ang="0">
                  <a:pos x="T0" y="T1"/>
                </a:cxn>
                <a:cxn ang="0">
                  <a:pos x="T2" y="T3"/>
                </a:cxn>
                <a:cxn ang="0">
                  <a:pos x="T4" y="T5"/>
                </a:cxn>
                <a:cxn ang="0">
                  <a:pos x="T6" y="T7"/>
                </a:cxn>
                <a:cxn ang="0">
                  <a:pos x="T8" y="T9"/>
                </a:cxn>
                <a:cxn ang="0">
                  <a:pos x="T10" y="T11"/>
                </a:cxn>
              </a:cxnLst>
              <a:rect l="0" t="0" r="r" b="b"/>
              <a:pathLst>
                <a:path w="116" h="100">
                  <a:moveTo>
                    <a:pt x="116" y="0"/>
                  </a:moveTo>
                  <a:lnTo>
                    <a:pt x="0" y="33"/>
                  </a:lnTo>
                  <a:lnTo>
                    <a:pt x="2" y="54"/>
                  </a:lnTo>
                  <a:lnTo>
                    <a:pt x="7" y="100"/>
                  </a:lnTo>
                  <a:lnTo>
                    <a:pt x="82" y="98"/>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30"/>
            <p:cNvSpPr>
              <a:spLocks noEditPoints="1"/>
            </p:cNvSpPr>
            <p:nvPr>
              <p:custDataLst>
                <p:tags r:id="rId146"/>
              </p:custDataLst>
            </p:nvPr>
          </p:nvSpPr>
          <p:spPr bwMode="auto">
            <a:xfrm flipH="1">
              <a:off x="9285321" y="4842064"/>
              <a:ext cx="35208" cy="5029"/>
            </a:xfrm>
            <a:custGeom>
              <a:avLst/>
              <a:gdLst>
                <a:gd name="T0" fmla="*/ 0 w 9"/>
                <a:gd name="T1" fmla="*/ 1 h 1"/>
                <a:gd name="T2" fmla="*/ 0 w 9"/>
                <a:gd name="T3" fmla="*/ 1 h 1"/>
                <a:gd name="T4" fmla="*/ 0 w 9"/>
                <a:gd name="T5" fmla="*/ 1 h 1"/>
                <a:gd name="T6" fmla="*/ 0 w 9"/>
                <a:gd name="T7" fmla="*/ 1 h 1"/>
                <a:gd name="T8" fmla="*/ 9 w 9"/>
                <a:gd name="T9" fmla="*/ 0 h 1"/>
                <a:gd name="T10" fmla="*/ 0 w 9"/>
                <a:gd name="T11" fmla="*/ 1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0" y="1"/>
                  </a:moveTo>
                  <a:cubicBezTo>
                    <a:pt x="0" y="1"/>
                    <a:pt x="0" y="1"/>
                    <a:pt x="0" y="1"/>
                  </a:cubicBezTo>
                  <a:cubicBezTo>
                    <a:pt x="0" y="1"/>
                    <a:pt x="0" y="1"/>
                    <a:pt x="0" y="1"/>
                  </a:cubicBezTo>
                  <a:cubicBezTo>
                    <a:pt x="0" y="1"/>
                    <a:pt x="0" y="1"/>
                    <a:pt x="0" y="1"/>
                  </a:cubicBezTo>
                  <a:moveTo>
                    <a:pt x="9" y="0"/>
                  </a:moveTo>
                  <a:cubicBezTo>
                    <a:pt x="6" y="1"/>
                    <a:pt x="3" y="1"/>
                    <a:pt x="0" y="1"/>
                  </a:cubicBezTo>
                  <a:cubicBezTo>
                    <a:pt x="3" y="1"/>
                    <a:pt x="6" y="1"/>
                    <a:pt x="9"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31"/>
            <p:cNvSpPr/>
            <p:nvPr>
              <p:custDataLst>
                <p:tags r:id="rId147"/>
              </p:custDataLst>
            </p:nvPr>
          </p:nvSpPr>
          <p:spPr bwMode="auto">
            <a:xfrm flipH="1">
              <a:off x="8537577" y="4104380"/>
              <a:ext cx="927136" cy="742714"/>
            </a:xfrm>
            <a:custGeom>
              <a:avLst/>
              <a:gdLst>
                <a:gd name="T0" fmla="*/ 30 w 237"/>
                <a:gd name="T1" fmla="*/ 0 h 190"/>
                <a:gd name="T2" fmla="*/ 30 w 237"/>
                <a:gd name="T3" fmla="*/ 0 h 190"/>
                <a:gd name="T4" fmla="*/ 25 w 237"/>
                <a:gd name="T5" fmla="*/ 31 h 190"/>
                <a:gd name="T6" fmla="*/ 23 w 237"/>
                <a:gd name="T7" fmla="*/ 39 h 190"/>
                <a:gd name="T8" fmla="*/ 4 w 237"/>
                <a:gd name="T9" fmla="*/ 151 h 190"/>
                <a:gd name="T10" fmla="*/ 4 w 237"/>
                <a:gd name="T11" fmla="*/ 151 h 190"/>
                <a:gd name="T12" fmla="*/ 37 w 237"/>
                <a:gd name="T13" fmla="*/ 190 h 190"/>
                <a:gd name="T14" fmla="*/ 37 w 237"/>
                <a:gd name="T15" fmla="*/ 190 h 190"/>
                <a:gd name="T16" fmla="*/ 37 w 237"/>
                <a:gd name="T17" fmla="*/ 190 h 190"/>
                <a:gd name="T18" fmla="*/ 46 w 237"/>
                <a:gd name="T19" fmla="*/ 189 h 190"/>
                <a:gd name="T20" fmla="*/ 46 w 237"/>
                <a:gd name="T21" fmla="*/ 189 h 190"/>
                <a:gd name="T22" fmla="*/ 46 w 237"/>
                <a:gd name="T23" fmla="*/ 189 h 190"/>
                <a:gd name="T24" fmla="*/ 168 w 237"/>
                <a:gd name="T25" fmla="*/ 154 h 190"/>
                <a:gd name="T26" fmla="*/ 218 w 237"/>
                <a:gd name="T27" fmla="*/ 140 h 190"/>
                <a:gd name="T28" fmla="*/ 237 w 237"/>
                <a:gd name="T29" fmla="*/ 89 h 190"/>
                <a:gd name="T30" fmla="*/ 230 w 237"/>
                <a:gd name="T31" fmla="*/ 87 h 190"/>
                <a:gd name="T32" fmla="*/ 187 w 237"/>
                <a:gd name="T33" fmla="*/ 84 h 190"/>
                <a:gd name="T34" fmla="*/ 186 w 237"/>
                <a:gd name="T35" fmla="*/ 85 h 190"/>
                <a:gd name="T36" fmla="*/ 186 w 237"/>
                <a:gd name="T37" fmla="*/ 85 h 190"/>
                <a:gd name="T38" fmla="*/ 41 w 237"/>
                <a:gd name="T39" fmla="*/ 79 h 190"/>
                <a:gd name="T40" fmla="*/ 40 w 237"/>
                <a:gd name="T41" fmla="*/ 78 h 190"/>
                <a:gd name="T42" fmla="*/ 41 w 237"/>
                <a:gd name="T43" fmla="*/ 77 h 190"/>
                <a:gd name="T44" fmla="*/ 41 w 237"/>
                <a:gd name="T45" fmla="*/ 77 h 190"/>
                <a:gd name="T46" fmla="*/ 152 w 237"/>
                <a:gd name="T47" fmla="*/ 82 h 190"/>
                <a:gd name="T48" fmla="*/ 109 w 237"/>
                <a:gd name="T49" fmla="*/ 79 h 190"/>
                <a:gd name="T50" fmla="*/ 114 w 237"/>
                <a:gd name="T51" fmla="*/ 21 h 190"/>
                <a:gd name="T52" fmla="*/ 114 w 237"/>
                <a:gd name="T53" fmla="*/ 21 h 190"/>
                <a:gd name="T54" fmla="*/ 114 w 237"/>
                <a:gd name="T55" fmla="*/ 21 h 190"/>
                <a:gd name="T56" fmla="*/ 28 w 237"/>
                <a:gd name="T57" fmla="*/ 14 h 190"/>
                <a:gd name="T58" fmla="*/ 30 w 237"/>
                <a:gd name="T5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90">
                  <a:moveTo>
                    <a:pt x="30" y="0"/>
                  </a:moveTo>
                  <a:cubicBezTo>
                    <a:pt x="30" y="0"/>
                    <a:pt x="30" y="0"/>
                    <a:pt x="30" y="0"/>
                  </a:cubicBezTo>
                  <a:cubicBezTo>
                    <a:pt x="25" y="31"/>
                    <a:pt x="25" y="31"/>
                    <a:pt x="25" y="31"/>
                  </a:cubicBezTo>
                  <a:cubicBezTo>
                    <a:pt x="23" y="39"/>
                    <a:pt x="23" y="39"/>
                    <a:pt x="23" y="39"/>
                  </a:cubicBezTo>
                  <a:cubicBezTo>
                    <a:pt x="4" y="151"/>
                    <a:pt x="4" y="151"/>
                    <a:pt x="4" y="151"/>
                  </a:cubicBezTo>
                  <a:cubicBezTo>
                    <a:pt x="4" y="151"/>
                    <a:pt x="4" y="151"/>
                    <a:pt x="4" y="151"/>
                  </a:cubicBezTo>
                  <a:cubicBezTo>
                    <a:pt x="0" y="172"/>
                    <a:pt x="17" y="190"/>
                    <a:pt x="37" y="190"/>
                  </a:cubicBezTo>
                  <a:cubicBezTo>
                    <a:pt x="37" y="190"/>
                    <a:pt x="37" y="190"/>
                    <a:pt x="37" y="190"/>
                  </a:cubicBezTo>
                  <a:cubicBezTo>
                    <a:pt x="37" y="190"/>
                    <a:pt x="37" y="190"/>
                    <a:pt x="37" y="190"/>
                  </a:cubicBezTo>
                  <a:cubicBezTo>
                    <a:pt x="40" y="190"/>
                    <a:pt x="43" y="190"/>
                    <a:pt x="46" y="189"/>
                  </a:cubicBezTo>
                  <a:cubicBezTo>
                    <a:pt x="46" y="189"/>
                    <a:pt x="46" y="189"/>
                    <a:pt x="46" y="189"/>
                  </a:cubicBezTo>
                  <a:cubicBezTo>
                    <a:pt x="46" y="189"/>
                    <a:pt x="46" y="189"/>
                    <a:pt x="46" y="189"/>
                  </a:cubicBezTo>
                  <a:cubicBezTo>
                    <a:pt x="168" y="154"/>
                    <a:pt x="168" y="154"/>
                    <a:pt x="168" y="154"/>
                  </a:cubicBezTo>
                  <a:cubicBezTo>
                    <a:pt x="218" y="140"/>
                    <a:pt x="218" y="140"/>
                    <a:pt x="218" y="140"/>
                  </a:cubicBezTo>
                  <a:cubicBezTo>
                    <a:pt x="237" y="89"/>
                    <a:pt x="237" y="89"/>
                    <a:pt x="237" y="89"/>
                  </a:cubicBezTo>
                  <a:cubicBezTo>
                    <a:pt x="233" y="88"/>
                    <a:pt x="230" y="87"/>
                    <a:pt x="230" y="87"/>
                  </a:cubicBezTo>
                  <a:cubicBezTo>
                    <a:pt x="187" y="84"/>
                    <a:pt x="187" y="84"/>
                    <a:pt x="187" y="84"/>
                  </a:cubicBezTo>
                  <a:cubicBezTo>
                    <a:pt x="187" y="85"/>
                    <a:pt x="186" y="85"/>
                    <a:pt x="186" y="85"/>
                  </a:cubicBezTo>
                  <a:cubicBezTo>
                    <a:pt x="186" y="85"/>
                    <a:pt x="186" y="85"/>
                    <a:pt x="186" y="85"/>
                  </a:cubicBezTo>
                  <a:cubicBezTo>
                    <a:pt x="41" y="79"/>
                    <a:pt x="41" y="79"/>
                    <a:pt x="41" y="79"/>
                  </a:cubicBezTo>
                  <a:cubicBezTo>
                    <a:pt x="40" y="79"/>
                    <a:pt x="40" y="79"/>
                    <a:pt x="40" y="78"/>
                  </a:cubicBezTo>
                  <a:cubicBezTo>
                    <a:pt x="40" y="78"/>
                    <a:pt x="40" y="77"/>
                    <a:pt x="41" y="77"/>
                  </a:cubicBezTo>
                  <a:cubicBezTo>
                    <a:pt x="41" y="77"/>
                    <a:pt x="41" y="77"/>
                    <a:pt x="41" y="77"/>
                  </a:cubicBezTo>
                  <a:cubicBezTo>
                    <a:pt x="152" y="82"/>
                    <a:pt x="152" y="82"/>
                    <a:pt x="152" y="82"/>
                  </a:cubicBezTo>
                  <a:cubicBezTo>
                    <a:pt x="109" y="79"/>
                    <a:pt x="109" y="79"/>
                    <a:pt x="109" y="79"/>
                  </a:cubicBezTo>
                  <a:cubicBezTo>
                    <a:pt x="114" y="21"/>
                    <a:pt x="114" y="21"/>
                    <a:pt x="114" y="21"/>
                  </a:cubicBezTo>
                  <a:cubicBezTo>
                    <a:pt x="114" y="21"/>
                    <a:pt x="114" y="21"/>
                    <a:pt x="114" y="21"/>
                  </a:cubicBezTo>
                  <a:cubicBezTo>
                    <a:pt x="114" y="21"/>
                    <a:pt x="114" y="21"/>
                    <a:pt x="114" y="21"/>
                  </a:cubicBezTo>
                  <a:cubicBezTo>
                    <a:pt x="28" y="14"/>
                    <a:pt x="28" y="14"/>
                    <a:pt x="28" y="14"/>
                  </a:cubicBezTo>
                  <a:cubicBezTo>
                    <a:pt x="30" y="0"/>
                    <a:pt x="30" y="0"/>
                    <a:pt x="30" y="0"/>
                  </a:cubicBezTo>
                </a:path>
              </a:pathLst>
            </a:custGeom>
            <a:solidFill>
              <a:srgbClr val="BD647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32"/>
            <p:cNvSpPr/>
            <p:nvPr>
              <p:custDataLst>
                <p:tags r:id="rId148"/>
              </p:custDataLst>
            </p:nvPr>
          </p:nvSpPr>
          <p:spPr bwMode="auto">
            <a:xfrm flipH="1">
              <a:off x="8733734" y="4404484"/>
              <a:ext cx="575059" cy="31854"/>
            </a:xfrm>
            <a:custGeom>
              <a:avLst/>
              <a:gdLst>
                <a:gd name="T0" fmla="*/ 1 w 147"/>
                <a:gd name="T1" fmla="*/ 0 h 8"/>
                <a:gd name="T2" fmla="*/ 0 w 147"/>
                <a:gd name="T3" fmla="*/ 1 h 8"/>
                <a:gd name="T4" fmla="*/ 1 w 147"/>
                <a:gd name="T5" fmla="*/ 2 h 8"/>
                <a:gd name="T6" fmla="*/ 146 w 147"/>
                <a:gd name="T7" fmla="*/ 8 h 8"/>
                <a:gd name="T8" fmla="*/ 146 w 147"/>
                <a:gd name="T9" fmla="*/ 8 h 8"/>
                <a:gd name="T10" fmla="*/ 147 w 147"/>
                <a:gd name="T11" fmla="*/ 7 h 8"/>
                <a:gd name="T12" fmla="*/ 147 w 147"/>
                <a:gd name="T13" fmla="*/ 7 h 8"/>
                <a:gd name="T14" fmla="*/ 146 w 147"/>
                <a:gd name="T15" fmla="*/ 6 h 8"/>
                <a:gd name="T16" fmla="*/ 120 w 147"/>
                <a:gd name="T17" fmla="*/ 5 h 8"/>
                <a:gd name="T18" fmla="*/ 120 w 147"/>
                <a:gd name="T19" fmla="*/ 5 h 8"/>
                <a:gd name="T20" fmla="*/ 112 w 147"/>
                <a:gd name="T21" fmla="*/ 5 h 8"/>
                <a:gd name="T22" fmla="*/ 1 w 147"/>
                <a:gd name="T23" fmla="*/ 0 h 8"/>
                <a:gd name="T24" fmla="*/ 1 w 147"/>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8">
                  <a:moveTo>
                    <a:pt x="1" y="0"/>
                  </a:moveTo>
                  <a:cubicBezTo>
                    <a:pt x="0" y="0"/>
                    <a:pt x="0" y="1"/>
                    <a:pt x="0" y="1"/>
                  </a:cubicBezTo>
                  <a:cubicBezTo>
                    <a:pt x="0" y="2"/>
                    <a:pt x="0" y="2"/>
                    <a:pt x="1" y="2"/>
                  </a:cubicBezTo>
                  <a:cubicBezTo>
                    <a:pt x="146" y="8"/>
                    <a:pt x="146" y="8"/>
                    <a:pt x="146" y="8"/>
                  </a:cubicBezTo>
                  <a:cubicBezTo>
                    <a:pt x="146" y="8"/>
                    <a:pt x="146" y="8"/>
                    <a:pt x="146" y="8"/>
                  </a:cubicBezTo>
                  <a:cubicBezTo>
                    <a:pt x="146" y="8"/>
                    <a:pt x="147" y="8"/>
                    <a:pt x="147" y="7"/>
                  </a:cubicBezTo>
                  <a:cubicBezTo>
                    <a:pt x="147" y="7"/>
                    <a:pt x="147" y="7"/>
                    <a:pt x="147" y="7"/>
                  </a:cubicBezTo>
                  <a:cubicBezTo>
                    <a:pt x="147" y="6"/>
                    <a:pt x="146" y="6"/>
                    <a:pt x="146" y="6"/>
                  </a:cubicBezTo>
                  <a:cubicBezTo>
                    <a:pt x="120" y="5"/>
                    <a:pt x="120" y="5"/>
                    <a:pt x="120" y="5"/>
                  </a:cubicBezTo>
                  <a:cubicBezTo>
                    <a:pt x="120" y="5"/>
                    <a:pt x="120" y="5"/>
                    <a:pt x="120" y="5"/>
                  </a:cubicBezTo>
                  <a:cubicBezTo>
                    <a:pt x="112" y="5"/>
                    <a:pt x="112" y="5"/>
                    <a:pt x="112" y="5"/>
                  </a:cubicBezTo>
                  <a:cubicBezTo>
                    <a:pt x="1" y="0"/>
                    <a:pt x="1" y="0"/>
                    <a:pt x="1" y="0"/>
                  </a:cubicBezTo>
                  <a:cubicBezTo>
                    <a:pt x="1" y="0"/>
                    <a:pt x="1" y="0"/>
                    <a:pt x="1" y="0"/>
                  </a:cubicBezTo>
                </a:path>
              </a:pathLst>
            </a:custGeom>
            <a:solidFill>
              <a:srgbClr val="A1223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33"/>
            <p:cNvSpPr/>
            <p:nvPr>
              <p:custDataLst>
                <p:tags r:id="rId149"/>
              </p:custDataLst>
            </p:nvPr>
          </p:nvSpPr>
          <p:spPr bwMode="auto">
            <a:xfrm flipH="1">
              <a:off x="8193884" y="4432985"/>
              <a:ext cx="543204" cy="590148"/>
            </a:xfrm>
            <a:custGeom>
              <a:avLst/>
              <a:gdLst>
                <a:gd name="T0" fmla="*/ 117 w 139"/>
                <a:gd name="T1" fmla="*/ 0 h 151"/>
                <a:gd name="T2" fmla="*/ 60 w 139"/>
                <a:gd name="T3" fmla="*/ 0 h 151"/>
                <a:gd name="T4" fmla="*/ 4 w 139"/>
                <a:gd name="T5" fmla="*/ 151 h 151"/>
                <a:gd name="T6" fmla="*/ 0 w 139"/>
                <a:gd name="T7" fmla="*/ 151 h 151"/>
                <a:gd name="T8" fmla="*/ 139 w 139"/>
                <a:gd name="T9" fmla="*/ 151 h 151"/>
                <a:gd name="T10" fmla="*/ 112 w 139"/>
                <a:gd name="T11" fmla="*/ 119 h 151"/>
                <a:gd name="T12" fmla="*/ 112 w 139"/>
                <a:gd name="T13" fmla="*/ 39 h 151"/>
                <a:gd name="T14" fmla="*/ 117 w 139"/>
                <a:gd name="T15" fmla="*/ 0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51">
                  <a:moveTo>
                    <a:pt x="117" y="0"/>
                  </a:moveTo>
                  <a:cubicBezTo>
                    <a:pt x="60" y="0"/>
                    <a:pt x="60" y="0"/>
                    <a:pt x="60" y="0"/>
                  </a:cubicBezTo>
                  <a:cubicBezTo>
                    <a:pt x="4" y="151"/>
                    <a:pt x="4" y="151"/>
                    <a:pt x="4" y="151"/>
                  </a:cubicBezTo>
                  <a:cubicBezTo>
                    <a:pt x="0" y="151"/>
                    <a:pt x="0" y="151"/>
                    <a:pt x="0" y="151"/>
                  </a:cubicBezTo>
                  <a:cubicBezTo>
                    <a:pt x="139" y="151"/>
                    <a:pt x="139" y="151"/>
                    <a:pt x="139" y="151"/>
                  </a:cubicBezTo>
                  <a:cubicBezTo>
                    <a:pt x="129" y="143"/>
                    <a:pt x="119" y="132"/>
                    <a:pt x="112" y="119"/>
                  </a:cubicBezTo>
                  <a:cubicBezTo>
                    <a:pt x="100" y="95"/>
                    <a:pt x="100" y="67"/>
                    <a:pt x="112" y="39"/>
                  </a:cubicBezTo>
                  <a:cubicBezTo>
                    <a:pt x="118" y="26"/>
                    <a:pt x="119" y="13"/>
                    <a:pt x="11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34"/>
            <p:cNvSpPr/>
            <p:nvPr>
              <p:custDataLst>
                <p:tags r:id="rId150"/>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close/>
                </a:path>
              </a:pathLst>
            </a:custGeom>
            <a:solidFill>
              <a:srgbClr val="40395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35"/>
            <p:cNvSpPr/>
            <p:nvPr>
              <p:custDataLst>
                <p:tags r:id="rId151"/>
              </p:custDataLst>
            </p:nvPr>
          </p:nvSpPr>
          <p:spPr bwMode="auto">
            <a:xfrm flipH="1">
              <a:off x="8502369" y="4432985"/>
              <a:ext cx="246454" cy="590148"/>
            </a:xfrm>
            <a:custGeom>
              <a:avLst/>
              <a:gdLst>
                <a:gd name="T0" fmla="*/ 147 w 147"/>
                <a:gd name="T1" fmla="*/ 0 h 352"/>
                <a:gd name="T2" fmla="*/ 128 w 147"/>
                <a:gd name="T3" fmla="*/ 0 h 352"/>
                <a:gd name="T4" fmla="*/ 126 w 147"/>
                <a:gd name="T5" fmla="*/ 11 h 352"/>
                <a:gd name="T6" fmla="*/ 81 w 147"/>
                <a:gd name="T7" fmla="*/ 130 h 352"/>
                <a:gd name="T8" fmla="*/ 47 w 147"/>
                <a:gd name="T9" fmla="*/ 228 h 352"/>
                <a:gd name="T10" fmla="*/ 37 w 147"/>
                <a:gd name="T11" fmla="*/ 251 h 352"/>
                <a:gd name="T12" fmla="*/ 2 w 147"/>
                <a:gd name="T13" fmla="*/ 347 h 352"/>
                <a:gd name="T14" fmla="*/ 16 w 147"/>
                <a:gd name="T15" fmla="*/ 352 h 352"/>
                <a:gd name="T16" fmla="*/ 0 w 147"/>
                <a:gd name="T17" fmla="*/ 352 h 352"/>
                <a:gd name="T18" fmla="*/ 7 w 147"/>
                <a:gd name="T19" fmla="*/ 352 h 352"/>
                <a:gd name="T20" fmla="*/ 16 w 147"/>
                <a:gd name="T21" fmla="*/ 352 h 352"/>
                <a:gd name="T22" fmla="*/ 147 w 147"/>
                <a:gd name="T23"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352">
                  <a:moveTo>
                    <a:pt x="147" y="0"/>
                  </a:moveTo>
                  <a:lnTo>
                    <a:pt x="128" y="0"/>
                  </a:lnTo>
                  <a:lnTo>
                    <a:pt x="126" y="11"/>
                  </a:lnTo>
                  <a:lnTo>
                    <a:pt x="81" y="130"/>
                  </a:lnTo>
                  <a:lnTo>
                    <a:pt x="47" y="228"/>
                  </a:lnTo>
                  <a:lnTo>
                    <a:pt x="37" y="251"/>
                  </a:lnTo>
                  <a:lnTo>
                    <a:pt x="2" y="347"/>
                  </a:lnTo>
                  <a:lnTo>
                    <a:pt x="16" y="352"/>
                  </a:lnTo>
                  <a:lnTo>
                    <a:pt x="0" y="352"/>
                  </a:lnTo>
                  <a:lnTo>
                    <a:pt x="7" y="352"/>
                  </a:lnTo>
                  <a:lnTo>
                    <a:pt x="16" y="352"/>
                  </a:lnTo>
                  <a:lnTo>
                    <a:pt x="14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36"/>
            <p:cNvSpPr/>
            <p:nvPr>
              <p:custDataLst>
                <p:tags r:id="rId152"/>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close/>
                </a:path>
              </a:pathLst>
            </a:custGeom>
            <a:solidFill>
              <a:srgbClr val="2F2A4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37"/>
            <p:cNvSpPr/>
            <p:nvPr>
              <p:custDataLst>
                <p:tags r:id="rId153"/>
              </p:custDataLst>
            </p:nvPr>
          </p:nvSpPr>
          <p:spPr bwMode="auto">
            <a:xfrm flipH="1">
              <a:off x="8721998" y="4870566"/>
              <a:ext cx="343695" cy="152566"/>
            </a:xfrm>
            <a:custGeom>
              <a:avLst/>
              <a:gdLst>
                <a:gd name="T0" fmla="*/ 0 w 205"/>
                <a:gd name="T1" fmla="*/ 0 h 91"/>
                <a:gd name="T2" fmla="*/ 0 w 205"/>
                <a:gd name="T3" fmla="*/ 0 h 91"/>
                <a:gd name="T4" fmla="*/ 7 w 205"/>
                <a:gd name="T5" fmla="*/ 11 h 91"/>
                <a:gd name="T6" fmla="*/ 189 w 205"/>
                <a:gd name="T7" fmla="*/ 91 h 91"/>
                <a:gd name="T8" fmla="*/ 205 w 205"/>
                <a:gd name="T9" fmla="*/ 91 h 91"/>
                <a:gd name="T10" fmla="*/ 191 w 205"/>
                <a:gd name="T11" fmla="*/ 86 h 91"/>
                <a:gd name="T12" fmla="*/ 0 w 20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05" h="91">
                  <a:moveTo>
                    <a:pt x="0" y="0"/>
                  </a:moveTo>
                  <a:lnTo>
                    <a:pt x="0" y="0"/>
                  </a:lnTo>
                  <a:lnTo>
                    <a:pt x="7" y="11"/>
                  </a:lnTo>
                  <a:lnTo>
                    <a:pt x="189" y="91"/>
                  </a:lnTo>
                  <a:lnTo>
                    <a:pt x="205" y="91"/>
                  </a:lnTo>
                  <a:lnTo>
                    <a:pt x="191" y="8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38"/>
            <p:cNvSpPr/>
            <p:nvPr>
              <p:custDataLst>
                <p:tags r:id="rId154"/>
              </p:custDataLst>
            </p:nvPr>
          </p:nvSpPr>
          <p:spPr bwMode="auto">
            <a:xfrm flipH="1">
              <a:off x="8643201" y="3306339"/>
              <a:ext cx="305133" cy="308486"/>
            </a:xfrm>
            <a:custGeom>
              <a:avLst/>
              <a:gdLst>
                <a:gd name="T0" fmla="*/ 33 w 78"/>
                <a:gd name="T1" fmla="*/ 0 h 79"/>
                <a:gd name="T2" fmla="*/ 1 w 78"/>
                <a:gd name="T3" fmla="*/ 10 h 79"/>
                <a:gd name="T4" fmla="*/ 1 w 78"/>
                <a:gd name="T5" fmla="*/ 10 h 79"/>
                <a:gd name="T6" fmla="*/ 0 w 78"/>
                <a:gd name="T7" fmla="*/ 11 h 79"/>
                <a:gd name="T8" fmla="*/ 0 w 78"/>
                <a:gd name="T9" fmla="*/ 11 h 79"/>
                <a:gd name="T10" fmla="*/ 0 w 78"/>
                <a:gd name="T11" fmla="*/ 11 h 79"/>
                <a:gd name="T12" fmla="*/ 66 w 78"/>
                <a:gd name="T13" fmla="*/ 79 h 79"/>
                <a:gd name="T14" fmla="*/ 70 w 78"/>
                <a:gd name="T15" fmla="*/ 63 h 79"/>
                <a:gd name="T16" fmla="*/ 78 w 78"/>
                <a:gd name="T17" fmla="*/ 40 h 79"/>
                <a:gd name="T18" fmla="*/ 33 w 78"/>
                <a:gd name="T19" fmla="*/ 0 h 79"/>
                <a:gd name="T20" fmla="*/ 33 w 78"/>
                <a:gd name="T21" fmla="*/ 0 h 79"/>
                <a:gd name="T22" fmla="*/ 33 w 78"/>
                <a:gd name="T23" fmla="*/ 0 h 79"/>
                <a:gd name="T24" fmla="*/ 33 w 78"/>
                <a:gd name="T2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79">
                  <a:moveTo>
                    <a:pt x="33" y="0"/>
                  </a:moveTo>
                  <a:cubicBezTo>
                    <a:pt x="1" y="10"/>
                    <a:pt x="1" y="10"/>
                    <a:pt x="1" y="10"/>
                  </a:cubicBezTo>
                  <a:cubicBezTo>
                    <a:pt x="1" y="10"/>
                    <a:pt x="1" y="10"/>
                    <a:pt x="1" y="10"/>
                  </a:cubicBezTo>
                  <a:cubicBezTo>
                    <a:pt x="0" y="11"/>
                    <a:pt x="0" y="11"/>
                    <a:pt x="0" y="11"/>
                  </a:cubicBezTo>
                  <a:cubicBezTo>
                    <a:pt x="0" y="11"/>
                    <a:pt x="0" y="11"/>
                    <a:pt x="0" y="11"/>
                  </a:cubicBezTo>
                  <a:cubicBezTo>
                    <a:pt x="0" y="11"/>
                    <a:pt x="0" y="11"/>
                    <a:pt x="0" y="11"/>
                  </a:cubicBezTo>
                  <a:cubicBezTo>
                    <a:pt x="19" y="35"/>
                    <a:pt x="42" y="58"/>
                    <a:pt x="66" y="79"/>
                  </a:cubicBezTo>
                  <a:cubicBezTo>
                    <a:pt x="67" y="74"/>
                    <a:pt x="68" y="69"/>
                    <a:pt x="70" y="63"/>
                  </a:cubicBezTo>
                  <a:cubicBezTo>
                    <a:pt x="72" y="55"/>
                    <a:pt x="75" y="48"/>
                    <a:pt x="78" y="40"/>
                  </a:cubicBezTo>
                  <a:cubicBezTo>
                    <a:pt x="50" y="16"/>
                    <a:pt x="33" y="0"/>
                    <a:pt x="33" y="0"/>
                  </a:cubicBezTo>
                  <a:cubicBezTo>
                    <a:pt x="33" y="0"/>
                    <a:pt x="33" y="0"/>
                    <a:pt x="33" y="0"/>
                  </a:cubicBezTo>
                  <a:cubicBezTo>
                    <a:pt x="33" y="0"/>
                    <a:pt x="33" y="0"/>
                    <a:pt x="33" y="0"/>
                  </a:cubicBezTo>
                  <a:cubicBezTo>
                    <a:pt x="33" y="0"/>
                    <a:pt x="33" y="0"/>
                    <a:pt x="33" y="0"/>
                  </a:cubicBezTo>
                </a:path>
              </a:pathLst>
            </a:custGeom>
            <a:solidFill>
              <a:srgbClr val="B2944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39"/>
            <p:cNvSpPr/>
            <p:nvPr>
              <p:custDataLst>
                <p:tags r:id="rId155"/>
              </p:custDataLst>
            </p:nvPr>
          </p:nvSpPr>
          <p:spPr bwMode="auto">
            <a:xfrm flipH="1">
              <a:off x="7786480" y="5128756"/>
              <a:ext cx="1748648" cy="331958"/>
            </a:xfrm>
            <a:custGeom>
              <a:avLst/>
              <a:gdLst>
                <a:gd name="T0" fmla="*/ 77 w 447"/>
                <a:gd name="T1" fmla="*/ 0 h 85"/>
                <a:gd name="T2" fmla="*/ 0 w 447"/>
                <a:gd name="T3" fmla="*/ 12 h 85"/>
                <a:gd name="T4" fmla="*/ 1 w 447"/>
                <a:gd name="T5" fmla="*/ 16 h 85"/>
                <a:gd name="T6" fmla="*/ 2 w 447"/>
                <a:gd name="T7" fmla="*/ 16 h 85"/>
                <a:gd name="T8" fmla="*/ 77 w 447"/>
                <a:gd name="T9" fmla="*/ 4 h 85"/>
                <a:gd name="T10" fmla="*/ 134 w 447"/>
                <a:gd name="T11" fmla="*/ 11 h 85"/>
                <a:gd name="T12" fmla="*/ 310 w 447"/>
                <a:gd name="T13" fmla="*/ 53 h 85"/>
                <a:gd name="T14" fmla="*/ 392 w 447"/>
                <a:gd name="T15" fmla="*/ 73 h 85"/>
                <a:gd name="T16" fmla="*/ 444 w 447"/>
                <a:gd name="T17" fmla="*/ 85 h 85"/>
                <a:gd name="T18" fmla="*/ 444 w 447"/>
                <a:gd name="T19" fmla="*/ 83 h 85"/>
                <a:gd name="T20" fmla="*/ 447 w 447"/>
                <a:gd name="T21" fmla="*/ 84 h 85"/>
                <a:gd name="T22" fmla="*/ 447 w 447"/>
                <a:gd name="T23" fmla="*/ 82 h 85"/>
                <a:gd name="T24" fmla="*/ 437 w 447"/>
                <a:gd name="T25" fmla="*/ 79 h 85"/>
                <a:gd name="T26" fmla="*/ 313 w 447"/>
                <a:gd name="T27" fmla="*/ 50 h 85"/>
                <a:gd name="T28" fmla="*/ 135 w 447"/>
                <a:gd name="T29" fmla="*/ 7 h 85"/>
                <a:gd name="T30" fmla="*/ 77 w 447"/>
                <a:gd name="T3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7" h="85">
                  <a:moveTo>
                    <a:pt x="77" y="0"/>
                  </a:moveTo>
                  <a:cubicBezTo>
                    <a:pt x="32" y="0"/>
                    <a:pt x="0" y="12"/>
                    <a:pt x="0" y="12"/>
                  </a:cubicBezTo>
                  <a:cubicBezTo>
                    <a:pt x="1" y="16"/>
                    <a:pt x="1" y="16"/>
                    <a:pt x="1" y="16"/>
                  </a:cubicBezTo>
                  <a:cubicBezTo>
                    <a:pt x="2" y="16"/>
                    <a:pt x="2" y="16"/>
                    <a:pt x="2" y="16"/>
                  </a:cubicBezTo>
                  <a:cubicBezTo>
                    <a:pt x="5" y="15"/>
                    <a:pt x="35" y="4"/>
                    <a:pt x="77" y="4"/>
                  </a:cubicBezTo>
                  <a:cubicBezTo>
                    <a:pt x="94" y="4"/>
                    <a:pt x="114" y="6"/>
                    <a:pt x="134" y="11"/>
                  </a:cubicBezTo>
                  <a:cubicBezTo>
                    <a:pt x="169" y="20"/>
                    <a:pt x="243" y="37"/>
                    <a:pt x="310" y="53"/>
                  </a:cubicBezTo>
                  <a:cubicBezTo>
                    <a:pt x="340" y="60"/>
                    <a:pt x="368" y="67"/>
                    <a:pt x="392" y="73"/>
                  </a:cubicBezTo>
                  <a:cubicBezTo>
                    <a:pt x="418" y="79"/>
                    <a:pt x="437" y="83"/>
                    <a:pt x="444" y="85"/>
                  </a:cubicBezTo>
                  <a:cubicBezTo>
                    <a:pt x="444" y="83"/>
                    <a:pt x="444" y="83"/>
                    <a:pt x="444" y="83"/>
                  </a:cubicBezTo>
                  <a:cubicBezTo>
                    <a:pt x="447" y="84"/>
                    <a:pt x="447" y="84"/>
                    <a:pt x="447" y="84"/>
                  </a:cubicBezTo>
                  <a:cubicBezTo>
                    <a:pt x="447" y="82"/>
                    <a:pt x="447" y="82"/>
                    <a:pt x="447" y="82"/>
                  </a:cubicBezTo>
                  <a:cubicBezTo>
                    <a:pt x="447" y="82"/>
                    <a:pt x="443" y="81"/>
                    <a:pt x="437" y="79"/>
                  </a:cubicBezTo>
                  <a:cubicBezTo>
                    <a:pt x="416" y="74"/>
                    <a:pt x="367" y="63"/>
                    <a:pt x="313" y="50"/>
                  </a:cubicBezTo>
                  <a:cubicBezTo>
                    <a:pt x="245" y="34"/>
                    <a:pt x="170" y="16"/>
                    <a:pt x="135" y="7"/>
                  </a:cubicBezTo>
                  <a:cubicBezTo>
                    <a:pt x="114" y="2"/>
                    <a:pt x="94" y="0"/>
                    <a:pt x="77"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40"/>
            <p:cNvSpPr/>
            <p:nvPr>
              <p:custDataLst>
                <p:tags r:id="rId156"/>
              </p:custDataLst>
            </p:nvPr>
          </p:nvSpPr>
          <p:spPr bwMode="auto">
            <a:xfrm flipH="1">
              <a:off x="7462905" y="5452331"/>
              <a:ext cx="335311" cy="249806"/>
            </a:xfrm>
            <a:custGeom>
              <a:avLst/>
              <a:gdLst>
                <a:gd name="T0" fmla="*/ 0 w 86"/>
                <a:gd name="T1" fmla="*/ 0 h 64"/>
                <a:gd name="T2" fmla="*/ 0 w 86"/>
                <a:gd name="T3" fmla="*/ 2 h 64"/>
                <a:gd name="T4" fmla="*/ 2 w 86"/>
                <a:gd name="T5" fmla="*/ 58 h 64"/>
                <a:gd name="T6" fmla="*/ 2 w 86"/>
                <a:gd name="T7" fmla="*/ 58 h 64"/>
                <a:gd name="T8" fmla="*/ 86 w 86"/>
                <a:gd name="T9" fmla="*/ 64 h 64"/>
                <a:gd name="T10" fmla="*/ 86 w 86"/>
                <a:gd name="T11" fmla="*/ 64 h 64"/>
                <a:gd name="T12" fmla="*/ 86 w 86"/>
                <a:gd name="T13" fmla="*/ 64 h 64"/>
                <a:gd name="T14" fmla="*/ 74 w 86"/>
                <a:gd name="T15" fmla="*/ 14 h 64"/>
                <a:gd name="T16" fmla="*/ 74 w 86"/>
                <a:gd name="T17" fmla="*/ 14 h 64"/>
                <a:gd name="T18" fmla="*/ 3 w 86"/>
                <a:gd name="T19" fmla="*/ 1 h 64"/>
                <a:gd name="T20" fmla="*/ 0 w 8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64">
                  <a:moveTo>
                    <a:pt x="0" y="0"/>
                  </a:moveTo>
                  <a:cubicBezTo>
                    <a:pt x="0" y="2"/>
                    <a:pt x="0" y="2"/>
                    <a:pt x="0" y="2"/>
                  </a:cubicBezTo>
                  <a:cubicBezTo>
                    <a:pt x="2" y="58"/>
                    <a:pt x="2" y="58"/>
                    <a:pt x="2" y="58"/>
                  </a:cubicBezTo>
                  <a:cubicBezTo>
                    <a:pt x="2" y="58"/>
                    <a:pt x="2" y="58"/>
                    <a:pt x="2" y="58"/>
                  </a:cubicBezTo>
                  <a:cubicBezTo>
                    <a:pt x="3" y="58"/>
                    <a:pt x="85" y="64"/>
                    <a:pt x="86" y="64"/>
                  </a:cubicBezTo>
                  <a:cubicBezTo>
                    <a:pt x="86" y="64"/>
                    <a:pt x="86" y="64"/>
                    <a:pt x="86" y="64"/>
                  </a:cubicBezTo>
                  <a:cubicBezTo>
                    <a:pt x="86" y="64"/>
                    <a:pt x="86" y="64"/>
                    <a:pt x="86" y="64"/>
                  </a:cubicBezTo>
                  <a:cubicBezTo>
                    <a:pt x="74" y="14"/>
                    <a:pt x="74" y="14"/>
                    <a:pt x="74" y="14"/>
                  </a:cubicBezTo>
                  <a:cubicBezTo>
                    <a:pt x="74" y="14"/>
                    <a:pt x="74" y="14"/>
                    <a:pt x="74" y="14"/>
                  </a:cubicBezTo>
                  <a:cubicBezTo>
                    <a:pt x="3" y="1"/>
                    <a:pt x="3" y="1"/>
                    <a:pt x="3" y="1"/>
                  </a:cubicBezTo>
                  <a:cubicBezTo>
                    <a:pt x="0" y="0"/>
                    <a:pt x="0" y="0"/>
                    <a:pt x="0" y="0"/>
                  </a:cubicBezTo>
                </a:path>
              </a:pathLst>
            </a:custGeom>
            <a:solidFill>
              <a:srgbClr val="8274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41"/>
            <p:cNvSpPr/>
            <p:nvPr>
              <p:custDataLst>
                <p:tags r:id="rId157"/>
              </p:custDataLst>
            </p:nvPr>
          </p:nvSpPr>
          <p:spPr bwMode="auto">
            <a:xfrm flipH="1">
              <a:off x="7078974" y="5507658"/>
              <a:ext cx="430875" cy="456023"/>
            </a:xfrm>
            <a:custGeom>
              <a:avLst/>
              <a:gdLst>
                <a:gd name="T0" fmla="*/ 0 w 110"/>
                <a:gd name="T1" fmla="*/ 0 h 117"/>
                <a:gd name="T2" fmla="*/ 0 w 110"/>
                <a:gd name="T3" fmla="*/ 0 h 117"/>
                <a:gd name="T4" fmla="*/ 12 w 110"/>
                <a:gd name="T5" fmla="*/ 50 h 117"/>
                <a:gd name="T6" fmla="*/ 12 w 110"/>
                <a:gd name="T7" fmla="*/ 50 h 117"/>
                <a:gd name="T8" fmla="*/ 48 w 110"/>
                <a:gd name="T9" fmla="*/ 90 h 117"/>
                <a:gd name="T10" fmla="*/ 48 w 110"/>
                <a:gd name="T11" fmla="*/ 90 h 117"/>
                <a:gd name="T12" fmla="*/ 110 w 110"/>
                <a:gd name="T13" fmla="*/ 117 h 117"/>
                <a:gd name="T14" fmla="*/ 110 w 110"/>
                <a:gd name="T15" fmla="*/ 117 h 117"/>
                <a:gd name="T16" fmla="*/ 110 w 110"/>
                <a:gd name="T17" fmla="*/ 117 h 117"/>
                <a:gd name="T18" fmla="*/ 93 w 110"/>
                <a:gd name="T19" fmla="*/ 83 h 117"/>
                <a:gd name="T20" fmla="*/ 93 w 110"/>
                <a:gd name="T21" fmla="*/ 83 h 117"/>
                <a:gd name="T22" fmla="*/ 52 w 110"/>
                <a:gd name="T23" fmla="*/ 6 h 117"/>
                <a:gd name="T24" fmla="*/ 52 w 110"/>
                <a:gd name="T25" fmla="*/ 6 h 117"/>
                <a:gd name="T26" fmla="*/ 0 w 110"/>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17">
                  <a:moveTo>
                    <a:pt x="0" y="0"/>
                  </a:moveTo>
                  <a:cubicBezTo>
                    <a:pt x="0" y="0"/>
                    <a:pt x="0" y="0"/>
                    <a:pt x="0" y="0"/>
                  </a:cubicBezTo>
                  <a:cubicBezTo>
                    <a:pt x="12" y="50"/>
                    <a:pt x="12" y="50"/>
                    <a:pt x="12" y="50"/>
                  </a:cubicBezTo>
                  <a:cubicBezTo>
                    <a:pt x="12" y="50"/>
                    <a:pt x="12" y="50"/>
                    <a:pt x="12" y="50"/>
                  </a:cubicBezTo>
                  <a:cubicBezTo>
                    <a:pt x="20" y="68"/>
                    <a:pt x="34" y="81"/>
                    <a:pt x="48" y="90"/>
                  </a:cubicBezTo>
                  <a:cubicBezTo>
                    <a:pt x="48" y="90"/>
                    <a:pt x="48" y="90"/>
                    <a:pt x="48" y="90"/>
                  </a:cubicBezTo>
                  <a:cubicBezTo>
                    <a:pt x="77" y="110"/>
                    <a:pt x="110" y="117"/>
                    <a:pt x="110" y="117"/>
                  </a:cubicBezTo>
                  <a:cubicBezTo>
                    <a:pt x="110" y="117"/>
                    <a:pt x="110" y="117"/>
                    <a:pt x="110" y="117"/>
                  </a:cubicBezTo>
                  <a:cubicBezTo>
                    <a:pt x="110" y="117"/>
                    <a:pt x="110" y="117"/>
                    <a:pt x="110" y="117"/>
                  </a:cubicBezTo>
                  <a:cubicBezTo>
                    <a:pt x="93" y="83"/>
                    <a:pt x="93" y="83"/>
                    <a:pt x="93" y="83"/>
                  </a:cubicBezTo>
                  <a:cubicBezTo>
                    <a:pt x="93" y="83"/>
                    <a:pt x="93" y="83"/>
                    <a:pt x="93" y="83"/>
                  </a:cubicBezTo>
                  <a:cubicBezTo>
                    <a:pt x="52" y="6"/>
                    <a:pt x="52" y="6"/>
                    <a:pt x="52" y="6"/>
                  </a:cubicBezTo>
                  <a:cubicBezTo>
                    <a:pt x="52" y="6"/>
                    <a:pt x="52" y="6"/>
                    <a:pt x="52" y="6"/>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42"/>
            <p:cNvSpPr>
              <a:spLocks noEditPoints="1"/>
            </p:cNvSpPr>
            <p:nvPr>
              <p:custDataLst>
                <p:tags r:id="rId158"/>
              </p:custDataLst>
            </p:nvPr>
          </p:nvSpPr>
          <p:spPr bwMode="auto">
            <a:xfrm flipH="1">
              <a:off x="9179699" y="5933503"/>
              <a:ext cx="3353" cy="3353"/>
            </a:xfrm>
            <a:custGeom>
              <a:avLst/>
              <a:gdLst>
                <a:gd name="T0" fmla="*/ 1 w 1"/>
                <a:gd name="T1" fmla="*/ 0 h 1"/>
                <a:gd name="T2" fmla="*/ 0 w 1"/>
                <a:gd name="T3" fmla="*/ 1 h 1"/>
                <a:gd name="T4" fmla="*/ 1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1" y="0"/>
                  </a:moveTo>
                  <a:cubicBezTo>
                    <a:pt x="1" y="0"/>
                    <a:pt x="1" y="1"/>
                    <a:pt x="0" y="1"/>
                  </a:cubicBezTo>
                  <a:cubicBezTo>
                    <a:pt x="1" y="1"/>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BDBEB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43"/>
            <p:cNvSpPr/>
            <p:nvPr>
              <p:custDataLst>
                <p:tags r:id="rId159"/>
              </p:custDataLst>
            </p:nvPr>
          </p:nvSpPr>
          <p:spPr bwMode="auto">
            <a:xfrm flipH="1">
              <a:off x="8862829" y="5725610"/>
              <a:ext cx="598531" cy="238071"/>
            </a:xfrm>
            <a:custGeom>
              <a:avLst/>
              <a:gdLst>
                <a:gd name="T0" fmla="*/ 50 w 153"/>
                <a:gd name="T1" fmla="*/ 0 h 61"/>
                <a:gd name="T2" fmla="*/ 50 w 153"/>
                <a:gd name="T3" fmla="*/ 0 h 61"/>
                <a:gd name="T4" fmla="*/ 17 w 153"/>
                <a:gd name="T5" fmla="*/ 29 h 61"/>
                <a:gd name="T6" fmla="*/ 0 w 153"/>
                <a:gd name="T7" fmla="*/ 45 h 61"/>
                <a:gd name="T8" fmla="*/ 40 w 153"/>
                <a:gd name="T9" fmla="*/ 61 h 61"/>
                <a:gd name="T10" fmla="*/ 71 w 153"/>
                <a:gd name="T11" fmla="*/ 54 h 61"/>
                <a:gd name="T12" fmla="*/ 71 w 153"/>
                <a:gd name="T13" fmla="*/ 54 h 61"/>
                <a:gd name="T14" fmla="*/ 72 w 153"/>
                <a:gd name="T15" fmla="*/ 53 h 61"/>
                <a:gd name="T16" fmla="*/ 72 w 153"/>
                <a:gd name="T17" fmla="*/ 53 h 61"/>
                <a:gd name="T18" fmla="*/ 72 w 153"/>
                <a:gd name="T19" fmla="*/ 53 h 61"/>
                <a:gd name="T20" fmla="*/ 72 w 153"/>
                <a:gd name="T21" fmla="*/ 53 h 61"/>
                <a:gd name="T22" fmla="*/ 72 w 153"/>
                <a:gd name="T23" fmla="*/ 53 h 61"/>
                <a:gd name="T24" fmla="*/ 72 w 153"/>
                <a:gd name="T25" fmla="*/ 53 h 61"/>
                <a:gd name="T26" fmla="*/ 72 w 153"/>
                <a:gd name="T27" fmla="*/ 53 h 61"/>
                <a:gd name="T28" fmla="*/ 99 w 153"/>
                <a:gd name="T29" fmla="*/ 40 h 61"/>
                <a:gd name="T30" fmla="*/ 99 w 153"/>
                <a:gd name="T31" fmla="*/ 40 h 61"/>
                <a:gd name="T32" fmla="*/ 153 w 153"/>
                <a:gd name="T33" fmla="*/ 4 h 61"/>
                <a:gd name="T34" fmla="*/ 147 w 153"/>
                <a:gd name="T35" fmla="*/ 3 h 61"/>
                <a:gd name="T36" fmla="*/ 50 w 153"/>
                <a:gd name="T3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 h="61">
                  <a:moveTo>
                    <a:pt x="50" y="0"/>
                  </a:moveTo>
                  <a:cubicBezTo>
                    <a:pt x="50" y="0"/>
                    <a:pt x="50" y="0"/>
                    <a:pt x="50" y="0"/>
                  </a:cubicBezTo>
                  <a:cubicBezTo>
                    <a:pt x="17" y="29"/>
                    <a:pt x="17" y="29"/>
                    <a:pt x="17" y="29"/>
                  </a:cubicBezTo>
                  <a:cubicBezTo>
                    <a:pt x="0" y="45"/>
                    <a:pt x="0" y="45"/>
                    <a:pt x="0" y="45"/>
                  </a:cubicBezTo>
                  <a:cubicBezTo>
                    <a:pt x="0" y="45"/>
                    <a:pt x="14" y="61"/>
                    <a:pt x="40" y="61"/>
                  </a:cubicBezTo>
                  <a:cubicBezTo>
                    <a:pt x="49" y="61"/>
                    <a:pt x="60" y="59"/>
                    <a:pt x="71" y="54"/>
                  </a:cubicBezTo>
                  <a:cubicBezTo>
                    <a:pt x="71" y="54"/>
                    <a:pt x="71" y="54"/>
                    <a:pt x="71" y="54"/>
                  </a:cubicBezTo>
                  <a:cubicBezTo>
                    <a:pt x="72" y="54"/>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72" y="53"/>
                    <a:pt x="72" y="53"/>
                    <a:pt x="72" y="53"/>
                  </a:cubicBezTo>
                  <a:cubicBezTo>
                    <a:pt x="82" y="49"/>
                    <a:pt x="91" y="44"/>
                    <a:pt x="99" y="40"/>
                  </a:cubicBezTo>
                  <a:cubicBezTo>
                    <a:pt x="99" y="40"/>
                    <a:pt x="99" y="40"/>
                    <a:pt x="99" y="40"/>
                  </a:cubicBezTo>
                  <a:cubicBezTo>
                    <a:pt x="131" y="22"/>
                    <a:pt x="153" y="4"/>
                    <a:pt x="153" y="4"/>
                  </a:cubicBezTo>
                  <a:cubicBezTo>
                    <a:pt x="147" y="3"/>
                    <a:pt x="147" y="3"/>
                    <a:pt x="147" y="3"/>
                  </a:cubicBezTo>
                  <a:cubicBezTo>
                    <a:pt x="50" y="0"/>
                    <a:pt x="50" y="0"/>
                    <a:pt x="5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44"/>
            <p:cNvSpPr/>
            <p:nvPr>
              <p:custDataLst>
                <p:tags r:id="rId160"/>
              </p:custDataLst>
            </p:nvPr>
          </p:nvSpPr>
          <p:spPr bwMode="auto">
            <a:xfrm flipH="1">
              <a:off x="8416865" y="2939174"/>
              <a:ext cx="117359" cy="105622"/>
            </a:xfrm>
            <a:custGeom>
              <a:avLst/>
              <a:gdLst>
                <a:gd name="T0" fmla="*/ 0 w 30"/>
                <a:gd name="T1" fmla="*/ 0 h 27"/>
                <a:gd name="T2" fmla="*/ 0 w 30"/>
                <a:gd name="T3" fmla="*/ 0 h 27"/>
                <a:gd name="T4" fmla="*/ 0 w 30"/>
                <a:gd name="T5" fmla="*/ 0 h 27"/>
                <a:gd name="T6" fmla="*/ 2 w 30"/>
                <a:gd name="T7" fmla="*/ 27 h 27"/>
                <a:gd name="T8" fmla="*/ 29 w 30"/>
                <a:gd name="T9" fmla="*/ 16 h 27"/>
                <a:gd name="T10" fmla="*/ 30 w 30"/>
                <a:gd name="T11" fmla="*/ 9 h 27"/>
                <a:gd name="T12" fmla="*/ 2 w 30"/>
                <a:gd name="T13" fmla="*/ 1 h 27"/>
                <a:gd name="T14" fmla="*/ 0 w 30"/>
                <a:gd name="T15" fmla="*/ 0 h 27"/>
                <a:gd name="T16" fmla="*/ 0 w 30"/>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7">
                  <a:moveTo>
                    <a:pt x="0" y="0"/>
                  </a:moveTo>
                  <a:cubicBezTo>
                    <a:pt x="0" y="0"/>
                    <a:pt x="0" y="0"/>
                    <a:pt x="0" y="0"/>
                  </a:cubicBezTo>
                  <a:cubicBezTo>
                    <a:pt x="0" y="0"/>
                    <a:pt x="0" y="0"/>
                    <a:pt x="0" y="0"/>
                  </a:cubicBezTo>
                  <a:cubicBezTo>
                    <a:pt x="2" y="27"/>
                    <a:pt x="2" y="27"/>
                    <a:pt x="2" y="27"/>
                  </a:cubicBezTo>
                  <a:cubicBezTo>
                    <a:pt x="29" y="16"/>
                    <a:pt x="29" y="16"/>
                    <a:pt x="29" y="16"/>
                  </a:cubicBezTo>
                  <a:cubicBezTo>
                    <a:pt x="30" y="14"/>
                    <a:pt x="30" y="11"/>
                    <a:pt x="30" y="9"/>
                  </a:cubicBezTo>
                  <a:cubicBezTo>
                    <a:pt x="20" y="9"/>
                    <a:pt x="10" y="7"/>
                    <a:pt x="2" y="1"/>
                  </a:cubicBezTo>
                  <a:cubicBezTo>
                    <a:pt x="1" y="1"/>
                    <a:pt x="1" y="1"/>
                    <a:pt x="0" y="0"/>
                  </a:cubicBezTo>
                  <a:cubicBezTo>
                    <a:pt x="0" y="0"/>
                    <a:pt x="0" y="0"/>
                    <a:pt x="0" y="0"/>
                  </a:cubicBezTo>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45"/>
            <p:cNvSpPr/>
            <p:nvPr>
              <p:custDataLst>
                <p:tags r:id="rId161"/>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close/>
                </a:path>
              </a:pathLst>
            </a:custGeom>
            <a:solidFill>
              <a:srgbClr val="0D0F0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46"/>
            <p:cNvSpPr/>
            <p:nvPr>
              <p:custDataLst>
                <p:tags r:id="rId162"/>
              </p:custDataLst>
            </p:nvPr>
          </p:nvSpPr>
          <p:spPr bwMode="auto">
            <a:xfrm flipH="1">
              <a:off x="9018748" y="4104380"/>
              <a:ext cx="336988" cy="82151"/>
            </a:xfrm>
            <a:custGeom>
              <a:avLst/>
              <a:gdLst>
                <a:gd name="T0" fmla="*/ 5 w 201"/>
                <a:gd name="T1" fmla="*/ 0 h 49"/>
                <a:gd name="T2" fmla="*/ 5 w 201"/>
                <a:gd name="T3" fmla="*/ 0 h 49"/>
                <a:gd name="T4" fmla="*/ 0 w 201"/>
                <a:gd name="T5" fmla="*/ 32 h 49"/>
                <a:gd name="T6" fmla="*/ 201 w 201"/>
                <a:gd name="T7" fmla="*/ 49 h 49"/>
                <a:gd name="T8" fmla="*/ 5 w 201"/>
                <a:gd name="T9" fmla="*/ 0 h 49"/>
              </a:gdLst>
              <a:ahLst/>
              <a:cxnLst>
                <a:cxn ang="0">
                  <a:pos x="T0" y="T1"/>
                </a:cxn>
                <a:cxn ang="0">
                  <a:pos x="T2" y="T3"/>
                </a:cxn>
                <a:cxn ang="0">
                  <a:pos x="T4" y="T5"/>
                </a:cxn>
                <a:cxn ang="0">
                  <a:pos x="T6" y="T7"/>
                </a:cxn>
                <a:cxn ang="0">
                  <a:pos x="T8" y="T9"/>
                </a:cxn>
              </a:cxnLst>
              <a:rect l="0" t="0" r="r" b="b"/>
              <a:pathLst>
                <a:path w="201" h="49">
                  <a:moveTo>
                    <a:pt x="5" y="0"/>
                  </a:moveTo>
                  <a:lnTo>
                    <a:pt x="5" y="0"/>
                  </a:lnTo>
                  <a:lnTo>
                    <a:pt x="0" y="32"/>
                  </a:lnTo>
                  <a:lnTo>
                    <a:pt x="201" y="49"/>
                  </a:lnTo>
                  <a:lnTo>
                    <a:pt x="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47"/>
            <p:cNvSpPr/>
            <p:nvPr>
              <p:custDataLst>
                <p:tags r:id="rId163"/>
              </p:custDataLst>
            </p:nvPr>
          </p:nvSpPr>
          <p:spPr bwMode="auto">
            <a:xfrm flipH="1">
              <a:off x="8554343" y="2317171"/>
              <a:ext cx="112330" cy="11735"/>
            </a:xfrm>
            <a:custGeom>
              <a:avLst/>
              <a:gdLst>
                <a:gd name="T0" fmla="*/ 3 w 29"/>
                <a:gd name="T1" fmla="*/ 0 h 3"/>
                <a:gd name="T2" fmla="*/ 1 w 29"/>
                <a:gd name="T3" fmla="*/ 1 h 3"/>
                <a:gd name="T4" fmla="*/ 0 w 29"/>
                <a:gd name="T5" fmla="*/ 2 h 3"/>
                <a:gd name="T6" fmla="*/ 0 w 29"/>
                <a:gd name="T7" fmla="*/ 2 h 3"/>
                <a:gd name="T8" fmla="*/ 2 w 29"/>
                <a:gd name="T9" fmla="*/ 2 h 3"/>
                <a:gd name="T10" fmla="*/ 2 w 29"/>
                <a:gd name="T11" fmla="*/ 2 h 3"/>
                <a:gd name="T12" fmla="*/ 2 w 29"/>
                <a:gd name="T13" fmla="*/ 2 h 3"/>
                <a:gd name="T14" fmla="*/ 29 w 29"/>
                <a:gd name="T15" fmla="*/ 3 h 3"/>
                <a:gd name="T16" fmla="*/ 29 w 29"/>
                <a:gd name="T17" fmla="*/ 1 h 3"/>
                <a:gd name="T18" fmla="*/ 3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3" y="0"/>
                  </a:moveTo>
                  <a:cubicBezTo>
                    <a:pt x="2" y="1"/>
                    <a:pt x="2" y="1"/>
                    <a:pt x="1" y="1"/>
                  </a:cubicBezTo>
                  <a:cubicBezTo>
                    <a:pt x="1" y="1"/>
                    <a:pt x="1" y="2"/>
                    <a:pt x="0" y="2"/>
                  </a:cubicBezTo>
                  <a:cubicBezTo>
                    <a:pt x="0" y="2"/>
                    <a:pt x="0" y="2"/>
                    <a:pt x="0" y="2"/>
                  </a:cubicBezTo>
                  <a:cubicBezTo>
                    <a:pt x="2" y="2"/>
                    <a:pt x="2" y="2"/>
                    <a:pt x="2" y="2"/>
                  </a:cubicBezTo>
                  <a:cubicBezTo>
                    <a:pt x="2" y="2"/>
                    <a:pt x="2" y="2"/>
                    <a:pt x="2" y="2"/>
                  </a:cubicBezTo>
                  <a:cubicBezTo>
                    <a:pt x="2" y="2"/>
                    <a:pt x="2" y="2"/>
                    <a:pt x="2" y="2"/>
                  </a:cubicBezTo>
                  <a:cubicBezTo>
                    <a:pt x="29" y="3"/>
                    <a:pt x="29" y="3"/>
                    <a:pt x="29" y="3"/>
                  </a:cubicBezTo>
                  <a:cubicBezTo>
                    <a:pt x="29" y="2"/>
                    <a:pt x="29" y="2"/>
                    <a:pt x="29" y="1"/>
                  </a:cubicBezTo>
                  <a:cubicBezTo>
                    <a:pt x="3" y="0"/>
                    <a:pt x="3" y="0"/>
                    <a:pt x="3" y="0"/>
                  </a:cubicBezTo>
                </a:path>
              </a:pathLst>
            </a:custGeom>
            <a:solidFill>
              <a:srgbClr val="22161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 name="组合 6"/>
          <p:cNvGrpSpPr/>
          <p:nvPr>
            <p:custDataLst>
              <p:tags r:id="rId11"/>
            </p:custDataLst>
          </p:nvPr>
        </p:nvGrpSpPr>
        <p:grpSpPr>
          <a:xfrm>
            <a:off x="10137012" y="5440595"/>
            <a:ext cx="1443515" cy="769539"/>
            <a:chOff x="10137012" y="5440595"/>
            <a:chExt cx="1443515" cy="769539"/>
          </a:xfrm>
        </p:grpSpPr>
        <p:sp>
          <p:nvSpPr>
            <p:cNvPr id="315" name="Freeform 148"/>
            <p:cNvSpPr/>
            <p:nvPr>
              <p:custDataLst>
                <p:tags r:id="rId17"/>
              </p:custDataLst>
            </p:nvPr>
          </p:nvSpPr>
          <p:spPr bwMode="auto">
            <a:xfrm flipH="1">
              <a:off x="10137012" y="5933503"/>
              <a:ext cx="1443515" cy="276631"/>
            </a:xfrm>
            <a:custGeom>
              <a:avLst/>
              <a:gdLst>
                <a:gd name="T0" fmla="*/ 356 w 369"/>
                <a:gd name="T1" fmla="*/ 0 h 71"/>
                <a:gd name="T2" fmla="*/ 158 w 369"/>
                <a:gd name="T3" fmla="*/ 55 h 71"/>
                <a:gd name="T4" fmla="*/ 32 w 369"/>
                <a:gd name="T5" fmla="*/ 34 h 71"/>
                <a:gd name="T6" fmla="*/ 32 w 369"/>
                <a:gd name="T7" fmla="*/ 34 h 71"/>
                <a:gd name="T8" fmla="*/ 0 w 369"/>
                <a:gd name="T9" fmla="*/ 44 h 71"/>
                <a:gd name="T10" fmla="*/ 155 w 369"/>
                <a:gd name="T11" fmla="*/ 71 h 71"/>
                <a:gd name="T12" fmla="*/ 369 w 369"/>
                <a:gd name="T13" fmla="*/ 4 h 71"/>
                <a:gd name="T14" fmla="*/ 356 w 369"/>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9" h="71">
                  <a:moveTo>
                    <a:pt x="356" y="0"/>
                  </a:moveTo>
                  <a:cubicBezTo>
                    <a:pt x="158" y="55"/>
                    <a:pt x="158" y="55"/>
                    <a:pt x="158" y="55"/>
                  </a:cubicBezTo>
                  <a:cubicBezTo>
                    <a:pt x="32" y="34"/>
                    <a:pt x="32" y="34"/>
                    <a:pt x="32" y="34"/>
                  </a:cubicBezTo>
                  <a:cubicBezTo>
                    <a:pt x="32" y="34"/>
                    <a:pt x="32" y="34"/>
                    <a:pt x="32" y="34"/>
                  </a:cubicBezTo>
                  <a:cubicBezTo>
                    <a:pt x="0" y="44"/>
                    <a:pt x="0" y="44"/>
                    <a:pt x="0" y="44"/>
                  </a:cubicBezTo>
                  <a:cubicBezTo>
                    <a:pt x="155" y="71"/>
                    <a:pt x="155" y="71"/>
                    <a:pt x="155" y="71"/>
                  </a:cubicBezTo>
                  <a:cubicBezTo>
                    <a:pt x="369" y="4"/>
                    <a:pt x="369" y="4"/>
                    <a:pt x="369" y="4"/>
                  </a:cubicBezTo>
                  <a:cubicBezTo>
                    <a:pt x="356" y="0"/>
                    <a:pt x="356" y="0"/>
                    <a:pt x="356" y="0"/>
                  </a:cubicBezTo>
                </a:path>
              </a:pathLst>
            </a:custGeom>
            <a:solidFill>
              <a:srgbClr val="E4E6EA"/>
            </a:solidFill>
            <a:ln>
              <a:noFill/>
            </a:ln>
          </p:spPr>
          <p:txBody>
            <a:bodyPr vert="horz" wrap="square" lIns="91440" tIns="45720" rIns="91440" bIns="45720" numCol="1" anchor="t" anchorCtr="0" compatLnSpc="1"/>
            <a:lstStyle/>
            <a:p>
              <a:endParaRPr lang="zh-CN" altLang="en-US"/>
            </a:p>
          </p:txBody>
        </p:sp>
        <p:sp>
          <p:nvSpPr>
            <p:cNvPr id="316" name="Freeform 149"/>
            <p:cNvSpPr/>
            <p:nvPr>
              <p:custDataLst>
                <p:tags r:id="rId18"/>
              </p:custDataLst>
            </p:nvPr>
          </p:nvSpPr>
          <p:spPr bwMode="auto">
            <a:xfrm flipH="1">
              <a:off x="10160484" y="5807761"/>
              <a:ext cx="1299331" cy="340340"/>
            </a:xfrm>
            <a:custGeom>
              <a:avLst/>
              <a:gdLst>
                <a:gd name="T0" fmla="*/ 127 w 332"/>
                <a:gd name="T1" fmla="*/ 87 h 87"/>
                <a:gd name="T2" fmla="*/ 1 w 332"/>
                <a:gd name="T3" fmla="*/ 66 h 87"/>
                <a:gd name="T4" fmla="*/ 3 w 332"/>
                <a:gd name="T5" fmla="*/ 63 h 87"/>
                <a:gd name="T6" fmla="*/ 218 w 332"/>
                <a:gd name="T7" fmla="*/ 0 h 87"/>
                <a:gd name="T8" fmla="*/ 332 w 332"/>
                <a:gd name="T9" fmla="*/ 30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3"/>
                  </a:cubicBezTo>
                  <a:cubicBezTo>
                    <a:pt x="7" y="61"/>
                    <a:pt x="218" y="0"/>
                    <a:pt x="218" y="0"/>
                  </a:cubicBezTo>
                  <a:cubicBezTo>
                    <a:pt x="332" y="30"/>
                    <a:pt x="332" y="30"/>
                    <a:pt x="332" y="30"/>
                  </a:cubicBezTo>
                  <a:cubicBezTo>
                    <a:pt x="127" y="87"/>
                    <a:pt x="127" y="87"/>
                    <a:pt x="127" y="87"/>
                  </a:cubicBezTo>
                </a:path>
              </a:pathLst>
            </a:custGeom>
            <a:solidFill>
              <a:srgbClr val="9652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50"/>
            <p:cNvSpPr/>
            <p:nvPr>
              <p:custDataLst>
                <p:tags r:id="rId19"/>
              </p:custDataLst>
            </p:nvPr>
          </p:nvSpPr>
          <p:spPr bwMode="auto">
            <a:xfrm flipH="1">
              <a:off x="10183955" y="5660224"/>
              <a:ext cx="1264123" cy="300103"/>
            </a:xfrm>
            <a:custGeom>
              <a:avLst/>
              <a:gdLst>
                <a:gd name="T0" fmla="*/ 322 w 323"/>
                <a:gd name="T1" fmla="*/ 21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2 h 77"/>
                <a:gd name="T14" fmla="*/ 322 w 323"/>
                <a:gd name="T15" fmla="*/ 21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1"/>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2"/>
                    <a:pt x="323" y="22"/>
                    <a:pt x="323" y="22"/>
                  </a:cubicBezTo>
                  <a:cubicBezTo>
                    <a:pt x="322" y="21"/>
                    <a:pt x="322" y="21"/>
                    <a:pt x="322" y="21"/>
                  </a:cubicBezTo>
                </a:path>
              </a:pathLst>
            </a:custGeom>
            <a:solidFill>
              <a:srgbClr val="FF75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51"/>
            <p:cNvSpPr/>
            <p:nvPr>
              <p:custDataLst>
                <p:tags r:id="rId20"/>
              </p:custDataLst>
            </p:nvPr>
          </p:nvSpPr>
          <p:spPr bwMode="auto">
            <a:xfrm flipH="1">
              <a:off x="10145394" y="5745729"/>
              <a:ext cx="816483" cy="402373"/>
            </a:xfrm>
            <a:custGeom>
              <a:avLst/>
              <a:gdLst>
                <a:gd name="T0" fmla="*/ 1 w 209"/>
                <a:gd name="T1" fmla="*/ 55 h 103"/>
                <a:gd name="T2" fmla="*/ 7 w 209"/>
                <a:gd name="T3" fmla="*/ 85 h 103"/>
                <a:gd name="T4" fmla="*/ 0 w 209"/>
                <a:gd name="T5" fmla="*/ 103 h 103"/>
                <a:gd name="T6" fmla="*/ 203 w 209"/>
                <a:gd name="T7" fmla="*/ 46 h 103"/>
                <a:gd name="T8" fmla="*/ 199 w 209"/>
                <a:gd name="T9" fmla="*/ 0 h 103"/>
                <a:gd name="T10" fmla="*/ 1 w 209"/>
                <a:gd name="T11" fmla="*/ 55 h 103"/>
              </a:gdLst>
              <a:ahLst/>
              <a:cxnLst>
                <a:cxn ang="0">
                  <a:pos x="T0" y="T1"/>
                </a:cxn>
                <a:cxn ang="0">
                  <a:pos x="T2" y="T3"/>
                </a:cxn>
                <a:cxn ang="0">
                  <a:pos x="T4" y="T5"/>
                </a:cxn>
                <a:cxn ang="0">
                  <a:pos x="T6" y="T7"/>
                </a:cxn>
                <a:cxn ang="0">
                  <a:pos x="T8" y="T9"/>
                </a:cxn>
                <a:cxn ang="0">
                  <a:pos x="T10" y="T11"/>
                </a:cxn>
              </a:cxnLst>
              <a:rect l="0" t="0" r="r" b="b"/>
              <a:pathLst>
                <a:path w="209" h="103">
                  <a:moveTo>
                    <a:pt x="1" y="55"/>
                  </a:moveTo>
                  <a:cubicBezTo>
                    <a:pt x="5" y="61"/>
                    <a:pt x="9" y="72"/>
                    <a:pt x="7" y="85"/>
                  </a:cubicBezTo>
                  <a:cubicBezTo>
                    <a:pt x="4" y="101"/>
                    <a:pt x="0" y="103"/>
                    <a:pt x="0" y="103"/>
                  </a:cubicBezTo>
                  <a:cubicBezTo>
                    <a:pt x="203" y="46"/>
                    <a:pt x="203" y="46"/>
                    <a:pt x="203" y="46"/>
                  </a:cubicBezTo>
                  <a:cubicBezTo>
                    <a:pt x="203" y="46"/>
                    <a:pt x="209" y="16"/>
                    <a:pt x="199" y="0"/>
                  </a:cubicBezTo>
                  <a:cubicBezTo>
                    <a:pt x="1" y="55"/>
                    <a:pt x="1" y="55"/>
                    <a:pt x="1" y="55"/>
                  </a:cubicBezTo>
                </a:path>
              </a:pathLst>
            </a:custGeom>
            <a:solidFill>
              <a:srgbClr val="FF91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52"/>
            <p:cNvSpPr/>
            <p:nvPr>
              <p:custDataLst>
                <p:tags r:id="rId21"/>
              </p:custDataLst>
            </p:nvPr>
          </p:nvSpPr>
          <p:spPr bwMode="auto">
            <a:xfrm flipH="1">
              <a:off x="10923316" y="5874823"/>
              <a:ext cx="507997" cy="264896"/>
            </a:xfrm>
            <a:custGeom>
              <a:avLst/>
              <a:gdLst>
                <a:gd name="T0" fmla="*/ 0 w 130"/>
                <a:gd name="T1" fmla="*/ 0 h 68"/>
                <a:gd name="T2" fmla="*/ 1 w 130"/>
                <a:gd name="T3" fmla="*/ 1 h 68"/>
                <a:gd name="T4" fmla="*/ 0 w 130"/>
                <a:gd name="T5" fmla="*/ 48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1"/>
                  </a:cubicBezTo>
                  <a:cubicBezTo>
                    <a:pt x="1" y="5"/>
                    <a:pt x="5" y="32"/>
                    <a:pt x="0" y="48"/>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153"/>
            <p:cNvSpPr/>
            <p:nvPr>
              <p:custDataLst>
                <p:tags r:id="rId22"/>
              </p:custDataLst>
            </p:nvPr>
          </p:nvSpPr>
          <p:spPr bwMode="auto">
            <a:xfrm flipH="1">
              <a:off x="10160484" y="5589808"/>
              <a:ext cx="1299331" cy="340340"/>
            </a:xfrm>
            <a:custGeom>
              <a:avLst/>
              <a:gdLst>
                <a:gd name="T0" fmla="*/ 127 w 332"/>
                <a:gd name="T1" fmla="*/ 87 h 87"/>
                <a:gd name="T2" fmla="*/ 1 w 332"/>
                <a:gd name="T3" fmla="*/ 66 h 87"/>
                <a:gd name="T4" fmla="*/ 3 w 332"/>
                <a:gd name="T5" fmla="*/ 62 h 87"/>
                <a:gd name="T6" fmla="*/ 218 w 332"/>
                <a:gd name="T7" fmla="*/ 0 h 87"/>
                <a:gd name="T8" fmla="*/ 332 w 332"/>
                <a:gd name="T9" fmla="*/ 29 h 87"/>
                <a:gd name="T10" fmla="*/ 127 w 332"/>
                <a:gd name="T11" fmla="*/ 87 h 87"/>
              </a:gdLst>
              <a:ahLst/>
              <a:cxnLst>
                <a:cxn ang="0">
                  <a:pos x="T0" y="T1"/>
                </a:cxn>
                <a:cxn ang="0">
                  <a:pos x="T2" y="T3"/>
                </a:cxn>
                <a:cxn ang="0">
                  <a:pos x="T4" y="T5"/>
                </a:cxn>
                <a:cxn ang="0">
                  <a:pos x="T6" y="T7"/>
                </a:cxn>
                <a:cxn ang="0">
                  <a:pos x="T8" y="T9"/>
                </a:cxn>
                <a:cxn ang="0">
                  <a:pos x="T10" y="T11"/>
                </a:cxn>
              </a:cxnLst>
              <a:rect l="0" t="0" r="r" b="b"/>
              <a:pathLst>
                <a:path w="332" h="87">
                  <a:moveTo>
                    <a:pt x="127" y="87"/>
                  </a:moveTo>
                  <a:cubicBezTo>
                    <a:pt x="1" y="66"/>
                    <a:pt x="1" y="66"/>
                    <a:pt x="1" y="66"/>
                  </a:cubicBezTo>
                  <a:cubicBezTo>
                    <a:pt x="1" y="66"/>
                    <a:pt x="0" y="64"/>
                    <a:pt x="3" y="62"/>
                  </a:cubicBezTo>
                  <a:cubicBezTo>
                    <a:pt x="7" y="61"/>
                    <a:pt x="218" y="0"/>
                    <a:pt x="218" y="0"/>
                  </a:cubicBezTo>
                  <a:cubicBezTo>
                    <a:pt x="332" y="29"/>
                    <a:pt x="332" y="29"/>
                    <a:pt x="332" y="29"/>
                  </a:cubicBezTo>
                  <a:cubicBezTo>
                    <a:pt x="127" y="87"/>
                    <a:pt x="127" y="87"/>
                    <a:pt x="127" y="87"/>
                  </a:cubicBezTo>
                </a:path>
              </a:pathLst>
            </a:custGeom>
            <a:solidFill>
              <a:srgbClr val="5444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54"/>
            <p:cNvSpPr/>
            <p:nvPr>
              <p:custDataLst>
                <p:tags r:id="rId23"/>
              </p:custDataLst>
            </p:nvPr>
          </p:nvSpPr>
          <p:spPr bwMode="auto">
            <a:xfrm flipH="1">
              <a:off x="10183955" y="5440595"/>
              <a:ext cx="1264123" cy="301780"/>
            </a:xfrm>
            <a:custGeom>
              <a:avLst/>
              <a:gdLst>
                <a:gd name="T0" fmla="*/ 322 w 323"/>
                <a:gd name="T1" fmla="*/ 20 h 77"/>
                <a:gd name="T2" fmla="*/ 181 w 323"/>
                <a:gd name="T3" fmla="*/ 0 h 77"/>
                <a:gd name="T4" fmla="*/ 7 w 323"/>
                <a:gd name="T5" fmla="*/ 50 h 77"/>
                <a:gd name="T6" fmla="*/ 0 w 323"/>
                <a:gd name="T7" fmla="*/ 54 h 77"/>
                <a:gd name="T8" fmla="*/ 123 w 323"/>
                <a:gd name="T9" fmla="*/ 73 h 77"/>
                <a:gd name="T10" fmla="*/ 125 w 323"/>
                <a:gd name="T11" fmla="*/ 77 h 77"/>
                <a:gd name="T12" fmla="*/ 323 w 323"/>
                <a:gd name="T13" fmla="*/ 21 h 77"/>
                <a:gd name="T14" fmla="*/ 322 w 323"/>
                <a:gd name="T15" fmla="*/ 2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77">
                  <a:moveTo>
                    <a:pt x="322" y="20"/>
                  </a:moveTo>
                  <a:cubicBezTo>
                    <a:pt x="181" y="0"/>
                    <a:pt x="181" y="0"/>
                    <a:pt x="181" y="0"/>
                  </a:cubicBezTo>
                  <a:cubicBezTo>
                    <a:pt x="7" y="50"/>
                    <a:pt x="7" y="50"/>
                    <a:pt x="7" y="50"/>
                  </a:cubicBezTo>
                  <a:cubicBezTo>
                    <a:pt x="7" y="50"/>
                    <a:pt x="0" y="52"/>
                    <a:pt x="0" y="54"/>
                  </a:cubicBezTo>
                  <a:cubicBezTo>
                    <a:pt x="0" y="54"/>
                    <a:pt x="120" y="71"/>
                    <a:pt x="123" y="73"/>
                  </a:cubicBezTo>
                  <a:cubicBezTo>
                    <a:pt x="123" y="74"/>
                    <a:pt x="124" y="75"/>
                    <a:pt x="125" y="77"/>
                  </a:cubicBezTo>
                  <a:cubicBezTo>
                    <a:pt x="323" y="21"/>
                    <a:pt x="323" y="21"/>
                    <a:pt x="323" y="21"/>
                  </a:cubicBezTo>
                  <a:cubicBezTo>
                    <a:pt x="322" y="20"/>
                    <a:pt x="322" y="20"/>
                    <a:pt x="322" y="20"/>
                  </a:cubicBezTo>
                </a:path>
              </a:pathLst>
            </a:custGeom>
            <a:solidFill>
              <a:srgbClr val="6945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155"/>
            <p:cNvSpPr/>
            <p:nvPr>
              <p:custDataLst>
                <p:tags r:id="rId24"/>
              </p:custDataLst>
            </p:nvPr>
          </p:nvSpPr>
          <p:spPr bwMode="auto">
            <a:xfrm flipH="1">
              <a:off x="10145394" y="5522746"/>
              <a:ext cx="816483" cy="407403"/>
            </a:xfrm>
            <a:custGeom>
              <a:avLst/>
              <a:gdLst>
                <a:gd name="T0" fmla="*/ 1 w 209"/>
                <a:gd name="T1" fmla="*/ 56 h 104"/>
                <a:gd name="T2" fmla="*/ 7 w 209"/>
                <a:gd name="T3" fmla="*/ 85 h 104"/>
                <a:gd name="T4" fmla="*/ 0 w 209"/>
                <a:gd name="T5" fmla="*/ 104 h 104"/>
                <a:gd name="T6" fmla="*/ 203 w 209"/>
                <a:gd name="T7" fmla="*/ 47 h 104"/>
                <a:gd name="T8" fmla="*/ 199 w 209"/>
                <a:gd name="T9" fmla="*/ 0 h 104"/>
                <a:gd name="T10" fmla="*/ 1 w 209"/>
                <a:gd name="T11" fmla="*/ 56 h 104"/>
              </a:gdLst>
              <a:ahLst/>
              <a:cxnLst>
                <a:cxn ang="0">
                  <a:pos x="T0" y="T1"/>
                </a:cxn>
                <a:cxn ang="0">
                  <a:pos x="T2" y="T3"/>
                </a:cxn>
                <a:cxn ang="0">
                  <a:pos x="T4" y="T5"/>
                </a:cxn>
                <a:cxn ang="0">
                  <a:pos x="T6" y="T7"/>
                </a:cxn>
                <a:cxn ang="0">
                  <a:pos x="T8" y="T9"/>
                </a:cxn>
                <a:cxn ang="0">
                  <a:pos x="T10" y="T11"/>
                </a:cxn>
              </a:cxnLst>
              <a:rect l="0" t="0" r="r" b="b"/>
              <a:pathLst>
                <a:path w="209" h="104">
                  <a:moveTo>
                    <a:pt x="1" y="56"/>
                  </a:moveTo>
                  <a:cubicBezTo>
                    <a:pt x="5" y="61"/>
                    <a:pt x="9" y="73"/>
                    <a:pt x="7" y="85"/>
                  </a:cubicBezTo>
                  <a:cubicBezTo>
                    <a:pt x="4" y="101"/>
                    <a:pt x="0" y="104"/>
                    <a:pt x="0" y="104"/>
                  </a:cubicBezTo>
                  <a:cubicBezTo>
                    <a:pt x="203" y="47"/>
                    <a:pt x="203" y="47"/>
                    <a:pt x="203" y="47"/>
                  </a:cubicBezTo>
                  <a:cubicBezTo>
                    <a:pt x="203" y="47"/>
                    <a:pt x="209" y="17"/>
                    <a:pt x="199" y="0"/>
                  </a:cubicBezTo>
                  <a:cubicBezTo>
                    <a:pt x="1" y="56"/>
                    <a:pt x="1" y="56"/>
                    <a:pt x="1" y="56"/>
                  </a:cubicBezTo>
                </a:path>
              </a:pathLst>
            </a:custGeom>
            <a:solidFill>
              <a:srgbClr val="8E73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156"/>
            <p:cNvSpPr/>
            <p:nvPr>
              <p:custDataLst>
                <p:tags r:id="rId25"/>
              </p:custDataLst>
            </p:nvPr>
          </p:nvSpPr>
          <p:spPr bwMode="auto">
            <a:xfrm flipH="1">
              <a:off x="10923316" y="5655195"/>
              <a:ext cx="507997" cy="266572"/>
            </a:xfrm>
            <a:custGeom>
              <a:avLst/>
              <a:gdLst>
                <a:gd name="T0" fmla="*/ 0 w 130"/>
                <a:gd name="T1" fmla="*/ 0 h 68"/>
                <a:gd name="T2" fmla="*/ 1 w 130"/>
                <a:gd name="T3" fmla="*/ 0 h 68"/>
                <a:gd name="T4" fmla="*/ 0 w 130"/>
                <a:gd name="T5" fmla="*/ 47 h 68"/>
                <a:gd name="T6" fmla="*/ 122 w 130"/>
                <a:gd name="T7" fmla="*/ 68 h 68"/>
                <a:gd name="T8" fmla="*/ 127 w 130"/>
                <a:gd name="T9" fmla="*/ 37 h 68"/>
                <a:gd name="T10" fmla="*/ 117 w 130"/>
                <a:gd name="T11" fmla="*/ 18 h 68"/>
                <a:gd name="T12" fmla="*/ 0 w 130"/>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130" h="68">
                  <a:moveTo>
                    <a:pt x="0" y="0"/>
                  </a:moveTo>
                  <a:cubicBezTo>
                    <a:pt x="0" y="0"/>
                    <a:pt x="1" y="0"/>
                    <a:pt x="1" y="0"/>
                  </a:cubicBezTo>
                  <a:cubicBezTo>
                    <a:pt x="1" y="5"/>
                    <a:pt x="5" y="32"/>
                    <a:pt x="0" y="47"/>
                  </a:cubicBezTo>
                  <a:cubicBezTo>
                    <a:pt x="122" y="68"/>
                    <a:pt x="122" y="68"/>
                    <a:pt x="122" y="68"/>
                  </a:cubicBezTo>
                  <a:cubicBezTo>
                    <a:pt x="122" y="68"/>
                    <a:pt x="130" y="54"/>
                    <a:pt x="127" y="37"/>
                  </a:cubicBezTo>
                  <a:cubicBezTo>
                    <a:pt x="124" y="21"/>
                    <a:pt x="119" y="18"/>
                    <a:pt x="117" y="18"/>
                  </a:cubicBezTo>
                  <a:cubicBezTo>
                    <a:pt x="0" y="0"/>
                    <a:pt x="0" y="0"/>
                    <a:pt x="0"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57"/>
            <p:cNvSpPr>
              <a:spLocks noEditPoints="1"/>
            </p:cNvSpPr>
            <p:nvPr>
              <p:custDataLst>
                <p:tags r:id="rId26"/>
              </p:custDataLst>
            </p:nvPr>
          </p:nvSpPr>
          <p:spPr bwMode="auto">
            <a:xfrm flipH="1">
              <a:off x="10153777" y="5522746"/>
              <a:ext cx="1051201" cy="410756"/>
            </a:xfrm>
            <a:custGeom>
              <a:avLst/>
              <a:gdLst>
                <a:gd name="T0" fmla="*/ 265 w 269"/>
                <a:gd name="T1" fmla="*/ 102 h 105"/>
                <a:gd name="T2" fmla="*/ 265 w 269"/>
                <a:gd name="T3" fmla="*/ 102 h 105"/>
                <a:gd name="T4" fmla="*/ 267 w 269"/>
                <a:gd name="T5" fmla="*/ 103 h 105"/>
                <a:gd name="T6" fmla="*/ 267 w 269"/>
                <a:gd name="T7" fmla="*/ 103 h 105"/>
                <a:gd name="T8" fmla="*/ 265 w 269"/>
                <a:gd name="T9" fmla="*/ 102 h 105"/>
                <a:gd name="T10" fmla="*/ 0 w 269"/>
                <a:gd name="T11" fmla="*/ 98 h 105"/>
                <a:gd name="T12" fmla="*/ 44 w 269"/>
                <a:gd name="T13" fmla="*/ 105 h 105"/>
                <a:gd name="T14" fmla="*/ 44 w 269"/>
                <a:gd name="T15" fmla="*/ 105 h 105"/>
                <a:gd name="T16" fmla="*/ 44 w 269"/>
                <a:gd name="T17" fmla="*/ 105 h 105"/>
                <a:gd name="T18" fmla="*/ 0 w 269"/>
                <a:gd name="T19" fmla="*/ 98 h 105"/>
                <a:gd name="T20" fmla="*/ 261 w 269"/>
                <a:gd name="T21" fmla="*/ 57 h 105"/>
                <a:gd name="T22" fmla="*/ 266 w 269"/>
                <a:gd name="T23" fmla="*/ 100 h 105"/>
                <a:gd name="T24" fmla="*/ 261 w 269"/>
                <a:gd name="T25" fmla="*/ 57 h 105"/>
                <a:gd name="T26" fmla="*/ 261 w 269"/>
                <a:gd name="T27" fmla="*/ 57 h 105"/>
                <a:gd name="T28" fmla="*/ 261 w 269"/>
                <a:gd name="T29" fmla="*/ 57 h 105"/>
                <a:gd name="T30" fmla="*/ 261 w 269"/>
                <a:gd name="T31" fmla="*/ 57 h 105"/>
                <a:gd name="T32" fmla="*/ 261 w 269"/>
                <a:gd name="T33" fmla="*/ 57 h 105"/>
                <a:gd name="T34" fmla="*/ 261 w 269"/>
                <a:gd name="T35" fmla="*/ 57 h 105"/>
                <a:gd name="T36" fmla="*/ 261 w 269"/>
                <a:gd name="T37" fmla="*/ 57 h 105"/>
                <a:gd name="T38" fmla="*/ 261 w 269"/>
                <a:gd name="T39" fmla="*/ 57 h 105"/>
                <a:gd name="T40" fmla="*/ 261 w 269"/>
                <a:gd name="T41" fmla="*/ 57 h 105"/>
                <a:gd name="T42" fmla="*/ 261 w 269"/>
                <a:gd name="T43" fmla="*/ 57 h 105"/>
                <a:gd name="T44" fmla="*/ 261 w 269"/>
                <a:gd name="T45" fmla="*/ 57 h 105"/>
                <a:gd name="T46" fmla="*/ 261 w 269"/>
                <a:gd name="T47" fmla="*/ 57 h 105"/>
                <a:gd name="T48" fmla="*/ 261 w 269"/>
                <a:gd name="T49" fmla="*/ 57 h 105"/>
                <a:gd name="T50" fmla="*/ 261 w 269"/>
                <a:gd name="T51" fmla="*/ 57 h 105"/>
                <a:gd name="T52" fmla="*/ 261 w 269"/>
                <a:gd name="T53" fmla="*/ 57 h 105"/>
                <a:gd name="T54" fmla="*/ 261 w 269"/>
                <a:gd name="T55" fmla="*/ 57 h 105"/>
                <a:gd name="T56" fmla="*/ 261 w 269"/>
                <a:gd name="T57" fmla="*/ 57 h 105"/>
                <a:gd name="T58" fmla="*/ 261 w 269"/>
                <a:gd name="T59" fmla="*/ 57 h 105"/>
                <a:gd name="T60" fmla="*/ 261 w 269"/>
                <a:gd name="T61" fmla="*/ 57 h 105"/>
                <a:gd name="T62" fmla="*/ 40 w 269"/>
                <a:gd name="T63" fmla="*/ 48 h 105"/>
                <a:gd name="T64" fmla="*/ 40 w 269"/>
                <a:gd name="T65" fmla="*/ 48 h 105"/>
                <a:gd name="T66" fmla="*/ 44 w 269"/>
                <a:gd name="T67" fmla="*/ 49 h 105"/>
                <a:gd name="T68" fmla="*/ 44 w 269"/>
                <a:gd name="T69" fmla="*/ 49 h 105"/>
                <a:gd name="T70" fmla="*/ 40 w 269"/>
                <a:gd name="T71" fmla="*/ 48 h 105"/>
                <a:gd name="T72" fmla="*/ 261 w 269"/>
                <a:gd name="T73" fmla="*/ 1 h 105"/>
                <a:gd name="T74" fmla="*/ 266 w 269"/>
                <a:gd name="T75" fmla="*/ 43 h 105"/>
                <a:gd name="T76" fmla="*/ 261 w 269"/>
                <a:gd name="T77" fmla="*/ 1 h 105"/>
                <a:gd name="T78" fmla="*/ 261 w 269"/>
                <a:gd name="T79" fmla="*/ 1 h 105"/>
                <a:gd name="T80" fmla="*/ 261 w 269"/>
                <a:gd name="T81" fmla="*/ 1 h 105"/>
                <a:gd name="T82" fmla="*/ 261 w 269"/>
                <a:gd name="T83" fmla="*/ 1 h 105"/>
                <a:gd name="T84" fmla="*/ 261 w 269"/>
                <a:gd name="T85" fmla="*/ 1 h 105"/>
                <a:gd name="T86" fmla="*/ 261 w 269"/>
                <a:gd name="T87" fmla="*/ 1 h 105"/>
                <a:gd name="T88" fmla="*/ 261 w 269"/>
                <a:gd name="T89" fmla="*/ 1 h 105"/>
                <a:gd name="T90" fmla="*/ 261 w 269"/>
                <a:gd name="T91" fmla="*/ 1 h 105"/>
                <a:gd name="T92" fmla="*/ 261 w 269"/>
                <a:gd name="T93" fmla="*/ 1 h 105"/>
                <a:gd name="T94" fmla="*/ 261 w 269"/>
                <a:gd name="T95" fmla="*/ 1 h 105"/>
                <a:gd name="T96" fmla="*/ 261 w 269"/>
                <a:gd name="T97" fmla="*/ 0 h 105"/>
                <a:gd name="T98" fmla="*/ 261 w 269"/>
                <a:gd name="T99" fmla="*/ 1 h 105"/>
                <a:gd name="T100" fmla="*/ 261 w 269"/>
                <a:gd name="T101" fmla="*/ 0 h 105"/>
                <a:gd name="T102" fmla="*/ 261 w 269"/>
                <a:gd name="T103" fmla="*/ 0 h 105"/>
                <a:gd name="T104" fmla="*/ 261 w 269"/>
                <a:gd name="T105" fmla="*/ 0 h 105"/>
                <a:gd name="T106" fmla="*/ 261 w 269"/>
                <a:gd name="T10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105">
                  <a:moveTo>
                    <a:pt x="265" y="102"/>
                  </a:moveTo>
                  <a:cubicBezTo>
                    <a:pt x="265" y="102"/>
                    <a:pt x="265" y="102"/>
                    <a:pt x="265" y="102"/>
                  </a:cubicBezTo>
                  <a:cubicBezTo>
                    <a:pt x="267" y="103"/>
                    <a:pt x="267" y="103"/>
                    <a:pt x="267" y="103"/>
                  </a:cubicBezTo>
                  <a:cubicBezTo>
                    <a:pt x="267" y="103"/>
                    <a:pt x="267" y="103"/>
                    <a:pt x="267" y="103"/>
                  </a:cubicBezTo>
                  <a:cubicBezTo>
                    <a:pt x="265" y="102"/>
                    <a:pt x="265" y="102"/>
                    <a:pt x="265" y="102"/>
                  </a:cubicBezTo>
                  <a:moveTo>
                    <a:pt x="0" y="98"/>
                  </a:moveTo>
                  <a:cubicBezTo>
                    <a:pt x="16" y="101"/>
                    <a:pt x="32" y="103"/>
                    <a:pt x="44" y="105"/>
                  </a:cubicBezTo>
                  <a:cubicBezTo>
                    <a:pt x="44" y="105"/>
                    <a:pt x="44" y="105"/>
                    <a:pt x="44" y="105"/>
                  </a:cubicBezTo>
                  <a:cubicBezTo>
                    <a:pt x="44" y="105"/>
                    <a:pt x="44" y="105"/>
                    <a:pt x="44" y="105"/>
                  </a:cubicBezTo>
                  <a:cubicBezTo>
                    <a:pt x="32" y="103"/>
                    <a:pt x="16" y="101"/>
                    <a:pt x="0" y="98"/>
                  </a:cubicBezTo>
                  <a:moveTo>
                    <a:pt x="261" y="57"/>
                  </a:moveTo>
                  <a:cubicBezTo>
                    <a:pt x="269" y="71"/>
                    <a:pt x="267" y="92"/>
                    <a:pt x="266" y="100"/>
                  </a:cubicBezTo>
                  <a:cubicBezTo>
                    <a:pt x="267" y="92"/>
                    <a:pt x="269" y="71"/>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261" y="57"/>
                  </a:moveTo>
                  <a:cubicBezTo>
                    <a:pt x="261" y="57"/>
                    <a:pt x="261" y="57"/>
                    <a:pt x="261" y="57"/>
                  </a:cubicBezTo>
                  <a:cubicBezTo>
                    <a:pt x="261" y="57"/>
                    <a:pt x="261" y="57"/>
                    <a:pt x="261" y="57"/>
                  </a:cubicBezTo>
                  <a:moveTo>
                    <a:pt x="40" y="48"/>
                  </a:moveTo>
                  <a:cubicBezTo>
                    <a:pt x="40" y="48"/>
                    <a:pt x="40" y="48"/>
                    <a:pt x="40" y="48"/>
                  </a:cubicBezTo>
                  <a:cubicBezTo>
                    <a:pt x="41" y="48"/>
                    <a:pt x="43" y="48"/>
                    <a:pt x="44" y="49"/>
                  </a:cubicBezTo>
                  <a:cubicBezTo>
                    <a:pt x="44" y="49"/>
                    <a:pt x="44" y="49"/>
                    <a:pt x="44" y="49"/>
                  </a:cubicBezTo>
                  <a:cubicBezTo>
                    <a:pt x="42" y="48"/>
                    <a:pt x="41" y="48"/>
                    <a:pt x="40" y="48"/>
                  </a:cubicBezTo>
                  <a:moveTo>
                    <a:pt x="261" y="1"/>
                  </a:moveTo>
                  <a:cubicBezTo>
                    <a:pt x="269" y="14"/>
                    <a:pt x="267" y="35"/>
                    <a:pt x="266" y="43"/>
                  </a:cubicBezTo>
                  <a:cubicBezTo>
                    <a:pt x="267" y="35"/>
                    <a:pt x="269" y="14"/>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1"/>
                  </a:moveTo>
                  <a:cubicBezTo>
                    <a:pt x="261" y="1"/>
                    <a:pt x="261" y="1"/>
                    <a:pt x="261" y="1"/>
                  </a:cubicBezTo>
                  <a:cubicBezTo>
                    <a:pt x="261" y="1"/>
                    <a:pt x="261" y="1"/>
                    <a:pt x="261" y="1"/>
                  </a:cubicBezTo>
                  <a:moveTo>
                    <a:pt x="261" y="0"/>
                  </a:moveTo>
                  <a:cubicBezTo>
                    <a:pt x="261" y="0"/>
                    <a:pt x="261" y="1"/>
                    <a:pt x="261" y="1"/>
                  </a:cubicBezTo>
                  <a:cubicBezTo>
                    <a:pt x="261" y="1"/>
                    <a:pt x="261" y="0"/>
                    <a:pt x="261" y="0"/>
                  </a:cubicBezTo>
                  <a:moveTo>
                    <a:pt x="261" y="0"/>
                  </a:moveTo>
                  <a:cubicBezTo>
                    <a:pt x="261" y="0"/>
                    <a:pt x="261" y="0"/>
                    <a:pt x="261" y="0"/>
                  </a:cubicBezTo>
                  <a:cubicBezTo>
                    <a:pt x="261" y="0"/>
                    <a:pt x="261" y="0"/>
                    <a:pt x="261" y="0"/>
                  </a:cubicBezTo>
                </a:path>
              </a:pathLst>
            </a:custGeom>
            <a:solidFill>
              <a:srgbClr val="D8C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158"/>
            <p:cNvSpPr>
              <a:spLocks noEditPoints="1"/>
            </p:cNvSpPr>
            <p:nvPr>
              <p:custDataLst>
                <p:tags r:id="rId27"/>
              </p:custDataLst>
            </p:nvPr>
          </p:nvSpPr>
          <p:spPr bwMode="auto">
            <a:xfrm flipH="1">
              <a:off x="10160484" y="5921766"/>
              <a:ext cx="1185326" cy="226335"/>
            </a:xfrm>
            <a:custGeom>
              <a:avLst/>
              <a:gdLst>
                <a:gd name="T0" fmla="*/ 0 w 303"/>
                <a:gd name="T1" fmla="*/ 39 h 58"/>
                <a:gd name="T2" fmla="*/ 0 w 303"/>
                <a:gd name="T3" fmla="*/ 42 h 58"/>
                <a:gd name="T4" fmla="*/ 98 w 303"/>
                <a:gd name="T5" fmla="*/ 58 h 58"/>
                <a:gd name="T6" fmla="*/ 102 w 303"/>
                <a:gd name="T7" fmla="*/ 52 h 58"/>
                <a:gd name="T8" fmla="*/ 100 w 303"/>
                <a:gd name="T9" fmla="*/ 56 h 58"/>
                <a:gd name="T10" fmla="*/ 0 w 303"/>
                <a:gd name="T11" fmla="*/ 39 h 58"/>
                <a:gd name="T12" fmla="*/ 105 w 303"/>
                <a:gd name="T13" fmla="*/ 25 h 58"/>
                <a:gd name="T14" fmla="*/ 105 w 303"/>
                <a:gd name="T15" fmla="*/ 25 h 58"/>
                <a:gd name="T16" fmla="*/ 106 w 303"/>
                <a:gd name="T17" fmla="*/ 37 h 58"/>
                <a:gd name="T18" fmla="*/ 105 w 303"/>
                <a:gd name="T19" fmla="*/ 25 h 58"/>
                <a:gd name="T20" fmla="*/ 95 w 303"/>
                <a:gd name="T21" fmla="*/ 6 h 58"/>
                <a:gd name="T22" fmla="*/ 97 w 303"/>
                <a:gd name="T23" fmla="*/ 7 h 58"/>
                <a:gd name="T24" fmla="*/ 97 w 303"/>
                <a:gd name="T25" fmla="*/ 6 h 58"/>
                <a:gd name="T26" fmla="*/ 95 w 303"/>
                <a:gd name="T27" fmla="*/ 6 h 58"/>
                <a:gd name="T28" fmla="*/ 80 w 303"/>
                <a:gd name="T29" fmla="*/ 3 h 58"/>
                <a:gd name="T30" fmla="*/ 80 w 303"/>
                <a:gd name="T31" fmla="*/ 3 h 58"/>
                <a:gd name="T32" fmla="*/ 79 w 303"/>
                <a:gd name="T33" fmla="*/ 3 h 58"/>
                <a:gd name="T34" fmla="*/ 95 w 303"/>
                <a:gd name="T35" fmla="*/ 6 h 58"/>
                <a:gd name="T36" fmla="*/ 95 w 303"/>
                <a:gd name="T37" fmla="*/ 6 h 58"/>
                <a:gd name="T38" fmla="*/ 80 w 303"/>
                <a:gd name="T39" fmla="*/ 3 h 58"/>
                <a:gd name="T40" fmla="*/ 301 w 303"/>
                <a:gd name="T41" fmla="*/ 0 h 58"/>
                <a:gd name="T42" fmla="*/ 301 w 303"/>
                <a:gd name="T43" fmla="*/ 1 h 58"/>
                <a:gd name="T44" fmla="*/ 98 w 303"/>
                <a:gd name="T45" fmla="*/ 58 h 58"/>
                <a:gd name="T46" fmla="*/ 303 w 303"/>
                <a:gd name="T47" fmla="*/ 1 h 58"/>
                <a:gd name="T48" fmla="*/ 301 w 303"/>
                <a:gd name="T4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3" h="58">
                  <a:moveTo>
                    <a:pt x="0" y="39"/>
                  </a:moveTo>
                  <a:cubicBezTo>
                    <a:pt x="0" y="40"/>
                    <a:pt x="0" y="41"/>
                    <a:pt x="0" y="42"/>
                  </a:cubicBezTo>
                  <a:cubicBezTo>
                    <a:pt x="98" y="58"/>
                    <a:pt x="98" y="58"/>
                    <a:pt x="98" y="58"/>
                  </a:cubicBezTo>
                  <a:cubicBezTo>
                    <a:pt x="98" y="58"/>
                    <a:pt x="100" y="57"/>
                    <a:pt x="102" y="52"/>
                  </a:cubicBezTo>
                  <a:cubicBezTo>
                    <a:pt x="101" y="55"/>
                    <a:pt x="100" y="56"/>
                    <a:pt x="100" y="56"/>
                  </a:cubicBezTo>
                  <a:cubicBezTo>
                    <a:pt x="0" y="39"/>
                    <a:pt x="0" y="39"/>
                    <a:pt x="0" y="39"/>
                  </a:cubicBezTo>
                  <a:moveTo>
                    <a:pt x="105" y="25"/>
                  </a:moveTo>
                  <a:cubicBezTo>
                    <a:pt x="105" y="25"/>
                    <a:pt x="105" y="25"/>
                    <a:pt x="105" y="25"/>
                  </a:cubicBezTo>
                  <a:cubicBezTo>
                    <a:pt x="106" y="30"/>
                    <a:pt x="106" y="33"/>
                    <a:pt x="106" y="37"/>
                  </a:cubicBezTo>
                  <a:cubicBezTo>
                    <a:pt x="106" y="33"/>
                    <a:pt x="106" y="29"/>
                    <a:pt x="105" y="25"/>
                  </a:cubicBezTo>
                  <a:moveTo>
                    <a:pt x="95" y="6"/>
                  </a:moveTo>
                  <a:cubicBezTo>
                    <a:pt x="96" y="6"/>
                    <a:pt x="96" y="6"/>
                    <a:pt x="97" y="7"/>
                  </a:cubicBezTo>
                  <a:cubicBezTo>
                    <a:pt x="97" y="7"/>
                    <a:pt x="97" y="6"/>
                    <a:pt x="97" y="6"/>
                  </a:cubicBezTo>
                  <a:cubicBezTo>
                    <a:pt x="96" y="6"/>
                    <a:pt x="96" y="6"/>
                    <a:pt x="95" y="6"/>
                  </a:cubicBezTo>
                  <a:moveTo>
                    <a:pt x="80" y="3"/>
                  </a:moveTo>
                  <a:cubicBezTo>
                    <a:pt x="80" y="3"/>
                    <a:pt x="80" y="3"/>
                    <a:pt x="80" y="3"/>
                  </a:cubicBezTo>
                  <a:cubicBezTo>
                    <a:pt x="79" y="3"/>
                    <a:pt x="79" y="3"/>
                    <a:pt x="79" y="3"/>
                  </a:cubicBezTo>
                  <a:cubicBezTo>
                    <a:pt x="95" y="6"/>
                    <a:pt x="95" y="6"/>
                    <a:pt x="95" y="6"/>
                  </a:cubicBezTo>
                  <a:cubicBezTo>
                    <a:pt x="95" y="6"/>
                    <a:pt x="95" y="6"/>
                    <a:pt x="95" y="6"/>
                  </a:cubicBezTo>
                  <a:cubicBezTo>
                    <a:pt x="93" y="5"/>
                    <a:pt x="87" y="4"/>
                    <a:pt x="80" y="3"/>
                  </a:cubicBezTo>
                  <a:moveTo>
                    <a:pt x="301" y="0"/>
                  </a:moveTo>
                  <a:cubicBezTo>
                    <a:pt x="301" y="1"/>
                    <a:pt x="301" y="1"/>
                    <a:pt x="301" y="1"/>
                  </a:cubicBezTo>
                  <a:cubicBezTo>
                    <a:pt x="98" y="58"/>
                    <a:pt x="98" y="58"/>
                    <a:pt x="98" y="58"/>
                  </a:cubicBezTo>
                  <a:cubicBezTo>
                    <a:pt x="303" y="1"/>
                    <a:pt x="303" y="1"/>
                    <a:pt x="303" y="1"/>
                  </a:cubicBezTo>
                  <a:cubicBezTo>
                    <a:pt x="301" y="0"/>
                    <a:pt x="301" y="0"/>
                    <a:pt x="301" y="0"/>
                  </a:cubicBezTo>
                </a:path>
              </a:pathLst>
            </a:custGeom>
            <a:solidFill>
              <a:srgbClr val="7F432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159"/>
            <p:cNvSpPr/>
            <p:nvPr>
              <p:custDataLst>
                <p:tags r:id="rId28"/>
              </p:custDataLst>
            </p:nvPr>
          </p:nvSpPr>
          <p:spPr bwMode="auto">
            <a:xfrm flipH="1">
              <a:off x="10183955" y="5730639"/>
              <a:ext cx="1079702" cy="229688"/>
            </a:xfrm>
            <a:custGeom>
              <a:avLst/>
              <a:gdLst>
                <a:gd name="T0" fmla="*/ 258 w 276"/>
                <a:gd name="T1" fmla="*/ 0 h 59"/>
                <a:gd name="T2" fmla="*/ 77 w 276"/>
                <a:gd name="T3" fmla="*/ 51 h 59"/>
                <a:gd name="T4" fmla="*/ 3 w 276"/>
                <a:gd name="T5" fmla="*/ 39 h 59"/>
                <a:gd name="T6" fmla="*/ 0 w 276"/>
                <a:gd name="T7" fmla="*/ 43 h 59"/>
                <a:gd name="T8" fmla="*/ 15 w 276"/>
                <a:gd name="T9" fmla="*/ 45 h 59"/>
                <a:gd name="T10" fmla="*/ 59 w 276"/>
                <a:gd name="T11" fmla="*/ 52 h 59"/>
                <a:gd name="T12" fmla="*/ 74 w 276"/>
                <a:gd name="T13" fmla="*/ 55 h 59"/>
                <a:gd name="T14" fmla="*/ 74 w 276"/>
                <a:gd name="T15" fmla="*/ 55 h 59"/>
                <a:gd name="T16" fmla="*/ 76 w 276"/>
                <a:gd name="T17" fmla="*/ 55 h 59"/>
                <a:gd name="T18" fmla="*/ 76 w 276"/>
                <a:gd name="T19" fmla="*/ 56 h 59"/>
                <a:gd name="T20" fmla="*/ 79 w 276"/>
                <a:gd name="T21" fmla="*/ 59 h 59"/>
                <a:gd name="T22" fmla="*/ 276 w 276"/>
                <a:gd name="T23" fmla="*/ 4 h 59"/>
                <a:gd name="T24" fmla="*/ 275 w 276"/>
                <a:gd name="T25" fmla="*/ 3 h 59"/>
                <a:gd name="T26" fmla="*/ 258 w 276"/>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59">
                  <a:moveTo>
                    <a:pt x="258" y="0"/>
                  </a:moveTo>
                  <a:cubicBezTo>
                    <a:pt x="77" y="51"/>
                    <a:pt x="77" y="51"/>
                    <a:pt x="77" y="51"/>
                  </a:cubicBezTo>
                  <a:cubicBezTo>
                    <a:pt x="3" y="39"/>
                    <a:pt x="3" y="39"/>
                    <a:pt x="3" y="39"/>
                  </a:cubicBezTo>
                  <a:cubicBezTo>
                    <a:pt x="2" y="40"/>
                    <a:pt x="1" y="42"/>
                    <a:pt x="0" y="43"/>
                  </a:cubicBezTo>
                  <a:cubicBezTo>
                    <a:pt x="5" y="44"/>
                    <a:pt x="10" y="44"/>
                    <a:pt x="15" y="45"/>
                  </a:cubicBezTo>
                  <a:cubicBezTo>
                    <a:pt x="31" y="48"/>
                    <a:pt x="47" y="50"/>
                    <a:pt x="59" y="52"/>
                  </a:cubicBezTo>
                  <a:cubicBezTo>
                    <a:pt x="66" y="53"/>
                    <a:pt x="72" y="54"/>
                    <a:pt x="74" y="55"/>
                  </a:cubicBezTo>
                  <a:cubicBezTo>
                    <a:pt x="74" y="55"/>
                    <a:pt x="74" y="55"/>
                    <a:pt x="74" y="55"/>
                  </a:cubicBezTo>
                  <a:cubicBezTo>
                    <a:pt x="75" y="55"/>
                    <a:pt x="75" y="55"/>
                    <a:pt x="76" y="55"/>
                  </a:cubicBezTo>
                  <a:cubicBezTo>
                    <a:pt x="76" y="55"/>
                    <a:pt x="76" y="56"/>
                    <a:pt x="76" y="56"/>
                  </a:cubicBezTo>
                  <a:cubicBezTo>
                    <a:pt x="77" y="56"/>
                    <a:pt x="78" y="57"/>
                    <a:pt x="79" y="59"/>
                  </a:cubicBezTo>
                  <a:cubicBezTo>
                    <a:pt x="276" y="4"/>
                    <a:pt x="276" y="4"/>
                    <a:pt x="276" y="4"/>
                  </a:cubicBezTo>
                  <a:cubicBezTo>
                    <a:pt x="275" y="3"/>
                    <a:pt x="275" y="3"/>
                    <a:pt x="275" y="3"/>
                  </a:cubicBezTo>
                  <a:cubicBezTo>
                    <a:pt x="258" y="0"/>
                    <a:pt x="258" y="0"/>
                    <a:pt x="258" y="0"/>
                  </a:cubicBezTo>
                </a:path>
              </a:pathLst>
            </a:custGeom>
            <a:solidFill>
              <a:srgbClr val="D85F6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160"/>
            <p:cNvSpPr/>
            <p:nvPr>
              <p:custDataLst>
                <p:tags r:id="rId29"/>
              </p:custDataLst>
            </p:nvPr>
          </p:nvSpPr>
          <p:spPr bwMode="auto">
            <a:xfrm flipH="1">
              <a:off x="10153777" y="5745729"/>
              <a:ext cx="808100" cy="402373"/>
            </a:xfrm>
            <a:custGeom>
              <a:avLst/>
              <a:gdLst>
                <a:gd name="T0" fmla="*/ 199 w 207"/>
                <a:gd name="T1" fmla="*/ 0 h 103"/>
                <a:gd name="T2" fmla="*/ 199 w 207"/>
                <a:gd name="T3" fmla="*/ 0 h 103"/>
                <a:gd name="T4" fmla="*/ 2 w 207"/>
                <a:gd name="T5" fmla="*/ 55 h 103"/>
                <a:gd name="T6" fmla="*/ 7 w 207"/>
                <a:gd name="T7" fmla="*/ 70 h 103"/>
                <a:gd name="T8" fmla="*/ 8 w 207"/>
                <a:gd name="T9" fmla="*/ 82 h 103"/>
                <a:gd name="T10" fmla="*/ 4 w 207"/>
                <a:gd name="T11" fmla="*/ 97 h 103"/>
                <a:gd name="T12" fmla="*/ 0 w 207"/>
                <a:gd name="T13" fmla="*/ 103 h 103"/>
                <a:gd name="T14" fmla="*/ 0 w 207"/>
                <a:gd name="T15" fmla="*/ 103 h 103"/>
                <a:gd name="T16" fmla="*/ 203 w 207"/>
                <a:gd name="T17" fmla="*/ 46 h 103"/>
                <a:gd name="T18" fmla="*/ 203 w 207"/>
                <a:gd name="T19" fmla="*/ 45 h 103"/>
                <a:gd name="T20" fmla="*/ 203 w 207"/>
                <a:gd name="T21" fmla="*/ 45 h 103"/>
                <a:gd name="T22" fmla="*/ 203 w 207"/>
                <a:gd name="T23" fmla="*/ 45 h 103"/>
                <a:gd name="T24" fmla="*/ 204 w 207"/>
                <a:gd name="T25" fmla="*/ 43 h 103"/>
                <a:gd name="T26" fmla="*/ 199 w 207"/>
                <a:gd name="T27" fmla="*/ 0 h 103"/>
                <a:gd name="T28" fmla="*/ 199 w 207"/>
                <a:gd name="T29" fmla="*/ 0 h 103"/>
                <a:gd name="T30" fmla="*/ 199 w 207"/>
                <a:gd name="T31" fmla="*/ 0 h 103"/>
                <a:gd name="T32" fmla="*/ 199 w 207"/>
                <a:gd name="T33" fmla="*/ 0 h 103"/>
                <a:gd name="T34" fmla="*/ 199 w 207"/>
                <a:gd name="T35" fmla="*/ 0 h 103"/>
                <a:gd name="T36" fmla="*/ 199 w 207"/>
                <a:gd name="T37" fmla="*/ 0 h 103"/>
                <a:gd name="T38" fmla="*/ 199 w 207"/>
                <a:gd name="T39" fmla="*/ 0 h 103"/>
                <a:gd name="T40" fmla="*/ 199 w 207"/>
                <a:gd name="T41" fmla="*/ 0 h 103"/>
                <a:gd name="T42" fmla="*/ 199 w 207"/>
                <a:gd name="T43" fmla="*/ 0 h 103"/>
                <a:gd name="T44" fmla="*/ 199 w 207"/>
                <a:gd name="T45" fmla="*/ 0 h 103"/>
                <a:gd name="T46" fmla="*/ 199 w 207"/>
                <a:gd name="T47" fmla="*/ 0 h 103"/>
                <a:gd name="T48" fmla="*/ 199 w 207"/>
                <a:gd name="T49" fmla="*/ 0 h 103"/>
                <a:gd name="T50" fmla="*/ 199 w 207"/>
                <a:gd name="T51" fmla="*/ 0 h 103"/>
                <a:gd name="T52" fmla="*/ 199 w 207"/>
                <a:gd name="T53" fmla="*/ 0 h 103"/>
                <a:gd name="T54" fmla="*/ 199 w 207"/>
                <a:gd name="T5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103">
                  <a:moveTo>
                    <a:pt x="199" y="0"/>
                  </a:moveTo>
                  <a:cubicBezTo>
                    <a:pt x="199" y="0"/>
                    <a:pt x="199" y="0"/>
                    <a:pt x="199" y="0"/>
                  </a:cubicBezTo>
                  <a:cubicBezTo>
                    <a:pt x="2" y="55"/>
                    <a:pt x="2" y="55"/>
                    <a:pt x="2" y="55"/>
                  </a:cubicBezTo>
                  <a:cubicBezTo>
                    <a:pt x="4" y="57"/>
                    <a:pt x="6" y="62"/>
                    <a:pt x="7" y="70"/>
                  </a:cubicBezTo>
                  <a:cubicBezTo>
                    <a:pt x="8" y="74"/>
                    <a:pt x="8" y="78"/>
                    <a:pt x="8" y="82"/>
                  </a:cubicBezTo>
                  <a:cubicBezTo>
                    <a:pt x="7" y="88"/>
                    <a:pt x="5" y="94"/>
                    <a:pt x="4" y="97"/>
                  </a:cubicBezTo>
                  <a:cubicBezTo>
                    <a:pt x="2" y="102"/>
                    <a:pt x="0" y="103"/>
                    <a:pt x="0" y="103"/>
                  </a:cubicBezTo>
                  <a:cubicBezTo>
                    <a:pt x="0" y="103"/>
                    <a:pt x="0" y="103"/>
                    <a:pt x="0" y="103"/>
                  </a:cubicBezTo>
                  <a:cubicBezTo>
                    <a:pt x="203" y="46"/>
                    <a:pt x="203" y="46"/>
                    <a:pt x="203" y="46"/>
                  </a:cubicBezTo>
                  <a:cubicBezTo>
                    <a:pt x="203" y="46"/>
                    <a:pt x="203" y="46"/>
                    <a:pt x="203" y="45"/>
                  </a:cubicBezTo>
                  <a:cubicBezTo>
                    <a:pt x="203" y="45"/>
                    <a:pt x="203" y="45"/>
                    <a:pt x="203" y="45"/>
                  </a:cubicBezTo>
                  <a:cubicBezTo>
                    <a:pt x="203" y="45"/>
                    <a:pt x="203" y="45"/>
                    <a:pt x="203" y="45"/>
                  </a:cubicBezTo>
                  <a:cubicBezTo>
                    <a:pt x="203" y="45"/>
                    <a:pt x="204" y="44"/>
                    <a:pt x="204" y="43"/>
                  </a:cubicBezTo>
                  <a:cubicBezTo>
                    <a:pt x="205" y="35"/>
                    <a:pt x="207" y="14"/>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D87674"/>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161"/>
            <p:cNvSpPr/>
            <p:nvPr>
              <p:custDataLst>
                <p:tags r:id="rId30"/>
              </p:custDataLst>
            </p:nvPr>
          </p:nvSpPr>
          <p:spPr bwMode="auto">
            <a:xfrm flipH="1">
              <a:off x="10931699" y="5898295"/>
              <a:ext cx="414110" cy="241424"/>
            </a:xfrm>
            <a:custGeom>
              <a:avLst/>
              <a:gdLst>
                <a:gd name="T0" fmla="*/ 20 w 106"/>
                <a:gd name="T1" fmla="*/ 0 h 62"/>
                <a:gd name="T2" fmla="*/ 15 w 106"/>
                <a:gd name="T3" fmla="*/ 8 h 62"/>
                <a:gd name="T4" fmla="*/ 0 w 106"/>
                <a:gd name="T5" fmla="*/ 45 h 62"/>
                <a:gd name="T6" fmla="*/ 100 w 106"/>
                <a:gd name="T7" fmla="*/ 62 h 62"/>
                <a:gd name="T8" fmla="*/ 102 w 106"/>
                <a:gd name="T9" fmla="*/ 58 h 62"/>
                <a:gd name="T10" fmla="*/ 106 w 106"/>
                <a:gd name="T11" fmla="*/ 43 h 62"/>
                <a:gd name="T12" fmla="*/ 105 w 106"/>
                <a:gd name="T13" fmla="*/ 31 h 62"/>
                <a:gd name="T14" fmla="*/ 105 w 106"/>
                <a:gd name="T15" fmla="*/ 31 h 62"/>
                <a:gd name="T16" fmla="*/ 100 w 106"/>
                <a:gd name="T17" fmla="*/ 16 h 62"/>
                <a:gd name="T18" fmla="*/ 97 w 106"/>
                <a:gd name="T19" fmla="*/ 13 h 62"/>
                <a:gd name="T20" fmla="*/ 95 w 106"/>
                <a:gd name="T21" fmla="*/ 12 h 62"/>
                <a:gd name="T22" fmla="*/ 95 w 106"/>
                <a:gd name="T23" fmla="*/ 12 h 62"/>
                <a:gd name="T24" fmla="*/ 95 w 106"/>
                <a:gd name="T25" fmla="*/ 12 h 62"/>
                <a:gd name="T26" fmla="*/ 79 w 106"/>
                <a:gd name="T27" fmla="*/ 9 h 62"/>
                <a:gd name="T28" fmla="*/ 79 w 106"/>
                <a:gd name="T29" fmla="*/ 9 h 62"/>
                <a:gd name="T30" fmla="*/ 20 w 106"/>
                <a:gd name="T3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62">
                  <a:moveTo>
                    <a:pt x="20" y="0"/>
                  </a:moveTo>
                  <a:cubicBezTo>
                    <a:pt x="19" y="3"/>
                    <a:pt x="17" y="5"/>
                    <a:pt x="15" y="8"/>
                  </a:cubicBezTo>
                  <a:cubicBezTo>
                    <a:pt x="7" y="20"/>
                    <a:pt x="2" y="33"/>
                    <a:pt x="0" y="45"/>
                  </a:cubicBezTo>
                  <a:cubicBezTo>
                    <a:pt x="100" y="62"/>
                    <a:pt x="100" y="62"/>
                    <a:pt x="100" y="62"/>
                  </a:cubicBezTo>
                  <a:cubicBezTo>
                    <a:pt x="100" y="62"/>
                    <a:pt x="101" y="61"/>
                    <a:pt x="102" y="58"/>
                  </a:cubicBezTo>
                  <a:cubicBezTo>
                    <a:pt x="103" y="55"/>
                    <a:pt x="105" y="49"/>
                    <a:pt x="106" y="43"/>
                  </a:cubicBezTo>
                  <a:cubicBezTo>
                    <a:pt x="106" y="39"/>
                    <a:pt x="106" y="36"/>
                    <a:pt x="105" y="31"/>
                  </a:cubicBezTo>
                  <a:cubicBezTo>
                    <a:pt x="105" y="31"/>
                    <a:pt x="105" y="31"/>
                    <a:pt x="105" y="31"/>
                  </a:cubicBezTo>
                  <a:cubicBezTo>
                    <a:pt x="104" y="23"/>
                    <a:pt x="102" y="18"/>
                    <a:pt x="100" y="16"/>
                  </a:cubicBezTo>
                  <a:cubicBezTo>
                    <a:pt x="99" y="14"/>
                    <a:pt x="98" y="13"/>
                    <a:pt x="97" y="13"/>
                  </a:cubicBezTo>
                  <a:cubicBezTo>
                    <a:pt x="96" y="12"/>
                    <a:pt x="96" y="12"/>
                    <a:pt x="95" y="12"/>
                  </a:cubicBezTo>
                  <a:cubicBezTo>
                    <a:pt x="95" y="12"/>
                    <a:pt x="95" y="12"/>
                    <a:pt x="95" y="12"/>
                  </a:cubicBezTo>
                  <a:cubicBezTo>
                    <a:pt x="95" y="12"/>
                    <a:pt x="95" y="12"/>
                    <a:pt x="95" y="12"/>
                  </a:cubicBezTo>
                  <a:cubicBezTo>
                    <a:pt x="79" y="9"/>
                    <a:pt x="79" y="9"/>
                    <a:pt x="79" y="9"/>
                  </a:cubicBezTo>
                  <a:cubicBezTo>
                    <a:pt x="79" y="9"/>
                    <a:pt x="79" y="9"/>
                    <a:pt x="79" y="9"/>
                  </a:cubicBezTo>
                  <a:cubicBezTo>
                    <a:pt x="20" y="0"/>
                    <a:pt x="20" y="0"/>
                    <a:pt x="20"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162"/>
            <p:cNvSpPr>
              <a:spLocks noEditPoints="1"/>
            </p:cNvSpPr>
            <p:nvPr>
              <p:custDataLst>
                <p:tags r:id="rId31"/>
              </p:custDataLst>
            </p:nvPr>
          </p:nvSpPr>
          <p:spPr bwMode="auto">
            <a:xfrm flipH="1">
              <a:off x="10160484" y="5702138"/>
              <a:ext cx="1091438" cy="228012"/>
            </a:xfrm>
            <a:custGeom>
              <a:avLst/>
              <a:gdLst>
                <a:gd name="T0" fmla="*/ 81 w 279"/>
                <a:gd name="T1" fmla="*/ 25 h 58"/>
                <a:gd name="T2" fmla="*/ 81 w 279"/>
                <a:gd name="T3" fmla="*/ 25 h 58"/>
                <a:gd name="T4" fmla="*/ 82 w 279"/>
                <a:gd name="T5" fmla="*/ 37 h 58"/>
                <a:gd name="T6" fmla="*/ 81 w 279"/>
                <a:gd name="T7" fmla="*/ 25 h 58"/>
                <a:gd name="T8" fmla="*/ 71 w 279"/>
                <a:gd name="T9" fmla="*/ 6 h 58"/>
                <a:gd name="T10" fmla="*/ 73 w 279"/>
                <a:gd name="T11" fmla="*/ 6 h 58"/>
                <a:gd name="T12" fmla="*/ 73 w 279"/>
                <a:gd name="T13" fmla="*/ 6 h 58"/>
                <a:gd name="T14" fmla="*/ 71 w 279"/>
                <a:gd name="T15" fmla="*/ 6 h 58"/>
                <a:gd name="T16" fmla="*/ 56 w 279"/>
                <a:gd name="T17" fmla="*/ 3 h 58"/>
                <a:gd name="T18" fmla="*/ 56 w 279"/>
                <a:gd name="T19" fmla="*/ 3 h 58"/>
                <a:gd name="T20" fmla="*/ 56 w 279"/>
                <a:gd name="T21" fmla="*/ 3 h 58"/>
                <a:gd name="T22" fmla="*/ 55 w 279"/>
                <a:gd name="T23" fmla="*/ 3 h 58"/>
                <a:gd name="T24" fmla="*/ 71 w 279"/>
                <a:gd name="T25" fmla="*/ 6 h 58"/>
                <a:gd name="T26" fmla="*/ 71 w 279"/>
                <a:gd name="T27" fmla="*/ 6 h 58"/>
                <a:gd name="T28" fmla="*/ 56 w 279"/>
                <a:gd name="T29" fmla="*/ 3 h 58"/>
                <a:gd name="T30" fmla="*/ 277 w 279"/>
                <a:gd name="T31" fmla="*/ 0 h 58"/>
                <a:gd name="T32" fmla="*/ 277 w 279"/>
                <a:gd name="T33" fmla="*/ 1 h 58"/>
                <a:gd name="T34" fmla="*/ 74 w 279"/>
                <a:gd name="T35" fmla="*/ 58 h 58"/>
                <a:gd name="T36" fmla="*/ 78 w 279"/>
                <a:gd name="T37" fmla="*/ 52 h 58"/>
                <a:gd name="T38" fmla="*/ 76 w 279"/>
                <a:gd name="T39" fmla="*/ 56 h 58"/>
                <a:gd name="T40" fmla="*/ 2 w 279"/>
                <a:gd name="T41" fmla="*/ 43 h 58"/>
                <a:gd name="T42" fmla="*/ 0 w 279"/>
                <a:gd name="T43" fmla="*/ 46 h 58"/>
                <a:gd name="T44" fmla="*/ 74 w 279"/>
                <a:gd name="T45" fmla="*/ 58 h 58"/>
                <a:gd name="T46" fmla="*/ 255 w 279"/>
                <a:gd name="T47" fmla="*/ 7 h 58"/>
                <a:gd name="T48" fmla="*/ 255 w 279"/>
                <a:gd name="T49" fmla="*/ 7 h 58"/>
                <a:gd name="T50" fmla="*/ 279 w 279"/>
                <a:gd name="T51" fmla="*/ 0 h 58"/>
                <a:gd name="T52" fmla="*/ 277 w 279"/>
                <a:gd name="T5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9" h="58">
                  <a:moveTo>
                    <a:pt x="81" y="25"/>
                  </a:moveTo>
                  <a:cubicBezTo>
                    <a:pt x="81" y="25"/>
                    <a:pt x="81" y="25"/>
                    <a:pt x="81" y="25"/>
                  </a:cubicBezTo>
                  <a:cubicBezTo>
                    <a:pt x="82" y="29"/>
                    <a:pt x="82" y="33"/>
                    <a:pt x="82" y="37"/>
                  </a:cubicBezTo>
                  <a:cubicBezTo>
                    <a:pt x="82" y="33"/>
                    <a:pt x="82" y="29"/>
                    <a:pt x="81" y="25"/>
                  </a:cubicBezTo>
                  <a:moveTo>
                    <a:pt x="71" y="6"/>
                  </a:moveTo>
                  <a:cubicBezTo>
                    <a:pt x="72" y="6"/>
                    <a:pt x="72" y="6"/>
                    <a:pt x="73" y="6"/>
                  </a:cubicBezTo>
                  <a:cubicBezTo>
                    <a:pt x="73" y="6"/>
                    <a:pt x="73" y="6"/>
                    <a:pt x="73" y="6"/>
                  </a:cubicBezTo>
                  <a:cubicBezTo>
                    <a:pt x="72" y="6"/>
                    <a:pt x="72" y="6"/>
                    <a:pt x="71" y="6"/>
                  </a:cubicBezTo>
                  <a:moveTo>
                    <a:pt x="56" y="3"/>
                  </a:moveTo>
                  <a:cubicBezTo>
                    <a:pt x="56" y="3"/>
                    <a:pt x="56" y="3"/>
                    <a:pt x="56" y="3"/>
                  </a:cubicBezTo>
                  <a:cubicBezTo>
                    <a:pt x="56" y="3"/>
                    <a:pt x="56" y="3"/>
                    <a:pt x="56" y="3"/>
                  </a:cubicBezTo>
                  <a:cubicBezTo>
                    <a:pt x="55" y="3"/>
                    <a:pt x="55" y="3"/>
                    <a:pt x="55" y="3"/>
                  </a:cubicBezTo>
                  <a:cubicBezTo>
                    <a:pt x="71" y="6"/>
                    <a:pt x="71" y="6"/>
                    <a:pt x="71" y="6"/>
                  </a:cubicBezTo>
                  <a:cubicBezTo>
                    <a:pt x="71" y="6"/>
                    <a:pt x="71" y="6"/>
                    <a:pt x="71" y="6"/>
                  </a:cubicBezTo>
                  <a:cubicBezTo>
                    <a:pt x="69" y="5"/>
                    <a:pt x="63" y="4"/>
                    <a:pt x="56" y="3"/>
                  </a:cubicBezTo>
                  <a:moveTo>
                    <a:pt x="277" y="0"/>
                  </a:moveTo>
                  <a:cubicBezTo>
                    <a:pt x="277" y="1"/>
                    <a:pt x="277" y="1"/>
                    <a:pt x="277" y="1"/>
                  </a:cubicBezTo>
                  <a:cubicBezTo>
                    <a:pt x="74" y="58"/>
                    <a:pt x="74" y="58"/>
                    <a:pt x="74" y="58"/>
                  </a:cubicBezTo>
                  <a:cubicBezTo>
                    <a:pt x="74" y="58"/>
                    <a:pt x="76" y="57"/>
                    <a:pt x="78" y="52"/>
                  </a:cubicBezTo>
                  <a:cubicBezTo>
                    <a:pt x="77" y="54"/>
                    <a:pt x="76" y="56"/>
                    <a:pt x="76" y="56"/>
                  </a:cubicBezTo>
                  <a:cubicBezTo>
                    <a:pt x="2" y="43"/>
                    <a:pt x="2" y="43"/>
                    <a:pt x="2" y="43"/>
                  </a:cubicBezTo>
                  <a:cubicBezTo>
                    <a:pt x="1" y="44"/>
                    <a:pt x="1" y="45"/>
                    <a:pt x="0" y="46"/>
                  </a:cubicBezTo>
                  <a:cubicBezTo>
                    <a:pt x="74" y="58"/>
                    <a:pt x="74" y="58"/>
                    <a:pt x="74" y="58"/>
                  </a:cubicBezTo>
                  <a:cubicBezTo>
                    <a:pt x="255" y="7"/>
                    <a:pt x="255" y="7"/>
                    <a:pt x="255" y="7"/>
                  </a:cubicBezTo>
                  <a:cubicBezTo>
                    <a:pt x="255" y="7"/>
                    <a:pt x="255" y="7"/>
                    <a:pt x="255" y="7"/>
                  </a:cubicBezTo>
                  <a:cubicBezTo>
                    <a:pt x="279" y="0"/>
                    <a:pt x="279" y="0"/>
                    <a:pt x="279" y="0"/>
                  </a:cubicBezTo>
                  <a:cubicBezTo>
                    <a:pt x="277" y="0"/>
                    <a:pt x="277" y="0"/>
                    <a:pt x="277" y="0"/>
                  </a:cubicBezTo>
                </a:path>
              </a:pathLst>
            </a:custGeom>
            <a:solidFill>
              <a:srgbClr val="47379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163"/>
            <p:cNvSpPr/>
            <p:nvPr>
              <p:custDataLst>
                <p:tags r:id="rId32"/>
              </p:custDataLst>
            </p:nvPr>
          </p:nvSpPr>
          <p:spPr bwMode="auto">
            <a:xfrm flipH="1">
              <a:off x="10183955" y="5452331"/>
              <a:ext cx="865103" cy="285015"/>
            </a:xfrm>
            <a:custGeom>
              <a:avLst/>
              <a:gdLst>
                <a:gd name="T0" fmla="*/ 101 w 221"/>
                <a:gd name="T1" fmla="*/ 0 h 73"/>
                <a:gd name="T2" fmla="*/ 0 w 221"/>
                <a:gd name="T3" fmla="*/ 66 h 73"/>
                <a:gd name="T4" fmla="*/ 4 w 221"/>
                <a:gd name="T5" fmla="*/ 67 h 73"/>
                <a:gd name="T6" fmla="*/ 19 w 221"/>
                <a:gd name="T7" fmla="*/ 70 h 73"/>
                <a:gd name="T8" fmla="*/ 19 w 221"/>
                <a:gd name="T9" fmla="*/ 70 h 73"/>
                <a:gd name="T10" fmla="*/ 21 w 221"/>
                <a:gd name="T11" fmla="*/ 70 h 73"/>
                <a:gd name="T12" fmla="*/ 21 w 221"/>
                <a:gd name="T13" fmla="*/ 70 h 73"/>
                <a:gd name="T14" fmla="*/ 24 w 221"/>
                <a:gd name="T15" fmla="*/ 73 h 73"/>
                <a:gd name="T16" fmla="*/ 221 w 221"/>
                <a:gd name="T17" fmla="*/ 18 h 73"/>
                <a:gd name="T18" fmla="*/ 220 w 221"/>
                <a:gd name="T19" fmla="*/ 17 h 73"/>
                <a:gd name="T20" fmla="*/ 101 w 221"/>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73">
                  <a:moveTo>
                    <a:pt x="101" y="0"/>
                  </a:moveTo>
                  <a:cubicBezTo>
                    <a:pt x="73" y="29"/>
                    <a:pt x="35" y="44"/>
                    <a:pt x="0" y="66"/>
                  </a:cubicBezTo>
                  <a:cubicBezTo>
                    <a:pt x="1" y="66"/>
                    <a:pt x="2" y="66"/>
                    <a:pt x="4" y="67"/>
                  </a:cubicBezTo>
                  <a:cubicBezTo>
                    <a:pt x="11" y="68"/>
                    <a:pt x="17" y="69"/>
                    <a:pt x="19" y="70"/>
                  </a:cubicBezTo>
                  <a:cubicBezTo>
                    <a:pt x="19" y="70"/>
                    <a:pt x="19" y="70"/>
                    <a:pt x="19" y="70"/>
                  </a:cubicBezTo>
                  <a:cubicBezTo>
                    <a:pt x="20" y="70"/>
                    <a:pt x="20" y="70"/>
                    <a:pt x="21" y="70"/>
                  </a:cubicBezTo>
                  <a:cubicBezTo>
                    <a:pt x="21" y="70"/>
                    <a:pt x="21" y="70"/>
                    <a:pt x="21" y="70"/>
                  </a:cubicBezTo>
                  <a:cubicBezTo>
                    <a:pt x="22" y="71"/>
                    <a:pt x="23" y="72"/>
                    <a:pt x="24" y="73"/>
                  </a:cubicBezTo>
                  <a:cubicBezTo>
                    <a:pt x="221" y="18"/>
                    <a:pt x="221" y="18"/>
                    <a:pt x="221" y="18"/>
                  </a:cubicBezTo>
                  <a:cubicBezTo>
                    <a:pt x="220" y="17"/>
                    <a:pt x="220" y="17"/>
                    <a:pt x="220" y="17"/>
                  </a:cubicBezTo>
                  <a:cubicBezTo>
                    <a:pt x="101" y="0"/>
                    <a:pt x="101" y="0"/>
                    <a:pt x="101" y="0"/>
                  </a:cubicBezTo>
                </a:path>
              </a:pathLst>
            </a:custGeom>
            <a:solidFill>
              <a:srgbClr val="593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164"/>
            <p:cNvSpPr/>
            <p:nvPr>
              <p:custDataLst>
                <p:tags r:id="rId33"/>
              </p:custDataLst>
            </p:nvPr>
          </p:nvSpPr>
          <p:spPr bwMode="auto">
            <a:xfrm flipH="1">
              <a:off x="10153777" y="5522746"/>
              <a:ext cx="808100" cy="407403"/>
            </a:xfrm>
            <a:custGeom>
              <a:avLst/>
              <a:gdLst>
                <a:gd name="T0" fmla="*/ 199 w 207"/>
                <a:gd name="T1" fmla="*/ 0 h 104"/>
                <a:gd name="T2" fmla="*/ 199 w 207"/>
                <a:gd name="T3" fmla="*/ 0 h 104"/>
                <a:gd name="T4" fmla="*/ 2 w 207"/>
                <a:gd name="T5" fmla="*/ 55 h 104"/>
                <a:gd name="T6" fmla="*/ 7 w 207"/>
                <a:gd name="T7" fmla="*/ 71 h 104"/>
                <a:gd name="T8" fmla="*/ 8 w 207"/>
                <a:gd name="T9" fmla="*/ 83 h 104"/>
                <a:gd name="T10" fmla="*/ 4 w 207"/>
                <a:gd name="T11" fmla="*/ 98 h 104"/>
                <a:gd name="T12" fmla="*/ 0 w 207"/>
                <a:gd name="T13" fmla="*/ 104 h 104"/>
                <a:gd name="T14" fmla="*/ 203 w 207"/>
                <a:gd name="T15" fmla="*/ 47 h 104"/>
                <a:gd name="T16" fmla="*/ 203 w 207"/>
                <a:gd name="T17" fmla="*/ 46 h 104"/>
                <a:gd name="T18" fmla="*/ 203 w 207"/>
                <a:gd name="T19" fmla="*/ 46 h 104"/>
                <a:gd name="T20" fmla="*/ 204 w 207"/>
                <a:gd name="T21" fmla="*/ 43 h 104"/>
                <a:gd name="T22" fmla="*/ 199 w 207"/>
                <a:gd name="T23" fmla="*/ 1 h 104"/>
                <a:gd name="T24" fmla="*/ 199 w 207"/>
                <a:gd name="T25" fmla="*/ 1 h 104"/>
                <a:gd name="T26" fmla="*/ 199 w 207"/>
                <a:gd name="T27" fmla="*/ 1 h 104"/>
                <a:gd name="T28" fmla="*/ 199 w 207"/>
                <a:gd name="T29" fmla="*/ 1 h 104"/>
                <a:gd name="T30" fmla="*/ 199 w 207"/>
                <a:gd name="T31" fmla="*/ 1 h 104"/>
                <a:gd name="T32" fmla="*/ 199 w 207"/>
                <a:gd name="T33" fmla="*/ 1 h 104"/>
                <a:gd name="T34" fmla="*/ 199 w 207"/>
                <a:gd name="T35" fmla="*/ 1 h 104"/>
                <a:gd name="T36" fmla="*/ 199 w 207"/>
                <a:gd name="T37" fmla="*/ 1 h 104"/>
                <a:gd name="T38" fmla="*/ 199 w 207"/>
                <a:gd name="T39" fmla="*/ 0 h 104"/>
                <a:gd name="T40" fmla="*/ 199 w 207"/>
                <a:gd name="T41" fmla="*/ 0 h 104"/>
                <a:gd name="T42" fmla="*/ 199 w 207"/>
                <a:gd name="T43" fmla="*/ 0 h 104"/>
                <a:gd name="T44" fmla="*/ 199 w 207"/>
                <a:gd name="T45" fmla="*/ 0 h 104"/>
                <a:gd name="T46" fmla="*/ 199 w 207"/>
                <a:gd name="T4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04">
                  <a:moveTo>
                    <a:pt x="199" y="0"/>
                  </a:moveTo>
                  <a:cubicBezTo>
                    <a:pt x="199" y="0"/>
                    <a:pt x="199" y="0"/>
                    <a:pt x="199" y="0"/>
                  </a:cubicBezTo>
                  <a:cubicBezTo>
                    <a:pt x="2" y="55"/>
                    <a:pt x="2" y="55"/>
                    <a:pt x="2" y="55"/>
                  </a:cubicBezTo>
                  <a:cubicBezTo>
                    <a:pt x="4" y="58"/>
                    <a:pt x="6" y="63"/>
                    <a:pt x="7" y="71"/>
                  </a:cubicBezTo>
                  <a:cubicBezTo>
                    <a:pt x="8" y="75"/>
                    <a:pt x="8" y="79"/>
                    <a:pt x="8" y="83"/>
                  </a:cubicBezTo>
                  <a:cubicBezTo>
                    <a:pt x="7" y="89"/>
                    <a:pt x="5" y="95"/>
                    <a:pt x="4" y="98"/>
                  </a:cubicBezTo>
                  <a:cubicBezTo>
                    <a:pt x="2" y="103"/>
                    <a:pt x="0" y="104"/>
                    <a:pt x="0" y="104"/>
                  </a:cubicBezTo>
                  <a:cubicBezTo>
                    <a:pt x="203" y="47"/>
                    <a:pt x="203" y="47"/>
                    <a:pt x="203" y="47"/>
                  </a:cubicBezTo>
                  <a:cubicBezTo>
                    <a:pt x="203" y="47"/>
                    <a:pt x="203" y="47"/>
                    <a:pt x="203" y="46"/>
                  </a:cubicBezTo>
                  <a:cubicBezTo>
                    <a:pt x="203" y="46"/>
                    <a:pt x="203" y="46"/>
                    <a:pt x="203" y="46"/>
                  </a:cubicBezTo>
                  <a:cubicBezTo>
                    <a:pt x="203" y="46"/>
                    <a:pt x="204" y="45"/>
                    <a:pt x="204" y="43"/>
                  </a:cubicBezTo>
                  <a:cubicBezTo>
                    <a:pt x="205" y="35"/>
                    <a:pt x="207" y="14"/>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1"/>
                    <a:pt x="199" y="1"/>
                  </a:cubicBezTo>
                  <a:cubicBezTo>
                    <a:pt x="199" y="1"/>
                    <a:pt x="199" y="0"/>
                    <a:pt x="199" y="0"/>
                  </a:cubicBezTo>
                  <a:cubicBezTo>
                    <a:pt x="199" y="0"/>
                    <a:pt x="199" y="0"/>
                    <a:pt x="199" y="0"/>
                  </a:cubicBezTo>
                  <a:cubicBezTo>
                    <a:pt x="199" y="0"/>
                    <a:pt x="199" y="0"/>
                    <a:pt x="199" y="0"/>
                  </a:cubicBezTo>
                  <a:cubicBezTo>
                    <a:pt x="199" y="0"/>
                    <a:pt x="199" y="0"/>
                    <a:pt x="199" y="0"/>
                  </a:cubicBezTo>
                  <a:cubicBezTo>
                    <a:pt x="199" y="0"/>
                    <a:pt x="199" y="0"/>
                    <a:pt x="199" y="0"/>
                  </a:cubicBezTo>
                </a:path>
              </a:pathLst>
            </a:custGeom>
            <a:solidFill>
              <a:srgbClr val="785D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165"/>
            <p:cNvSpPr/>
            <p:nvPr>
              <p:custDataLst>
                <p:tags r:id="rId34"/>
              </p:custDataLst>
            </p:nvPr>
          </p:nvSpPr>
          <p:spPr bwMode="auto">
            <a:xfrm flipH="1">
              <a:off x="10931699" y="5713873"/>
              <a:ext cx="311839" cy="207893"/>
            </a:xfrm>
            <a:custGeom>
              <a:avLst/>
              <a:gdLst>
                <a:gd name="T0" fmla="*/ 49 w 80"/>
                <a:gd name="T1" fmla="*/ 0 h 53"/>
                <a:gd name="T2" fmla="*/ 0 w 80"/>
                <a:gd name="T3" fmla="*/ 40 h 53"/>
                <a:gd name="T4" fmla="*/ 74 w 80"/>
                <a:gd name="T5" fmla="*/ 53 h 53"/>
                <a:gd name="T6" fmla="*/ 76 w 80"/>
                <a:gd name="T7" fmla="*/ 49 h 53"/>
                <a:gd name="T8" fmla="*/ 80 w 80"/>
                <a:gd name="T9" fmla="*/ 34 h 53"/>
                <a:gd name="T10" fmla="*/ 79 w 80"/>
                <a:gd name="T11" fmla="*/ 22 h 53"/>
                <a:gd name="T12" fmla="*/ 79 w 80"/>
                <a:gd name="T13" fmla="*/ 22 h 53"/>
                <a:gd name="T14" fmla="*/ 74 w 80"/>
                <a:gd name="T15" fmla="*/ 6 h 53"/>
                <a:gd name="T16" fmla="*/ 71 w 80"/>
                <a:gd name="T17" fmla="*/ 3 h 53"/>
                <a:gd name="T18" fmla="*/ 69 w 80"/>
                <a:gd name="T19" fmla="*/ 3 h 53"/>
                <a:gd name="T20" fmla="*/ 69 w 80"/>
                <a:gd name="T21" fmla="*/ 3 h 53"/>
                <a:gd name="T22" fmla="*/ 69 w 80"/>
                <a:gd name="T23" fmla="*/ 3 h 53"/>
                <a:gd name="T24" fmla="*/ 53 w 80"/>
                <a:gd name="T25" fmla="*/ 0 h 53"/>
                <a:gd name="T26" fmla="*/ 53 w 80"/>
                <a:gd name="T27" fmla="*/ 0 h 53"/>
                <a:gd name="T28" fmla="*/ 49 w 80"/>
                <a:gd name="T2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3">
                  <a:moveTo>
                    <a:pt x="49" y="0"/>
                  </a:moveTo>
                  <a:cubicBezTo>
                    <a:pt x="31" y="11"/>
                    <a:pt x="15" y="23"/>
                    <a:pt x="0" y="40"/>
                  </a:cubicBezTo>
                  <a:cubicBezTo>
                    <a:pt x="74" y="53"/>
                    <a:pt x="74" y="53"/>
                    <a:pt x="74" y="53"/>
                  </a:cubicBezTo>
                  <a:cubicBezTo>
                    <a:pt x="74" y="53"/>
                    <a:pt x="75" y="51"/>
                    <a:pt x="76" y="49"/>
                  </a:cubicBezTo>
                  <a:cubicBezTo>
                    <a:pt x="77" y="46"/>
                    <a:pt x="79" y="40"/>
                    <a:pt x="80" y="34"/>
                  </a:cubicBezTo>
                  <a:cubicBezTo>
                    <a:pt x="80" y="30"/>
                    <a:pt x="80" y="26"/>
                    <a:pt x="79" y="22"/>
                  </a:cubicBezTo>
                  <a:cubicBezTo>
                    <a:pt x="79" y="22"/>
                    <a:pt x="79" y="22"/>
                    <a:pt x="79" y="22"/>
                  </a:cubicBezTo>
                  <a:cubicBezTo>
                    <a:pt x="78" y="14"/>
                    <a:pt x="76" y="9"/>
                    <a:pt x="74" y="6"/>
                  </a:cubicBezTo>
                  <a:cubicBezTo>
                    <a:pt x="73" y="5"/>
                    <a:pt x="72" y="4"/>
                    <a:pt x="71" y="3"/>
                  </a:cubicBezTo>
                  <a:cubicBezTo>
                    <a:pt x="70" y="3"/>
                    <a:pt x="70" y="3"/>
                    <a:pt x="69" y="3"/>
                  </a:cubicBezTo>
                  <a:cubicBezTo>
                    <a:pt x="69" y="3"/>
                    <a:pt x="69" y="3"/>
                    <a:pt x="69" y="3"/>
                  </a:cubicBezTo>
                  <a:cubicBezTo>
                    <a:pt x="69" y="3"/>
                    <a:pt x="69" y="3"/>
                    <a:pt x="69" y="3"/>
                  </a:cubicBezTo>
                  <a:cubicBezTo>
                    <a:pt x="53" y="0"/>
                    <a:pt x="53" y="0"/>
                    <a:pt x="53" y="0"/>
                  </a:cubicBezTo>
                  <a:cubicBezTo>
                    <a:pt x="53" y="0"/>
                    <a:pt x="53" y="0"/>
                    <a:pt x="53" y="0"/>
                  </a:cubicBezTo>
                  <a:cubicBezTo>
                    <a:pt x="49" y="0"/>
                    <a:pt x="49" y="0"/>
                    <a:pt x="49" y="0"/>
                  </a:cubicBezTo>
                </a:path>
              </a:pathLst>
            </a:custGeom>
            <a:solidFill>
              <a:srgbClr val="B7A8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标题 1"/>
          <p:cNvSpPr>
            <a:spLocks noGrp="1"/>
          </p:cNvSpPr>
          <p:nvPr>
            <p:ph type="ctrTitle" hasCustomPrompt="1"/>
            <p:custDataLst>
              <p:tags r:id="rId12"/>
            </p:custDataLst>
          </p:nvPr>
        </p:nvSpPr>
        <p:spPr>
          <a:xfrm>
            <a:off x="87357" y="1252757"/>
            <a:ext cx="6299200" cy="2129553"/>
          </a:xfrm>
        </p:spPr>
        <p:txBody>
          <a:bodyPr anchor="ctr" anchorCtr="0">
            <a:normAutofit/>
          </a:bodyPr>
          <a:lstStyle>
            <a:lvl1pPr marL="0" indent="0" algn="ctr">
              <a:lnSpc>
                <a:spcPct val="130000"/>
              </a:lnSpc>
              <a:buFont typeface="Arial" panose="020B0604020202020204" pitchFamily="34" charset="0"/>
              <a:buNone/>
              <a:defRPr sz="7200" baseline="0">
                <a:solidFill>
                  <a:schemeClr val="bg1"/>
                </a:solidFill>
                <a:ea typeface="汉仪旗黑-85S" panose="00020600040101010101" pitchFamily="18" charset="-122"/>
              </a:defRPr>
            </a:lvl1pPr>
          </a:lstStyle>
          <a:p>
            <a:r>
              <a:rPr lang="zh-CN" altLang="en-US" dirty="0"/>
              <a:t>单击编辑标题</a:t>
            </a:r>
          </a:p>
        </p:txBody>
      </p:sp>
      <p:sp>
        <p:nvSpPr>
          <p:cNvPr id="2" name="日期占位符 1"/>
          <p:cNvSpPr>
            <a:spLocks noGrp="1"/>
          </p:cNvSpPr>
          <p:nvPr>
            <p:ph type="dt" sz="half" idx="19"/>
            <p:custDataLst>
              <p:tags r:id="rId13"/>
            </p:custDataLst>
          </p:nvPr>
        </p:nvSpPr>
        <p:spPr/>
        <p:txBody>
          <a:bodyPr/>
          <a:lstStyle/>
          <a:p>
            <a:fld id="{760FBDFE-C587-4B4C-A407-44438C67B59E}" type="datetimeFigureOut">
              <a:rPr lang="zh-CN" altLang="en-US" smtClean="0"/>
              <a:pPr/>
              <a:t>2020/4/18</a:t>
            </a:fld>
            <a:endParaRPr lang="zh-CN" altLang="en-US"/>
          </a:p>
        </p:txBody>
      </p:sp>
      <p:sp>
        <p:nvSpPr>
          <p:cNvPr id="3" name="页脚占位符 2"/>
          <p:cNvSpPr>
            <a:spLocks noGrp="1"/>
          </p:cNvSpPr>
          <p:nvPr>
            <p:ph type="ftr" sz="quarter" idx="20"/>
            <p:custDataLst>
              <p:tags r:id="rId14"/>
            </p:custDataLst>
          </p:nvPr>
        </p:nvSpPr>
        <p:spPr/>
        <p:txBody>
          <a:bodyPr/>
          <a:lstStyle/>
          <a:p>
            <a:endParaRPr lang="zh-CN" altLang="en-US" dirty="0"/>
          </a:p>
        </p:txBody>
      </p:sp>
      <p:sp>
        <p:nvSpPr>
          <p:cNvPr id="4" name="灯片编号占位符 3"/>
          <p:cNvSpPr>
            <a:spLocks noGrp="1"/>
          </p:cNvSpPr>
          <p:nvPr>
            <p:ph type="sldNum" sz="quarter" idx="21"/>
            <p:custDataLst>
              <p:tags r:id="rId15"/>
            </p:custDataLst>
          </p:nvPr>
        </p:nvSpPr>
        <p:spPr/>
        <p:txBody>
          <a:bodyPr/>
          <a:lstStyle/>
          <a:p>
            <a:fld id="{49AE70B2-8BF9-45C0-BB95-33D1B9D3A854}" type="slidenum">
              <a:rPr lang="zh-CN" altLang="en-US" smtClean="0"/>
              <a:pPr/>
              <a:t>‹#›</a:t>
            </a:fld>
            <a:endParaRPr lang="zh-CN" altLang="en-US" dirty="0"/>
          </a:p>
        </p:txBody>
      </p:sp>
      <p:sp>
        <p:nvSpPr>
          <p:cNvPr id="5"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4/18/2020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icrosoft YaHei" panose="020B0503020204020204" charset="-122"/>
                <a:ea typeface="Microsoft YaHei" panose="020B0503020204020204" charset="-122"/>
              </a:defRPr>
            </a:lvl1pPr>
          </a:lstStyle>
          <a:p>
            <a:fld id="{760FBDFE-C587-4B4C-A407-44438C67B59E}" type="datetimeFigureOut">
              <a:rPr lang="zh-CN" altLang="en-US" smtClean="0"/>
              <a:pPr/>
              <a:t>2020/4/18</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icrosoft YaHei" panose="020B0503020204020204" charset="-122"/>
                <a:ea typeface="Microsoft YaHei" panose="020B050302020402020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icrosoft YaHei" panose="020B0503020204020204" charset="-122"/>
                <a:ea typeface="Microsoft YaHei" panose="020B0503020204020204" charset="-122"/>
              </a:defRPr>
            </a:lvl1pPr>
          </a:lstStyle>
          <a:p>
            <a:fld id="{49AE70B2-8BF9-45C0-BB95-33D1B9D3A854}" type="slidenum">
              <a:rPr lang="zh-CN" altLang="en-US" smtClean="0"/>
              <a:pPr/>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4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55.xml"/></Relationships>
</file>

<file path=ppt/slides/_rels/slide11.xml.rels><?xml version="1.0" encoding="UTF-8" standalone="yes"?>
<Relationships xmlns="http://schemas.openxmlformats.org/package/2006/relationships"><Relationship Id="rId8" Type="http://schemas.openxmlformats.org/officeDocument/2006/relationships/tags" Target="../tags/tag1863.xml"/><Relationship Id="rId13" Type="http://schemas.openxmlformats.org/officeDocument/2006/relationships/tags" Target="../tags/tag1868.xml"/><Relationship Id="rId18" Type="http://schemas.openxmlformats.org/officeDocument/2006/relationships/tags" Target="../tags/tag1873.xml"/><Relationship Id="rId3" Type="http://schemas.openxmlformats.org/officeDocument/2006/relationships/tags" Target="../tags/tag1858.xml"/><Relationship Id="rId7" Type="http://schemas.openxmlformats.org/officeDocument/2006/relationships/tags" Target="../tags/tag1862.xml"/><Relationship Id="rId12" Type="http://schemas.openxmlformats.org/officeDocument/2006/relationships/tags" Target="../tags/tag1867.xml"/><Relationship Id="rId17" Type="http://schemas.openxmlformats.org/officeDocument/2006/relationships/tags" Target="../tags/tag1872.xml"/><Relationship Id="rId2" Type="http://schemas.openxmlformats.org/officeDocument/2006/relationships/tags" Target="../tags/tag1857.xml"/><Relationship Id="rId16" Type="http://schemas.openxmlformats.org/officeDocument/2006/relationships/tags" Target="../tags/tag1871.xml"/><Relationship Id="rId20" Type="http://schemas.openxmlformats.org/officeDocument/2006/relationships/slideLayout" Target="../slideLayouts/slideLayout7.xml"/><Relationship Id="rId1" Type="http://schemas.openxmlformats.org/officeDocument/2006/relationships/tags" Target="../tags/tag1856.xml"/><Relationship Id="rId6" Type="http://schemas.openxmlformats.org/officeDocument/2006/relationships/tags" Target="../tags/tag1861.xml"/><Relationship Id="rId11" Type="http://schemas.openxmlformats.org/officeDocument/2006/relationships/tags" Target="../tags/tag1866.xml"/><Relationship Id="rId5" Type="http://schemas.openxmlformats.org/officeDocument/2006/relationships/tags" Target="../tags/tag1860.xml"/><Relationship Id="rId15" Type="http://schemas.openxmlformats.org/officeDocument/2006/relationships/tags" Target="../tags/tag1870.xml"/><Relationship Id="rId10" Type="http://schemas.openxmlformats.org/officeDocument/2006/relationships/tags" Target="../tags/tag1865.xml"/><Relationship Id="rId19" Type="http://schemas.openxmlformats.org/officeDocument/2006/relationships/tags" Target="../tags/tag1874.xml"/><Relationship Id="rId4" Type="http://schemas.openxmlformats.org/officeDocument/2006/relationships/tags" Target="../tags/tag1859.xml"/><Relationship Id="rId9" Type="http://schemas.openxmlformats.org/officeDocument/2006/relationships/tags" Target="../tags/tag1864.xml"/><Relationship Id="rId14" Type="http://schemas.openxmlformats.org/officeDocument/2006/relationships/tags" Target="../tags/tag186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876.xml"/><Relationship Id="rId1" Type="http://schemas.openxmlformats.org/officeDocument/2006/relationships/tags" Target="../tags/tag1875.xml"/></Relationships>
</file>

<file path=ppt/slides/_rels/slide2.xml.rels><?xml version="1.0" encoding="UTF-8" standalone="yes"?>
<Relationships xmlns="http://schemas.openxmlformats.org/package/2006/relationships"><Relationship Id="rId3" Type="http://schemas.openxmlformats.org/officeDocument/2006/relationships/tags" Target="../tags/tag1845.xml"/><Relationship Id="rId2" Type="http://schemas.openxmlformats.org/officeDocument/2006/relationships/tags" Target="../tags/tag1844.xml"/><Relationship Id="rId1" Type="http://schemas.openxmlformats.org/officeDocument/2006/relationships/tags" Target="../tags/tag1843.xml"/><Relationship Id="rId6" Type="http://schemas.openxmlformats.org/officeDocument/2006/relationships/slideLayout" Target="../slideLayouts/slideLayout12.xml"/><Relationship Id="rId5" Type="http://schemas.openxmlformats.org/officeDocument/2006/relationships/tags" Target="../tags/tag1847.xml"/><Relationship Id="rId4" Type="http://schemas.openxmlformats.org/officeDocument/2006/relationships/tags" Target="../tags/tag184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84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4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5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5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5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5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339466" y="2161540"/>
            <a:ext cx="4997450" cy="1198880"/>
          </a:xfrm>
          <a:prstGeom prst="rect">
            <a:avLst/>
          </a:prstGeom>
          <a:noFill/>
          <a:ln>
            <a:noFill/>
          </a:ln>
        </p:spPr>
        <p:txBody>
          <a:bodyPr wrap="none" rtlCol="0" anchor="t">
            <a:spAutoFit/>
          </a:bodyPr>
          <a:lstStyle/>
          <a:p>
            <a:pPr algn="ctr"/>
            <a:r>
              <a:rPr lang="en-IN" altLang="en-US"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INTRO TEMP</a:t>
            </a:r>
          </a:p>
        </p:txBody>
      </p:sp>
      <p:sp>
        <p:nvSpPr>
          <p:cNvPr id="7" name="Rectangles 6"/>
          <p:cNvSpPr/>
          <p:nvPr/>
        </p:nvSpPr>
        <p:spPr>
          <a:xfrm>
            <a:off x="635000" y="3621405"/>
            <a:ext cx="10657840" cy="1568450"/>
          </a:xfrm>
          <a:prstGeom prst="rect">
            <a:avLst/>
          </a:prstGeom>
          <a:noFill/>
          <a:ln>
            <a:noFill/>
          </a:ln>
        </p:spPr>
        <p:txBody>
          <a:bodyPr wrap="square" rtlCol="0" anchor="t">
            <a:spAutoFit/>
            <a:scene3d>
              <a:camera prst="orthographicFront"/>
              <a:lightRig rig="threePt" dir="t"/>
            </a:scene3d>
          </a:bodyPr>
          <a:lstStyle/>
          <a:p>
            <a:pPr algn="ctr"/>
            <a:r>
              <a:rPr lang="en-IN" altLang="en-US" sz="3200" b="1">
                <a:solidFill>
                  <a:schemeClr val="tx1"/>
                </a:solidFill>
                <a:effectLst>
                  <a:outerShdw blurRad="38100" dist="19050" dir="2700000" algn="tl" rotWithShape="0">
                    <a:schemeClr val="dk1">
                      <a:alpha val="40000"/>
                    </a:schemeClr>
                  </a:outerShdw>
                </a:effectLst>
              </a:rPr>
              <a:t>INTRO TEMP based on the services provide to the user and the webdeveloper , this project helps in giving ready made templates to the customer.</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1869123" y="427355"/>
            <a:ext cx="9389745" cy="119888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lstStyle/>
          <a:p>
            <a:pPr algn="ctr"/>
            <a:r>
              <a:rPr lang="en-IN" altLang="en-US" sz="7200" b="1">
                <a:solidFill>
                  <a:schemeClr val="accent4"/>
                </a:solidFill>
                <a:effectLst/>
              </a:rPr>
              <a:t>Working of INTRO TEMP</a:t>
            </a:r>
          </a:p>
        </p:txBody>
      </p:sp>
      <p:sp>
        <p:nvSpPr>
          <p:cNvPr id="3" name="Rectangles 2"/>
          <p:cNvSpPr/>
          <p:nvPr/>
        </p:nvSpPr>
        <p:spPr>
          <a:xfrm>
            <a:off x="368935" y="2118995"/>
            <a:ext cx="3446780" cy="583565"/>
          </a:xfrm>
          <a:prstGeom prst="rect">
            <a:avLst/>
          </a:prstGeom>
          <a:noFill/>
          <a:ln>
            <a:noFill/>
          </a:ln>
        </p:spPr>
        <p:txBody>
          <a:bodyPr wrap="none" rtlCol="0" anchor="t">
            <a:spAutoFit/>
          </a:bodyPr>
          <a:lstStyle/>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Surf the Intro Temp</a:t>
            </a:r>
          </a:p>
        </p:txBody>
      </p:sp>
      <p:sp>
        <p:nvSpPr>
          <p:cNvPr id="4" name="Text Box 3"/>
          <p:cNvSpPr txBox="1"/>
          <p:nvPr/>
        </p:nvSpPr>
        <p:spPr>
          <a:xfrm>
            <a:off x="4044950" y="1995805"/>
            <a:ext cx="3869690" cy="829945"/>
          </a:xfrm>
          <a:prstGeom prst="rect">
            <a:avLst/>
          </a:prstGeom>
          <a:noFill/>
        </p:spPr>
        <p:txBody>
          <a:bodyPr wrap="square" rtlCol="0" anchor="t">
            <a:spAutoFit/>
          </a:bodyPr>
          <a:lstStyle/>
          <a:p>
            <a:r>
              <a:rPr lang="en-US" sz="4800">
                <a:latin typeface="Arial" panose="020B0604020202020204" pitchFamily="34" charset="0"/>
                <a:cs typeface="Arial" panose="020B0604020202020204" pitchFamily="34" charset="0"/>
              </a:rPr>
              <a:t>→</a:t>
            </a:r>
          </a:p>
        </p:txBody>
      </p:sp>
      <p:sp>
        <p:nvSpPr>
          <p:cNvPr id="5" name="Rectangles 4"/>
          <p:cNvSpPr/>
          <p:nvPr/>
        </p:nvSpPr>
        <p:spPr>
          <a:xfrm>
            <a:off x="4565651" y="2118995"/>
            <a:ext cx="4390390" cy="583565"/>
          </a:xfrm>
          <a:prstGeom prst="rect">
            <a:avLst/>
          </a:prstGeom>
          <a:noFill/>
          <a:ln>
            <a:noFill/>
          </a:ln>
        </p:spPr>
        <p:txBody>
          <a:bodyPr wrap="none" rtlCol="0" anchor="t">
            <a:spAutoFit/>
          </a:bodyPr>
          <a:lstStyle/>
          <a:p>
            <a:pPr algn="ctr"/>
            <a:r>
              <a:rPr lang="en-IN" altLang="en-US" sz="3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Watch out the Templates</a:t>
            </a:r>
          </a:p>
        </p:txBody>
      </p:sp>
      <p:sp>
        <p:nvSpPr>
          <p:cNvPr id="6" name="Rectangles 5"/>
          <p:cNvSpPr/>
          <p:nvPr/>
        </p:nvSpPr>
        <p:spPr>
          <a:xfrm>
            <a:off x="9453245" y="1995805"/>
            <a:ext cx="2305050" cy="1076325"/>
          </a:xfrm>
          <a:prstGeom prst="rect">
            <a:avLst/>
          </a:prstGeom>
          <a:noFill/>
          <a:ln>
            <a:noFill/>
          </a:ln>
        </p:spPr>
        <p:txBody>
          <a:bodyPr wrap="none" rtlCol="0" anchor="t">
            <a:spAutoFit/>
          </a:bodyPr>
          <a:lstStyle/>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Click on Find </a:t>
            </a:r>
          </a:p>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Templates</a:t>
            </a:r>
          </a:p>
        </p:txBody>
      </p:sp>
      <p:sp>
        <p:nvSpPr>
          <p:cNvPr id="7" name="Text Box 6"/>
          <p:cNvSpPr txBox="1"/>
          <p:nvPr/>
        </p:nvSpPr>
        <p:spPr>
          <a:xfrm>
            <a:off x="8546465" y="1995805"/>
            <a:ext cx="792480" cy="829945"/>
          </a:xfrm>
          <a:prstGeom prst="rect">
            <a:avLst/>
          </a:prstGeom>
          <a:noFill/>
        </p:spPr>
        <p:txBody>
          <a:bodyPr wrap="none" rtlCol="0" anchor="t">
            <a:spAutoFit/>
          </a:bodyPr>
          <a:lstStyle/>
          <a:p>
            <a:r>
              <a:rPr lang="en-US" sz="4800">
                <a:latin typeface="Arial" panose="020B0604020202020204" pitchFamily="34" charset="0"/>
                <a:cs typeface="Arial" panose="020B0604020202020204" pitchFamily="34" charset="0"/>
              </a:rPr>
              <a:t>→</a:t>
            </a:r>
          </a:p>
        </p:txBody>
      </p:sp>
      <p:sp>
        <p:nvSpPr>
          <p:cNvPr id="8" name="Rectangles 7"/>
          <p:cNvSpPr/>
          <p:nvPr/>
        </p:nvSpPr>
        <p:spPr>
          <a:xfrm>
            <a:off x="9151303" y="3992880"/>
            <a:ext cx="2908935" cy="583565"/>
          </a:xfrm>
          <a:prstGeom prst="rect">
            <a:avLst/>
          </a:prstGeom>
          <a:noFill/>
          <a:ln>
            <a:noFill/>
          </a:ln>
        </p:spPr>
        <p:txBody>
          <a:bodyPr wrap="none" rtlCol="0" anchor="t">
            <a:spAutoFit/>
          </a:bodyPr>
          <a:lstStyle/>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Login or register</a:t>
            </a:r>
          </a:p>
        </p:txBody>
      </p:sp>
      <p:sp>
        <p:nvSpPr>
          <p:cNvPr id="9" name="Text Box 8"/>
          <p:cNvSpPr txBox="1"/>
          <p:nvPr/>
        </p:nvSpPr>
        <p:spPr>
          <a:xfrm>
            <a:off x="10361930" y="3072130"/>
            <a:ext cx="487680" cy="829945"/>
          </a:xfrm>
          <a:prstGeom prst="rect">
            <a:avLst/>
          </a:prstGeom>
          <a:noFill/>
        </p:spPr>
        <p:txBody>
          <a:bodyPr wrap="none" rtlCol="0" anchor="t">
            <a:spAutoFit/>
          </a:bodyPr>
          <a:lstStyle/>
          <a:p>
            <a:r>
              <a:rPr lang="en-US" sz="4800">
                <a:latin typeface="Arial" panose="020B0604020202020204" pitchFamily="34" charset="0"/>
                <a:cs typeface="Arial" panose="020B0604020202020204" pitchFamily="34" charset="0"/>
              </a:rPr>
              <a:t>↓</a:t>
            </a:r>
          </a:p>
        </p:txBody>
      </p:sp>
      <p:sp>
        <p:nvSpPr>
          <p:cNvPr id="10" name="Rectangles 9"/>
          <p:cNvSpPr/>
          <p:nvPr/>
        </p:nvSpPr>
        <p:spPr>
          <a:xfrm>
            <a:off x="8161973" y="5406390"/>
            <a:ext cx="3898265" cy="1076325"/>
          </a:xfrm>
          <a:prstGeom prst="rect">
            <a:avLst/>
          </a:prstGeom>
          <a:noFill/>
          <a:ln>
            <a:noFill/>
          </a:ln>
        </p:spPr>
        <p:txBody>
          <a:bodyPr wrap="none" rtlCol="0" anchor="t">
            <a:spAutoFit/>
          </a:bodyPr>
          <a:lstStyle/>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Choose your favourite </a:t>
            </a:r>
          </a:p>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Template</a:t>
            </a:r>
          </a:p>
        </p:txBody>
      </p:sp>
      <p:sp>
        <p:nvSpPr>
          <p:cNvPr id="11" name="Text Box 10"/>
          <p:cNvSpPr txBox="1"/>
          <p:nvPr/>
        </p:nvSpPr>
        <p:spPr>
          <a:xfrm>
            <a:off x="10362565" y="4576445"/>
            <a:ext cx="487680" cy="829945"/>
          </a:xfrm>
          <a:prstGeom prst="rect">
            <a:avLst/>
          </a:prstGeom>
          <a:noFill/>
        </p:spPr>
        <p:txBody>
          <a:bodyPr wrap="none" rtlCol="0" anchor="t">
            <a:spAutoFit/>
          </a:bodyPr>
          <a:lstStyle/>
          <a:p>
            <a:r>
              <a:rPr lang="en-US" sz="4800">
                <a:latin typeface="Arial" panose="020B0604020202020204" pitchFamily="34" charset="0"/>
                <a:cs typeface="Arial" panose="020B0604020202020204" pitchFamily="34" charset="0"/>
              </a:rPr>
              <a:t>↓</a:t>
            </a:r>
          </a:p>
        </p:txBody>
      </p:sp>
      <p:sp>
        <p:nvSpPr>
          <p:cNvPr id="12" name="Rectangles 11"/>
          <p:cNvSpPr/>
          <p:nvPr/>
        </p:nvSpPr>
        <p:spPr>
          <a:xfrm>
            <a:off x="4158933" y="5529580"/>
            <a:ext cx="2568575" cy="1076325"/>
          </a:xfrm>
          <a:prstGeom prst="rect">
            <a:avLst/>
          </a:prstGeom>
          <a:noFill/>
          <a:ln>
            <a:noFill/>
          </a:ln>
        </p:spPr>
        <p:txBody>
          <a:bodyPr wrap="none" rtlCol="0" anchor="t">
            <a:spAutoFit/>
          </a:bodyPr>
          <a:lstStyle/>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Download the </a:t>
            </a:r>
          </a:p>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template</a:t>
            </a:r>
          </a:p>
        </p:txBody>
      </p:sp>
      <p:sp>
        <p:nvSpPr>
          <p:cNvPr id="13" name="Text Box 12"/>
          <p:cNvSpPr txBox="1"/>
          <p:nvPr/>
        </p:nvSpPr>
        <p:spPr>
          <a:xfrm>
            <a:off x="7122160" y="5406390"/>
            <a:ext cx="792480" cy="829945"/>
          </a:xfrm>
          <a:prstGeom prst="rect">
            <a:avLst/>
          </a:prstGeom>
          <a:noFill/>
        </p:spPr>
        <p:txBody>
          <a:bodyPr wrap="none" rtlCol="0" anchor="t">
            <a:spAutoFit/>
          </a:bodyPr>
          <a:lstStyle/>
          <a:p>
            <a:r>
              <a:rPr lang="en-US" sz="4800">
                <a:latin typeface="Arial" panose="020B0604020202020204" pitchFamily="34" charset="0"/>
                <a:cs typeface="Arial" panose="020B0604020202020204" pitchFamily="34" charset="0"/>
              </a:rPr>
              <a:t>←</a:t>
            </a:r>
          </a:p>
        </p:txBody>
      </p:sp>
      <p:sp>
        <p:nvSpPr>
          <p:cNvPr id="14" name="Rectangles 13"/>
          <p:cNvSpPr/>
          <p:nvPr/>
        </p:nvSpPr>
        <p:spPr>
          <a:xfrm>
            <a:off x="1205548" y="5406390"/>
            <a:ext cx="1765935" cy="1076325"/>
          </a:xfrm>
          <a:prstGeom prst="rect">
            <a:avLst/>
          </a:prstGeom>
          <a:noFill/>
          <a:ln>
            <a:noFill/>
          </a:ln>
        </p:spPr>
        <p:txBody>
          <a:bodyPr wrap="none" rtlCol="0" anchor="t">
            <a:spAutoFit/>
          </a:bodyPr>
          <a:lstStyle/>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Enjoy the </a:t>
            </a:r>
          </a:p>
          <a:p>
            <a:pPr algn="ctr"/>
            <a:r>
              <a:rPr lang="en-IN" altLang="en-US" sz="3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service</a:t>
            </a:r>
          </a:p>
        </p:txBody>
      </p:sp>
      <p:sp>
        <p:nvSpPr>
          <p:cNvPr id="15" name="Text Box 14"/>
          <p:cNvSpPr txBox="1"/>
          <p:nvPr/>
        </p:nvSpPr>
        <p:spPr>
          <a:xfrm>
            <a:off x="2971800" y="5406390"/>
            <a:ext cx="792480" cy="829945"/>
          </a:xfrm>
          <a:prstGeom prst="rect">
            <a:avLst/>
          </a:prstGeom>
          <a:noFill/>
        </p:spPr>
        <p:txBody>
          <a:bodyPr wrap="none" rtlCol="0" anchor="t">
            <a:spAutoFit/>
          </a:bodyPr>
          <a:lstStyle/>
          <a:p>
            <a:r>
              <a:rPr lang="en-US" sz="4800">
                <a:latin typeface="Arial" panose="020B0604020202020204" pitchFamily="34" charset="0"/>
                <a:cs typeface="Arial" panose="020B0604020202020204" pitchFamily="34" charset="0"/>
              </a:rPr>
              <a:t>←</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custDataLst>
              <p:tags r:id="rId2"/>
            </p:custDataLst>
          </p:nvPr>
        </p:nvCxnSpPr>
        <p:spPr>
          <a:xfrm>
            <a:off x="6946641" y="2472603"/>
            <a:ext cx="1228777" cy="0"/>
          </a:xfrm>
          <a:prstGeom prst="line">
            <a:avLst/>
          </a:prstGeom>
          <a:ln w="19050">
            <a:solidFill>
              <a:srgbClr val="ED7D31"/>
            </a:solidFill>
            <a:prstDash val="solid"/>
            <a:headEnd type="none"/>
            <a:tailEnd type="oval"/>
          </a:ln>
        </p:spPr>
        <p:style>
          <a:lnRef idx="1">
            <a:srgbClr val="7C8F9B"/>
          </a:lnRef>
          <a:fillRef idx="0">
            <a:srgbClr val="7C8F9B"/>
          </a:fillRef>
          <a:effectRef idx="0">
            <a:srgbClr val="7C8F9B"/>
          </a:effectRef>
          <a:fontRef idx="minor">
            <a:srgbClr val="000000"/>
          </a:fontRef>
        </p:style>
      </p:cxnSp>
      <p:cxnSp>
        <p:nvCxnSpPr>
          <p:cNvPr id="32" name="直接连接符 31"/>
          <p:cNvCxnSpPr>
            <a:endCxn id="22" idx="27"/>
          </p:cNvCxnSpPr>
          <p:nvPr>
            <p:custDataLst>
              <p:tags r:id="rId3"/>
            </p:custDataLst>
          </p:nvPr>
        </p:nvCxnSpPr>
        <p:spPr>
          <a:xfrm>
            <a:off x="3634483" y="3404015"/>
            <a:ext cx="620665" cy="0"/>
          </a:xfrm>
          <a:prstGeom prst="line">
            <a:avLst/>
          </a:prstGeom>
          <a:ln w="19050">
            <a:solidFill>
              <a:srgbClr val="ED7D31"/>
            </a:solidFill>
            <a:prstDash val="solid"/>
            <a:headEnd type="oval"/>
            <a:tailEnd type="none"/>
          </a:ln>
        </p:spPr>
        <p:style>
          <a:lnRef idx="1">
            <a:srgbClr val="7C8F9B"/>
          </a:lnRef>
          <a:fillRef idx="0">
            <a:srgbClr val="7C8F9B"/>
          </a:fillRef>
          <a:effectRef idx="0">
            <a:srgbClr val="7C8F9B"/>
          </a:effectRef>
          <a:fontRef idx="minor">
            <a:srgbClr val="000000"/>
          </a:fontRef>
        </p:style>
      </p:cxnSp>
      <p:cxnSp>
        <p:nvCxnSpPr>
          <p:cNvPr id="26" name="直接连接符 25"/>
          <p:cNvCxnSpPr/>
          <p:nvPr>
            <p:custDataLst>
              <p:tags r:id="rId4"/>
            </p:custDataLst>
          </p:nvPr>
        </p:nvCxnSpPr>
        <p:spPr>
          <a:xfrm>
            <a:off x="6946641" y="4890610"/>
            <a:ext cx="1228777" cy="0"/>
          </a:xfrm>
          <a:prstGeom prst="line">
            <a:avLst/>
          </a:prstGeom>
          <a:ln w="19050">
            <a:solidFill>
              <a:srgbClr val="ED7D31"/>
            </a:solidFill>
            <a:prstDash val="solid"/>
            <a:headEnd type="none"/>
            <a:tailEnd type="oval"/>
          </a:ln>
        </p:spPr>
        <p:style>
          <a:lnRef idx="1">
            <a:srgbClr val="7C8F9B"/>
          </a:lnRef>
          <a:fillRef idx="0">
            <a:srgbClr val="7C8F9B"/>
          </a:fillRef>
          <a:effectRef idx="0">
            <a:srgbClr val="7C8F9B"/>
          </a:effectRef>
          <a:fontRef idx="minor">
            <a:srgbClr val="000000"/>
          </a:fontRef>
        </p:style>
      </p:cxnSp>
      <p:sp>
        <p:nvSpPr>
          <p:cNvPr id="21" name="Freeform 16"/>
          <p:cNvSpPr/>
          <p:nvPr>
            <p:custDataLst>
              <p:tags r:id="rId5"/>
            </p:custDataLst>
          </p:nvPr>
        </p:nvSpPr>
        <p:spPr bwMode="auto">
          <a:xfrm>
            <a:off x="4983408" y="3989705"/>
            <a:ext cx="3005514" cy="1568262"/>
          </a:xfrm>
          <a:custGeom>
            <a:avLst/>
            <a:gdLst>
              <a:gd name="T0" fmla="*/ 16 w 1560"/>
              <a:gd name="T1" fmla="*/ 790 h 814"/>
              <a:gd name="T2" fmla="*/ 84 w 1560"/>
              <a:gd name="T3" fmla="*/ 672 h 814"/>
              <a:gd name="T4" fmla="*/ 200 w 1560"/>
              <a:gd name="T5" fmla="*/ 732 h 814"/>
              <a:gd name="T6" fmla="*/ 324 w 1560"/>
              <a:gd name="T7" fmla="*/ 778 h 814"/>
              <a:gd name="T8" fmla="*/ 456 w 1560"/>
              <a:gd name="T9" fmla="*/ 804 h 814"/>
              <a:gd name="T10" fmla="*/ 558 w 1560"/>
              <a:gd name="T11" fmla="*/ 814 h 814"/>
              <a:gd name="T12" fmla="*/ 594 w 1560"/>
              <a:gd name="T13" fmla="*/ 814 h 814"/>
              <a:gd name="T14" fmla="*/ 684 w 1560"/>
              <a:gd name="T15" fmla="*/ 810 h 814"/>
              <a:gd name="T16" fmla="*/ 770 w 1560"/>
              <a:gd name="T17" fmla="*/ 798 h 814"/>
              <a:gd name="T18" fmla="*/ 856 w 1560"/>
              <a:gd name="T19" fmla="*/ 778 h 814"/>
              <a:gd name="T20" fmla="*/ 938 w 1560"/>
              <a:gd name="T21" fmla="*/ 752 h 814"/>
              <a:gd name="T22" fmla="*/ 1016 w 1560"/>
              <a:gd name="T23" fmla="*/ 718 h 814"/>
              <a:gd name="T24" fmla="*/ 1092 w 1560"/>
              <a:gd name="T25" fmla="*/ 678 h 814"/>
              <a:gd name="T26" fmla="*/ 1162 w 1560"/>
              <a:gd name="T27" fmla="*/ 632 h 814"/>
              <a:gd name="T28" fmla="*/ 1230 w 1560"/>
              <a:gd name="T29" fmla="*/ 580 h 814"/>
              <a:gd name="T30" fmla="*/ 1290 w 1560"/>
              <a:gd name="T31" fmla="*/ 524 h 814"/>
              <a:gd name="T32" fmla="*/ 1348 w 1560"/>
              <a:gd name="T33" fmla="*/ 460 h 814"/>
              <a:gd name="T34" fmla="*/ 1398 w 1560"/>
              <a:gd name="T35" fmla="*/ 394 h 814"/>
              <a:gd name="T36" fmla="*/ 1444 w 1560"/>
              <a:gd name="T37" fmla="*/ 322 h 814"/>
              <a:gd name="T38" fmla="*/ 1484 w 1560"/>
              <a:gd name="T39" fmla="*/ 246 h 814"/>
              <a:gd name="T40" fmla="*/ 1516 w 1560"/>
              <a:gd name="T41" fmla="*/ 168 h 814"/>
              <a:gd name="T42" fmla="*/ 1542 w 1560"/>
              <a:gd name="T43" fmla="*/ 86 h 814"/>
              <a:gd name="T44" fmla="*/ 1560 w 1560"/>
              <a:gd name="T45" fmla="*/ 0 h 814"/>
              <a:gd name="T46" fmla="*/ 1052 w 1560"/>
              <a:gd name="T47" fmla="*/ 4 h 814"/>
              <a:gd name="T48" fmla="*/ 1038 w 1560"/>
              <a:gd name="T49" fmla="*/ 38 h 814"/>
              <a:gd name="T50" fmla="*/ 1002 w 1560"/>
              <a:gd name="T51" fmla="*/ 102 h 814"/>
              <a:gd name="T52" fmla="*/ 958 w 1560"/>
              <a:gd name="T53" fmla="*/ 160 h 814"/>
              <a:gd name="T54" fmla="*/ 904 w 1560"/>
              <a:gd name="T55" fmla="*/ 210 h 814"/>
              <a:gd name="T56" fmla="*/ 844 w 1560"/>
              <a:gd name="T57" fmla="*/ 252 h 814"/>
              <a:gd name="T58" fmla="*/ 778 w 1560"/>
              <a:gd name="T59" fmla="*/ 286 h 814"/>
              <a:gd name="T60" fmla="*/ 708 w 1560"/>
              <a:gd name="T61" fmla="*/ 308 h 814"/>
              <a:gd name="T62" fmla="*/ 632 w 1560"/>
              <a:gd name="T63" fmla="*/ 320 h 814"/>
              <a:gd name="T64" fmla="*/ 594 w 1560"/>
              <a:gd name="T65" fmla="*/ 322 h 814"/>
              <a:gd name="T66" fmla="*/ 522 w 1560"/>
              <a:gd name="T67" fmla="*/ 316 h 814"/>
              <a:gd name="T68" fmla="*/ 454 w 1560"/>
              <a:gd name="T69" fmla="*/ 302 h 814"/>
              <a:gd name="T70" fmla="*/ 390 w 1560"/>
              <a:gd name="T71" fmla="*/ 278 h 814"/>
              <a:gd name="T72" fmla="*/ 330 w 1560"/>
              <a:gd name="T73" fmla="*/ 246 h 814"/>
              <a:gd name="T74" fmla="*/ 254 w 1560"/>
              <a:gd name="T75" fmla="*/ 184 h 814"/>
              <a:gd name="T76" fmla="*/ 10 w 1560"/>
              <a:gd name="T77" fmla="*/ 62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0" h="814">
                <a:moveTo>
                  <a:pt x="10" y="622"/>
                </a:moveTo>
                <a:lnTo>
                  <a:pt x="16" y="790"/>
                </a:lnTo>
                <a:lnTo>
                  <a:pt x="84" y="672"/>
                </a:lnTo>
                <a:lnTo>
                  <a:pt x="84" y="672"/>
                </a:lnTo>
                <a:lnTo>
                  <a:pt x="140" y="704"/>
                </a:lnTo>
                <a:lnTo>
                  <a:pt x="200" y="732"/>
                </a:lnTo>
                <a:lnTo>
                  <a:pt x="262" y="756"/>
                </a:lnTo>
                <a:lnTo>
                  <a:pt x="324" y="778"/>
                </a:lnTo>
                <a:lnTo>
                  <a:pt x="390" y="794"/>
                </a:lnTo>
                <a:lnTo>
                  <a:pt x="456" y="804"/>
                </a:lnTo>
                <a:lnTo>
                  <a:pt x="524" y="812"/>
                </a:lnTo>
                <a:lnTo>
                  <a:pt x="558" y="814"/>
                </a:lnTo>
                <a:lnTo>
                  <a:pt x="594" y="814"/>
                </a:lnTo>
                <a:lnTo>
                  <a:pt x="594" y="814"/>
                </a:lnTo>
                <a:lnTo>
                  <a:pt x="638" y="814"/>
                </a:lnTo>
                <a:lnTo>
                  <a:pt x="684" y="810"/>
                </a:lnTo>
                <a:lnTo>
                  <a:pt x="728" y="806"/>
                </a:lnTo>
                <a:lnTo>
                  <a:pt x="770" y="798"/>
                </a:lnTo>
                <a:lnTo>
                  <a:pt x="814" y="790"/>
                </a:lnTo>
                <a:lnTo>
                  <a:pt x="856" y="778"/>
                </a:lnTo>
                <a:lnTo>
                  <a:pt x="898" y="766"/>
                </a:lnTo>
                <a:lnTo>
                  <a:pt x="938" y="752"/>
                </a:lnTo>
                <a:lnTo>
                  <a:pt x="978" y="736"/>
                </a:lnTo>
                <a:lnTo>
                  <a:pt x="1016" y="718"/>
                </a:lnTo>
                <a:lnTo>
                  <a:pt x="1054" y="700"/>
                </a:lnTo>
                <a:lnTo>
                  <a:pt x="1092" y="678"/>
                </a:lnTo>
                <a:lnTo>
                  <a:pt x="1128" y="656"/>
                </a:lnTo>
                <a:lnTo>
                  <a:pt x="1162" y="632"/>
                </a:lnTo>
                <a:lnTo>
                  <a:pt x="1196" y="608"/>
                </a:lnTo>
                <a:lnTo>
                  <a:pt x="1230" y="580"/>
                </a:lnTo>
                <a:lnTo>
                  <a:pt x="1260" y="552"/>
                </a:lnTo>
                <a:lnTo>
                  <a:pt x="1290" y="524"/>
                </a:lnTo>
                <a:lnTo>
                  <a:pt x="1320" y="492"/>
                </a:lnTo>
                <a:lnTo>
                  <a:pt x="1348" y="460"/>
                </a:lnTo>
                <a:lnTo>
                  <a:pt x="1374" y="428"/>
                </a:lnTo>
                <a:lnTo>
                  <a:pt x="1398" y="394"/>
                </a:lnTo>
                <a:lnTo>
                  <a:pt x="1422" y="358"/>
                </a:lnTo>
                <a:lnTo>
                  <a:pt x="1444" y="322"/>
                </a:lnTo>
                <a:lnTo>
                  <a:pt x="1464" y="284"/>
                </a:lnTo>
                <a:lnTo>
                  <a:pt x="1484" y="246"/>
                </a:lnTo>
                <a:lnTo>
                  <a:pt x="1500" y="208"/>
                </a:lnTo>
                <a:lnTo>
                  <a:pt x="1516" y="168"/>
                </a:lnTo>
                <a:lnTo>
                  <a:pt x="1530" y="126"/>
                </a:lnTo>
                <a:lnTo>
                  <a:pt x="1542" y="86"/>
                </a:lnTo>
                <a:lnTo>
                  <a:pt x="1552" y="42"/>
                </a:lnTo>
                <a:lnTo>
                  <a:pt x="1560" y="0"/>
                </a:lnTo>
                <a:lnTo>
                  <a:pt x="1286" y="170"/>
                </a:lnTo>
                <a:lnTo>
                  <a:pt x="1052" y="4"/>
                </a:lnTo>
                <a:lnTo>
                  <a:pt x="1052" y="4"/>
                </a:lnTo>
                <a:lnTo>
                  <a:pt x="1038" y="38"/>
                </a:lnTo>
                <a:lnTo>
                  <a:pt x="1020" y="70"/>
                </a:lnTo>
                <a:lnTo>
                  <a:pt x="1002" y="102"/>
                </a:lnTo>
                <a:lnTo>
                  <a:pt x="980" y="132"/>
                </a:lnTo>
                <a:lnTo>
                  <a:pt x="958" y="160"/>
                </a:lnTo>
                <a:lnTo>
                  <a:pt x="932" y="186"/>
                </a:lnTo>
                <a:lnTo>
                  <a:pt x="904" y="210"/>
                </a:lnTo>
                <a:lnTo>
                  <a:pt x="876" y="232"/>
                </a:lnTo>
                <a:lnTo>
                  <a:pt x="844" y="252"/>
                </a:lnTo>
                <a:lnTo>
                  <a:pt x="812" y="270"/>
                </a:lnTo>
                <a:lnTo>
                  <a:pt x="778" y="286"/>
                </a:lnTo>
                <a:lnTo>
                  <a:pt x="744" y="298"/>
                </a:lnTo>
                <a:lnTo>
                  <a:pt x="708" y="308"/>
                </a:lnTo>
                <a:lnTo>
                  <a:pt x="670" y="316"/>
                </a:lnTo>
                <a:lnTo>
                  <a:pt x="632" y="320"/>
                </a:lnTo>
                <a:lnTo>
                  <a:pt x="594" y="322"/>
                </a:lnTo>
                <a:lnTo>
                  <a:pt x="594" y="322"/>
                </a:lnTo>
                <a:lnTo>
                  <a:pt x="558" y="320"/>
                </a:lnTo>
                <a:lnTo>
                  <a:pt x="522" y="316"/>
                </a:lnTo>
                <a:lnTo>
                  <a:pt x="488" y="310"/>
                </a:lnTo>
                <a:lnTo>
                  <a:pt x="454" y="302"/>
                </a:lnTo>
                <a:lnTo>
                  <a:pt x="422" y="290"/>
                </a:lnTo>
                <a:lnTo>
                  <a:pt x="390" y="278"/>
                </a:lnTo>
                <a:lnTo>
                  <a:pt x="360" y="262"/>
                </a:lnTo>
                <a:lnTo>
                  <a:pt x="330" y="246"/>
                </a:lnTo>
                <a:lnTo>
                  <a:pt x="406" y="116"/>
                </a:lnTo>
                <a:lnTo>
                  <a:pt x="254" y="184"/>
                </a:lnTo>
                <a:lnTo>
                  <a:pt x="0" y="300"/>
                </a:lnTo>
                <a:lnTo>
                  <a:pt x="10" y="622"/>
                </a:lnTo>
                <a:close/>
              </a:path>
            </a:pathLst>
          </a:custGeom>
          <a:solidFill>
            <a:srgbClr val="A5A5A5"/>
          </a:solidFill>
          <a:ln w="50800">
            <a:noFill/>
            <a:prstDash val="solid"/>
            <a:round/>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22" name="Freeform 17"/>
          <p:cNvSpPr/>
          <p:nvPr>
            <p:custDataLst>
              <p:tags r:id="rId6"/>
            </p:custDataLst>
          </p:nvPr>
        </p:nvSpPr>
        <p:spPr bwMode="auto">
          <a:xfrm>
            <a:off x="4235882" y="1781808"/>
            <a:ext cx="1683859" cy="3340745"/>
          </a:xfrm>
          <a:custGeom>
            <a:avLst/>
            <a:gdLst>
              <a:gd name="T0" fmla="*/ 440 w 874"/>
              <a:gd name="T1" fmla="*/ 0 h 1734"/>
              <a:gd name="T2" fmla="*/ 874 w 874"/>
              <a:gd name="T3" fmla="*/ 232 h 1734"/>
              <a:gd name="T4" fmla="*/ 830 w 874"/>
              <a:gd name="T5" fmla="*/ 674 h 1734"/>
              <a:gd name="T6" fmla="*/ 756 w 874"/>
              <a:gd name="T7" fmla="*/ 546 h 1734"/>
              <a:gd name="T8" fmla="*/ 700 w 874"/>
              <a:gd name="T9" fmla="*/ 580 h 1734"/>
              <a:gd name="T10" fmla="*/ 648 w 874"/>
              <a:gd name="T11" fmla="*/ 622 h 1734"/>
              <a:gd name="T12" fmla="*/ 604 w 874"/>
              <a:gd name="T13" fmla="*/ 668 h 1734"/>
              <a:gd name="T14" fmla="*/ 566 w 874"/>
              <a:gd name="T15" fmla="*/ 722 h 1734"/>
              <a:gd name="T16" fmla="*/ 534 w 874"/>
              <a:gd name="T17" fmla="*/ 780 h 1734"/>
              <a:gd name="T18" fmla="*/ 512 w 874"/>
              <a:gd name="T19" fmla="*/ 844 h 1734"/>
              <a:gd name="T20" fmla="*/ 498 w 874"/>
              <a:gd name="T21" fmla="*/ 910 h 1734"/>
              <a:gd name="T22" fmla="*/ 492 w 874"/>
              <a:gd name="T23" fmla="*/ 980 h 1734"/>
              <a:gd name="T24" fmla="*/ 494 w 874"/>
              <a:gd name="T25" fmla="*/ 1024 h 1734"/>
              <a:gd name="T26" fmla="*/ 510 w 874"/>
              <a:gd name="T27" fmla="*/ 1108 h 1734"/>
              <a:gd name="T28" fmla="*/ 538 w 874"/>
              <a:gd name="T29" fmla="*/ 1186 h 1734"/>
              <a:gd name="T30" fmla="*/ 580 w 874"/>
              <a:gd name="T31" fmla="*/ 1258 h 1734"/>
              <a:gd name="T32" fmla="*/ 342 w 874"/>
              <a:gd name="T33" fmla="*/ 1410 h 1734"/>
              <a:gd name="T34" fmla="*/ 354 w 874"/>
              <a:gd name="T35" fmla="*/ 1734 h 1734"/>
              <a:gd name="T36" fmla="*/ 276 w 874"/>
              <a:gd name="T37" fmla="*/ 1662 h 1734"/>
              <a:gd name="T38" fmla="*/ 208 w 874"/>
              <a:gd name="T39" fmla="*/ 1582 h 1734"/>
              <a:gd name="T40" fmla="*/ 146 w 874"/>
              <a:gd name="T41" fmla="*/ 1496 h 1734"/>
              <a:gd name="T42" fmla="*/ 96 w 874"/>
              <a:gd name="T43" fmla="*/ 1402 h 1734"/>
              <a:gd name="T44" fmla="*/ 54 w 874"/>
              <a:gd name="T45" fmla="*/ 1304 h 1734"/>
              <a:gd name="T46" fmla="*/ 24 w 874"/>
              <a:gd name="T47" fmla="*/ 1200 h 1734"/>
              <a:gd name="T48" fmla="*/ 6 w 874"/>
              <a:gd name="T49" fmla="*/ 1092 h 1734"/>
              <a:gd name="T50" fmla="*/ 0 w 874"/>
              <a:gd name="T51" fmla="*/ 980 h 1734"/>
              <a:gd name="T52" fmla="*/ 0 w 874"/>
              <a:gd name="T53" fmla="*/ 944 h 1734"/>
              <a:gd name="T54" fmla="*/ 10 w 874"/>
              <a:gd name="T55" fmla="*/ 842 h 1734"/>
              <a:gd name="T56" fmla="*/ 36 w 874"/>
              <a:gd name="T57" fmla="*/ 712 h 1734"/>
              <a:gd name="T58" fmla="*/ 82 w 874"/>
              <a:gd name="T59" fmla="*/ 588 h 1734"/>
              <a:gd name="T60" fmla="*/ 140 w 874"/>
              <a:gd name="T61" fmla="*/ 472 h 1734"/>
              <a:gd name="T62" fmla="*/ 214 w 874"/>
              <a:gd name="T63" fmla="*/ 366 h 1734"/>
              <a:gd name="T64" fmla="*/ 302 w 874"/>
              <a:gd name="T65" fmla="*/ 272 h 1734"/>
              <a:gd name="T66" fmla="*/ 400 w 874"/>
              <a:gd name="T67" fmla="*/ 188 h 1734"/>
              <a:gd name="T68" fmla="*/ 510 w 874"/>
              <a:gd name="T69" fmla="*/ 118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4" h="1734">
                <a:moveTo>
                  <a:pt x="510" y="118"/>
                </a:moveTo>
                <a:lnTo>
                  <a:pt x="440" y="0"/>
                </a:lnTo>
                <a:lnTo>
                  <a:pt x="590" y="80"/>
                </a:lnTo>
                <a:lnTo>
                  <a:pt x="874" y="232"/>
                </a:lnTo>
                <a:lnTo>
                  <a:pt x="848" y="510"/>
                </a:lnTo>
                <a:lnTo>
                  <a:pt x="830" y="674"/>
                </a:lnTo>
                <a:lnTo>
                  <a:pt x="756" y="546"/>
                </a:lnTo>
                <a:lnTo>
                  <a:pt x="756" y="546"/>
                </a:lnTo>
                <a:lnTo>
                  <a:pt x="728" y="562"/>
                </a:lnTo>
                <a:lnTo>
                  <a:pt x="700" y="580"/>
                </a:lnTo>
                <a:lnTo>
                  <a:pt x="674" y="600"/>
                </a:lnTo>
                <a:lnTo>
                  <a:pt x="648" y="622"/>
                </a:lnTo>
                <a:lnTo>
                  <a:pt x="626" y="644"/>
                </a:lnTo>
                <a:lnTo>
                  <a:pt x="604" y="668"/>
                </a:lnTo>
                <a:lnTo>
                  <a:pt x="584" y="694"/>
                </a:lnTo>
                <a:lnTo>
                  <a:pt x="566" y="722"/>
                </a:lnTo>
                <a:lnTo>
                  <a:pt x="548" y="750"/>
                </a:lnTo>
                <a:lnTo>
                  <a:pt x="534" y="780"/>
                </a:lnTo>
                <a:lnTo>
                  <a:pt x="522" y="812"/>
                </a:lnTo>
                <a:lnTo>
                  <a:pt x="512" y="844"/>
                </a:lnTo>
                <a:lnTo>
                  <a:pt x="504" y="876"/>
                </a:lnTo>
                <a:lnTo>
                  <a:pt x="498" y="910"/>
                </a:lnTo>
                <a:lnTo>
                  <a:pt x="494" y="944"/>
                </a:lnTo>
                <a:lnTo>
                  <a:pt x="492" y="980"/>
                </a:lnTo>
                <a:lnTo>
                  <a:pt x="492" y="980"/>
                </a:lnTo>
                <a:lnTo>
                  <a:pt x="494" y="1024"/>
                </a:lnTo>
                <a:lnTo>
                  <a:pt x="500" y="1066"/>
                </a:lnTo>
                <a:lnTo>
                  <a:pt x="510" y="1108"/>
                </a:lnTo>
                <a:lnTo>
                  <a:pt x="522" y="1148"/>
                </a:lnTo>
                <a:lnTo>
                  <a:pt x="538" y="1186"/>
                </a:lnTo>
                <a:lnTo>
                  <a:pt x="558" y="1224"/>
                </a:lnTo>
                <a:lnTo>
                  <a:pt x="580" y="1258"/>
                </a:lnTo>
                <a:lnTo>
                  <a:pt x="604" y="1292"/>
                </a:lnTo>
                <a:lnTo>
                  <a:pt x="342" y="1410"/>
                </a:lnTo>
                <a:lnTo>
                  <a:pt x="354" y="1734"/>
                </a:lnTo>
                <a:lnTo>
                  <a:pt x="354" y="1734"/>
                </a:lnTo>
                <a:lnTo>
                  <a:pt x="314" y="1698"/>
                </a:lnTo>
                <a:lnTo>
                  <a:pt x="276" y="1662"/>
                </a:lnTo>
                <a:lnTo>
                  <a:pt x="240" y="1622"/>
                </a:lnTo>
                <a:lnTo>
                  <a:pt x="208" y="1582"/>
                </a:lnTo>
                <a:lnTo>
                  <a:pt x="176" y="1540"/>
                </a:lnTo>
                <a:lnTo>
                  <a:pt x="146" y="1496"/>
                </a:lnTo>
                <a:lnTo>
                  <a:pt x="120" y="1450"/>
                </a:lnTo>
                <a:lnTo>
                  <a:pt x="96" y="1402"/>
                </a:lnTo>
                <a:lnTo>
                  <a:pt x="74" y="1354"/>
                </a:lnTo>
                <a:lnTo>
                  <a:pt x="54" y="1304"/>
                </a:lnTo>
                <a:lnTo>
                  <a:pt x="38" y="1252"/>
                </a:lnTo>
                <a:lnTo>
                  <a:pt x="24" y="1200"/>
                </a:lnTo>
                <a:lnTo>
                  <a:pt x="14" y="1146"/>
                </a:lnTo>
                <a:lnTo>
                  <a:pt x="6" y="1092"/>
                </a:lnTo>
                <a:lnTo>
                  <a:pt x="2" y="1036"/>
                </a:lnTo>
                <a:lnTo>
                  <a:pt x="0" y="980"/>
                </a:lnTo>
                <a:lnTo>
                  <a:pt x="0" y="980"/>
                </a:lnTo>
                <a:lnTo>
                  <a:pt x="0" y="944"/>
                </a:lnTo>
                <a:lnTo>
                  <a:pt x="2" y="910"/>
                </a:lnTo>
                <a:lnTo>
                  <a:pt x="10" y="842"/>
                </a:lnTo>
                <a:lnTo>
                  <a:pt x="22" y="776"/>
                </a:lnTo>
                <a:lnTo>
                  <a:pt x="36" y="712"/>
                </a:lnTo>
                <a:lnTo>
                  <a:pt x="58" y="648"/>
                </a:lnTo>
                <a:lnTo>
                  <a:pt x="82" y="588"/>
                </a:lnTo>
                <a:lnTo>
                  <a:pt x="110" y="530"/>
                </a:lnTo>
                <a:lnTo>
                  <a:pt x="140" y="472"/>
                </a:lnTo>
                <a:lnTo>
                  <a:pt x="176" y="418"/>
                </a:lnTo>
                <a:lnTo>
                  <a:pt x="214" y="366"/>
                </a:lnTo>
                <a:lnTo>
                  <a:pt x="256" y="318"/>
                </a:lnTo>
                <a:lnTo>
                  <a:pt x="302" y="272"/>
                </a:lnTo>
                <a:lnTo>
                  <a:pt x="350" y="228"/>
                </a:lnTo>
                <a:lnTo>
                  <a:pt x="400" y="188"/>
                </a:lnTo>
                <a:lnTo>
                  <a:pt x="454" y="152"/>
                </a:lnTo>
                <a:lnTo>
                  <a:pt x="510" y="118"/>
                </a:lnTo>
                <a:lnTo>
                  <a:pt x="510" y="118"/>
                </a:lnTo>
                <a:close/>
              </a:path>
            </a:pathLst>
          </a:custGeom>
          <a:solidFill>
            <a:srgbClr val="5B9BD5"/>
          </a:solidFill>
          <a:ln w="50800">
            <a:noFill/>
            <a:prstDash val="solid"/>
            <a:round/>
          </a:ln>
        </p:spPr>
        <p:txBody>
          <a:bodyPr vert="horz" wrap="square" lIns="91440" tIns="45720" rIns="91440" bIns="45720" numCol="1" anchor="t" anchorCtr="0" compatLnSpc="1"/>
          <a:lstStyle/>
          <a:p>
            <a:endParaRPr lang="zh-CN" altLang="en-US" dirty="0">
              <a:latin typeface="Arial" panose="020B0604020202020204" pitchFamily="34" charset="0"/>
              <a:cs typeface="Arial" panose="020B0604020202020204" pitchFamily="34" charset="0"/>
            </a:endParaRPr>
          </a:p>
        </p:txBody>
      </p:sp>
      <p:sp>
        <p:nvSpPr>
          <p:cNvPr id="23" name="Freeform 18"/>
          <p:cNvSpPr/>
          <p:nvPr>
            <p:custDataLst>
              <p:tags r:id="rId7"/>
            </p:custDataLst>
          </p:nvPr>
        </p:nvSpPr>
        <p:spPr bwMode="auto">
          <a:xfrm>
            <a:off x="5472767" y="1777955"/>
            <a:ext cx="2809000" cy="2431384"/>
          </a:xfrm>
          <a:custGeom>
            <a:avLst/>
            <a:gdLst>
              <a:gd name="T0" fmla="*/ 678 w 1458"/>
              <a:gd name="T1" fmla="*/ 1002 h 1262"/>
              <a:gd name="T2" fmla="*/ 828 w 1458"/>
              <a:gd name="T3" fmla="*/ 1002 h 1262"/>
              <a:gd name="T4" fmla="*/ 828 w 1458"/>
              <a:gd name="T5" fmla="*/ 982 h 1262"/>
              <a:gd name="T6" fmla="*/ 826 w 1458"/>
              <a:gd name="T7" fmla="*/ 932 h 1262"/>
              <a:gd name="T8" fmla="*/ 818 w 1458"/>
              <a:gd name="T9" fmla="*/ 882 h 1262"/>
              <a:gd name="T10" fmla="*/ 806 w 1458"/>
              <a:gd name="T11" fmla="*/ 836 h 1262"/>
              <a:gd name="T12" fmla="*/ 770 w 1458"/>
              <a:gd name="T13" fmla="*/ 748 h 1262"/>
              <a:gd name="T14" fmla="*/ 716 w 1458"/>
              <a:gd name="T15" fmla="*/ 670 h 1262"/>
              <a:gd name="T16" fmla="*/ 650 w 1458"/>
              <a:gd name="T17" fmla="*/ 604 h 1262"/>
              <a:gd name="T18" fmla="*/ 572 w 1458"/>
              <a:gd name="T19" fmla="*/ 552 h 1262"/>
              <a:gd name="T20" fmla="*/ 484 w 1458"/>
              <a:gd name="T21" fmla="*/ 514 h 1262"/>
              <a:gd name="T22" fmla="*/ 438 w 1458"/>
              <a:gd name="T23" fmla="*/ 502 h 1262"/>
              <a:gd name="T24" fmla="*/ 390 w 1458"/>
              <a:gd name="T25" fmla="*/ 494 h 1262"/>
              <a:gd name="T26" fmla="*/ 340 w 1458"/>
              <a:gd name="T27" fmla="*/ 492 h 1262"/>
              <a:gd name="T28" fmla="*/ 298 w 1458"/>
              <a:gd name="T29" fmla="*/ 494 h 1262"/>
              <a:gd name="T30" fmla="*/ 286 w 1458"/>
              <a:gd name="T31" fmla="*/ 212 h 1262"/>
              <a:gd name="T32" fmla="*/ 0 w 1458"/>
              <a:gd name="T33" fmla="*/ 60 h 1262"/>
              <a:gd name="T34" fmla="*/ 80 w 1458"/>
              <a:gd name="T35" fmla="*/ 34 h 1262"/>
              <a:gd name="T36" fmla="*/ 164 w 1458"/>
              <a:gd name="T37" fmla="*/ 16 h 1262"/>
              <a:gd name="T38" fmla="*/ 250 w 1458"/>
              <a:gd name="T39" fmla="*/ 4 h 1262"/>
              <a:gd name="T40" fmla="*/ 340 w 1458"/>
              <a:gd name="T41" fmla="*/ 0 h 1262"/>
              <a:gd name="T42" fmla="*/ 390 w 1458"/>
              <a:gd name="T43" fmla="*/ 2 h 1262"/>
              <a:gd name="T44" fmla="*/ 488 w 1458"/>
              <a:gd name="T45" fmla="*/ 12 h 1262"/>
              <a:gd name="T46" fmla="*/ 584 w 1458"/>
              <a:gd name="T47" fmla="*/ 30 h 1262"/>
              <a:gd name="T48" fmla="*/ 676 w 1458"/>
              <a:gd name="T49" fmla="*/ 60 h 1262"/>
              <a:gd name="T50" fmla="*/ 764 w 1458"/>
              <a:gd name="T51" fmla="*/ 96 h 1262"/>
              <a:gd name="T52" fmla="*/ 848 w 1458"/>
              <a:gd name="T53" fmla="*/ 142 h 1262"/>
              <a:gd name="T54" fmla="*/ 926 w 1458"/>
              <a:gd name="T55" fmla="*/ 194 h 1262"/>
              <a:gd name="T56" fmla="*/ 1000 w 1458"/>
              <a:gd name="T57" fmla="*/ 254 h 1262"/>
              <a:gd name="T58" fmla="*/ 1066 w 1458"/>
              <a:gd name="T59" fmla="*/ 322 h 1262"/>
              <a:gd name="T60" fmla="*/ 1126 w 1458"/>
              <a:gd name="T61" fmla="*/ 394 h 1262"/>
              <a:gd name="T62" fmla="*/ 1178 w 1458"/>
              <a:gd name="T63" fmla="*/ 472 h 1262"/>
              <a:gd name="T64" fmla="*/ 1224 w 1458"/>
              <a:gd name="T65" fmla="*/ 556 h 1262"/>
              <a:gd name="T66" fmla="*/ 1260 w 1458"/>
              <a:gd name="T67" fmla="*/ 644 h 1262"/>
              <a:gd name="T68" fmla="*/ 1290 w 1458"/>
              <a:gd name="T69" fmla="*/ 736 h 1262"/>
              <a:gd name="T70" fmla="*/ 1310 w 1458"/>
              <a:gd name="T71" fmla="*/ 832 h 1262"/>
              <a:gd name="T72" fmla="*/ 1320 w 1458"/>
              <a:gd name="T73" fmla="*/ 930 h 1262"/>
              <a:gd name="T74" fmla="*/ 1320 w 1458"/>
              <a:gd name="T75" fmla="*/ 982 h 1262"/>
              <a:gd name="T76" fmla="*/ 1458 w 1458"/>
              <a:gd name="T77" fmla="*/ 1002 h 1262"/>
              <a:gd name="T78" fmla="*/ 1040 w 1458"/>
              <a:gd name="T79" fmla="*/ 1262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8" h="1262">
                <a:moveTo>
                  <a:pt x="814" y="1100"/>
                </a:moveTo>
                <a:lnTo>
                  <a:pt x="678" y="1002"/>
                </a:lnTo>
                <a:lnTo>
                  <a:pt x="828" y="1002"/>
                </a:lnTo>
                <a:lnTo>
                  <a:pt x="828" y="1002"/>
                </a:lnTo>
                <a:lnTo>
                  <a:pt x="828" y="982"/>
                </a:lnTo>
                <a:lnTo>
                  <a:pt x="828" y="982"/>
                </a:lnTo>
                <a:lnTo>
                  <a:pt x="828" y="956"/>
                </a:lnTo>
                <a:lnTo>
                  <a:pt x="826" y="932"/>
                </a:lnTo>
                <a:lnTo>
                  <a:pt x="822" y="906"/>
                </a:lnTo>
                <a:lnTo>
                  <a:pt x="818" y="882"/>
                </a:lnTo>
                <a:lnTo>
                  <a:pt x="812" y="858"/>
                </a:lnTo>
                <a:lnTo>
                  <a:pt x="806" y="836"/>
                </a:lnTo>
                <a:lnTo>
                  <a:pt x="790" y="790"/>
                </a:lnTo>
                <a:lnTo>
                  <a:pt x="770" y="748"/>
                </a:lnTo>
                <a:lnTo>
                  <a:pt x="744" y="708"/>
                </a:lnTo>
                <a:lnTo>
                  <a:pt x="716" y="670"/>
                </a:lnTo>
                <a:lnTo>
                  <a:pt x="686" y="636"/>
                </a:lnTo>
                <a:lnTo>
                  <a:pt x="650" y="604"/>
                </a:lnTo>
                <a:lnTo>
                  <a:pt x="612" y="576"/>
                </a:lnTo>
                <a:lnTo>
                  <a:pt x="572" y="552"/>
                </a:lnTo>
                <a:lnTo>
                  <a:pt x="530" y="530"/>
                </a:lnTo>
                <a:lnTo>
                  <a:pt x="484" y="514"/>
                </a:lnTo>
                <a:lnTo>
                  <a:pt x="462" y="508"/>
                </a:lnTo>
                <a:lnTo>
                  <a:pt x="438" y="502"/>
                </a:lnTo>
                <a:lnTo>
                  <a:pt x="414" y="498"/>
                </a:lnTo>
                <a:lnTo>
                  <a:pt x="390" y="494"/>
                </a:lnTo>
                <a:lnTo>
                  <a:pt x="364" y="492"/>
                </a:lnTo>
                <a:lnTo>
                  <a:pt x="340" y="492"/>
                </a:lnTo>
                <a:lnTo>
                  <a:pt x="340" y="492"/>
                </a:lnTo>
                <a:lnTo>
                  <a:pt x="298" y="494"/>
                </a:lnTo>
                <a:lnTo>
                  <a:pt x="258" y="500"/>
                </a:lnTo>
                <a:lnTo>
                  <a:pt x="286" y="212"/>
                </a:lnTo>
                <a:lnTo>
                  <a:pt x="0" y="60"/>
                </a:lnTo>
                <a:lnTo>
                  <a:pt x="0" y="60"/>
                </a:lnTo>
                <a:lnTo>
                  <a:pt x="40" y="46"/>
                </a:lnTo>
                <a:lnTo>
                  <a:pt x="80" y="34"/>
                </a:lnTo>
                <a:lnTo>
                  <a:pt x="122" y="24"/>
                </a:lnTo>
                <a:lnTo>
                  <a:pt x="164" y="16"/>
                </a:lnTo>
                <a:lnTo>
                  <a:pt x="208" y="8"/>
                </a:lnTo>
                <a:lnTo>
                  <a:pt x="250" y="4"/>
                </a:lnTo>
                <a:lnTo>
                  <a:pt x="294" y="0"/>
                </a:lnTo>
                <a:lnTo>
                  <a:pt x="340" y="0"/>
                </a:lnTo>
                <a:lnTo>
                  <a:pt x="340" y="0"/>
                </a:lnTo>
                <a:lnTo>
                  <a:pt x="390" y="2"/>
                </a:lnTo>
                <a:lnTo>
                  <a:pt x="440" y="6"/>
                </a:lnTo>
                <a:lnTo>
                  <a:pt x="488" y="12"/>
                </a:lnTo>
                <a:lnTo>
                  <a:pt x="536" y="20"/>
                </a:lnTo>
                <a:lnTo>
                  <a:pt x="584" y="30"/>
                </a:lnTo>
                <a:lnTo>
                  <a:pt x="632" y="44"/>
                </a:lnTo>
                <a:lnTo>
                  <a:pt x="676" y="60"/>
                </a:lnTo>
                <a:lnTo>
                  <a:pt x="722" y="78"/>
                </a:lnTo>
                <a:lnTo>
                  <a:pt x="764" y="96"/>
                </a:lnTo>
                <a:lnTo>
                  <a:pt x="806" y="118"/>
                </a:lnTo>
                <a:lnTo>
                  <a:pt x="848" y="142"/>
                </a:lnTo>
                <a:lnTo>
                  <a:pt x="888" y="168"/>
                </a:lnTo>
                <a:lnTo>
                  <a:pt x="926" y="194"/>
                </a:lnTo>
                <a:lnTo>
                  <a:pt x="964" y="224"/>
                </a:lnTo>
                <a:lnTo>
                  <a:pt x="1000" y="254"/>
                </a:lnTo>
                <a:lnTo>
                  <a:pt x="1034" y="288"/>
                </a:lnTo>
                <a:lnTo>
                  <a:pt x="1066" y="322"/>
                </a:lnTo>
                <a:lnTo>
                  <a:pt x="1096" y="358"/>
                </a:lnTo>
                <a:lnTo>
                  <a:pt x="1126" y="394"/>
                </a:lnTo>
                <a:lnTo>
                  <a:pt x="1152" y="432"/>
                </a:lnTo>
                <a:lnTo>
                  <a:pt x="1178" y="472"/>
                </a:lnTo>
                <a:lnTo>
                  <a:pt x="1202" y="514"/>
                </a:lnTo>
                <a:lnTo>
                  <a:pt x="1224" y="556"/>
                </a:lnTo>
                <a:lnTo>
                  <a:pt x="1244" y="600"/>
                </a:lnTo>
                <a:lnTo>
                  <a:pt x="1260" y="644"/>
                </a:lnTo>
                <a:lnTo>
                  <a:pt x="1276" y="690"/>
                </a:lnTo>
                <a:lnTo>
                  <a:pt x="1290" y="736"/>
                </a:lnTo>
                <a:lnTo>
                  <a:pt x="1300" y="784"/>
                </a:lnTo>
                <a:lnTo>
                  <a:pt x="1310" y="832"/>
                </a:lnTo>
                <a:lnTo>
                  <a:pt x="1316" y="880"/>
                </a:lnTo>
                <a:lnTo>
                  <a:pt x="1320" y="930"/>
                </a:lnTo>
                <a:lnTo>
                  <a:pt x="1320" y="982"/>
                </a:lnTo>
                <a:lnTo>
                  <a:pt x="1320" y="982"/>
                </a:lnTo>
                <a:lnTo>
                  <a:pt x="1320" y="1002"/>
                </a:lnTo>
                <a:lnTo>
                  <a:pt x="1458" y="1002"/>
                </a:lnTo>
                <a:lnTo>
                  <a:pt x="1314" y="1092"/>
                </a:lnTo>
                <a:lnTo>
                  <a:pt x="1040" y="1262"/>
                </a:lnTo>
                <a:lnTo>
                  <a:pt x="814" y="1100"/>
                </a:lnTo>
                <a:close/>
              </a:path>
            </a:pathLst>
          </a:custGeom>
          <a:solidFill>
            <a:srgbClr val="ED7D31"/>
          </a:solidFill>
          <a:ln w="50800">
            <a:noFill/>
            <a:prstDash val="solid"/>
            <a:round/>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sp>
        <p:nvSpPr>
          <p:cNvPr id="41" name="bananas_52816"/>
          <p:cNvSpPr>
            <a:spLocks noChangeAspect="1"/>
          </p:cNvSpPr>
          <p:nvPr>
            <p:custDataLst>
              <p:tags r:id="rId8"/>
            </p:custDataLst>
          </p:nvPr>
        </p:nvSpPr>
        <p:spPr bwMode="auto">
          <a:xfrm>
            <a:off x="6772554" y="2424216"/>
            <a:ext cx="521538" cy="479079"/>
          </a:xfrm>
          <a:custGeom>
            <a:avLst/>
            <a:gdLst>
              <a:gd name="connsiteX0" fmla="*/ 517357 w 607717"/>
              <a:gd name="connsiteY0" fmla="*/ 96675 h 558243"/>
              <a:gd name="connsiteX1" fmla="*/ 526332 w 607717"/>
              <a:gd name="connsiteY1" fmla="*/ 97305 h 558243"/>
              <a:gd name="connsiteX2" fmla="*/ 526623 w 607717"/>
              <a:gd name="connsiteY2" fmla="*/ 97305 h 558243"/>
              <a:gd name="connsiteX3" fmla="*/ 526963 w 607717"/>
              <a:gd name="connsiteY3" fmla="*/ 97353 h 558243"/>
              <a:gd name="connsiteX4" fmla="*/ 576398 w 607717"/>
              <a:gd name="connsiteY4" fmla="*/ 117603 h 558243"/>
              <a:gd name="connsiteX5" fmla="*/ 583142 w 607717"/>
              <a:gd name="connsiteY5" fmla="*/ 181645 h 558243"/>
              <a:gd name="connsiteX6" fmla="*/ 603712 w 607717"/>
              <a:gd name="connsiteY6" fmla="*/ 212455 h 558243"/>
              <a:gd name="connsiteX7" fmla="*/ 496641 w 607717"/>
              <a:gd name="connsiteY7" fmla="*/ 492990 h 558243"/>
              <a:gd name="connsiteX8" fmla="*/ 309862 w 607717"/>
              <a:gd name="connsiteY8" fmla="*/ 558243 h 558243"/>
              <a:gd name="connsiteX9" fmla="*/ 292203 w 607717"/>
              <a:gd name="connsiteY9" fmla="*/ 557759 h 558243"/>
              <a:gd name="connsiteX10" fmla="*/ 190954 w 607717"/>
              <a:gd name="connsiteY10" fmla="*/ 534457 h 558243"/>
              <a:gd name="connsiteX11" fmla="*/ 142682 w 607717"/>
              <a:gd name="connsiteY11" fmla="*/ 506215 h 558243"/>
              <a:gd name="connsiteX12" fmla="*/ 117697 w 607717"/>
              <a:gd name="connsiteY12" fmla="*/ 452007 h 558243"/>
              <a:gd name="connsiteX13" fmla="*/ 126721 w 607717"/>
              <a:gd name="connsiteY13" fmla="*/ 435536 h 558243"/>
              <a:gd name="connsiteX14" fmla="*/ 169122 w 607717"/>
              <a:gd name="connsiteY14" fmla="*/ 422602 h 558243"/>
              <a:gd name="connsiteX15" fmla="*/ 179359 w 607717"/>
              <a:gd name="connsiteY15" fmla="*/ 422941 h 558243"/>
              <a:gd name="connsiteX16" fmla="*/ 195029 w 607717"/>
              <a:gd name="connsiteY16" fmla="*/ 424249 h 558243"/>
              <a:gd name="connsiteX17" fmla="*/ 207157 w 607717"/>
              <a:gd name="connsiteY17" fmla="*/ 425169 h 558243"/>
              <a:gd name="connsiteX18" fmla="*/ 224040 w 607717"/>
              <a:gd name="connsiteY18" fmla="*/ 425654 h 558243"/>
              <a:gd name="connsiteX19" fmla="*/ 382924 w 607717"/>
              <a:gd name="connsiteY19" fmla="*/ 377113 h 558243"/>
              <a:gd name="connsiteX20" fmla="*/ 435416 w 607717"/>
              <a:gd name="connsiteY20" fmla="*/ 329639 h 558243"/>
              <a:gd name="connsiteX21" fmla="*/ 436775 w 607717"/>
              <a:gd name="connsiteY21" fmla="*/ 327992 h 558243"/>
              <a:gd name="connsiteX22" fmla="*/ 438036 w 607717"/>
              <a:gd name="connsiteY22" fmla="*/ 326490 h 558243"/>
              <a:gd name="connsiteX23" fmla="*/ 465447 w 607717"/>
              <a:gd name="connsiteY23" fmla="*/ 286573 h 558243"/>
              <a:gd name="connsiteX24" fmla="*/ 469570 w 607717"/>
              <a:gd name="connsiteY24" fmla="*/ 278337 h 558243"/>
              <a:gd name="connsiteX25" fmla="*/ 487521 w 607717"/>
              <a:gd name="connsiteY25" fmla="*/ 235417 h 558243"/>
              <a:gd name="connsiteX26" fmla="*/ 491305 w 607717"/>
              <a:gd name="connsiteY26" fmla="*/ 222192 h 558243"/>
              <a:gd name="connsiteX27" fmla="*/ 508042 w 607717"/>
              <a:gd name="connsiteY27" fmla="*/ 187845 h 558243"/>
              <a:gd name="connsiteX28" fmla="*/ 511244 w 607717"/>
              <a:gd name="connsiteY28" fmla="*/ 185181 h 558243"/>
              <a:gd name="connsiteX29" fmla="*/ 511341 w 607717"/>
              <a:gd name="connsiteY29" fmla="*/ 185133 h 558243"/>
              <a:gd name="connsiteX30" fmla="*/ 511535 w 607717"/>
              <a:gd name="connsiteY30" fmla="*/ 184987 h 558243"/>
              <a:gd name="connsiteX31" fmla="*/ 505277 w 607717"/>
              <a:gd name="connsiteY31" fmla="*/ 125208 h 558243"/>
              <a:gd name="connsiteX32" fmla="*/ 517357 w 607717"/>
              <a:gd name="connsiteY32" fmla="*/ 96675 h 558243"/>
              <a:gd name="connsiteX33" fmla="*/ 485435 w 607717"/>
              <a:gd name="connsiteY33" fmla="*/ 0 h 558243"/>
              <a:gd name="connsiteX34" fmla="*/ 536525 w 607717"/>
              <a:gd name="connsiteY34" fmla="*/ 35511 h 558243"/>
              <a:gd name="connsiteX35" fmla="*/ 530557 w 607717"/>
              <a:gd name="connsiteY35" fmla="*/ 71748 h 558243"/>
              <a:gd name="connsiteX36" fmla="*/ 517894 w 607717"/>
              <a:gd name="connsiteY36" fmla="*/ 70876 h 558243"/>
              <a:gd name="connsiteX37" fmla="*/ 517360 w 607717"/>
              <a:gd name="connsiteY37" fmla="*/ 70876 h 558243"/>
              <a:gd name="connsiteX38" fmla="*/ 506444 w 607717"/>
              <a:gd name="connsiteY38" fmla="*/ 73250 h 558243"/>
              <a:gd name="connsiteX39" fmla="*/ 482864 w 607717"/>
              <a:gd name="connsiteY39" fmla="*/ 100186 h 558243"/>
              <a:gd name="connsiteX40" fmla="*/ 479516 w 607717"/>
              <a:gd name="connsiteY40" fmla="*/ 127946 h 558243"/>
              <a:gd name="connsiteX41" fmla="*/ 484514 w 607717"/>
              <a:gd name="connsiteY41" fmla="*/ 175132 h 558243"/>
              <a:gd name="connsiteX42" fmla="*/ 466271 w 607717"/>
              <a:gd name="connsiteY42" fmla="*/ 215730 h 558243"/>
              <a:gd name="connsiteX43" fmla="*/ 463069 w 607717"/>
              <a:gd name="connsiteY43" fmla="*/ 226969 h 558243"/>
              <a:gd name="connsiteX44" fmla="*/ 446330 w 607717"/>
              <a:gd name="connsiteY44" fmla="*/ 266985 h 558243"/>
              <a:gd name="connsiteX45" fmla="*/ 442642 w 607717"/>
              <a:gd name="connsiteY45" fmla="*/ 274398 h 558243"/>
              <a:gd name="connsiteX46" fmla="*/ 368119 w 607717"/>
              <a:gd name="connsiteY46" fmla="*/ 355980 h 558243"/>
              <a:gd name="connsiteX47" fmla="*/ 300485 w 607717"/>
              <a:gd name="connsiteY47" fmla="*/ 388585 h 558243"/>
              <a:gd name="connsiteX48" fmla="*/ 226980 w 607717"/>
              <a:gd name="connsiteY48" fmla="*/ 399824 h 558243"/>
              <a:gd name="connsiteX49" fmla="*/ 146003 w 607717"/>
              <a:gd name="connsiteY49" fmla="*/ 384273 h 558243"/>
              <a:gd name="connsiteX50" fmla="*/ 54643 w 607717"/>
              <a:gd name="connsiteY50" fmla="*/ 335052 h 558243"/>
              <a:gd name="connsiteX51" fmla="*/ 15683 w 607717"/>
              <a:gd name="connsiteY51" fmla="*/ 295084 h 558243"/>
              <a:gd name="connsiteX52" fmla="*/ 5980 w 607717"/>
              <a:gd name="connsiteY52" fmla="*/ 236561 h 558243"/>
              <a:gd name="connsiteX53" fmla="*/ 18934 w 607717"/>
              <a:gd name="connsiteY53" fmla="*/ 223190 h 558243"/>
              <a:gd name="connsiteX54" fmla="*/ 39457 w 607717"/>
              <a:gd name="connsiteY54" fmla="*/ 218346 h 558243"/>
              <a:gd name="connsiteX55" fmla="*/ 72789 w 607717"/>
              <a:gd name="connsiteY55" fmla="*/ 224983 h 558243"/>
              <a:gd name="connsiteX56" fmla="*/ 87539 w 607717"/>
              <a:gd name="connsiteY56" fmla="*/ 230409 h 558243"/>
              <a:gd name="connsiteX57" fmla="*/ 98989 w 607717"/>
              <a:gd name="connsiteY57" fmla="*/ 234527 h 558243"/>
              <a:gd name="connsiteX58" fmla="*/ 281417 w 607717"/>
              <a:gd name="connsiteY58" fmla="*/ 234769 h 558243"/>
              <a:gd name="connsiteX59" fmla="*/ 385197 w 607717"/>
              <a:gd name="connsiteY59" fmla="*/ 169222 h 558243"/>
              <a:gd name="connsiteX60" fmla="*/ 391359 w 607717"/>
              <a:gd name="connsiteY60" fmla="*/ 162342 h 558243"/>
              <a:gd name="connsiteX61" fmla="*/ 420082 w 607717"/>
              <a:gd name="connsiteY61" fmla="*/ 125717 h 558243"/>
              <a:gd name="connsiteX62" fmla="*/ 427311 w 607717"/>
              <a:gd name="connsiteY62" fmla="*/ 113945 h 558243"/>
              <a:gd name="connsiteX63" fmla="*/ 452395 w 607717"/>
              <a:gd name="connsiteY63" fmla="*/ 85362 h 558243"/>
              <a:gd name="connsiteX64" fmla="*/ 456228 w 607717"/>
              <a:gd name="connsiteY64" fmla="*/ 83666 h 558243"/>
              <a:gd name="connsiteX65" fmla="*/ 456325 w 607717"/>
              <a:gd name="connsiteY65" fmla="*/ 83618 h 558243"/>
              <a:gd name="connsiteX66" fmla="*/ 456567 w 607717"/>
              <a:gd name="connsiteY66" fmla="*/ 83569 h 558243"/>
              <a:gd name="connsiteX67" fmla="*/ 456713 w 607717"/>
              <a:gd name="connsiteY67" fmla="*/ 83472 h 558243"/>
              <a:gd name="connsiteX68" fmla="*/ 466562 w 607717"/>
              <a:gd name="connsiteY68" fmla="*/ 24029 h 558243"/>
              <a:gd name="connsiteX69" fmla="*/ 485435 w 607717"/>
              <a:gd name="connsiteY69" fmla="*/ 0 h 55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7717" h="558243">
                <a:moveTo>
                  <a:pt x="517357" y="96675"/>
                </a:moveTo>
                <a:cubicBezTo>
                  <a:pt x="517357" y="96675"/>
                  <a:pt x="520898" y="96772"/>
                  <a:pt x="526332" y="97305"/>
                </a:cubicBezTo>
                <a:cubicBezTo>
                  <a:pt x="526429" y="97305"/>
                  <a:pt x="526526" y="97305"/>
                  <a:pt x="526623" y="97305"/>
                </a:cubicBezTo>
                <a:cubicBezTo>
                  <a:pt x="526720" y="97353"/>
                  <a:pt x="526866" y="97353"/>
                  <a:pt x="526963" y="97353"/>
                </a:cubicBezTo>
                <a:cubicBezTo>
                  <a:pt x="541323" y="98807"/>
                  <a:pt x="567666" y="103409"/>
                  <a:pt x="576398" y="117603"/>
                </a:cubicBezTo>
                <a:cubicBezTo>
                  <a:pt x="576641" y="119928"/>
                  <a:pt x="583142" y="181645"/>
                  <a:pt x="583142" y="181645"/>
                </a:cubicBezTo>
                <a:cubicBezTo>
                  <a:pt x="594155" y="188717"/>
                  <a:pt x="601626" y="199859"/>
                  <a:pt x="603712" y="212455"/>
                </a:cubicBezTo>
                <a:cubicBezTo>
                  <a:pt x="621274" y="318109"/>
                  <a:pt x="580280" y="425605"/>
                  <a:pt x="496641" y="492990"/>
                </a:cubicBezTo>
                <a:cubicBezTo>
                  <a:pt x="444052" y="535378"/>
                  <a:pt x="378315" y="558243"/>
                  <a:pt x="309862" y="558243"/>
                </a:cubicBezTo>
                <a:cubicBezTo>
                  <a:pt x="303992" y="558243"/>
                  <a:pt x="298073" y="558098"/>
                  <a:pt x="292203" y="557759"/>
                </a:cubicBezTo>
                <a:cubicBezTo>
                  <a:pt x="257321" y="555724"/>
                  <a:pt x="223264" y="547925"/>
                  <a:pt x="190954" y="534457"/>
                </a:cubicBezTo>
                <a:cubicBezTo>
                  <a:pt x="174022" y="527433"/>
                  <a:pt x="157819" y="517938"/>
                  <a:pt x="142682" y="506215"/>
                </a:cubicBezTo>
                <a:cubicBezTo>
                  <a:pt x="125993" y="493280"/>
                  <a:pt x="111439" y="477779"/>
                  <a:pt x="117697" y="452007"/>
                </a:cubicBezTo>
                <a:cubicBezTo>
                  <a:pt x="119298" y="445467"/>
                  <a:pt x="122306" y="439944"/>
                  <a:pt x="126721" y="435536"/>
                </a:cubicBezTo>
                <a:cubicBezTo>
                  <a:pt x="137346" y="424879"/>
                  <a:pt x="154423" y="422602"/>
                  <a:pt x="169122" y="422602"/>
                </a:cubicBezTo>
                <a:cubicBezTo>
                  <a:pt x="172712" y="422602"/>
                  <a:pt x="176157" y="422747"/>
                  <a:pt x="179359" y="422941"/>
                </a:cubicBezTo>
                <a:cubicBezTo>
                  <a:pt x="185132" y="423280"/>
                  <a:pt x="190614" y="423813"/>
                  <a:pt x="195029" y="424249"/>
                </a:cubicBezTo>
                <a:cubicBezTo>
                  <a:pt x="199056" y="424636"/>
                  <a:pt x="203131" y="424975"/>
                  <a:pt x="207157" y="425169"/>
                </a:cubicBezTo>
                <a:cubicBezTo>
                  <a:pt x="212785" y="425508"/>
                  <a:pt x="218413" y="425654"/>
                  <a:pt x="224040" y="425654"/>
                </a:cubicBezTo>
                <a:cubicBezTo>
                  <a:pt x="281675" y="425654"/>
                  <a:pt x="337563" y="408698"/>
                  <a:pt x="382924" y="377113"/>
                </a:cubicBezTo>
                <a:cubicBezTo>
                  <a:pt x="402621" y="363404"/>
                  <a:pt x="420183" y="347515"/>
                  <a:pt x="435416" y="329639"/>
                </a:cubicBezTo>
                <a:cubicBezTo>
                  <a:pt x="435853" y="329106"/>
                  <a:pt x="436338" y="328573"/>
                  <a:pt x="436775" y="327992"/>
                </a:cubicBezTo>
                <a:cubicBezTo>
                  <a:pt x="437211" y="327507"/>
                  <a:pt x="437600" y="326975"/>
                  <a:pt x="438036" y="326490"/>
                </a:cubicBezTo>
                <a:cubicBezTo>
                  <a:pt x="448273" y="314089"/>
                  <a:pt x="457393" y="300767"/>
                  <a:pt x="465447" y="286573"/>
                </a:cubicBezTo>
                <a:cubicBezTo>
                  <a:pt x="466756" y="283957"/>
                  <a:pt x="468115" y="281293"/>
                  <a:pt x="469570" y="278337"/>
                </a:cubicBezTo>
                <a:cubicBezTo>
                  <a:pt x="476314" y="264531"/>
                  <a:pt x="482524" y="249707"/>
                  <a:pt x="487521" y="235417"/>
                </a:cubicBezTo>
                <a:cubicBezTo>
                  <a:pt x="488976" y="231202"/>
                  <a:pt x="490189" y="226600"/>
                  <a:pt x="491305" y="222192"/>
                </a:cubicBezTo>
                <a:cubicBezTo>
                  <a:pt x="494507" y="209887"/>
                  <a:pt x="497806" y="197195"/>
                  <a:pt x="508042" y="187845"/>
                </a:cubicBezTo>
                <a:cubicBezTo>
                  <a:pt x="509158" y="186828"/>
                  <a:pt x="510274" y="185908"/>
                  <a:pt x="511244" y="185181"/>
                </a:cubicBezTo>
                <a:lnTo>
                  <a:pt x="511341" y="185133"/>
                </a:lnTo>
                <a:cubicBezTo>
                  <a:pt x="511438" y="185084"/>
                  <a:pt x="511487" y="185036"/>
                  <a:pt x="511535" y="184987"/>
                </a:cubicBezTo>
                <a:lnTo>
                  <a:pt x="505277" y="125208"/>
                </a:lnTo>
                <a:cubicBezTo>
                  <a:pt x="504209" y="115229"/>
                  <a:pt x="507460" y="101277"/>
                  <a:pt x="517357" y="96675"/>
                </a:cubicBezTo>
                <a:close/>
                <a:moveTo>
                  <a:pt x="485435" y="0"/>
                </a:moveTo>
                <a:cubicBezTo>
                  <a:pt x="487473" y="581"/>
                  <a:pt x="530218" y="13952"/>
                  <a:pt x="536525" y="35511"/>
                </a:cubicBezTo>
                <a:cubicBezTo>
                  <a:pt x="536234" y="37255"/>
                  <a:pt x="533274" y="55374"/>
                  <a:pt x="530557" y="71748"/>
                </a:cubicBezTo>
                <a:cubicBezTo>
                  <a:pt x="523619" y="71022"/>
                  <a:pt x="518767" y="70876"/>
                  <a:pt x="517894" y="70876"/>
                </a:cubicBezTo>
                <a:cubicBezTo>
                  <a:pt x="517700" y="70876"/>
                  <a:pt x="517554" y="70876"/>
                  <a:pt x="517360" y="70876"/>
                </a:cubicBezTo>
                <a:cubicBezTo>
                  <a:pt x="513576" y="70876"/>
                  <a:pt x="509889" y="71700"/>
                  <a:pt x="506444" y="73250"/>
                </a:cubicBezTo>
                <a:cubicBezTo>
                  <a:pt x="495721" y="78240"/>
                  <a:pt x="487328" y="87784"/>
                  <a:pt x="482864" y="100186"/>
                </a:cubicBezTo>
                <a:cubicBezTo>
                  <a:pt x="479710" y="108858"/>
                  <a:pt x="478546" y="118692"/>
                  <a:pt x="479516" y="127946"/>
                </a:cubicBezTo>
                <a:lnTo>
                  <a:pt x="484514" y="175132"/>
                </a:lnTo>
                <a:cubicBezTo>
                  <a:pt x="473354" y="188503"/>
                  <a:pt x="469327" y="204006"/>
                  <a:pt x="466271" y="215730"/>
                </a:cubicBezTo>
                <a:cubicBezTo>
                  <a:pt x="465203" y="219847"/>
                  <a:pt x="464185" y="223723"/>
                  <a:pt x="463069" y="226969"/>
                </a:cubicBezTo>
                <a:cubicBezTo>
                  <a:pt x="458411" y="240292"/>
                  <a:pt x="452637" y="254099"/>
                  <a:pt x="446330" y="266985"/>
                </a:cubicBezTo>
                <a:cubicBezTo>
                  <a:pt x="445020" y="269650"/>
                  <a:pt x="443807" y="272072"/>
                  <a:pt x="442642" y="274398"/>
                </a:cubicBezTo>
                <a:cubicBezTo>
                  <a:pt x="424157" y="307002"/>
                  <a:pt x="399073" y="334422"/>
                  <a:pt x="368119" y="355980"/>
                </a:cubicBezTo>
                <a:cubicBezTo>
                  <a:pt x="347790" y="370127"/>
                  <a:pt x="325035" y="381075"/>
                  <a:pt x="300485" y="388585"/>
                </a:cubicBezTo>
                <a:cubicBezTo>
                  <a:pt x="276856" y="395803"/>
                  <a:pt x="252112" y="399582"/>
                  <a:pt x="226980" y="399824"/>
                </a:cubicBezTo>
                <a:cubicBezTo>
                  <a:pt x="199761" y="398419"/>
                  <a:pt x="172494" y="393187"/>
                  <a:pt x="146003" y="384273"/>
                </a:cubicBezTo>
                <a:cubicBezTo>
                  <a:pt x="112914" y="373082"/>
                  <a:pt x="82202" y="356562"/>
                  <a:pt x="54643" y="335052"/>
                </a:cubicBezTo>
                <a:cubicBezTo>
                  <a:pt x="40234" y="323812"/>
                  <a:pt x="27134" y="310393"/>
                  <a:pt x="15683" y="295084"/>
                </a:cubicBezTo>
                <a:cubicBezTo>
                  <a:pt x="3069" y="278273"/>
                  <a:pt x="-6829" y="259573"/>
                  <a:pt x="5980" y="236561"/>
                </a:cubicBezTo>
                <a:cubicBezTo>
                  <a:pt x="9230" y="230699"/>
                  <a:pt x="13597" y="226194"/>
                  <a:pt x="18934" y="223190"/>
                </a:cubicBezTo>
                <a:cubicBezTo>
                  <a:pt x="25144" y="219654"/>
                  <a:pt x="32228" y="218346"/>
                  <a:pt x="39457" y="218346"/>
                </a:cubicBezTo>
                <a:cubicBezTo>
                  <a:pt x="51150" y="218346"/>
                  <a:pt x="63328" y="221785"/>
                  <a:pt x="72789" y="224983"/>
                </a:cubicBezTo>
                <a:cubicBezTo>
                  <a:pt x="78272" y="226824"/>
                  <a:pt x="83415" y="228810"/>
                  <a:pt x="87539" y="230409"/>
                </a:cubicBezTo>
                <a:cubicBezTo>
                  <a:pt x="91323" y="231862"/>
                  <a:pt x="95156" y="233267"/>
                  <a:pt x="98989" y="234527"/>
                </a:cubicBezTo>
                <a:cubicBezTo>
                  <a:pt x="159394" y="254922"/>
                  <a:pt x="224166" y="254971"/>
                  <a:pt x="281417" y="234769"/>
                </a:cubicBezTo>
                <a:cubicBezTo>
                  <a:pt x="320911" y="220816"/>
                  <a:pt x="355844" y="198774"/>
                  <a:pt x="385197" y="169222"/>
                </a:cubicBezTo>
                <a:cubicBezTo>
                  <a:pt x="387186" y="167041"/>
                  <a:pt x="389176" y="164813"/>
                  <a:pt x="391359" y="162342"/>
                </a:cubicBezTo>
                <a:cubicBezTo>
                  <a:pt x="401548" y="150861"/>
                  <a:pt x="411494" y="138168"/>
                  <a:pt x="420082" y="125717"/>
                </a:cubicBezTo>
                <a:cubicBezTo>
                  <a:pt x="422653" y="121987"/>
                  <a:pt x="425030" y="117917"/>
                  <a:pt x="427311" y="113945"/>
                </a:cubicBezTo>
                <a:cubicBezTo>
                  <a:pt x="433618" y="102948"/>
                  <a:pt x="440168" y="91611"/>
                  <a:pt x="452395" y="85362"/>
                </a:cubicBezTo>
                <a:cubicBezTo>
                  <a:pt x="453753" y="84683"/>
                  <a:pt x="455112" y="84102"/>
                  <a:pt x="456228" y="83666"/>
                </a:cubicBezTo>
                <a:lnTo>
                  <a:pt x="456325" y="83618"/>
                </a:lnTo>
                <a:cubicBezTo>
                  <a:pt x="456373" y="83618"/>
                  <a:pt x="456470" y="83569"/>
                  <a:pt x="456567" y="83569"/>
                </a:cubicBezTo>
                <a:lnTo>
                  <a:pt x="456713" y="83472"/>
                </a:lnTo>
                <a:lnTo>
                  <a:pt x="466562" y="24029"/>
                </a:lnTo>
                <a:cubicBezTo>
                  <a:pt x="468891" y="9980"/>
                  <a:pt x="477818" y="1308"/>
                  <a:pt x="485435" y="0"/>
                </a:cubicBezTo>
                <a:close/>
              </a:path>
            </a:pathLst>
          </a:custGeom>
          <a:solidFill>
            <a:srgbClr val="FFFFFF"/>
          </a:solidFill>
          <a:ln>
            <a:noFill/>
          </a:ln>
        </p:spPr>
      </p:sp>
      <p:sp>
        <p:nvSpPr>
          <p:cNvPr id="42" name="hot-pepper_18495"/>
          <p:cNvSpPr>
            <a:spLocks noChangeAspect="1"/>
          </p:cNvSpPr>
          <p:nvPr>
            <p:custDataLst>
              <p:tags r:id="rId9"/>
            </p:custDataLst>
          </p:nvPr>
        </p:nvSpPr>
        <p:spPr bwMode="auto">
          <a:xfrm>
            <a:off x="4394154" y="3099172"/>
            <a:ext cx="599353" cy="609685"/>
          </a:xfrm>
          <a:custGeom>
            <a:avLst/>
            <a:gdLst>
              <a:gd name="connsiteX0" fmla="*/ 504815 w 594513"/>
              <a:gd name="connsiteY0" fmla="*/ 182658 h 604761"/>
              <a:gd name="connsiteX1" fmla="*/ 500174 w 594513"/>
              <a:gd name="connsiteY1" fmla="*/ 221322 h 604761"/>
              <a:gd name="connsiteX2" fmla="*/ 476433 w 594513"/>
              <a:gd name="connsiteY2" fmla="*/ 348118 h 604761"/>
              <a:gd name="connsiteX3" fmla="*/ 513374 w 594513"/>
              <a:gd name="connsiteY3" fmla="*/ 369661 h 604761"/>
              <a:gd name="connsiteX4" fmla="*/ 521649 w 594513"/>
              <a:gd name="connsiteY4" fmla="*/ 184532 h 604761"/>
              <a:gd name="connsiteX5" fmla="*/ 504815 w 594513"/>
              <a:gd name="connsiteY5" fmla="*/ 182658 h 604761"/>
              <a:gd name="connsiteX6" fmla="*/ 472493 w 594513"/>
              <a:gd name="connsiteY6" fmla="*/ 132397 h 604761"/>
              <a:gd name="connsiteX7" fmla="*/ 511503 w 594513"/>
              <a:gd name="connsiteY7" fmla="*/ 139971 h 604761"/>
              <a:gd name="connsiteX8" fmla="*/ 548345 w 594513"/>
              <a:gd name="connsiteY8" fmla="*/ 161514 h 604761"/>
              <a:gd name="connsiteX9" fmla="*/ 590212 w 594513"/>
              <a:gd name="connsiteY9" fmla="*/ 270899 h 604761"/>
              <a:gd name="connsiteX10" fmla="*/ 197847 w 594513"/>
              <a:gd name="connsiteY10" fmla="*/ 588825 h 604761"/>
              <a:gd name="connsiteX11" fmla="*/ 43088 w 594513"/>
              <a:gd name="connsiteY11" fmla="*/ 604761 h 604761"/>
              <a:gd name="connsiteX12" fmla="*/ 106529 w 594513"/>
              <a:gd name="connsiteY12" fmla="*/ 517312 h 604761"/>
              <a:gd name="connsiteX13" fmla="*/ 378022 w 594513"/>
              <a:gd name="connsiteY13" fmla="*/ 207747 h 604761"/>
              <a:gd name="connsiteX14" fmla="*/ 472493 w 594513"/>
              <a:gd name="connsiteY14" fmla="*/ 132397 h 604761"/>
              <a:gd name="connsiteX15" fmla="*/ 488529 w 594513"/>
              <a:gd name="connsiteY15" fmla="*/ 551 h 604761"/>
              <a:gd name="connsiteX16" fmla="*/ 504349 w 594513"/>
              <a:gd name="connsiteY16" fmla="*/ 4344 h 604761"/>
              <a:gd name="connsiteX17" fmla="*/ 557755 w 594513"/>
              <a:gd name="connsiteY17" fmla="*/ 141641 h 604761"/>
              <a:gd name="connsiteX18" fmla="*/ 518932 w 594513"/>
              <a:gd name="connsiteY18" fmla="*/ 120004 h 604761"/>
              <a:gd name="connsiteX19" fmla="*/ 481587 w 594513"/>
              <a:gd name="connsiteY19" fmla="*/ 40438 h 604761"/>
              <a:gd name="connsiteX20" fmla="*/ 488529 w 594513"/>
              <a:gd name="connsiteY20" fmla="*/ 551 h 60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94513" h="604761">
                <a:moveTo>
                  <a:pt x="504815" y="182658"/>
                </a:moveTo>
                <a:cubicBezTo>
                  <a:pt x="489775" y="187938"/>
                  <a:pt x="482147" y="211214"/>
                  <a:pt x="500174" y="221322"/>
                </a:cubicBezTo>
                <a:cubicBezTo>
                  <a:pt x="550907" y="249947"/>
                  <a:pt x="496234" y="314280"/>
                  <a:pt x="476433" y="348118"/>
                </a:cubicBezTo>
                <a:cubicBezTo>
                  <a:pt x="462543" y="371924"/>
                  <a:pt x="499485" y="393368"/>
                  <a:pt x="513374" y="369661"/>
                </a:cubicBezTo>
                <a:cubicBezTo>
                  <a:pt x="546868" y="312214"/>
                  <a:pt x="602427" y="229978"/>
                  <a:pt x="521649" y="184532"/>
                </a:cubicBezTo>
                <a:cubicBezTo>
                  <a:pt x="515665" y="181138"/>
                  <a:pt x="509828" y="180898"/>
                  <a:pt x="504815" y="182658"/>
                </a:cubicBezTo>
                <a:close/>
                <a:moveTo>
                  <a:pt x="472493" y="132397"/>
                </a:moveTo>
                <a:cubicBezTo>
                  <a:pt x="485693" y="132397"/>
                  <a:pt x="498894" y="135151"/>
                  <a:pt x="511503" y="139971"/>
                </a:cubicBezTo>
                <a:cubicBezTo>
                  <a:pt x="524703" y="145086"/>
                  <a:pt x="537214" y="152464"/>
                  <a:pt x="548345" y="161514"/>
                </a:cubicBezTo>
                <a:cubicBezTo>
                  <a:pt x="582824" y="189352"/>
                  <a:pt x="604102" y="232634"/>
                  <a:pt x="590212" y="270899"/>
                </a:cubicBezTo>
                <a:cubicBezTo>
                  <a:pt x="590212" y="270899"/>
                  <a:pt x="555635" y="534526"/>
                  <a:pt x="197847" y="588825"/>
                </a:cubicBezTo>
                <a:cubicBezTo>
                  <a:pt x="122881" y="600138"/>
                  <a:pt x="73626" y="604761"/>
                  <a:pt x="43088" y="604761"/>
                </a:cubicBezTo>
                <a:cubicBezTo>
                  <a:pt x="-72267" y="604761"/>
                  <a:pt x="77271" y="538658"/>
                  <a:pt x="106529" y="517312"/>
                </a:cubicBezTo>
                <a:cubicBezTo>
                  <a:pt x="143568" y="490162"/>
                  <a:pt x="313793" y="366317"/>
                  <a:pt x="378022" y="207747"/>
                </a:cubicBezTo>
                <a:cubicBezTo>
                  <a:pt x="399990" y="153251"/>
                  <a:pt x="436143" y="132397"/>
                  <a:pt x="472493" y="132397"/>
                </a:cubicBezTo>
                <a:close/>
                <a:moveTo>
                  <a:pt x="488529" y="551"/>
                </a:moveTo>
                <a:cubicBezTo>
                  <a:pt x="493375" y="-746"/>
                  <a:pt x="498880" y="140"/>
                  <a:pt x="504349" y="4344"/>
                </a:cubicBezTo>
                <a:cubicBezTo>
                  <a:pt x="545044" y="35619"/>
                  <a:pt x="574112" y="91876"/>
                  <a:pt x="557755" y="141641"/>
                </a:cubicBezTo>
                <a:cubicBezTo>
                  <a:pt x="545734" y="132593"/>
                  <a:pt x="532629" y="125216"/>
                  <a:pt x="518932" y="120004"/>
                </a:cubicBezTo>
                <a:cubicBezTo>
                  <a:pt x="523563" y="90597"/>
                  <a:pt x="504546" y="58142"/>
                  <a:pt x="481587" y="40438"/>
                </a:cubicBezTo>
                <a:cubicBezTo>
                  <a:pt x="465403" y="27972"/>
                  <a:pt x="473994" y="4442"/>
                  <a:pt x="488529" y="551"/>
                </a:cubicBezTo>
                <a:close/>
              </a:path>
            </a:pathLst>
          </a:custGeom>
          <a:solidFill>
            <a:srgbClr val="FFFFFF"/>
          </a:solidFill>
          <a:ln>
            <a:noFill/>
          </a:ln>
        </p:spPr>
      </p:sp>
      <p:sp>
        <p:nvSpPr>
          <p:cNvPr id="43" name="grapes-with-leaf-and-stem_18353"/>
          <p:cNvSpPr>
            <a:spLocks noChangeAspect="1"/>
          </p:cNvSpPr>
          <p:nvPr>
            <p:custDataLst>
              <p:tags r:id="rId10"/>
            </p:custDataLst>
          </p:nvPr>
        </p:nvSpPr>
        <p:spPr bwMode="auto">
          <a:xfrm>
            <a:off x="6199812" y="4727776"/>
            <a:ext cx="572706" cy="591033"/>
          </a:xfrm>
          <a:custGeom>
            <a:avLst/>
            <a:gdLst>
              <a:gd name="connsiteX0" fmla="*/ 21801 w 586540"/>
              <a:gd name="connsiteY0" fmla="*/ 462555 h 605309"/>
              <a:gd name="connsiteX1" fmla="*/ 109982 w 586540"/>
              <a:gd name="connsiteY1" fmla="*/ 513427 h 605309"/>
              <a:gd name="connsiteX2" fmla="*/ 131881 w 586540"/>
              <a:gd name="connsiteY2" fmla="*/ 510986 h 605309"/>
              <a:gd name="connsiteX3" fmla="*/ 162089 w 586540"/>
              <a:gd name="connsiteY3" fmla="*/ 559319 h 605309"/>
              <a:gd name="connsiteX4" fmla="*/ 86030 w 586540"/>
              <a:gd name="connsiteY4" fmla="*/ 605309 h 605309"/>
              <a:gd name="connsiteX5" fmla="*/ 0 w 586540"/>
              <a:gd name="connsiteY5" fmla="*/ 519481 h 605309"/>
              <a:gd name="connsiteX6" fmla="*/ 21801 w 586540"/>
              <a:gd name="connsiteY6" fmla="*/ 462555 h 605309"/>
              <a:gd name="connsiteX7" fmla="*/ 203333 w 586540"/>
              <a:gd name="connsiteY7" fmla="*/ 401939 h 605309"/>
              <a:gd name="connsiteX8" fmla="*/ 203431 w 586540"/>
              <a:gd name="connsiteY8" fmla="*/ 401939 h 605309"/>
              <a:gd name="connsiteX9" fmla="*/ 211253 w 586540"/>
              <a:gd name="connsiteY9" fmla="*/ 422342 h 605309"/>
              <a:gd name="connsiteX10" fmla="*/ 301797 w 586540"/>
              <a:gd name="connsiteY10" fmla="*/ 477597 h 605309"/>
              <a:gd name="connsiteX11" fmla="*/ 315487 w 586540"/>
              <a:gd name="connsiteY11" fmla="*/ 476524 h 605309"/>
              <a:gd name="connsiteX12" fmla="*/ 315780 w 586540"/>
              <a:gd name="connsiteY12" fmla="*/ 483552 h 605309"/>
              <a:gd name="connsiteX13" fmla="*/ 229831 w 586540"/>
              <a:gd name="connsiteY13" fmla="*/ 569461 h 605309"/>
              <a:gd name="connsiteX14" fmla="*/ 181528 w 586540"/>
              <a:gd name="connsiteY14" fmla="*/ 554525 h 605309"/>
              <a:gd name="connsiteX15" fmla="*/ 174879 w 586540"/>
              <a:gd name="connsiteY15" fmla="*/ 549546 h 605309"/>
              <a:gd name="connsiteX16" fmla="*/ 168426 w 586540"/>
              <a:gd name="connsiteY16" fmla="*/ 543591 h 605309"/>
              <a:gd name="connsiteX17" fmla="*/ 147012 w 586540"/>
              <a:gd name="connsiteY17" fmla="*/ 506396 h 605309"/>
              <a:gd name="connsiteX18" fmla="*/ 145252 w 586540"/>
              <a:gd name="connsiteY18" fmla="*/ 498586 h 605309"/>
              <a:gd name="connsiteX19" fmla="*/ 144176 w 586540"/>
              <a:gd name="connsiteY19" fmla="*/ 490484 h 605309"/>
              <a:gd name="connsiteX20" fmla="*/ 143883 w 586540"/>
              <a:gd name="connsiteY20" fmla="*/ 483552 h 605309"/>
              <a:gd name="connsiteX21" fmla="*/ 147305 w 586540"/>
              <a:gd name="connsiteY21" fmla="*/ 459537 h 605309"/>
              <a:gd name="connsiteX22" fmla="*/ 150239 w 586540"/>
              <a:gd name="connsiteY22" fmla="*/ 451239 h 605309"/>
              <a:gd name="connsiteX23" fmla="*/ 153759 w 586540"/>
              <a:gd name="connsiteY23" fmla="*/ 443820 h 605309"/>
              <a:gd name="connsiteX24" fmla="*/ 195511 w 586540"/>
              <a:gd name="connsiteY24" fmla="*/ 404868 h 605309"/>
              <a:gd name="connsiteX25" fmla="*/ 203333 w 586540"/>
              <a:gd name="connsiteY25" fmla="*/ 401939 h 605309"/>
              <a:gd name="connsiteX26" fmla="*/ 72730 w 586540"/>
              <a:gd name="connsiteY26" fmla="*/ 334479 h 605309"/>
              <a:gd name="connsiteX27" fmla="*/ 164771 w 586540"/>
              <a:gd name="connsiteY27" fmla="*/ 405459 h 605309"/>
              <a:gd name="connsiteX28" fmla="*/ 141003 w 586540"/>
              <a:gd name="connsiteY28" fmla="*/ 434066 h 605309"/>
              <a:gd name="connsiteX29" fmla="*/ 137482 w 586540"/>
              <a:gd name="connsiteY29" fmla="*/ 441096 h 605309"/>
              <a:gd name="connsiteX30" fmla="*/ 134352 w 586540"/>
              <a:gd name="connsiteY30" fmla="*/ 448614 h 605309"/>
              <a:gd name="connsiteX31" fmla="*/ 127994 w 586540"/>
              <a:gd name="connsiteY31" fmla="*/ 483567 h 605309"/>
              <a:gd name="connsiteX32" fmla="*/ 128776 w 586540"/>
              <a:gd name="connsiteY32" fmla="*/ 495478 h 605309"/>
              <a:gd name="connsiteX33" fmla="*/ 109996 w 586540"/>
              <a:gd name="connsiteY33" fmla="*/ 497626 h 605309"/>
              <a:gd name="connsiteX34" fmla="*/ 33801 w 586540"/>
              <a:gd name="connsiteY34" fmla="*/ 451445 h 605309"/>
              <a:gd name="connsiteX35" fmla="*/ 30378 w 586540"/>
              <a:gd name="connsiteY35" fmla="*/ 444025 h 605309"/>
              <a:gd name="connsiteX36" fmla="*/ 27541 w 586540"/>
              <a:gd name="connsiteY36" fmla="*/ 436312 h 605309"/>
              <a:gd name="connsiteX37" fmla="*/ 23922 w 586540"/>
              <a:gd name="connsiteY37" fmla="*/ 411806 h 605309"/>
              <a:gd name="connsiteX38" fmla="*/ 72730 w 586540"/>
              <a:gd name="connsiteY38" fmla="*/ 334479 h 605309"/>
              <a:gd name="connsiteX39" fmla="*/ 241016 w 586540"/>
              <a:gd name="connsiteY39" fmla="*/ 315285 h 605309"/>
              <a:gd name="connsiteX40" fmla="*/ 253043 w 586540"/>
              <a:gd name="connsiteY40" fmla="*/ 325632 h 605309"/>
              <a:gd name="connsiteX41" fmla="*/ 259985 w 586540"/>
              <a:gd name="connsiteY41" fmla="*/ 330416 h 605309"/>
              <a:gd name="connsiteX42" fmla="*/ 267123 w 586540"/>
              <a:gd name="connsiteY42" fmla="*/ 334515 h 605309"/>
              <a:gd name="connsiteX43" fmla="*/ 313764 w 586540"/>
              <a:gd name="connsiteY43" fmla="*/ 345936 h 605309"/>
              <a:gd name="connsiteX44" fmla="*/ 332244 w 586540"/>
              <a:gd name="connsiteY44" fmla="*/ 344179 h 605309"/>
              <a:gd name="connsiteX45" fmla="*/ 331853 w 586540"/>
              <a:gd name="connsiteY45" fmla="*/ 351891 h 605309"/>
              <a:gd name="connsiteX46" fmla="*/ 368422 w 586540"/>
              <a:gd name="connsiteY46" fmla="*/ 429983 h 605309"/>
              <a:gd name="connsiteX47" fmla="*/ 328235 w 586540"/>
              <a:gd name="connsiteY47" fmla="*/ 457511 h 605309"/>
              <a:gd name="connsiteX48" fmla="*/ 320608 w 586540"/>
              <a:gd name="connsiteY48" fmla="*/ 459561 h 605309"/>
              <a:gd name="connsiteX49" fmla="*/ 312688 w 586540"/>
              <a:gd name="connsiteY49" fmla="*/ 460927 h 605309"/>
              <a:gd name="connsiteX50" fmla="*/ 301835 w 586540"/>
              <a:gd name="connsiteY50" fmla="*/ 461708 h 605309"/>
              <a:gd name="connsiteX51" fmla="*/ 219016 w 586540"/>
              <a:gd name="connsiteY51" fmla="*/ 398551 h 605309"/>
              <a:gd name="connsiteX52" fmla="*/ 217745 w 586540"/>
              <a:gd name="connsiteY52" fmla="*/ 393768 h 605309"/>
              <a:gd name="connsiteX53" fmla="*/ 217256 w 586540"/>
              <a:gd name="connsiteY53" fmla="*/ 390839 h 605309"/>
              <a:gd name="connsiteX54" fmla="*/ 216376 w 586540"/>
              <a:gd name="connsiteY54" fmla="*/ 385471 h 605309"/>
              <a:gd name="connsiteX55" fmla="*/ 216180 w 586540"/>
              <a:gd name="connsiteY55" fmla="*/ 382933 h 605309"/>
              <a:gd name="connsiteX56" fmla="*/ 215887 w 586540"/>
              <a:gd name="connsiteY56" fmla="*/ 376490 h 605309"/>
              <a:gd name="connsiteX57" fmla="*/ 215789 w 586540"/>
              <a:gd name="connsiteY57" fmla="*/ 375904 h 605309"/>
              <a:gd name="connsiteX58" fmla="*/ 241016 w 586540"/>
              <a:gd name="connsiteY58" fmla="*/ 315285 h 605309"/>
              <a:gd name="connsiteX59" fmla="*/ 433611 w 586540"/>
              <a:gd name="connsiteY59" fmla="*/ 266030 h 605309"/>
              <a:gd name="connsiteX60" fmla="*/ 519644 w 586540"/>
              <a:gd name="connsiteY60" fmla="*/ 351859 h 605309"/>
              <a:gd name="connsiteX61" fmla="*/ 433611 w 586540"/>
              <a:gd name="connsiteY61" fmla="*/ 437786 h 605309"/>
              <a:gd name="connsiteX62" fmla="*/ 390301 w 586540"/>
              <a:gd name="connsiteY62" fmla="*/ 425971 h 605309"/>
              <a:gd name="connsiteX63" fmla="*/ 383653 w 586540"/>
              <a:gd name="connsiteY63" fmla="*/ 421675 h 605309"/>
              <a:gd name="connsiteX64" fmla="*/ 377396 w 586540"/>
              <a:gd name="connsiteY64" fmla="*/ 416695 h 605309"/>
              <a:gd name="connsiteX65" fmla="*/ 347676 w 586540"/>
              <a:gd name="connsiteY65" fmla="*/ 351859 h 605309"/>
              <a:gd name="connsiteX66" fmla="*/ 348654 w 586540"/>
              <a:gd name="connsiteY66" fmla="*/ 339556 h 605309"/>
              <a:gd name="connsiteX67" fmla="*/ 350511 w 586540"/>
              <a:gd name="connsiteY67" fmla="*/ 330475 h 605309"/>
              <a:gd name="connsiteX68" fmla="*/ 353933 w 586540"/>
              <a:gd name="connsiteY68" fmla="*/ 320027 h 605309"/>
              <a:gd name="connsiteX69" fmla="*/ 358039 w 586540"/>
              <a:gd name="connsiteY69" fmla="*/ 311044 h 605309"/>
              <a:gd name="connsiteX70" fmla="*/ 362243 w 586540"/>
              <a:gd name="connsiteY70" fmla="*/ 304111 h 605309"/>
              <a:gd name="connsiteX71" fmla="*/ 367033 w 586540"/>
              <a:gd name="connsiteY71" fmla="*/ 297764 h 605309"/>
              <a:gd name="connsiteX72" fmla="*/ 393528 w 586540"/>
              <a:gd name="connsiteY72" fmla="*/ 275990 h 605309"/>
              <a:gd name="connsiteX73" fmla="*/ 403597 w 586540"/>
              <a:gd name="connsiteY73" fmla="*/ 271596 h 605309"/>
              <a:gd name="connsiteX74" fmla="*/ 412494 w 586540"/>
              <a:gd name="connsiteY74" fmla="*/ 268764 h 605309"/>
              <a:gd name="connsiteX75" fmla="*/ 433611 w 586540"/>
              <a:gd name="connsiteY75" fmla="*/ 266030 h 605309"/>
              <a:gd name="connsiteX76" fmla="*/ 110077 w 586540"/>
              <a:gd name="connsiteY76" fmla="*/ 242532 h 605309"/>
              <a:gd name="connsiteX77" fmla="*/ 169911 w 586540"/>
              <a:gd name="connsiteY77" fmla="*/ 262060 h 605309"/>
              <a:gd name="connsiteX78" fmla="*/ 212342 w 586540"/>
              <a:gd name="connsiteY78" fmla="*/ 252687 h 605309"/>
              <a:gd name="connsiteX79" fmla="*/ 230820 w 586540"/>
              <a:gd name="connsiteY79" fmla="*/ 303070 h 605309"/>
              <a:gd name="connsiteX80" fmla="*/ 200414 w 586540"/>
              <a:gd name="connsiteY80" fmla="*/ 365365 h 605309"/>
              <a:gd name="connsiteX81" fmla="*/ 199925 w 586540"/>
              <a:gd name="connsiteY81" fmla="*/ 375910 h 605309"/>
              <a:gd name="connsiteX82" fmla="*/ 200316 w 586540"/>
              <a:gd name="connsiteY82" fmla="*/ 384210 h 605309"/>
              <a:gd name="connsiteX83" fmla="*/ 199730 w 586540"/>
              <a:gd name="connsiteY83" fmla="*/ 384405 h 605309"/>
              <a:gd name="connsiteX84" fmla="*/ 192202 w 586540"/>
              <a:gd name="connsiteY84" fmla="*/ 386846 h 605309"/>
              <a:gd name="connsiteX85" fmla="*/ 169911 w 586540"/>
              <a:gd name="connsiteY85" fmla="*/ 389873 h 605309"/>
              <a:gd name="connsiteX86" fmla="*/ 87688 w 586540"/>
              <a:gd name="connsiteY86" fmla="*/ 328945 h 605309"/>
              <a:gd name="connsiteX87" fmla="*/ 85635 w 586540"/>
              <a:gd name="connsiteY87" fmla="*/ 321329 h 605309"/>
              <a:gd name="connsiteX88" fmla="*/ 84462 w 586540"/>
              <a:gd name="connsiteY88" fmla="*/ 313420 h 605309"/>
              <a:gd name="connsiteX89" fmla="*/ 83973 w 586540"/>
              <a:gd name="connsiteY89" fmla="*/ 304046 h 605309"/>
              <a:gd name="connsiteX90" fmla="*/ 110077 w 586540"/>
              <a:gd name="connsiteY90" fmla="*/ 242532 h 605309"/>
              <a:gd name="connsiteX91" fmla="*/ 498009 w 586540"/>
              <a:gd name="connsiteY91" fmla="*/ 104119 h 605309"/>
              <a:gd name="connsiteX92" fmla="*/ 586540 w 586540"/>
              <a:gd name="connsiteY92" fmla="*/ 226625 h 605309"/>
              <a:gd name="connsiteX93" fmla="*/ 442402 w 586540"/>
              <a:gd name="connsiteY93" fmla="*/ 129277 h 605309"/>
              <a:gd name="connsiteX94" fmla="*/ 498009 w 586540"/>
              <a:gd name="connsiteY94" fmla="*/ 104119 h 605309"/>
              <a:gd name="connsiteX95" fmla="*/ 169921 w 586540"/>
              <a:gd name="connsiteY95" fmla="*/ 74516 h 605309"/>
              <a:gd name="connsiteX96" fmla="*/ 255870 w 586540"/>
              <a:gd name="connsiteY96" fmla="*/ 160345 h 605309"/>
              <a:gd name="connsiteX97" fmla="*/ 255870 w 586540"/>
              <a:gd name="connsiteY97" fmla="*/ 160638 h 605309"/>
              <a:gd name="connsiteX98" fmla="*/ 216563 w 586540"/>
              <a:gd name="connsiteY98" fmla="*/ 213757 h 605309"/>
              <a:gd name="connsiteX99" fmla="*/ 214509 w 586540"/>
              <a:gd name="connsiteY99" fmla="*/ 221568 h 605309"/>
              <a:gd name="connsiteX100" fmla="*/ 213042 w 586540"/>
              <a:gd name="connsiteY100" fmla="*/ 229966 h 605309"/>
              <a:gd name="connsiteX101" fmla="*/ 212358 w 586540"/>
              <a:gd name="connsiteY101" fmla="*/ 234945 h 605309"/>
              <a:gd name="connsiteX102" fmla="*/ 169921 w 586540"/>
              <a:gd name="connsiteY102" fmla="*/ 246272 h 605309"/>
              <a:gd name="connsiteX103" fmla="*/ 122987 w 586540"/>
              <a:gd name="connsiteY103" fmla="*/ 232211 h 605309"/>
              <a:gd name="connsiteX104" fmla="*/ 116143 w 586540"/>
              <a:gd name="connsiteY104" fmla="*/ 227232 h 605309"/>
              <a:gd name="connsiteX105" fmla="*/ 110080 w 586540"/>
              <a:gd name="connsiteY105" fmla="*/ 221959 h 605309"/>
              <a:gd name="connsiteX106" fmla="*/ 83973 w 586540"/>
              <a:gd name="connsiteY106" fmla="*/ 160345 h 605309"/>
              <a:gd name="connsiteX107" fmla="*/ 169921 w 586540"/>
              <a:gd name="connsiteY107" fmla="*/ 74516 h 605309"/>
              <a:gd name="connsiteX108" fmla="*/ 527950 w 586540"/>
              <a:gd name="connsiteY108" fmla="*/ 1721 h 605309"/>
              <a:gd name="connsiteX109" fmla="*/ 539194 w 586540"/>
              <a:gd name="connsiteY109" fmla="*/ 42529 h 605309"/>
              <a:gd name="connsiteX110" fmla="*/ 382756 w 586540"/>
              <a:gd name="connsiteY110" fmla="*/ 169538 h 605309"/>
              <a:gd name="connsiteX111" fmla="*/ 379139 w 586540"/>
              <a:gd name="connsiteY111" fmla="*/ 176958 h 605309"/>
              <a:gd name="connsiteX112" fmla="*/ 375814 w 586540"/>
              <a:gd name="connsiteY112" fmla="*/ 184963 h 605309"/>
              <a:gd name="connsiteX113" fmla="*/ 399769 w 586540"/>
              <a:gd name="connsiteY113" fmla="*/ 244221 h 605309"/>
              <a:gd name="connsiteX114" fmla="*/ 398694 w 586540"/>
              <a:gd name="connsiteY114" fmla="*/ 256522 h 605309"/>
              <a:gd name="connsiteX115" fmla="*/ 354011 w 586540"/>
              <a:gd name="connsiteY115" fmla="*/ 288738 h 605309"/>
              <a:gd name="connsiteX116" fmla="*/ 349220 w 586540"/>
              <a:gd name="connsiteY116" fmla="*/ 295084 h 605309"/>
              <a:gd name="connsiteX117" fmla="*/ 345114 w 586540"/>
              <a:gd name="connsiteY117" fmla="*/ 301917 h 605309"/>
              <a:gd name="connsiteX118" fmla="*/ 334945 w 586540"/>
              <a:gd name="connsiteY118" fmla="*/ 327300 h 605309"/>
              <a:gd name="connsiteX119" fmla="*/ 313728 w 586540"/>
              <a:gd name="connsiteY119" fmla="*/ 330033 h 605309"/>
              <a:gd name="connsiteX120" fmla="*/ 270610 w 586540"/>
              <a:gd name="connsiteY120" fmla="*/ 318318 h 605309"/>
              <a:gd name="connsiteX121" fmla="*/ 263277 w 586540"/>
              <a:gd name="connsiteY121" fmla="*/ 313535 h 605309"/>
              <a:gd name="connsiteX122" fmla="*/ 255651 w 586540"/>
              <a:gd name="connsiteY122" fmla="*/ 307287 h 605309"/>
              <a:gd name="connsiteX123" fmla="*/ 253206 w 586540"/>
              <a:gd name="connsiteY123" fmla="*/ 305139 h 605309"/>
              <a:gd name="connsiteX124" fmla="*/ 247829 w 586540"/>
              <a:gd name="connsiteY124" fmla="*/ 299184 h 605309"/>
              <a:gd name="connsiteX125" fmla="*/ 243038 w 586540"/>
              <a:gd name="connsiteY125" fmla="*/ 292936 h 605309"/>
              <a:gd name="connsiteX126" fmla="*/ 227785 w 586540"/>
              <a:gd name="connsiteY126" fmla="*/ 244221 h 605309"/>
              <a:gd name="connsiteX127" fmla="*/ 227785 w 586540"/>
              <a:gd name="connsiteY127" fmla="*/ 244026 h 605309"/>
              <a:gd name="connsiteX128" fmla="*/ 227981 w 586540"/>
              <a:gd name="connsiteY128" fmla="*/ 240999 h 605309"/>
              <a:gd name="connsiteX129" fmla="*/ 228469 w 586540"/>
              <a:gd name="connsiteY129" fmla="*/ 233580 h 605309"/>
              <a:gd name="connsiteX130" fmla="*/ 228861 w 586540"/>
              <a:gd name="connsiteY130" fmla="*/ 231139 h 605309"/>
              <a:gd name="connsiteX131" fmla="*/ 230620 w 586540"/>
              <a:gd name="connsiteY131" fmla="*/ 222646 h 605309"/>
              <a:gd name="connsiteX132" fmla="*/ 231207 w 586540"/>
              <a:gd name="connsiteY132" fmla="*/ 220498 h 605309"/>
              <a:gd name="connsiteX133" fmla="*/ 252424 w 586540"/>
              <a:gd name="connsiteY133" fmla="*/ 184182 h 605309"/>
              <a:gd name="connsiteX134" fmla="*/ 262495 w 586540"/>
              <a:gd name="connsiteY134" fmla="*/ 175493 h 605309"/>
              <a:gd name="connsiteX135" fmla="*/ 271294 w 586540"/>
              <a:gd name="connsiteY135" fmla="*/ 169636 h 605309"/>
              <a:gd name="connsiteX136" fmla="*/ 313728 w 586540"/>
              <a:gd name="connsiteY136" fmla="*/ 158409 h 605309"/>
              <a:gd name="connsiteX137" fmla="*/ 339540 w 586540"/>
              <a:gd name="connsiteY137" fmla="*/ 162314 h 605309"/>
              <a:gd name="connsiteX138" fmla="*/ 343060 w 586540"/>
              <a:gd name="connsiteY138" fmla="*/ 155187 h 605309"/>
              <a:gd name="connsiteX139" fmla="*/ 346580 w 586540"/>
              <a:gd name="connsiteY139" fmla="*/ 147963 h 605309"/>
              <a:gd name="connsiteX140" fmla="*/ 527950 w 586540"/>
              <a:gd name="connsiteY140" fmla="*/ 1721 h 60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586540" h="605309">
                <a:moveTo>
                  <a:pt x="21801" y="462555"/>
                </a:moveTo>
                <a:cubicBezTo>
                  <a:pt x="39496" y="492922"/>
                  <a:pt x="72344" y="513427"/>
                  <a:pt x="109982" y="513427"/>
                </a:cubicBezTo>
                <a:cubicBezTo>
                  <a:pt x="117510" y="513427"/>
                  <a:pt x="124744" y="512548"/>
                  <a:pt x="131881" y="510986"/>
                </a:cubicBezTo>
                <a:cubicBezTo>
                  <a:pt x="137160" y="529929"/>
                  <a:pt x="147816" y="546528"/>
                  <a:pt x="162089" y="559319"/>
                </a:cubicBezTo>
                <a:cubicBezTo>
                  <a:pt x="147718" y="586659"/>
                  <a:pt x="118976" y="605309"/>
                  <a:pt x="86030" y="605309"/>
                </a:cubicBezTo>
                <a:cubicBezTo>
                  <a:pt x="38616" y="605309"/>
                  <a:pt x="0" y="566838"/>
                  <a:pt x="0" y="519481"/>
                </a:cubicBezTo>
                <a:cubicBezTo>
                  <a:pt x="0" y="497609"/>
                  <a:pt x="8310" y="477690"/>
                  <a:pt x="21801" y="462555"/>
                </a:cubicBezTo>
                <a:close/>
                <a:moveTo>
                  <a:pt x="203333" y="401939"/>
                </a:moveTo>
                <a:cubicBezTo>
                  <a:pt x="203333" y="401939"/>
                  <a:pt x="203333" y="401939"/>
                  <a:pt x="203431" y="401939"/>
                </a:cubicBezTo>
                <a:cubicBezTo>
                  <a:pt x="205289" y="409066"/>
                  <a:pt x="207929" y="415899"/>
                  <a:pt x="211253" y="422342"/>
                </a:cubicBezTo>
                <a:cubicBezTo>
                  <a:pt x="228169" y="455046"/>
                  <a:pt x="262392" y="477597"/>
                  <a:pt x="301797" y="477597"/>
                </a:cubicBezTo>
                <a:cubicBezTo>
                  <a:pt x="306393" y="477597"/>
                  <a:pt x="310989" y="477109"/>
                  <a:pt x="315487" y="476524"/>
                </a:cubicBezTo>
                <a:cubicBezTo>
                  <a:pt x="315682" y="478866"/>
                  <a:pt x="315780" y="481209"/>
                  <a:pt x="315780" y="483552"/>
                </a:cubicBezTo>
                <a:cubicBezTo>
                  <a:pt x="315780" y="530900"/>
                  <a:pt x="277255" y="569461"/>
                  <a:pt x="229831" y="569461"/>
                </a:cubicBezTo>
                <a:cubicBezTo>
                  <a:pt x="211938" y="569461"/>
                  <a:pt x="195315" y="563897"/>
                  <a:pt x="181528" y="554525"/>
                </a:cubicBezTo>
                <a:cubicBezTo>
                  <a:pt x="179182" y="552963"/>
                  <a:pt x="177030" y="551303"/>
                  <a:pt x="174879" y="549546"/>
                </a:cubicBezTo>
                <a:cubicBezTo>
                  <a:pt x="172630" y="547691"/>
                  <a:pt x="170479" y="545641"/>
                  <a:pt x="168426" y="543591"/>
                </a:cubicBezTo>
                <a:cubicBezTo>
                  <a:pt x="158354" y="533340"/>
                  <a:pt x="150923" y="520552"/>
                  <a:pt x="147012" y="506396"/>
                </a:cubicBezTo>
                <a:cubicBezTo>
                  <a:pt x="146327" y="503858"/>
                  <a:pt x="145741" y="501222"/>
                  <a:pt x="145252" y="498586"/>
                </a:cubicBezTo>
                <a:cubicBezTo>
                  <a:pt x="144763" y="495951"/>
                  <a:pt x="144470" y="493217"/>
                  <a:pt x="144176" y="490484"/>
                </a:cubicBezTo>
                <a:cubicBezTo>
                  <a:pt x="143981" y="488141"/>
                  <a:pt x="143883" y="485895"/>
                  <a:pt x="143883" y="483552"/>
                </a:cubicBezTo>
                <a:cubicBezTo>
                  <a:pt x="143883" y="475254"/>
                  <a:pt x="145154" y="467152"/>
                  <a:pt x="147305" y="459537"/>
                </a:cubicBezTo>
                <a:cubicBezTo>
                  <a:pt x="148185" y="456706"/>
                  <a:pt x="149163" y="453972"/>
                  <a:pt x="150239" y="451239"/>
                </a:cubicBezTo>
                <a:cubicBezTo>
                  <a:pt x="151314" y="448701"/>
                  <a:pt x="152390" y="446260"/>
                  <a:pt x="153759" y="443820"/>
                </a:cubicBezTo>
                <a:cubicBezTo>
                  <a:pt x="162755" y="426540"/>
                  <a:pt x="177617" y="412775"/>
                  <a:pt x="195511" y="404868"/>
                </a:cubicBezTo>
                <a:cubicBezTo>
                  <a:pt x="198053" y="403794"/>
                  <a:pt x="200693" y="402818"/>
                  <a:pt x="203333" y="401939"/>
                </a:cubicBezTo>
                <a:close/>
                <a:moveTo>
                  <a:pt x="72730" y="334479"/>
                </a:moveTo>
                <a:cubicBezTo>
                  <a:pt x="85250" y="374216"/>
                  <a:pt x="121538" y="403311"/>
                  <a:pt x="164771" y="405459"/>
                </a:cubicBezTo>
                <a:cubicBezTo>
                  <a:pt x="155185" y="413465"/>
                  <a:pt x="147165" y="423131"/>
                  <a:pt x="141003" y="434066"/>
                </a:cubicBezTo>
                <a:cubicBezTo>
                  <a:pt x="139731" y="436312"/>
                  <a:pt x="138557" y="438753"/>
                  <a:pt x="137482" y="441096"/>
                </a:cubicBezTo>
                <a:cubicBezTo>
                  <a:pt x="136308" y="443537"/>
                  <a:pt x="135330" y="446075"/>
                  <a:pt x="134352" y="448614"/>
                </a:cubicBezTo>
                <a:cubicBezTo>
                  <a:pt x="130341" y="459549"/>
                  <a:pt x="127994" y="471265"/>
                  <a:pt x="127994" y="483567"/>
                </a:cubicBezTo>
                <a:cubicBezTo>
                  <a:pt x="127994" y="487570"/>
                  <a:pt x="128287" y="491573"/>
                  <a:pt x="128776" y="495478"/>
                </a:cubicBezTo>
                <a:cubicBezTo>
                  <a:pt x="122712" y="496845"/>
                  <a:pt x="116452" y="497626"/>
                  <a:pt x="109996" y="497626"/>
                </a:cubicBezTo>
                <a:cubicBezTo>
                  <a:pt x="76936" y="497626"/>
                  <a:pt x="48179" y="478880"/>
                  <a:pt x="33801" y="451445"/>
                </a:cubicBezTo>
                <a:cubicBezTo>
                  <a:pt x="32529" y="449102"/>
                  <a:pt x="31356" y="446563"/>
                  <a:pt x="30378" y="444025"/>
                </a:cubicBezTo>
                <a:cubicBezTo>
                  <a:pt x="29302" y="441486"/>
                  <a:pt x="28421" y="438948"/>
                  <a:pt x="27541" y="436312"/>
                </a:cubicBezTo>
                <a:cubicBezTo>
                  <a:pt x="25291" y="428501"/>
                  <a:pt x="23922" y="420300"/>
                  <a:pt x="23922" y="411806"/>
                </a:cubicBezTo>
                <a:cubicBezTo>
                  <a:pt x="23922" y="377731"/>
                  <a:pt x="43973" y="348441"/>
                  <a:pt x="72730" y="334479"/>
                </a:cubicBezTo>
                <a:close/>
                <a:moveTo>
                  <a:pt x="241016" y="315285"/>
                </a:moveTo>
                <a:cubicBezTo>
                  <a:pt x="244732" y="318995"/>
                  <a:pt x="248741" y="322509"/>
                  <a:pt x="253043" y="325632"/>
                </a:cubicBezTo>
                <a:cubicBezTo>
                  <a:pt x="255292" y="327292"/>
                  <a:pt x="257638" y="328951"/>
                  <a:pt x="259985" y="330416"/>
                </a:cubicBezTo>
                <a:cubicBezTo>
                  <a:pt x="262332" y="331880"/>
                  <a:pt x="264678" y="333246"/>
                  <a:pt x="267123" y="334515"/>
                </a:cubicBezTo>
                <a:cubicBezTo>
                  <a:pt x="281105" y="341739"/>
                  <a:pt x="296946" y="345936"/>
                  <a:pt x="313764" y="345936"/>
                </a:cubicBezTo>
                <a:cubicBezTo>
                  <a:pt x="320119" y="345936"/>
                  <a:pt x="326181" y="345253"/>
                  <a:pt x="332244" y="344179"/>
                </a:cubicBezTo>
                <a:cubicBezTo>
                  <a:pt x="332048" y="346717"/>
                  <a:pt x="331853" y="349353"/>
                  <a:pt x="331853" y="351891"/>
                </a:cubicBezTo>
                <a:cubicBezTo>
                  <a:pt x="331853" y="383225"/>
                  <a:pt x="346128" y="411339"/>
                  <a:pt x="368422" y="429983"/>
                </a:cubicBezTo>
                <a:cubicBezTo>
                  <a:pt x="358057" y="442673"/>
                  <a:pt x="344173" y="452337"/>
                  <a:pt x="328235" y="457511"/>
                </a:cubicBezTo>
                <a:cubicBezTo>
                  <a:pt x="325693" y="458292"/>
                  <a:pt x="323150" y="458975"/>
                  <a:pt x="320608" y="459561"/>
                </a:cubicBezTo>
                <a:cubicBezTo>
                  <a:pt x="317968" y="460146"/>
                  <a:pt x="315328" y="460634"/>
                  <a:pt x="312688" y="460927"/>
                </a:cubicBezTo>
                <a:cubicBezTo>
                  <a:pt x="309070" y="461415"/>
                  <a:pt x="305550" y="461708"/>
                  <a:pt x="301835" y="461708"/>
                </a:cubicBezTo>
                <a:cubicBezTo>
                  <a:pt x="262234" y="461708"/>
                  <a:pt x="228989" y="434864"/>
                  <a:pt x="219016" y="398551"/>
                </a:cubicBezTo>
                <a:cubicBezTo>
                  <a:pt x="218527" y="396989"/>
                  <a:pt x="218038" y="395427"/>
                  <a:pt x="217745" y="393768"/>
                </a:cubicBezTo>
                <a:cubicBezTo>
                  <a:pt x="217549" y="392792"/>
                  <a:pt x="217353" y="391816"/>
                  <a:pt x="217256" y="390839"/>
                </a:cubicBezTo>
                <a:cubicBezTo>
                  <a:pt x="216865" y="389082"/>
                  <a:pt x="216571" y="387228"/>
                  <a:pt x="216376" y="385471"/>
                </a:cubicBezTo>
                <a:cubicBezTo>
                  <a:pt x="216278" y="384592"/>
                  <a:pt x="216278" y="383811"/>
                  <a:pt x="216180" y="382933"/>
                </a:cubicBezTo>
                <a:cubicBezTo>
                  <a:pt x="215985" y="380785"/>
                  <a:pt x="215887" y="378637"/>
                  <a:pt x="215887" y="376490"/>
                </a:cubicBezTo>
                <a:cubicBezTo>
                  <a:pt x="215887" y="376295"/>
                  <a:pt x="215789" y="376099"/>
                  <a:pt x="215789" y="375904"/>
                </a:cubicBezTo>
                <a:cubicBezTo>
                  <a:pt x="215789" y="352281"/>
                  <a:pt x="225469" y="330806"/>
                  <a:pt x="241016" y="315285"/>
                </a:cubicBezTo>
                <a:close/>
                <a:moveTo>
                  <a:pt x="433611" y="266030"/>
                </a:moveTo>
                <a:cubicBezTo>
                  <a:pt x="481027" y="266030"/>
                  <a:pt x="519644" y="304600"/>
                  <a:pt x="519644" y="351859"/>
                </a:cubicBezTo>
                <a:cubicBezTo>
                  <a:pt x="519644" y="399217"/>
                  <a:pt x="481027" y="437786"/>
                  <a:pt x="433611" y="437786"/>
                </a:cubicBezTo>
                <a:cubicBezTo>
                  <a:pt x="417871" y="437786"/>
                  <a:pt x="403109" y="433392"/>
                  <a:pt x="390301" y="425971"/>
                </a:cubicBezTo>
                <a:cubicBezTo>
                  <a:pt x="388053" y="424604"/>
                  <a:pt x="385804" y="423140"/>
                  <a:pt x="383653" y="421675"/>
                </a:cubicBezTo>
                <a:cubicBezTo>
                  <a:pt x="381503" y="420113"/>
                  <a:pt x="379450" y="418453"/>
                  <a:pt x="377396" y="416695"/>
                </a:cubicBezTo>
                <a:cubicBezTo>
                  <a:pt x="359212" y="400877"/>
                  <a:pt x="347676" y="377735"/>
                  <a:pt x="347676" y="351859"/>
                </a:cubicBezTo>
                <a:cubicBezTo>
                  <a:pt x="347676" y="347661"/>
                  <a:pt x="348067" y="343560"/>
                  <a:pt x="348654" y="339556"/>
                </a:cubicBezTo>
                <a:cubicBezTo>
                  <a:pt x="349142" y="336432"/>
                  <a:pt x="349729" y="333405"/>
                  <a:pt x="350511" y="330475"/>
                </a:cubicBezTo>
                <a:cubicBezTo>
                  <a:pt x="351489" y="326862"/>
                  <a:pt x="352564" y="323347"/>
                  <a:pt x="353933" y="320027"/>
                </a:cubicBezTo>
                <a:cubicBezTo>
                  <a:pt x="355106" y="316903"/>
                  <a:pt x="356475" y="313973"/>
                  <a:pt x="358039" y="311044"/>
                </a:cubicBezTo>
                <a:cubicBezTo>
                  <a:pt x="359310" y="308701"/>
                  <a:pt x="360776" y="306357"/>
                  <a:pt x="362243" y="304111"/>
                </a:cubicBezTo>
                <a:cubicBezTo>
                  <a:pt x="363709" y="301963"/>
                  <a:pt x="365371" y="299815"/>
                  <a:pt x="367033" y="297764"/>
                </a:cubicBezTo>
                <a:cubicBezTo>
                  <a:pt x="374268" y="288879"/>
                  <a:pt x="383262" y="281458"/>
                  <a:pt x="393528" y="275990"/>
                </a:cubicBezTo>
                <a:cubicBezTo>
                  <a:pt x="396754" y="274330"/>
                  <a:pt x="400078" y="272865"/>
                  <a:pt x="403597" y="271596"/>
                </a:cubicBezTo>
                <a:cubicBezTo>
                  <a:pt x="406433" y="270522"/>
                  <a:pt x="409463" y="269545"/>
                  <a:pt x="412494" y="268764"/>
                </a:cubicBezTo>
                <a:cubicBezTo>
                  <a:pt x="419240" y="267104"/>
                  <a:pt x="426377" y="266030"/>
                  <a:pt x="433611" y="266030"/>
                </a:cubicBezTo>
                <a:close/>
                <a:moveTo>
                  <a:pt x="110077" y="242532"/>
                </a:moveTo>
                <a:cubicBezTo>
                  <a:pt x="126893" y="254737"/>
                  <a:pt x="147522" y="262060"/>
                  <a:pt x="169911" y="262060"/>
                </a:cubicBezTo>
                <a:cubicBezTo>
                  <a:pt x="185065" y="262060"/>
                  <a:pt x="199437" y="258643"/>
                  <a:pt x="212342" y="252687"/>
                </a:cubicBezTo>
                <a:cubicBezTo>
                  <a:pt x="213906" y="271336"/>
                  <a:pt x="220554" y="288619"/>
                  <a:pt x="230820" y="303070"/>
                </a:cubicBezTo>
                <a:cubicBezTo>
                  <a:pt x="214199" y="319181"/>
                  <a:pt x="202956" y="341052"/>
                  <a:pt x="200414" y="365365"/>
                </a:cubicBezTo>
                <a:cubicBezTo>
                  <a:pt x="200121" y="368783"/>
                  <a:pt x="199925" y="372298"/>
                  <a:pt x="199925" y="375910"/>
                </a:cubicBezTo>
                <a:cubicBezTo>
                  <a:pt x="199925" y="378742"/>
                  <a:pt x="200121" y="381476"/>
                  <a:pt x="200316" y="384210"/>
                </a:cubicBezTo>
                <a:cubicBezTo>
                  <a:pt x="200121" y="384308"/>
                  <a:pt x="199925" y="384405"/>
                  <a:pt x="199730" y="384405"/>
                </a:cubicBezTo>
                <a:cubicBezTo>
                  <a:pt x="197286" y="385382"/>
                  <a:pt x="194744" y="386163"/>
                  <a:pt x="192202" y="386846"/>
                </a:cubicBezTo>
                <a:cubicBezTo>
                  <a:pt x="185065" y="388799"/>
                  <a:pt x="177634" y="389873"/>
                  <a:pt x="169911" y="389873"/>
                </a:cubicBezTo>
                <a:cubicBezTo>
                  <a:pt x="131195" y="389873"/>
                  <a:pt x="98345" y="364193"/>
                  <a:pt x="87688" y="328945"/>
                </a:cubicBezTo>
                <a:cubicBezTo>
                  <a:pt x="86906" y="326504"/>
                  <a:pt x="86222" y="323867"/>
                  <a:pt x="85635" y="321329"/>
                </a:cubicBezTo>
                <a:cubicBezTo>
                  <a:pt x="85146" y="318692"/>
                  <a:pt x="84755" y="316056"/>
                  <a:pt x="84462" y="313420"/>
                </a:cubicBezTo>
                <a:cubicBezTo>
                  <a:pt x="84169" y="310295"/>
                  <a:pt x="83973" y="307171"/>
                  <a:pt x="83973" y="304046"/>
                </a:cubicBezTo>
                <a:cubicBezTo>
                  <a:pt x="83973" y="279929"/>
                  <a:pt x="93945" y="258155"/>
                  <a:pt x="110077" y="242532"/>
                </a:cubicBezTo>
                <a:close/>
                <a:moveTo>
                  <a:pt x="498009" y="104119"/>
                </a:moveTo>
                <a:cubicBezTo>
                  <a:pt x="549576" y="118042"/>
                  <a:pt x="586540" y="226625"/>
                  <a:pt x="586540" y="226625"/>
                </a:cubicBezTo>
                <a:cubicBezTo>
                  <a:pt x="531779" y="263631"/>
                  <a:pt x="363977" y="224868"/>
                  <a:pt x="442402" y="129277"/>
                </a:cubicBezTo>
                <a:cubicBezTo>
                  <a:pt x="462008" y="105355"/>
                  <a:pt x="480820" y="99478"/>
                  <a:pt x="498009" y="104119"/>
                </a:cubicBezTo>
                <a:close/>
                <a:moveTo>
                  <a:pt x="169921" y="74516"/>
                </a:moveTo>
                <a:cubicBezTo>
                  <a:pt x="217345" y="74516"/>
                  <a:pt x="255870" y="113086"/>
                  <a:pt x="255870" y="160345"/>
                </a:cubicBezTo>
                <a:cubicBezTo>
                  <a:pt x="255870" y="160443"/>
                  <a:pt x="255870" y="160541"/>
                  <a:pt x="255870" y="160638"/>
                </a:cubicBezTo>
                <a:cubicBezTo>
                  <a:pt x="237487" y="173332"/>
                  <a:pt x="223407" y="191982"/>
                  <a:pt x="216563" y="213757"/>
                </a:cubicBezTo>
                <a:cubicBezTo>
                  <a:pt x="215780" y="216295"/>
                  <a:pt x="215194" y="218932"/>
                  <a:pt x="214509" y="221568"/>
                </a:cubicBezTo>
                <a:cubicBezTo>
                  <a:pt x="213922" y="224302"/>
                  <a:pt x="213434" y="227134"/>
                  <a:pt x="213042" y="229966"/>
                </a:cubicBezTo>
                <a:cubicBezTo>
                  <a:pt x="212749" y="231626"/>
                  <a:pt x="212554" y="233285"/>
                  <a:pt x="212358" y="234945"/>
                </a:cubicBezTo>
                <a:cubicBezTo>
                  <a:pt x="199842" y="242073"/>
                  <a:pt x="185371" y="246272"/>
                  <a:pt x="169921" y="246272"/>
                </a:cubicBezTo>
                <a:cubicBezTo>
                  <a:pt x="152614" y="246272"/>
                  <a:pt x="136481" y="241097"/>
                  <a:pt x="122987" y="232211"/>
                </a:cubicBezTo>
                <a:cubicBezTo>
                  <a:pt x="120640" y="230649"/>
                  <a:pt x="118294" y="228989"/>
                  <a:pt x="116143" y="227232"/>
                </a:cubicBezTo>
                <a:cubicBezTo>
                  <a:pt x="113991" y="225572"/>
                  <a:pt x="112036" y="223814"/>
                  <a:pt x="110080" y="221959"/>
                </a:cubicBezTo>
                <a:cubicBezTo>
                  <a:pt x="93947" y="206336"/>
                  <a:pt x="83973" y="184463"/>
                  <a:pt x="83973" y="160345"/>
                </a:cubicBezTo>
                <a:cubicBezTo>
                  <a:pt x="83973" y="113086"/>
                  <a:pt x="122498" y="74516"/>
                  <a:pt x="169921" y="74516"/>
                </a:cubicBezTo>
                <a:close/>
                <a:moveTo>
                  <a:pt x="527950" y="1721"/>
                </a:moveTo>
                <a:cubicBezTo>
                  <a:pt x="553176" y="-8822"/>
                  <a:pt x="564029" y="32083"/>
                  <a:pt x="539194" y="42529"/>
                </a:cubicBezTo>
                <a:cubicBezTo>
                  <a:pt x="474957" y="69278"/>
                  <a:pt x="413946" y="106863"/>
                  <a:pt x="382756" y="169538"/>
                </a:cubicBezTo>
                <a:cubicBezTo>
                  <a:pt x="381485" y="171979"/>
                  <a:pt x="380214" y="174420"/>
                  <a:pt x="379139" y="176958"/>
                </a:cubicBezTo>
                <a:cubicBezTo>
                  <a:pt x="377966" y="179594"/>
                  <a:pt x="376890" y="182327"/>
                  <a:pt x="375814" y="184963"/>
                </a:cubicBezTo>
                <a:cubicBezTo>
                  <a:pt x="390578" y="200388"/>
                  <a:pt x="399769" y="221279"/>
                  <a:pt x="399769" y="244221"/>
                </a:cubicBezTo>
                <a:cubicBezTo>
                  <a:pt x="399769" y="248419"/>
                  <a:pt x="399280" y="252519"/>
                  <a:pt x="398694" y="256522"/>
                </a:cubicBezTo>
                <a:cubicBezTo>
                  <a:pt x="380997" y="262965"/>
                  <a:pt x="365548" y="274192"/>
                  <a:pt x="354011" y="288738"/>
                </a:cubicBezTo>
                <a:cubicBezTo>
                  <a:pt x="352349" y="290788"/>
                  <a:pt x="350687" y="292838"/>
                  <a:pt x="349220" y="295084"/>
                </a:cubicBezTo>
                <a:cubicBezTo>
                  <a:pt x="347753" y="297231"/>
                  <a:pt x="346385" y="299574"/>
                  <a:pt x="345114" y="301917"/>
                </a:cubicBezTo>
                <a:cubicBezTo>
                  <a:pt x="340616" y="309727"/>
                  <a:pt x="337194" y="318318"/>
                  <a:pt x="334945" y="327300"/>
                </a:cubicBezTo>
                <a:cubicBezTo>
                  <a:pt x="328199" y="329057"/>
                  <a:pt x="321061" y="330033"/>
                  <a:pt x="313728" y="330033"/>
                </a:cubicBezTo>
                <a:cubicBezTo>
                  <a:pt x="298084" y="330033"/>
                  <a:pt x="283321" y="325738"/>
                  <a:pt x="270610" y="318318"/>
                </a:cubicBezTo>
                <a:cubicBezTo>
                  <a:pt x="268068" y="316854"/>
                  <a:pt x="265721" y="315292"/>
                  <a:pt x="263277" y="313535"/>
                </a:cubicBezTo>
                <a:cubicBezTo>
                  <a:pt x="260637" y="311582"/>
                  <a:pt x="258095" y="309532"/>
                  <a:pt x="255651" y="307287"/>
                </a:cubicBezTo>
                <a:cubicBezTo>
                  <a:pt x="254868" y="306603"/>
                  <a:pt x="253988" y="305822"/>
                  <a:pt x="253206" y="305139"/>
                </a:cubicBezTo>
                <a:cubicBezTo>
                  <a:pt x="251348" y="303186"/>
                  <a:pt x="249589" y="301234"/>
                  <a:pt x="247829" y="299184"/>
                </a:cubicBezTo>
                <a:cubicBezTo>
                  <a:pt x="246166" y="297231"/>
                  <a:pt x="244602" y="295084"/>
                  <a:pt x="243038" y="292936"/>
                </a:cubicBezTo>
                <a:cubicBezTo>
                  <a:pt x="233456" y="279073"/>
                  <a:pt x="227785" y="262282"/>
                  <a:pt x="227785" y="244221"/>
                </a:cubicBezTo>
                <a:cubicBezTo>
                  <a:pt x="227785" y="244123"/>
                  <a:pt x="227785" y="244026"/>
                  <a:pt x="227785" y="244026"/>
                </a:cubicBezTo>
                <a:cubicBezTo>
                  <a:pt x="227785" y="242952"/>
                  <a:pt x="227883" y="241976"/>
                  <a:pt x="227981" y="240999"/>
                </a:cubicBezTo>
                <a:cubicBezTo>
                  <a:pt x="228078" y="238461"/>
                  <a:pt x="228176" y="236021"/>
                  <a:pt x="228469" y="233580"/>
                </a:cubicBezTo>
                <a:cubicBezTo>
                  <a:pt x="228567" y="232799"/>
                  <a:pt x="228763" y="232018"/>
                  <a:pt x="228861" y="231139"/>
                </a:cubicBezTo>
                <a:cubicBezTo>
                  <a:pt x="229349" y="228308"/>
                  <a:pt x="229936" y="225380"/>
                  <a:pt x="230620" y="222646"/>
                </a:cubicBezTo>
                <a:cubicBezTo>
                  <a:pt x="230816" y="221865"/>
                  <a:pt x="231012" y="221182"/>
                  <a:pt x="231207" y="220498"/>
                </a:cubicBezTo>
                <a:cubicBezTo>
                  <a:pt x="235216" y="206636"/>
                  <a:pt x="242549" y="194237"/>
                  <a:pt x="252424" y="184182"/>
                </a:cubicBezTo>
                <a:cubicBezTo>
                  <a:pt x="255553" y="180960"/>
                  <a:pt x="258877" y="178129"/>
                  <a:pt x="262495" y="175493"/>
                </a:cubicBezTo>
                <a:cubicBezTo>
                  <a:pt x="265330" y="173346"/>
                  <a:pt x="268263" y="171393"/>
                  <a:pt x="271294" y="169636"/>
                </a:cubicBezTo>
                <a:cubicBezTo>
                  <a:pt x="283809" y="162509"/>
                  <a:pt x="298280" y="158409"/>
                  <a:pt x="313728" y="158409"/>
                </a:cubicBezTo>
                <a:cubicBezTo>
                  <a:pt x="322723" y="158409"/>
                  <a:pt x="331425" y="159776"/>
                  <a:pt x="339540" y="162314"/>
                </a:cubicBezTo>
                <a:cubicBezTo>
                  <a:pt x="340616" y="159873"/>
                  <a:pt x="341887" y="157530"/>
                  <a:pt x="343060" y="155187"/>
                </a:cubicBezTo>
                <a:cubicBezTo>
                  <a:pt x="344234" y="152747"/>
                  <a:pt x="345309" y="150306"/>
                  <a:pt x="346580" y="147963"/>
                </a:cubicBezTo>
                <a:cubicBezTo>
                  <a:pt x="384223" y="76112"/>
                  <a:pt x="452078" y="33352"/>
                  <a:pt x="527950" y="1721"/>
                </a:cubicBezTo>
                <a:close/>
              </a:path>
            </a:pathLst>
          </a:custGeom>
          <a:solidFill>
            <a:srgbClr val="FFFFFF"/>
          </a:solidFill>
          <a:ln>
            <a:noFill/>
          </a:ln>
        </p:spPr>
      </p:sp>
      <p:sp>
        <p:nvSpPr>
          <p:cNvPr id="2" name="文本框 1"/>
          <p:cNvSpPr txBox="1"/>
          <p:nvPr>
            <p:custDataLst>
              <p:tags r:id="rId11"/>
            </p:custDataLst>
          </p:nvPr>
        </p:nvSpPr>
        <p:spPr>
          <a:xfrm>
            <a:off x="1107974" y="3054853"/>
            <a:ext cx="2382386" cy="558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ctr" anchorCtr="0">
            <a:normAutofit/>
            <a:scene3d>
              <a:camera prst="orthographicFront"/>
              <a:lightRig rig="soft" dir="t">
                <a:rot lat="0" lon="0" rev="15600000"/>
              </a:lightRig>
            </a:scene3d>
            <a:sp3d extrusionH="57150" prstMaterial="softEdge">
              <a:bevelT w="25400" h="38100"/>
            </a:sp3d>
          </a:bodyPr>
          <a:lstStyle>
            <a:defPPr>
              <a:defRPr lang="zh-CN"/>
            </a:defPPr>
            <a:lvl1pPr lvl="0" algn="r" defTabSz="913765">
              <a:lnSpc>
                <a:spcPct val="130000"/>
              </a:lnSpc>
              <a:buSzPct val="25000"/>
              <a:defRPr sz="2000" b="1" spc="120">
                <a:solidFill>
                  <a:srgbClr val="000000"/>
                </a:solidFill>
                <a:latin typeface="Microsoft YaHei" panose="020B0503020204020204" charset="-122"/>
                <a:ea typeface="Microsoft YaHei" panose="020B0503020204020204" charset="-122"/>
              </a:defRPr>
            </a:lvl1pPr>
            <a:lvl2pPr defTabSz="913765"/>
            <a:lvl3pPr defTabSz="913765"/>
            <a:lvl4pPr defTabSz="913765"/>
            <a:lvl5pPr defTabSz="913765"/>
            <a:lvl6pPr defTabSz="913765"/>
            <a:lvl7pPr defTabSz="913765"/>
            <a:lvl8pPr defTabSz="913765"/>
            <a:lvl9pPr defTabSz="913765"/>
          </a:lstStyle>
          <a:p>
            <a:r>
              <a:rPr lang="en-IN" altLang="en-US" dirty="0">
                <a:solidFill>
                  <a:schemeClr val="accent4"/>
                </a:solidFill>
                <a:effectLst/>
                <a:latin typeface="Arial" panose="020B0604020202020204" pitchFamily="34" charset="0"/>
                <a:cs typeface="Arial" panose="020B0604020202020204" pitchFamily="34" charset="0"/>
              </a:rPr>
              <a:t>Templates</a:t>
            </a:r>
          </a:p>
        </p:txBody>
      </p:sp>
      <p:sp>
        <p:nvSpPr>
          <p:cNvPr id="3" name="文本框 2"/>
          <p:cNvSpPr txBox="1"/>
          <p:nvPr>
            <p:custDataLst>
              <p:tags r:id="rId12"/>
            </p:custDataLst>
          </p:nvPr>
        </p:nvSpPr>
        <p:spPr>
          <a:xfrm>
            <a:off x="1107975" y="3616039"/>
            <a:ext cx="2382386" cy="747332"/>
          </a:xfrm>
          <a:prstGeom prst="rect">
            <a:avLst/>
          </a:prstGeom>
          <a:noFill/>
        </p:spPr>
        <p:txBody>
          <a:bodyPr wrap="square" rtlCol="0">
            <a:normAutofit/>
          </a:bodyPr>
          <a:lstStyle>
            <a:defPPr>
              <a:defRPr lang="zh-CN"/>
            </a:defPPr>
            <a:lvl1pPr algn="r">
              <a:lnSpc>
                <a:spcPct val="120000"/>
              </a:lnSpc>
              <a:defRPr sz="1400">
                <a:solidFill>
                  <a:srgbClr val="FFFFFF">
                    <a:lumMod val="50000"/>
                  </a:srgbClr>
                </a:solidFill>
                <a:latin typeface="Microsoft YaHei" panose="020B0503020204020204" charset="-122"/>
                <a:ea typeface="Microsoft YaHei" panose="020B0503020204020204" charset="-122"/>
                <a:cs typeface="Microsoft YaHei" panose="020B0503020204020204" charset="-122"/>
              </a:defRPr>
            </a:lvl1pPr>
          </a:lstStyle>
          <a:p>
            <a:r>
              <a:rPr lang="en-IN" altLang="en-US" dirty="0">
                <a:latin typeface="Arial" panose="020B0604020202020204" pitchFamily="34" charset="0"/>
                <a:cs typeface="Arial" panose="020B0604020202020204" pitchFamily="34" charset="0"/>
              </a:rPr>
              <a:t>PROVIDE THE FACILITIES</a:t>
            </a:r>
          </a:p>
          <a:p>
            <a:pPr algn="l"/>
            <a:r>
              <a:rPr lang="en-IN" altLang="en-US" dirty="0">
                <a:latin typeface="Arial" panose="020B0604020202020204" pitchFamily="34" charset="0"/>
                <a:cs typeface="Arial" panose="020B0604020202020204" pitchFamily="34" charset="0"/>
              </a:rPr>
              <a:t>FOR THE CUSTOMERS</a:t>
            </a:r>
          </a:p>
        </p:txBody>
      </p:sp>
      <p:sp>
        <p:nvSpPr>
          <p:cNvPr id="4" name="文本框 3"/>
          <p:cNvSpPr txBox="1"/>
          <p:nvPr>
            <p:custDataLst>
              <p:tags r:id="rId13"/>
            </p:custDataLst>
          </p:nvPr>
        </p:nvSpPr>
        <p:spPr>
          <a:xfrm>
            <a:off x="8423224" y="2107782"/>
            <a:ext cx="2382386" cy="558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ctr" anchorCtr="0">
            <a:normAutofit/>
            <a:scene3d>
              <a:camera prst="orthographicFront"/>
              <a:lightRig rig="soft" dir="t">
                <a:rot lat="0" lon="0" rev="15600000"/>
              </a:lightRig>
            </a:scene3d>
            <a:sp3d extrusionH="57150" prstMaterial="softEdge">
              <a:bevelT w="25400" h="38100"/>
            </a:sp3d>
          </a:bodyPr>
          <a:lstStyle>
            <a:defPPr>
              <a:defRPr lang="zh-CN"/>
            </a:defPPr>
            <a:lvl1pPr lvl="0" defTabSz="913765">
              <a:lnSpc>
                <a:spcPct val="130000"/>
              </a:lnSpc>
              <a:buSzPct val="25000"/>
              <a:defRPr sz="2000" b="1" spc="120">
                <a:solidFill>
                  <a:srgbClr val="000000"/>
                </a:solidFill>
                <a:latin typeface="Microsoft YaHei" panose="020B0503020204020204" charset="-122"/>
                <a:ea typeface="Microsoft YaHei" panose="020B0503020204020204" charset="-122"/>
              </a:defRPr>
            </a:lvl1pPr>
            <a:lvl2pPr defTabSz="913765"/>
            <a:lvl3pPr defTabSz="913765"/>
            <a:lvl4pPr defTabSz="913765"/>
            <a:lvl5pPr defTabSz="913765"/>
            <a:lvl6pPr defTabSz="913765"/>
            <a:lvl7pPr defTabSz="913765"/>
            <a:lvl8pPr defTabSz="913765"/>
            <a:lvl9pPr defTabSz="913765"/>
          </a:lstStyle>
          <a:p>
            <a:r>
              <a:rPr lang="en-IN" altLang="en-US" dirty="0">
                <a:solidFill>
                  <a:schemeClr val="accent4"/>
                </a:solidFill>
                <a:effectLst/>
                <a:latin typeface="Arial" panose="020B0604020202020204" pitchFamily="34" charset="0"/>
                <a:cs typeface="Arial" panose="020B0604020202020204" pitchFamily="34" charset="0"/>
              </a:rPr>
              <a:t>CUSTOMERS</a:t>
            </a:r>
          </a:p>
        </p:txBody>
      </p:sp>
      <p:sp>
        <p:nvSpPr>
          <p:cNvPr id="5" name="文本框 4"/>
          <p:cNvSpPr txBox="1"/>
          <p:nvPr>
            <p:custDataLst>
              <p:tags r:id="rId14"/>
            </p:custDataLst>
          </p:nvPr>
        </p:nvSpPr>
        <p:spPr>
          <a:xfrm>
            <a:off x="8423225" y="2681668"/>
            <a:ext cx="2382386" cy="747332"/>
          </a:xfrm>
          <a:prstGeom prst="rect">
            <a:avLst/>
          </a:prstGeom>
          <a:noFill/>
        </p:spPr>
        <p:txBody>
          <a:bodyPr wrap="square" rtlCol="0">
            <a:normAutofit fontScale="92500"/>
          </a:bodyPr>
          <a:lstStyle>
            <a:defPPr>
              <a:defRPr lang="zh-CN"/>
            </a:defPPr>
            <a:lvl1pPr>
              <a:lnSpc>
                <a:spcPct val="120000"/>
              </a:lnSpc>
              <a:defRPr sz="1400">
                <a:solidFill>
                  <a:srgbClr val="FFFFFF">
                    <a:lumMod val="50000"/>
                  </a:srgbClr>
                </a:solidFill>
                <a:latin typeface="Microsoft YaHei" panose="020B0503020204020204" charset="-122"/>
                <a:ea typeface="Microsoft YaHei" panose="020B0503020204020204" charset="-122"/>
                <a:cs typeface="Microsoft YaHei" panose="020B0503020204020204" charset="-122"/>
              </a:defRPr>
            </a:lvl1pPr>
          </a:lstStyle>
          <a:p>
            <a:r>
              <a:rPr lang="en-IN" altLang="en-US" dirty="0">
                <a:latin typeface="Arial" panose="020B0604020202020204" pitchFamily="34" charset="0"/>
                <a:cs typeface="Arial" panose="020B0604020202020204" pitchFamily="34" charset="0"/>
              </a:rPr>
              <a:t>SAVE  THERE  TIME  AND </a:t>
            </a:r>
          </a:p>
          <a:p>
            <a:r>
              <a:rPr lang="en-IN" altLang="en-US" dirty="0">
                <a:latin typeface="Arial" panose="020B0604020202020204" pitchFamily="34" charset="0"/>
                <a:cs typeface="Arial" panose="020B0604020202020204" pitchFamily="34" charset="0"/>
              </a:rPr>
              <a:t>CAN  CHOOSE  THERE </a:t>
            </a:r>
          </a:p>
          <a:p>
            <a:r>
              <a:rPr lang="en-IN" altLang="en-US" dirty="0">
                <a:latin typeface="Arial" panose="020B0604020202020204" pitchFamily="34" charset="0"/>
                <a:cs typeface="Arial" panose="020B0604020202020204" pitchFamily="34" charset="0"/>
              </a:rPr>
              <a:t>Front End</a:t>
            </a:r>
          </a:p>
        </p:txBody>
      </p:sp>
      <p:sp>
        <p:nvSpPr>
          <p:cNvPr id="6" name="文本框 5"/>
          <p:cNvSpPr txBox="1"/>
          <p:nvPr>
            <p:custDataLst>
              <p:tags r:id="rId15"/>
            </p:custDataLst>
          </p:nvPr>
        </p:nvSpPr>
        <p:spPr>
          <a:xfrm>
            <a:off x="8423224" y="4525789"/>
            <a:ext cx="2382386" cy="558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ctr" anchorCtr="0">
            <a:normAutofit/>
            <a:scene3d>
              <a:camera prst="orthographicFront"/>
              <a:lightRig rig="soft" dir="t">
                <a:rot lat="0" lon="0" rev="15600000"/>
              </a:lightRig>
            </a:scene3d>
            <a:sp3d extrusionH="57150" prstMaterial="softEdge">
              <a:bevelT w="25400" h="38100"/>
            </a:sp3d>
          </a:bodyPr>
          <a:lstStyle>
            <a:defPPr>
              <a:defRPr lang="zh-CN"/>
            </a:defPPr>
            <a:lvl1pPr lvl="0" defTabSz="913765">
              <a:lnSpc>
                <a:spcPct val="130000"/>
              </a:lnSpc>
              <a:buSzPct val="25000"/>
              <a:defRPr sz="2000" b="1" spc="120">
                <a:solidFill>
                  <a:srgbClr val="000000"/>
                </a:solidFill>
                <a:latin typeface="Microsoft YaHei" panose="020B0503020204020204" charset="-122"/>
                <a:ea typeface="Microsoft YaHei" panose="020B0503020204020204" charset="-122"/>
              </a:defRPr>
            </a:lvl1pPr>
            <a:lvl2pPr defTabSz="913765"/>
            <a:lvl3pPr defTabSz="913765"/>
            <a:lvl4pPr defTabSz="913765"/>
            <a:lvl5pPr defTabSz="913765"/>
            <a:lvl6pPr defTabSz="913765"/>
            <a:lvl7pPr defTabSz="913765"/>
            <a:lvl8pPr defTabSz="913765"/>
            <a:lvl9pPr defTabSz="913765"/>
          </a:lstStyle>
          <a:p>
            <a:r>
              <a:rPr lang="en-IN" altLang="en-US" dirty="0">
                <a:solidFill>
                  <a:schemeClr val="accent4"/>
                </a:solidFill>
                <a:effectLst/>
                <a:latin typeface="Arial" panose="020B0604020202020204" pitchFamily="34" charset="0"/>
                <a:cs typeface="Arial" panose="020B0604020202020204" pitchFamily="34" charset="0"/>
              </a:rPr>
              <a:t>OUR TEAM</a:t>
            </a:r>
          </a:p>
        </p:txBody>
      </p:sp>
      <p:sp>
        <p:nvSpPr>
          <p:cNvPr id="7" name="文本框 6"/>
          <p:cNvSpPr txBox="1"/>
          <p:nvPr>
            <p:custDataLst>
              <p:tags r:id="rId16"/>
            </p:custDataLst>
          </p:nvPr>
        </p:nvSpPr>
        <p:spPr>
          <a:xfrm>
            <a:off x="8423225" y="5086975"/>
            <a:ext cx="2382386" cy="747332"/>
          </a:xfrm>
          <a:prstGeom prst="rect">
            <a:avLst/>
          </a:prstGeom>
          <a:noFill/>
        </p:spPr>
        <p:txBody>
          <a:bodyPr wrap="square" rtlCol="0">
            <a:normAutofit fontScale="92500"/>
          </a:bodyPr>
          <a:lstStyle>
            <a:defPPr>
              <a:defRPr lang="zh-CN"/>
            </a:defPPr>
            <a:lvl1pPr>
              <a:lnSpc>
                <a:spcPct val="120000"/>
              </a:lnSpc>
              <a:defRPr sz="1400">
                <a:solidFill>
                  <a:srgbClr val="FFFFFF">
                    <a:lumMod val="50000"/>
                  </a:srgbClr>
                </a:solidFill>
                <a:latin typeface="Microsoft YaHei" panose="020B0503020204020204" charset="-122"/>
                <a:ea typeface="Microsoft YaHei" panose="020B0503020204020204" charset="-122"/>
                <a:cs typeface="Microsoft YaHei" panose="020B0503020204020204" charset="-122"/>
              </a:defRPr>
            </a:lvl1pPr>
          </a:lstStyle>
          <a:p>
            <a:r>
              <a:rPr lang="en-IN" altLang="en-US" dirty="0">
                <a:latin typeface="Arial" panose="020B0604020202020204" pitchFamily="34" charset="0"/>
                <a:cs typeface="Arial" panose="020B0604020202020204" pitchFamily="34" charset="0"/>
              </a:rPr>
              <a:t>BUILT A  CONNECTION  </a:t>
            </a:r>
          </a:p>
          <a:p>
            <a:r>
              <a:rPr lang="en-IN" altLang="en-US" dirty="0">
                <a:latin typeface="Arial" panose="020B0604020202020204" pitchFamily="34" charset="0"/>
                <a:cs typeface="Arial" panose="020B0604020202020204" pitchFamily="34" charset="0"/>
              </a:rPr>
              <a:t>AND  COMPLETE</a:t>
            </a:r>
          </a:p>
          <a:p>
            <a:r>
              <a:rPr lang="en-IN" altLang="en-US" dirty="0">
                <a:latin typeface="Arial" panose="020B0604020202020204" pitchFamily="34" charset="0"/>
                <a:cs typeface="Arial" panose="020B0604020202020204" pitchFamily="34" charset="0"/>
              </a:rPr>
              <a:t>THE  CYCLE.</a:t>
            </a:r>
          </a:p>
        </p:txBody>
      </p:sp>
      <p:sp>
        <p:nvSpPr>
          <p:cNvPr id="27" name="矩形: 圆顶角 26"/>
          <p:cNvSpPr/>
          <p:nvPr>
            <p:custDataLst>
              <p:tags r:id="rId17"/>
            </p:custDataLst>
          </p:nvPr>
        </p:nvSpPr>
        <p:spPr>
          <a:xfrm rot="5400000">
            <a:off x="-289736" y="728662"/>
            <a:ext cx="689199" cy="109728"/>
          </a:xfrm>
          <a:prstGeom prst="round2SameRect">
            <a:avLst>
              <a:gd name="adj1" fmla="val 50000"/>
              <a:gd name="adj2" fmla="val 0"/>
            </a:avLst>
          </a:prstGeom>
          <a:solidFill>
            <a:srgbClr val="7C8F9B">
              <a:lumMod val="20000"/>
              <a:lumOff val="80000"/>
            </a:srgbClr>
          </a:solidFill>
          <a:ln>
            <a:noFill/>
          </a:ln>
        </p:spPr>
        <p:style>
          <a:lnRef idx="2">
            <a:srgbClr val="7C8F9B">
              <a:shade val="50000"/>
            </a:srgbClr>
          </a:lnRef>
          <a:fillRef idx="1">
            <a:srgbClr val="7C8F9B"/>
          </a:fillRef>
          <a:effectRef idx="0">
            <a:srgbClr val="7C8F9B"/>
          </a:effectRef>
          <a:fontRef idx="minor">
            <a:srgbClr val="FFFFFF"/>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8" name="文本框 27"/>
          <p:cNvSpPr txBox="1"/>
          <p:nvPr>
            <p:custDataLst>
              <p:tags r:id="rId18"/>
            </p:custDataLst>
          </p:nvPr>
        </p:nvSpPr>
        <p:spPr>
          <a:xfrm>
            <a:off x="348834" y="984326"/>
            <a:ext cx="5124697" cy="421165"/>
          </a:xfrm>
          <a:prstGeom prst="rect">
            <a:avLst/>
          </a:prstGeom>
          <a:noFill/>
        </p:spPr>
        <p:txBody>
          <a:bodyPr wrap="square" lIns="90000" tIns="46800" rIns="90000" bIns="46800" rtlCol="0">
            <a:normAutofit fontScale="77500" lnSpcReduction="10000"/>
          </a:bodyPr>
          <a:lstStyle>
            <a:defPPr>
              <a:defRPr lang="zh-CN"/>
            </a:defPPr>
            <a:lvl1pPr>
              <a:defRPr sz="1400" spc="150">
                <a:solidFill>
                  <a:srgbClr val="000000">
                    <a:lumMod val="65000"/>
                    <a:lumOff val="35000"/>
                  </a:srgbClr>
                </a:solidFill>
                <a:latin typeface="Microsoft YaHei" panose="020B0503020204020204" charset="-122"/>
                <a:ea typeface="Microsoft YaHei" panose="020B0503020204020204" charset="-122"/>
              </a:defRPr>
            </a:lvl1pPr>
          </a:lstStyle>
          <a:p>
            <a:r>
              <a:rPr lang="en-IN" altLang="en-US" dirty="0">
                <a:latin typeface="Arial" panose="020B0604020202020204" pitchFamily="34" charset="0"/>
                <a:cs typeface="Arial" panose="020B0604020202020204" pitchFamily="34" charset="0"/>
              </a:rPr>
              <a:t>THREE  PILLARS  HOLDS  THE  STABILITY  </a:t>
            </a:r>
          </a:p>
          <a:p>
            <a:r>
              <a:rPr lang="en-IN" altLang="en-US" dirty="0">
                <a:latin typeface="Arial" panose="020B0604020202020204" pitchFamily="34" charset="0"/>
                <a:cs typeface="Arial" panose="020B0604020202020204" pitchFamily="34" charset="0"/>
              </a:rPr>
              <a:t>OF  THE  BUSSINESS.</a:t>
            </a:r>
          </a:p>
        </p:txBody>
      </p:sp>
      <p:sp>
        <p:nvSpPr>
          <p:cNvPr id="29" name="文本框 28"/>
          <p:cNvSpPr txBox="1"/>
          <p:nvPr>
            <p:custDataLst>
              <p:tags r:id="rId19"/>
            </p:custDataLst>
          </p:nvPr>
        </p:nvSpPr>
        <p:spPr>
          <a:xfrm>
            <a:off x="445989" y="438926"/>
            <a:ext cx="5124697" cy="646331"/>
          </a:xfrm>
          <a:prstGeom prst="rect">
            <a:avLst/>
          </a:prstGeom>
          <a:noFill/>
          <a:ln>
            <a:noFill/>
          </a:ln>
        </p:spPr>
        <p:txBody>
          <a:bodyPr wrap="square" lIns="91440" tIns="45720" rIns="91440" bIns="45720" anchor="b" anchorCtr="0">
            <a:normAutofit/>
            <a:scene3d>
              <a:camera prst="orthographicFront"/>
              <a:lightRig rig="threePt" dir="t"/>
            </a:scene3d>
          </a:bodyPr>
          <a:lstStyle>
            <a:defPPr>
              <a:defRPr lang="zh-CN"/>
            </a:defPPr>
            <a:lvl1pPr defTabSz="913765">
              <a:buSzPct val="25000"/>
              <a:tabLst>
                <a:tab pos="4210050" algn="l"/>
              </a:tabLst>
              <a:defRPr sz="3600" b="1" spc="300">
                <a:solidFill>
                  <a:srgbClr val="000000">
                    <a:lumMod val="85000"/>
                    <a:lumOff val="15000"/>
                  </a:srgbClr>
                </a:solidFill>
                <a:latin typeface="Microsoft YaHei" panose="020B0503020204020204" charset="-122"/>
                <a:ea typeface="Microsoft YaHei" panose="020B0503020204020204" charset="-122"/>
              </a:defRPr>
            </a:lvl1pPr>
            <a:lvl2pPr defTabSz="913765"/>
            <a:lvl3pPr defTabSz="913765"/>
            <a:lvl4pPr defTabSz="913765"/>
            <a:lvl5pPr defTabSz="913765"/>
            <a:lvl6pPr defTabSz="913765"/>
            <a:lvl7pPr defTabSz="913765"/>
            <a:lvl8pPr defTabSz="913765"/>
            <a:lvl9pPr defTabSz="913765"/>
          </a:lstStyle>
          <a:p>
            <a:r>
              <a:rPr lang="en-IN" altLang="en-US" dirty="0">
                <a:gradFill>
                  <a:gsLst>
                    <a:gs pos="21000">
                      <a:srgbClr val="53575C"/>
                    </a:gs>
                    <a:gs pos="88000">
                      <a:srgbClr val="C5C7CA"/>
                    </a:gs>
                  </a:gsLst>
                  <a:lin ang="5400000"/>
                </a:gradFill>
                <a:effectLst/>
                <a:latin typeface="Arial" panose="020B0604020202020204" pitchFamily="34" charset="0"/>
                <a:cs typeface="Arial" panose="020B0604020202020204" pitchFamily="34" charset="0"/>
              </a:rPr>
              <a:t>CIRCULAR CHAIN</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2"/>
            </p:custDataLst>
          </p:nvPr>
        </p:nvSpPr>
        <p:spPr/>
        <p:txBody>
          <a:bodyPr>
            <a:normAutofit/>
          </a:bodyPr>
          <a:lstStyle/>
          <a:p>
            <a:r>
              <a:rPr lang="en-US" altLang="zh-CN" sz="8000" dirty="0"/>
              <a:t>THANKS</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2"/>
            </p:custDataLst>
          </p:nvPr>
        </p:nvSpPr>
        <p:spPr/>
        <p:txBody>
          <a:bodyPr>
            <a:normAutofit fontScale="90000" lnSpcReduction="10000"/>
          </a:bodyPr>
          <a:lstStyle/>
          <a:p>
            <a:r>
              <a:rPr lang="en-IN" altLang="en-US"/>
              <a:t>l.</a:t>
            </a:r>
          </a:p>
        </p:txBody>
      </p:sp>
      <p:sp>
        <p:nvSpPr>
          <p:cNvPr id="4" name="标题 3"/>
          <p:cNvSpPr>
            <a:spLocks noGrp="1"/>
          </p:cNvSpPr>
          <p:nvPr>
            <p:ph type="ctrTitle"/>
            <p:custDataLst>
              <p:tags r:id="rId3"/>
            </p:custDataLst>
          </p:nvPr>
        </p:nvSpPr>
        <p:spPr>
          <a:xfrm>
            <a:off x="5835002" y="1462714"/>
            <a:ext cx="5430824" cy="1548218"/>
          </a:xfrm>
        </p:spPr>
        <p:txBody>
          <a:bodyPr>
            <a:normAutofit fontScale="90000"/>
          </a:bodyPr>
          <a:lstStyle/>
          <a:p>
            <a:pPr algn="l"/>
            <a:r>
              <a:rPr lang="en-IN" altLang="en-US" sz="2000"/>
              <a:t>This project secure the practical aspact of the current society.</a:t>
            </a:r>
            <a:br>
              <a:rPr lang="en-IN" altLang="en-US" sz="2000"/>
            </a:br>
            <a:r>
              <a:rPr lang="en-IN" altLang="en-US" sz="2000"/>
              <a:t>It Will provide the Front end so webdeveloper can focus on the back end and it will introduce time efficiency and the better management of the website. </a:t>
            </a:r>
          </a:p>
        </p:txBody>
      </p:sp>
      <p:sp>
        <p:nvSpPr>
          <p:cNvPr id="6" name="文本占位符 5"/>
          <p:cNvSpPr>
            <a:spLocks noGrp="1"/>
          </p:cNvSpPr>
          <p:nvPr>
            <p:ph type="body" sz="quarter" idx="10"/>
            <p:custDataLst>
              <p:tags r:id="rId4"/>
            </p:custDataLst>
          </p:nvPr>
        </p:nvSpPr>
        <p:spPr/>
        <p:txBody>
          <a:bodyPr>
            <a:normAutofit fontScale="87500" lnSpcReduction="20000"/>
          </a:bodyPr>
          <a:lstStyle/>
          <a:p>
            <a:r>
              <a:rPr lang="en-IN" altLang="en-US"/>
              <a:t>Save your time </a:t>
            </a:r>
          </a:p>
        </p:txBody>
      </p:sp>
      <p:sp>
        <p:nvSpPr>
          <p:cNvPr id="7" name="文本占位符 6"/>
          <p:cNvSpPr>
            <a:spLocks noGrp="1"/>
          </p:cNvSpPr>
          <p:nvPr>
            <p:ph type="body" sz="quarter" idx="11"/>
            <p:custDataLst>
              <p:tags r:id="rId5"/>
            </p:custDataLst>
          </p:nvPr>
        </p:nvSpPr>
        <p:spPr/>
        <p:txBody>
          <a:bodyPr>
            <a:normAutofit fontScale="47500" lnSpcReduction="10000"/>
          </a:bodyPr>
          <a:lstStyle/>
          <a:p>
            <a:r>
              <a:rPr lang="en-IN" altLang="en-US"/>
              <a:t>By choosing INTRO TEMP</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fused"/>
          <p:cNvPicPr>
            <a:picLocks noChangeAspect="1"/>
          </p:cNvPicPr>
          <p:nvPr/>
        </p:nvPicPr>
        <p:blipFill>
          <a:blip r:embed="rId3"/>
          <a:stretch>
            <a:fillRect/>
          </a:stretch>
        </p:blipFill>
        <p:spPr>
          <a:xfrm>
            <a:off x="123825" y="157480"/>
            <a:ext cx="4394200" cy="2812415"/>
          </a:xfrm>
          <a:prstGeom prst="rect">
            <a:avLst/>
          </a:prstGeom>
        </p:spPr>
      </p:pic>
      <p:sp>
        <p:nvSpPr>
          <p:cNvPr id="3" name="Rectangles 2"/>
          <p:cNvSpPr/>
          <p:nvPr/>
        </p:nvSpPr>
        <p:spPr>
          <a:xfrm>
            <a:off x="3819526" y="815340"/>
            <a:ext cx="8134350" cy="645160"/>
          </a:xfrm>
          <a:prstGeom prst="rect">
            <a:avLst/>
          </a:prstGeom>
          <a:noFill/>
          <a:ln>
            <a:noFill/>
          </a:ln>
        </p:spPr>
        <p:txBody>
          <a:bodyPr wrap="none" rtlCol="0" anchor="t">
            <a:spAutoFit/>
          </a:bodyPr>
          <a:lstStyle/>
          <a:p>
            <a:pPr algn="ctr"/>
            <a:r>
              <a:rPr lang="en-I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How INTRO TEMP can make a difference ?</a:t>
            </a:r>
          </a:p>
        </p:txBody>
      </p:sp>
      <p:sp>
        <p:nvSpPr>
          <p:cNvPr id="6" name="Rectangles 5"/>
          <p:cNvSpPr/>
          <p:nvPr/>
        </p:nvSpPr>
        <p:spPr>
          <a:xfrm>
            <a:off x="3671570" y="1576070"/>
            <a:ext cx="6098540" cy="4523105"/>
          </a:xfrm>
          <a:prstGeom prst="rect">
            <a:avLst/>
          </a:prstGeom>
          <a:noFill/>
          <a:ln>
            <a:noFill/>
          </a:ln>
        </p:spPr>
        <p:txBody>
          <a:bodyPr wrap="none" rtlCol="0" anchor="t">
            <a:spAutoFit/>
          </a:bodyPr>
          <a:lstStyle/>
          <a:p>
            <a:pPr algn="l"/>
            <a:r>
              <a:rPr lang="en-I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:Online Presence</a:t>
            </a:r>
          </a:p>
          <a:p>
            <a:pPr algn="l"/>
            <a:r>
              <a:rPr lang="en-I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:Consistency and Clarity.</a:t>
            </a:r>
          </a:p>
          <a:p>
            <a:pPr algn="l"/>
            <a:r>
              <a:rPr lang="en-I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:Loyal/Repeat Users.</a:t>
            </a:r>
          </a:p>
          <a:p>
            <a:pPr algn="l"/>
            <a:r>
              <a:rPr lang="en-I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:Provide varieties of templates.</a:t>
            </a:r>
          </a:p>
          <a:p>
            <a:pPr algn="l"/>
            <a:endParaRPr lang="en-I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I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I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I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1946275" y="2829560"/>
            <a:ext cx="8299450" cy="119888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lstStyle/>
          <a:p>
            <a:pPr algn="ctr"/>
            <a:r>
              <a:rPr lang="en-IN" altLang="en-US" sz="7200" b="1">
                <a:solidFill>
                  <a:schemeClr val="accent4"/>
                </a:solidFill>
                <a:effectLst/>
              </a:rPr>
              <a:t>Technology we used..</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4045" y="1608455"/>
            <a:ext cx="10667365" cy="4831080"/>
          </a:xfrm>
          <a:prstGeom prst="rect">
            <a:avLst/>
          </a:prstGeom>
          <a:noFill/>
        </p:spPr>
        <p:txBody>
          <a:bodyPr wrap="square" rtlCol="0" anchor="t">
            <a:spAutoFit/>
          </a:bodyPr>
          <a:lstStyle/>
          <a:p>
            <a:r>
              <a:rPr lang="en-US" sz="2800">
                <a:solidFill>
                  <a:schemeClr val="accent1"/>
                </a:solidFill>
                <a:effectLst>
                  <a:outerShdw blurRad="38100" dist="25400" dir="5400000" algn="ctr" rotWithShape="0">
                    <a:srgbClr val="6E747A">
                      <a:alpha val="43000"/>
                    </a:srgbClr>
                  </a:outerShdw>
                </a:effectLst>
              </a:rPr>
              <a:t>Superior Styles to HTML — CSS has much wider presentation capabilities than HTML and provide much better control over the layout of your web pages. So you can give far better look to your web pages in comparison to the HTML presentational elements and attributes</a:t>
            </a:r>
            <a:r>
              <a:rPr lang="en-IN" altLang="en-US" sz="2800">
                <a:solidFill>
                  <a:schemeClr val="accent1"/>
                </a:solidFill>
                <a:effectLst>
                  <a:outerShdw blurRad="38100" dist="25400" dir="5400000" algn="ctr" rotWithShape="0">
                    <a:srgbClr val="6E747A">
                      <a:alpha val="43000"/>
                    </a:srgbClr>
                  </a:outerShdw>
                </a:effectLst>
              </a:rPr>
              <a:t>.</a:t>
            </a:r>
            <a:endParaRPr lang="en-US" sz="2800">
              <a:ln w="22225">
                <a:solidFill>
                  <a:schemeClr val="accent2"/>
                </a:solidFill>
                <a:prstDash val="solid"/>
              </a:ln>
              <a:solidFill>
                <a:schemeClr val="accent2">
                  <a:lumMod val="40000"/>
                  <a:lumOff val="60000"/>
                </a:schemeClr>
              </a:solidFill>
              <a:effectLst/>
            </a:endParaRPr>
          </a:p>
          <a:p>
            <a:endParaRPr lang="en-IN" altLang="en-US" sz="2800">
              <a:ln w="22225">
                <a:solidFill>
                  <a:schemeClr val="accent2"/>
                </a:solidFill>
                <a:prstDash val="solid"/>
              </a:ln>
              <a:solidFill>
                <a:schemeClr val="accent2">
                  <a:lumMod val="40000"/>
                  <a:lumOff val="60000"/>
                </a:schemeClr>
              </a:solidFill>
              <a:effectLst/>
            </a:endParaRPr>
          </a:p>
          <a:p>
            <a:r>
              <a:rPr lang="en-IN" altLang="en-US" sz="2800">
                <a:ln w="22225">
                  <a:solidFill>
                    <a:schemeClr val="accent2"/>
                  </a:solidFill>
                  <a:prstDash val="solid"/>
                </a:ln>
                <a:solidFill>
                  <a:schemeClr val="accent2">
                    <a:lumMod val="40000"/>
                    <a:lumOff val="60000"/>
                  </a:schemeClr>
                </a:solidFill>
                <a:effectLst/>
              </a:rPr>
              <a:t>-</a:t>
            </a:r>
            <a:r>
              <a:rPr lang="en-IN" altLang="en-US" sz="2800" b="1">
                <a:ln w="22225">
                  <a:solidFill>
                    <a:schemeClr val="accent2"/>
                  </a:solidFill>
                  <a:prstDash val="solid"/>
                </a:ln>
                <a:solidFill>
                  <a:schemeClr val="tx1"/>
                </a:solidFill>
                <a:effectLst/>
              </a:rPr>
              <a:t>Browser Compatibility</a:t>
            </a:r>
            <a:endParaRPr lang="en-IN" altLang="en-US" sz="2800">
              <a:ln w="22225">
                <a:solidFill>
                  <a:schemeClr val="accent2"/>
                </a:solidFill>
                <a:prstDash val="solid"/>
              </a:ln>
              <a:solidFill>
                <a:schemeClr val="accent2">
                  <a:lumMod val="40000"/>
                  <a:lumOff val="60000"/>
                </a:schemeClr>
              </a:solidFill>
              <a:effectLst/>
            </a:endParaRPr>
          </a:p>
          <a:p>
            <a:r>
              <a:rPr lang="en-IN" altLang="en-US" sz="2800">
                <a:ln w="22225">
                  <a:solidFill>
                    <a:schemeClr val="accent2"/>
                  </a:solidFill>
                  <a:prstDash val="solid"/>
                </a:ln>
                <a:solidFill>
                  <a:schemeClr val="accent2">
                    <a:lumMod val="40000"/>
                    <a:lumOff val="60000"/>
                  </a:schemeClr>
                </a:solidFill>
                <a:effectLst/>
              </a:rPr>
              <a:t>The recent arrival of Google  Chrome is further evidence that today's Internet users have more browser options than ever before, which makes browser compatibility a major issue for your website. CSS stylesheets increase your website's adaptability and ensure that more visitors will be able to view your website in the way you intended.</a:t>
            </a:r>
          </a:p>
        </p:txBody>
      </p:sp>
      <p:sp>
        <p:nvSpPr>
          <p:cNvPr id="3" name="Rectangles 2"/>
          <p:cNvSpPr/>
          <p:nvPr/>
        </p:nvSpPr>
        <p:spPr>
          <a:xfrm>
            <a:off x="3026410" y="286385"/>
            <a:ext cx="5461635" cy="1322070"/>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altLang="en-US" sz="4000" b="1">
                <a:solidFill>
                  <a:schemeClr val="accent3"/>
                </a:solidFill>
                <a:effectLst/>
              </a:rPr>
              <a:t>Choosing HTML and CSS over other languages.</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19710" y="751840"/>
            <a:ext cx="11304905" cy="4399915"/>
          </a:xfrm>
          <a:prstGeom prst="rect">
            <a:avLst/>
          </a:prstGeom>
          <a:noFill/>
        </p:spPr>
        <p:txBody>
          <a:bodyPr wrap="square" rtlCol="0" anchor="t">
            <a:spAutoFit/>
          </a:bodyPr>
          <a:lstStyle/>
          <a:p>
            <a:r>
              <a:rPr lang="en-US" sz="2800"/>
              <a:t>Consistency</a:t>
            </a:r>
            <a:endParaRPr lang="en-US"/>
          </a:p>
          <a:p>
            <a:r>
              <a:rPr lang="en-US" sz="2800">
                <a:solidFill>
                  <a:schemeClr val="accent1"/>
                </a:solidFill>
                <a:effectLst>
                  <a:outerShdw blurRad="38100" dist="25400" dir="5400000" algn="ctr" rotWithShape="0">
                    <a:srgbClr val="6E747A">
                      <a:alpha val="43000"/>
                    </a:srgbClr>
                  </a:outerShdw>
                </a:effectLst>
              </a:rPr>
              <a:t>By making one change to your website's CSS style sheet, you can automatically make it to every page of your website. The bigger your website, the more time CSS saves you. And not only does CSS save time, it also ensures that your web pages have consistent styling throughout your site.</a:t>
            </a:r>
          </a:p>
          <a:p>
            <a:endParaRPr lang="en-US" sz="2800">
              <a:solidFill>
                <a:schemeClr val="accent1"/>
              </a:solidFill>
              <a:effectLst>
                <a:outerShdw blurRad="38100" dist="25400" dir="5400000" algn="ctr" rotWithShape="0">
                  <a:srgbClr val="6E747A">
                    <a:alpha val="43000"/>
                  </a:srgbClr>
                </a:outerShdw>
              </a:effectLst>
            </a:endParaRPr>
          </a:p>
          <a:p>
            <a:endParaRPr lang="en-US" sz="2800">
              <a:solidFill>
                <a:schemeClr val="accent1"/>
              </a:solidFill>
              <a:effectLst>
                <a:outerShdw blurRad="38100" dist="25400" dir="5400000" algn="ctr" rotWithShape="0">
                  <a:srgbClr val="6E747A">
                    <a:alpha val="43000"/>
                  </a:srgbClr>
                </a:outerShdw>
              </a:effectLst>
            </a:endParaRPr>
          </a:p>
          <a:p>
            <a:r>
              <a:rPr lang="en-US" sz="2800">
                <a:solidFill>
                  <a:schemeClr val="tx1"/>
                </a:solidFill>
                <a:effectLst>
                  <a:outerShdw blurRad="38100" dist="19050" dir="2700000" algn="tl" rotWithShape="0">
                    <a:schemeClr val="dk1">
                      <a:alpha val="40000"/>
                    </a:schemeClr>
                  </a:outerShdw>
                </a:effectLst>
              </a:rPr>
              <a:t>Search Engines</a:t>
            </a:r>
            <a:endParaRPr lang="en-US" sz="2800">
              <a:solidFill>
                <a:schemeClr val="accent1"/>
              </a:solidFill>
              <a:effectLst>
                <a:outerShdw blurRad="38100" dist="25400" dir="5400000" algn="ctr" rotWithShape="0">
                  <a:srgbClr val="6E747A">
                    <a:alpha val="43000"/>
                  </a:srgbClr>
                </a:outerShdw>
              </a:effectLst>
            </a:endParaRPr>
          </a:p>
          <a:p>
            <a:r>
              <a:rPr lang="en-US" sz="2800">
                <a:solidFill>
                  <a:schemeClr val="accent1"/>
                </a:solidFill>
                <a:effectLst>
                  <a:outerShdw blurRad="38100" dist="25400" dir="5400000" algn="ctr" rotWithShape="0">
                    <a:srgbClr val="6E747A">
                      <a:alpha val="43000"/>
                    </a:srgbClr>
                  </a:outerShdw>
                </a:effectLst>
              </a:rPr>
              <a:t>CSS is considered a clean coding technique, which means search engines won't have to struggle to read its content.</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851025" y="1777365"/>
            <a:ext cx="8490585" cy="3562985"/>
          </a:xfrm>
          <a:prstGeom prst="rect">
            <a:avLst/>
          </a:prstGeom>
          <a:noFill/>
        </p:spPr>
        <p:txBody>
          <a:bodyPr wrap="square" rtlCol="0" anchor="t">
            <a:spAutoFit/>
          </a:bodyPr>
          <a:lstStyle/>
          <a:p>
            <a:pPr marL="342900" indent="-342900">
              <a:lnSpc>
                <a:spcPct val="120000"/>
              </a:lnSpc>
              <a:buFont typeface="+mj-lt"/>
              <a:buAutoNum type="romanLcPeriod"/>
            </a:pPr>
            <a:r>
              <a:rPr lang="en-US"/>
              <a:t> </a:t>
            </a:r>
            <a:r>
              <a:rPr lang="en-US" sz="2400"/>
              <a:t>Bootstrap offers a lot of helper classes that make development of a responsive website easy and fast.</a:t>
            </a:r>
          </a:p>
          <a:p>
            <a:pPr marL="342900" indent="-342900">
              <a:buFont typeface="+mj-lt"/>
              <a:buAutoNum type="romanLcPeriod"/>
            </a:pPr>
            <a:endParaRPr lang="en-US" sz="2400"/>
          </a:p>
          <a:p>
            <a:pPr marL="342900" indent="-342900">
              <a:buFont typeface="+mj-lt"/>
              <a:buAutoNum type="romanLcPeriod"/>
            </a:pPr>
            <a:r>
              <a:rPr lang="en-US" sz="2400"/>
              <a:t>Bootstrap is easy to set up and create a working layout in less than an hour</a:t>
            </a:r>
            <a:r>
              <a:rPr lang="en-IN" altLang="en-US" sz="2400"/>
              <a:t>.</a:t>
            </a:r>
          </a:p>
          <a:p>
            <a:pPr marL="342900" indent="-342900">
              <a:buFont typeface="+mj-lt"/>
              <a:buAutoNum type="romanLcPeriod"/>
            </a:pPr>
            <a:endParaRPr lang="en-IN" altLang="en-US" sz="2400"/>
          </a:p>
          <a:p>
            <a:pPr marL="342900" indent="-342900">
              <a:buFont typeface="+mj-lt"/>
              <a:buAutoNum type="romanLcPeriod"/>
            </a:pPr>
            <a:r>
              <a:rPr lang="en-IN" altLang="en-US" sz="2400"/>
              <a:t>Bootstrap is a framework to help you design websites faster and easier. It includes HTML and CSS based design templates for typography, forms, buttons, tables, navigation, modals, image.</a:t>
            </a:r>
          </a:p>
        </p:txBody>
      </p:sp>
      <p:sp>
        <p:nvSpPr>
          <p:cNvPr id="3" name="Rectangles 2"/>
          <p:cNvSpPr/>
          <p:nvPr/>
        </p:nvSpPr>
        <p:spPr>
          <a:xfrm>
            <a:off x="3699828" y="125095"/>
            <a:ext cx="4791075" cy="1198880"/>
          </a:xfrm>
          <a:prstGeom prst="rect">
            <a:avLst/>
          </a:prstGeom>
          <a:noFill/>
          <a:ln>
            <a:noFill/>
          </a:ln>
        </p:spPr>
        <p:txBody>
          <a:bodyPr wrap="none" rtlCol="0" anchor="t">
            <a:spAutoFit/>
          </a:bodyPr>
          <a:lstStyle/>
          <a:p>
            <a:pPr algn="ctr"/>
            <a:r>
              <a:rPr lang="en-I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BOOTSTRAP</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754630" y="1643380"/>
            <a:ext cx="8011795" cy="4523105"/>
          </a:xfrm>
          <a:prstGeom prst="rect">
            <a:avLst/>
          </a:prstGeom>
          <a:noFill/>
        </p:spPr>
        <p:txBody>
          <a:bodyPr wrap="square" rtlCol="0" anchor="t">
            <a:spAutoFit/>
          </a:bodyPr>
          <a:lstStyle/>
          <a:p>
            <a:pPr marL="400050" indent="-400050">
              <a:buFont typeface="+mj-lt"/>
              <a:buAutoNum type="romanUcPeriod"/>
            </a:pPr>
            <a:r>
              <a:rPr lang="en-US"/>
              <a:t> </a:t>
            </a:r>
            <a:r>
              <a:rPr lang="en-US" sz="2400"/>
              <a:t> Hypertext Preprocessor is a server-side scripting language that is used to create dynamic web pages that can interact with databases</a:t>
            </a:r>
            <a:r>
              <a:rPr lang="en-IN" altLang="en-US" sz="2400"/>
              <a:t>.</a:t>
            </a:r>
          </a:p>
          <a:p>
            <a:pPr marL="400050" indent="-400050">
              <a:buFont typeface="+mj-lt"/>
              <a:buAutoNum type="romanUcPeriod"/>
            </a:pPr>
            <a:r>
              <a:rPr lang="en-IN" altLang="en-US" sz="2400"/>
              <a:t>It is a open source server side programming language that is specially suited for web develpment and can be embedded into HTML.</a:t>
            </a:r>
          </a:p>
          <a:p>
            <a:pPr marL="400050" indent="-400050">
              <a:buFont typeface="+mj-lt"/>
              <a:buAutoNum type="romanUcPeriod"/>
            </a:pPr>
            <a:r>
              <a:rPr lang="en-IN" altLang="en-US" sz="2400"/>
              <a:t>When a client make a request to the server then it will transfer the request to the PHP interpreter and it will search the requested data in the database and then the data will send to the interpreter agian and it will transfer it to server program and complete the request by giving the data to the client.</a:t>
            </a:r>
          </a:p>
        </p:txBody>
      </p:sp>
      <p:sp>
        <p:nvSpPr>
          <p:cNvPr id="3" name="Rectangles 2"/>
          <p:cNvSpPr/>
          <p:nvPr/>
        </p:nvSpPr>
        <p:spPr>
          <a:xfrm>
            <a:off x="5146040" y="142240"/>
            <a:ext cx="1732280" cy="1198880"/>
          </a:xfrm>
          <a:prstGeom prst="rect">
            <a:avLst/>
          </a:prstGeom>
          <a:noFill/>
          <a:ln>
            <a:noFill/>
          </a:ln>
        </p:spPr>
        <p:txBody>
          <a:bodyPr wrap="none" rtlCol="0" anchor="t">
            <a:spAutoFit/>
          </a:bodyPr>
          <a:lstStyle/>
          <a:p>
            <a:pPr algn="ctr"/>
            <a:r>
              <a:rPr lang="en-I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PHP</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4687253" y="254000"/>
            <a:ext cx="3013075" cy="2306955"/>
          </a:xfrm>
          <a:prstGeom prst="rect">
            <a:avLst/>
          </a:prstGeom>
          <a:noFill/>
          <a:ln>
            <a:noFill/>
          </a:ln>
        </p:spPr>
        <p:txBody>
          <a:bodyPr wrap="none" rtlCol="0" anchor="t">
            <a:spAutoFit/>
          </a:bodyPr>
          <a:lstStyle/>
          <a:p>
            <a:pPr algn="ctr"/>
            <a:r>
              <a:rPr lang="en-I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XAMPP</a:t>
            </a:r>
          </a:p>
          <a:p>
            <a:pPr algn="ctr"/>
            <a:endParaRPr lang="en-I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Rectangles 2"/>
          <p:cNvSpPr/>
          <p:nvPr/>
        </p:nvSpPr>
        <p:spPr>
          <a:xfrm>
            <a:off x="1054100" y="1387475"/>
            <a:ext cx="10463530" cy="347662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lstStyle/>
          <a:p>
            <a:pPr indent="0" algn="l">
              <a:buFont typeface="+mj-lt"/>
              <a:buNone/>
            </a:pPr>
            <a:r>
              <a:rPr lang="en-US" altLang="zh-CN" sz="2000" b="1">
                <a:solidFill>
                  <a:schemeClr val="accent3"/>
                </a:solidFill>
                <a:effectLst/>
              </a:rPr>
              <a:t>XAMPP stands for Cross-Platform (X), Apache (A), MariaDB (M), PHP (P) and Perl (P). It is a simple,lightweight Apache distribution that makes it extremely easy for developers to </a:t>
            </a:r>
          </a:p>
          <a:p>
            <a:pPr algn="l"/>
            <a:r>
              <a:rPr lang="en-US" altLang="zh-CN" sz="2000" b="1">
                <a:solidFill>
                  <a:schemeClr val="accent3"/>
                </a:solidFill>
                <a:effectLst/>
              </a:rPr>
              <a:t>create a local web server for testing and deployment purposes</a:t>
            </a:r>
          </a:p>
          <a:p>
            <a:pPr algn="ctr"/>
            <a:endParaRPr lang="en-US" altLang="zh-CN" sz="2000" b="1">
              <a:solidFill>
                <a:schemeClr val="accent3"/>
              </a:solidFill>
              <a:effectLst/>
            </a:endParaRPr>
          </a:p>
          <a:p>
            <a:pPr indent="0" algn="l">
              <a:buFont typeface="+mj-lt"/>
              <a:buNone/>
            </a:pPr>
            <a:r>
              <a:rPr lang="en-US" altLang="zh-CN" sz="2000" b="1">
                <a:solidFill>
                  <a:schemeClr val="accent3"/>
                </a:solidFill>
                <a:effectLst/>
              </a:rPr>
              <a:t>Localhost is basically a local server that allows you to host your website online on a local               IP that is visible only in your system, by connecting to another host computer or web server like Apache Web Server. The relevance of localhost: Allowing web developers to test their development effort in a test environment</a:t>
            </a:r>
          </a:p>
          <a:p>
            <a:pPr indent="0" algn="l">
              <a:buFont typeface="+mj-lt"/>
              <a:buNone/>
            </a:pPr>
            <a:endParaRPr lang="en-US" altLang="zh-CN" sz="2000" b="1">
              <a:solidFill>
                <a:schemeClr val="accent3"/>
              </a:solidFill>
              <a:effectLst/>
            </a:endParaRPr>
          </a:p>
          <a:p>
            <a:pPr indent="0" algn="l">
              <a:buFont typeface="+mj-lt"/>
              <a:buNone/>
            </a:pPr>
            <a:r>
              <a:rPr lang="en-IN" altLang="en-US" sz="2000" b="1">
                <a:solidFill>
                  <a:schemeClr val="accent3"/>
                </a:solidFill>
                <a:effectLst/>
              </a:rPr>
              <a:t>XAMPP gives you the platform so there is no need to dowload different packages and you can easily get the development envirnment.</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2"/>
  <p:tag name="KSO_WM_UNIT_COLOR_SCHEME_PARENT_PAGE" val="1_1"/>
  <p:tag name="KSO_WM_TEMPLATE_CATEGORY" val="custom"/>
  <p:tag name="KSO_WM_TEMPLATE_INDEX" val="2019191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2"/>
  <p:tag name="KSO_WM_UNIT_COLOR_SCHEME_PARENT_PAGE" val="2_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3"/>
  <p:tag name="KSO_WM_UNIT_COLOR_SCHEME_PARENT_PAGE" val="2_1"/>
</p:tagLst>
</file>

<file path=ppt/tags/tag10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10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5"/>
  <p:tag name="KSO_WM_UNIT_LAYERLEVEL" val="1"/>
  <p:tag name="KSO_WM_TAG_VERSION" val="1.0"/>
  <p:tag name="KSO_WM_BEAUTIFY_FLAG" val="#wm#"/>
  <p:tag name="KSO_WM_UNIT_TYPE" val="i"/>
  <p:tag name="KSO_WM_UNIT_INDEX" val="145"/>
</p:tagLst>
</file>

<file path=ppt/tags/tag10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2"/>
  <p:tag name="KSO_WM_UNIT_COLOR_SCHEME_PARENT_PAGE" val="2_7"/>
</p:tagLst>
</file>

<file path=ppt/tags/tag10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3"/>
  <p:tag name="KSO_WM_UNIT_COLOR_SCHEME_PARENT_PAGE" val="2_7"/>
</p:tagLst>
</file>

<file path=ppt/tags/tag10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4"/>
  <p:tag name="KSO_WM_UNIT_COLOR_SCHEME_PARENT_PAGE" val="2_7"/>
</p:tagLst>
</file>

<file path=ppt/tags/tag1005.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5"/>
  <p:tag name="KSO_WM_UNIT_COLOR_SCHEME_PARENT_PAGE" val="2_7"/>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6"/>
  <p:tag name="KSO_WM_UNIT_LAYERLEVEL" val="1"/>
  <p:tag name="KSO_WM_TAG_VERSION" val="1.0"/>
  <p:tag name="KSO_WM_BEAUTIFY_FLAG" val="#wm#"/>
  <p:tag name="KSO_WM_UNIT_COLOR_SCHEME_SHAPE_ID" val="315"/>
  <p:tag name="KSO_WM_UNIT_COLOR_SCHEME_PARENT_PAGE" val="2_11"/>
  <p:tag name="KSO_WM_UNIT_TYPE" val="i"/>
  <p:tag name="KSO_WM_UNIT_INDEX" val="146"/>
</p:tagLst>
</file>

<file path=ppt/tags/tag10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7"/>
  <p:tag name="KSO_WM_UNIT_LAYERLEVEL" val="1"/>
  <p:tag name="KSO_WM_TAG_VERSION" val="1.0"/>
  <p:tag name="KSO_WM_BEAUTIFY_FLAG" val="#wm#"/>
  <p:tag name="KSO_WM_UNIT_COLOR_SCHEME_SHAPE_ID" val="316"/>
  <p:tag name="KSO_WM_UNIT_COLOR_SCHEME_PARENT_PAGE" val="2_11"/>
  <p:tag name="KSO_WM_UNIT_TYPE" val="i"/>
  <p:tag name="KSO_WM_UNIT_INDEX" val="147"/>
</p:tagLst>
</file>

<file path=ppt/tags/tag10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8"/>
  <p:tag name="KSO_WM_UNIT_LAYERLEVEL" val="1"/>
  <p:tag name="KSO_WM_TAG_VERSION" val="1.0"/>
  <p:tag name="KSO_WM_BEAUTIFY_FLAG" val="#wm#"/>
  <p:tag name="KSO_WM_UNIT_COLOR_SCHEME_SHAPE_ID" val="317"/>
  <p:tag name="KSO_WM_UNIT_COLOR_SCHEME_PARENT_PAGE" val="2_11"/>
  <p:tag name="KSO_WM_UNIT_TYPE" val="i"/>
  <p:tag name="KSO_WM_UNIT_INDEX" val="148"/>
</p:tagLst>
</file>

<file path=ppt/tags/tag10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9"/>
  <p:tag name="KSO_WM_UNIT_LAYERLEVEL" val="1"/>
  <p:tag name="KSO_WM_TAG_VERSION" val="1.0"/>
  <p:tag name="KSO_WM_BEAUTIFY_FLAG" val="#wm#"/>
  <p:tag name="KSO_WM_UNIT_COLOR_SCHEME_SHAPE_ID" val="318"/>
  <p:tag name="KSO_WM_UNIT_COLOR_SCHEME_PARENT_PAGE" val="2_11"/>
  <p:tag name="KSO_WM_UNIT_TYPE" val="i"/>
  <p:tag name="KSO_WM_UNIT_INDEX" val="149"/>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4"/>
  <p:tag name="KSO_WM_UNIT_COLOR_SCHEME_PARENT_PAGE" val="2_1"/>
</p:tagLst>
</file>

<file path=ppt/tags/tag10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0"/>
  <p:tag name="KSO_WM_UNIT_LAYERLEVEL" val="1"/>
  <p:tag name="KSO_WM_TAG_VERSION" val="1.0"/>
  <p:tag name="KSO_WM_BEAUTIFY_FLAG" val="#wm#"/>
  <p:tag name="KSO_WM_UNIT_COLOR_SCHEME_SHAPE_ID" val="319"/>
  <p:tag name="KSO_WM_UNIT_COLOR_SCHEME_PARENT_PAGE" val="2_11"/>
  <p:tag name="KSO_WM_UNIT_TYPE" val="i"/>
  <p:tag name="KSO_WM_UNIT_INDEX" val="150"/>
</p:tagLst>
</file>

<file path=ppt/tags/tag10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1"/>
  <p:tag name="KSO_WM_UNIT_LAYERLEVEL" val="1"/>
  <p:tag name="KSO_WM_TAG_VERSION" val="1.0"/>
  <p:tag name="KSO_WM_BEAUTIFY_FLAG" val="#wm#"/>
  <p:tag name="KSO_WM_UNIT_COLOR_SCHEME_SHAPE_ID" val="320"/>
  <p:tag name="KSO_WM_UNIT_COLOR_SCHEME_PARENT_PAGE" val="2_11"/>
  <p:tag name="KSO_WM_UNIT_TYPE" val="i"/>
  <p:tag name="KSO_WM_UNIT_INDEX" val="151"/>
</p:tagLst>
</file>

<file path=ppt/tags/tag10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2"/>
  <p:tag name="KSO_WM_UNIT_LAYERLEVEL" val="1"/>
  <p:tag name="KSO_WM_TAG_VERSION" val="1.0"/>
  <p:tag name="KSO_WM_BEAUTIFY_FLAG" val="#wm#"/>
  <p:tag name="KSO_WM_UNIT_COLOR_SCHEME_SHAPE_ID" val="321"/>
  <p:tag name="KSO_WM_UNIT_COLOR_SCHEME_PARENT_PAGE" val="2_11"/>
  <p:tag name="KSO_WM_UNIT_TYPE" val="i"/>
  <p:tag name="KSO_WM_UNIT_INDEX" val="152"/>
</p:tagLst>
</file>

<file path=ppt/tags/tag10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3"/>
  <p:tag name="KSO_WM_UNIT_LAYERLEVEL" val="1"/>
  <p:tag name="KSO_WM_TAG_VERSION" val="1.0"/>
  <p:tag name="KSO_WM_BEAUTIFY_FLAG" val="#wm#"/>
  <p:tag name="KSO_WM_UNIT_COLOR_SCHEME_SHAPE_ID" val="322"/>
  <p:tag name="KSO_WM_UNIT_COLOR_SCHEME_PARENT_PAGE" val="2_11"/>
  <p:tag name="KSO_WM_UNIT_TYPE" val="i"/>
  <p:tag name="KSO_WM_UNIT_INDEX" val="153"/>
</p:tagLst>
</file>

<file path=ppt/tags/tag10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4"/>
  <p:tag name="KSO_WM_UNIT_LAYERLEVEL" val="1"/>
  <p:tag name="KSO_WM_TAG_VERSION" val="1.0"/>
  <p:tag name="KSO_WM_BEAUTIFY_FLAG" val="#wm#"/>
  <p:tag name="KSO_WM_UNIT_COLOR_SCHEME_SHAPE_ID" val="323"/>
  <p:tag name="KSO_WM_UNIT_COLOR_SCHEME_PARENT_PAGE" val="2_11"/>
  <p:tag name="KSO_WM_UNIT_TYPE" val="i"/>
  <p:tag name="KSO_WM_UNIT_INDEX" val="154"/>
</p:tagLst>
</file>

<file path=ppt/tags/tag10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5"/>
  <p:tag name="KSO_WM_UNIT_LAYERLEVEL" val="1"/>
  <p:tag name="KSO_WM_TAG_VERSION" val="1.0"/>
  <p:tag name="KSO_WM_BEAUTIFY_FLAG" val="#wm#"/>
  <p:tag name="KSO_WM_UNIT_COLOR_SCHEME_SHAPE_ID" val="324"/>
  <p:tag name="KSO_WM_UNIT_COLOR_SCHEME_PARENT_PAGE" val="2_11"/>
  <p:tag name="KSO_WM_UNIT_TYPE" val="i"/>
  <p:tag name="KSO_WM_UNIT_INDEX" val="155"/>
</p:tagLst>
</file>

<file path=ppt/tags/tag10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6"/>
  <p:tag name="KSO_WM_UNIT_LAYERLEVEL" val="1"/>
  <p:tag name="KSO_WM_TAG_VERSION" val="1.0"/>
  <p:tag name="KSO_WM_BEAUTIFY_FLAG" val="#wm#"/>
  <p:tag name="KSO_WM_UNIT_COLOR_SCHEME_SHAPE_ID" val="325"/>
  <p:tag name="KSO_WM_UNIT_COLOR_SCHEME_PARENT_PAGE" val="2_11"/>
  <p:tag name="KSO_WM_UNIT_TYPE" val="i"/>
  <p:tag name="KSO_WM_UNIT_INDEX" val="156"/>
</p:tagLst>
</file>

<file path=ppt/tags/tag10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7"/>
  <p:tag name="KSO_WM_UNIT_LAYERLEVEL" val="1"/>
  <p:tag name="KSO_WM_TAG_VERSION" val="1.0"/>
  <p:tag name="KSO_WM_BEAUTIFY_FLAG" val="#wm#"/>
  <p:tag name="KSO_WM_UNIT_COLOR_SCHEME_SHAPE_ID" val="326"/>
  <p:tag name="KSO_WM_UNIT_COLOR_SCHEME_PARENT_PAGE" val="2_11"/>
  <p:tag name="KSO_WM_UNIT_TYPE" val="i"/>
  <p:tag name="KSO_WM_UNIT_INDEX" val="157"/>
</p:tagLst>
</file>

<file path=ppt/tags/tag10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8"/>
  <p:tag name="KSO_WM_UNIT_LAYERLEVEL" val="1"/>
  <p:tag name="KSO_WM_TAG_VERSION" val="1.0"/>
  <p:tag name="KSO_WM_BEAUTIFY_FLAG" val="#wm#"/>
  <p:tag name="KSO_WM_UNIT_COLOR_SCHEME_SHAPE_ID" val="327"/>
  <p:tag name="KSO_WM_UNIT_COLOR_SCHEME_PARENT_PAGE" val="2_11"/>
  <p:tag name="KSO_WM_UNIT_TYPE" val="i"/>
  <p:tag name="KSO_WM_UNIT_INDEX" val="158"/>
</p:tagLst>
</file>

<file path=ppt/tags/tag10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9"/>
  <p:tag name="KSO_WM_UNIT_LAYERLEVEL" val="1"/>
  <p:tag name="KSO_WM_TAG_VERSION" val="1.0"/>
  <p:tag name="KSO_WM_BEAUTIFY_FLAG" val="#wm#"/>
  <p:tag name="KSO_WM_UNIT_COLOR_SCHEME_SHAPE_ID" val="328"/>
  <p:tag name="KSO_WM_UNIT_COLOR_SCHEME_PARENT_PAGE" val="2_11"/>
  <p:tag name="KSO_WM_UNIT_TYPE" val="i"/>
  <p:tag name="KSO_WM_UNIT_INDEX" val="159"/>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5"/>
  <p:tag name="KSO_WM_UNIT_COLOR_SCHEME_PARENT_PAGE" val="2_1"/>
</p:tagLst>
</file>

<file path=ppt/tags/tag10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60"/>
  <p:tag name="KSO_WM_UNIT_LAYERLEVEL" val="1"/>
  <p:tag name="KSO_WM_TAG_VERSION" val="1.0"/>
  <p:tag name="KSO_WM_BEAUTIFY_FLAG" val="#wm#"/>
  <p:tag name="KSO_WM_UNIT_COLOR_SCHEME_SHAPE_ID" val="329"/>
  <p:tag name="KSO_WM_UNIT_COLOR_SCHEME_PARENT_PAGE" val="2_11"/>
  <p:tag name="KSO_WM_UNIT_TYPE" val="i"/>
  <p:tag name="KSO_WM_UNIT_INDEX" val="160"/>
</p:tagLst>
</file>

<file path=ppt/tags/tag10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61"/>
  <p:tag name="KSO_WM_UNIT_LAYERLEVEL" val="1"/>
  <p:tag name="KSO_WM_TAG_VERSION" val="1.0"/>
  <p:tag name="KSO_WM_BEAUTIFY_FLAG" val="#wm#"/>
  <p:tag name="KSO_WM_UNIT_COLOR_SCHEME_SHAPE_ID" val="330"/>
  <p:tag name="KSO_WM_UNIT_COLOR_SCHEME_PARENT_PAGE" val="2_11"/>
  <p:tag name="KSO_WM_UNIT_TYPE" val="i"/>
  <p:tag name="KSO_WM_UNIT_INDEX" val="161"/>
</p:tagLst>
</file>

<file path=ppt/tags/tag10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62"/>
  <p:tag name="KSO_WM_UNIT_LAYERLEVEL" val="1"/>
  <p:tag name="KSO_WM_TAG_VERSION" val="1.0"/>
  <p:tag name="KSO_WM_BEAUTIFY_FLAG" val="#wm#"/>
  <p:tag name="KSO_WM_UNIT_COLOR_SCHEME_SHAPE_ID" val="331"/>
  <p:tag name="KSO_WM_UNIT_COLOR_SCHEME_PARENT_PAGE" val="2_11"/>
  <p:tag name="KSO_WM_UNIT_TYPE" val="i"/>
  <p:tag name="KSO_WM_UNIT_INDEX" val="162"/>
</p:tagLst>
</file>

<file path=ppt/tags/tag10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63"/>
  <p:tag name="KSO_WM_UNIT_LAYERLEVEL" val="1"/>
  <p:tag name="KSO_WM_TAG_VERSION" val="1.0"/>
  <p:tag name="KSO_WM_BEAUTIFY_FLAG" val="#wm#"/>
  <p:tag name="KSO_WM_UNIT_COLOR_SCHEME_SHAPE_ID" val="332"/>
  <p:tag name="KSO_WM_UNIT_COLOR_SCHEME_PARENT_PAGE" val="2_11"/>
  <p:tag name="KSO_WM_UNIT_TYPE" val="i"/>
  <p:tag name="KSO_WM_UNIT_INDEX" val="163"/>
</p:tagLst>
</file>

<file path=ppt/tags/tag10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
  <p:tag name="KSO_WM_UNIT_LAYERLEVEL" val="1"/>
  <p:tag name="KSO_WM_TAG_VERSION" val="1.0"/>
  <p:tag name="KSO_WM_BEAUTIFY_FLAG" val="#wm#"/>
  <p:tag name="KSO_WM_UNIT_COLOR_SCHEME_SHAPE_ID" val="174"/>
  <p:tag name="KSO_WM_UNIT_COLOR_SCHEME_PARENT_PAGE" val="2_11"/>
  <p:tag name="KSO_WM_UNIT_TYPE" val="i"/>
  <p:tag name="KSO_WM_UNIT_INDEX" val="3"/>
</p:tagLst>
</file>

<file path=ppt/tags/tag10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BEAUTIFY_FLAG" val="#wm#"/>
  <p:tag name="KSO_WM_UNIT_COLOR_SCHEME_SHAPE_ID" val="175"/>
  <p:tag name="KSO_WM_UNIT_COLOR_SCHEME_PARENT_PAGE" val="2_11"/>
  <p:tag name="KSO_WM_UNIT_TYPE" val="i"/>
  <p:tag name="KSO_WM_UNIT_INDEX" val="4"/>
</p:tagLst>
</file>

<file path=ppt/tags/tag10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
  <p:tag name="KSO_WM_UNIT_LAYERLEVEL" val="1"/>
  <p:tag name="KSO_WM_TAG_VERSION" val="1.0"/>
  <p:tag name="KSO_WM_BEAUTIFY_FLAG" val="#wm#"/>
  <p:tag name="KSO_WM_UNIT_COLOR_SCHEME_SHAPE_ID" val="176"/>
  <p:tag name="KSO_WM_UNIT_COLOR_SCHEME_PARENT_PAGE" val="2_11"/>
  <p:tag name="KSO_WM_UNIT_TYPE" val="i"/>
  <p:tag name="KSO_WM_UNIT_INDEX" val="5"/>
</p:tagLst>
</file>

<file path=ppt/tags/tag10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
  <p:tag name="KSO_WM_UNIT_LAYERLEVEL" val="1"/>
  <p:tag name="KSO_WM_TAG_VERSION" val="1.0"/>
  <p:tag name="KSO_WM_BEAUTIFY_FLAG" val="#wm#"/>
  <p:tag name="KSO_WM_UNIT_COLOR_SCHEME_SHAPE_ID" val="177"/>
  <p:tag name="KSO_WM_UNIT_COLOR_SCHEME_PARENT_PAGE" val="2_11"/>
  <p:tag name="KSO_WM_UNIT_TYPE" val="i"/>
  <p:tag name="KSO_WM_UNIT_INDEX" val="6"/>
</p:tagLst>
</file>

<file path=ppt/tags/tag10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
  <p:tag name="KSO_WM_UNIT_LAYERLEVEL" val="1"/>
  <p:tag name="KSO_WM_TAG_VERSION" val="1.0"/>
  <p:tag name="KSO_WM_BEAUTIFY_FLAG" val="#wm#"/>
  <p:tag name="KSO_WM_UNIT_COLOR_SCHEME_SHAPE_ID" val="180"/>
  <p:tag name="KSO_WM_UNIT_COLOR_SCHEME_PARENT_PAGE" val="2_11"/>
  <p:tag name="KSO_WM_UNIT_TYPE" val="i"/>
  <p:tag name="KSO_WM_UNIT_INDEX" val="7"/>
</p:tagLst>
</file>

<file path=ppt/tags/tag10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
  <p:tag name="KSO_WM_UNIT_LAYERLEVEL" val="1"/>
  <p:tag name="KSO_WM_TAG_VERSION" val="1.0"/>
  <p:tag name="KSO_WM_BEAUTIFY_FLAG" val="#wm#"/>
  <p:tag name="KSO_WM_UNIT_COLOR_SCHEME_SHAPE_ID" val="173"/>
  <p:tag name="KSO_WM_UNIT_COLOR_SCHEME_PARENT_PAGE" val="2_11"/>
  <p:tag name="KSO_WM_UNIT_TYPE" val="i"/>
  <p:tag name="KSO_WM_UNIT_INDEX" val="8"/>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6"/>
  <p:tag name="KSO_WM_UNIT_COLOR_SCHEME_PARENT_PAGE" val="2_1"/>
</p:tagLst>
</file>

<file path=ppt/tags/tag10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
  <p:tag name="KSO_WM_UNIT_LAYERLEVEL" val="1"/>
  <p:tag name="KSO_WM_TAG_VERSION" val="1.0"/>
  <p:tag name="KSO_WM_BEAUTIFY_FLAG" val="#wm#"/>
  <p:tag name="KSO_WM_UNIT_COLOR_SCHEME_SHAPE_ID" val="178"/>
  <p:tag name="KSO_WM_UNIT_COLOR_SCHEME_PARENT_PAGE" val="2_11"/>
  <p:tag name="KSO_WM_UNIT_TYPE" val="i"/>
  <p:tag name="KSO_WM_UNIT_INDEX" val="9"/>
</p:tagLst>
</file>

<file path=ppt/tags/tag10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
  <p:tag name="KSO_WM_UNIT_LAYERLEVEL" val="1"/>
  <p:tag name="KSO_WM_TAG_VERSION" val="1.0"/>
  <p:tag name="KSO_WM_BEAUTIFY_FLAG" val="#wm#"/>
  <p:tag name="KSO_WM_UNIT_COLOR_SCHEME_SHAPE_ID" val="179"/>
  <p:tag name="KSO_WM_UNIT_COLOR_SCHEME_PARENT_PAGE" val="2_11"/>
  <p:tag name="KSO_WM_UNIT_TYPE" val="i"/>
  <p:tag name="KSO_WM_UNIT_INDEX" val="10"/>
</p:tagLst>
</file>

<file path=ppt/tags/tag10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
  <p:tag name="KSO_WM_UNIT_LAYERLEVEL" val="1"/>
  <p:tag name="KSO_WM_TAG_VERSION" val="1.0"/>
  <p:tag name="KSO_WM_BEAUTIFY_FLAG" val="#wm#"/>
  <p:tag name="KSO_WM_UNIT_COLOR_SCHEME_SHAPE_ID" val="181"/>
  <p:tag name="KSO_WM_UNIT_COLOR_SCHEME_PARENT_PAGE" val="2_11"/>
  <p:tag name="KSO_WM_UNIT_TYPE" val="i"/>
  <p:tag name="KSO_WM_UNIT_INDEX" val="11"/>
</p:tagLst>
</file>

<file path=ppt/tags/tag10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
  <p:tag name="KSO_WM_UNIT_LAYERLEVEL" val="1"/>
  <p:tag name="KSO_WM_TAG_VERSION" val="1.0"/>
  <p:tag name="KSO_WM_BEAUTIFY_FLAG" val="#wm#"/>
  <p:tag name="KSO_WM_UNIT_COLOR_SCHEME_SHAPE_ID" val="182"/>
  <p:tag name="KSO_WM_UNIT_COLOR_SCHEME_PARENT_PAGE" val="2_11"/>
  <p:tag name="KSO_WM_UNIT_TYPE" val="i"/>
  <p:tag name="KSO_WM_UNIT_INDEX" val="12"/>
</p:tagLst>
</file>

<file path=ppt/tags/tag10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
  <p:tag name="KSO_WM_UNIT_LAYERLEVEL" val="1"/>
  <p:tag name="KSO_WM_TAG_VERSION" val="1.0"/>
  <p:tag name="KSO_WM_BEAUTIFY_FLAG" val="#wm#"/>
  <p:tag name="KSO_WM_UNIT_COLOR_SCHEME_SHAPE_ID" val="183"/>
  <p:tag name="KSO_WM_UNIT_COLOR_SCHEME_PARENT_PAGE" val="2_11"/>
  <p:tag name="KSO_WM_UNIT_TYPE" val="i"/>
  <p:tag name="KSO_WM_UNIT_INDEX" val="13"/>
</p:tagLst>
</file>

<file path=ppt/tags/tag10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
  <p:tag name="KSO_WM_UNIT_LAYERLEVEL" val="1"/>
  <p:tag name="KSO_WM_TAG_VERSION" val="1.0"/>
  <p:tag name="KSO_WM_BEAUTIFY_FLAG" val="#wm#"/>
  <p:tag name="KSO_WM_UNIT_COLOR_SCHEME_SHAPE_ID" val="184"/>
  <p:tag name="KSO_WM_UNIT_COLOR_SCHEME_PARENT_PAGE" val="2_11"/>
  <p:tag name="KSO_WM_UNIT_TYPE" val="i"/>
  <p:tag name="KSO_WM_UNIT_INDEX" val="14"/>
</p:tagLst>
</file>

<file path=ppt/tags/tag10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5"/>
  <p:tag name="KSO_WM_UNIT_LAYERLEVEL" val="1"/>
  <p:tag name="KSO_WM_TAG_VERSION" val="1.0"/>
  <p:tag name="KSO_WM_BEAUTIFY_FLAG" val="#wm#"/>
  <p:tag name="KSO_WM_UNIT_COLOR_SCHEME_SHAPE_ID" val="186"/>
  <p:tag name="KSO_WM_UNIT_COLOR_SCHEME_PARENT_PAGE" val="2_11"/>
  <p:tag name="KSO_WM_UNIT_TYPE" val="i"/>
  <p:tag name="KSO_WM_UNIT_INDEX" val="15"/>
</p:tagLst>
</file>

<file path=ppt/tags/tag10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6"/>
  <p:tag name="KSO_WM_UNIT_LAYERLEVEL" val="1"/>
  <p:tag name="KSO_WM_TAG_VERSION" val="1.0"/>
  <p:tag name="KSO_WM_BEAUTIFY_FLAG" val="#wm#"/>
  <p:tag name="KSO_WM_UNIT_COLOR_SCHEME_SHAPE_ID" val="187"/>
  <p:tag name="KSO_WM_UNIT_COLOR_SCHEME_PARENT_PAGE" val="2_11"/>
  <p:tag name="KSO_WM_UNIT_TYPE" val="i"/>
  <p:tag name="KSO_WM_UNIT_INDEX" val="16"/>
</p:tagLst>
</file>

<file path=ppt/tags/tag10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7"/>
  <p:tag name="KSO_WM_UNIT_LAYERLEVEL" val="1"/>
  <p:tag name="KSO_WM_TAG_VERSION" val="1.0"/>
  <p:tag name="KSO_WM_BEAUTIFY_FLAG" val="#wm#"/>
  <p:tag name="KSO_WM_UNIT_COLOR_SCHEME_SHAPE_ID" val="188"/>
  <p:tag name="KSO_WM_UNIT_COLOR_SCHEME_PARENT_PAGE" val="2_11"/>
  <p:tag name="KSO_WM_UNIT_TYPE" val="i"/>
  <p:tag name="KSO_WM_UNIT_INDEX" val="17"/>
</p:tagLst>
</file>

<file path=ppt/tags/tag10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8"/>
  <p:tag name="KSO_WM_UNIT_LAYERLEVEL" val="1"/>
  <p:tag name="KSO_WM_TAG_VERSION" val="1.0"/>
  <p:tag name="KSO_WM_BEAUTIFY_FLAG" val="#wm#"/>
  <p:tag name="KSO_WM_UNIT_COLOR_SCHEME_SHAPE_ID" val="189"/>
  <p:tag name="KSO_WM_UNIT_COLOR_SCHEME_PARENT_PAGE" val="2_11"/>
  <p:tag name="KSO_WM_UNIT_TYPE" val="i"/>
  <p:tag name="KSO_WM_UNIT_INDEX" val="18"/>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7"/>
  <p:tag name="KSO_WM_UNIT_COLOR_SCHEME_PARENT_PAGE" val="2_1"/>
</p:tagLst>
</file>

<file path=ppt/tags/tag10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9"/>
  <p:tag name="KSO_WM_UNIT_LAYERLEVEL" val="1"/>
  <p:tag name="KSO_WM_TAG_VERSION" val="1.0"/>
  <p:tag name="KSO_WM_BEAUTIFY_FLAG" val="#wm#"/>
  <p:tag name="KSO_WM_UNIT_COLOR_SCHEME_SHAPE_ID" val="190"/>
  <p:tag name="KSO_WM_UNIT_COLOR_SCHEME_PARENT_PAGE" val="2_11"/>
  <p:tag name="KSO_WM_UNIT_TYPE" val="i"/>
  <p:tag name="KSO_WM_UNIT_INDEX" val="19"/>
</p:tagLst>
</file>

<file path=ppt/tags/tag10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0"/>
  <p:tag name="KSO_WM_UNIT_LAYERLEVEL" val="1"/>
  <p:tag name="KSO_WM_TAG_VERSION" val="1.0"/>
  <p:tag name="KSO_WM_BEAUTIFY_FLAG" val="#wm#"/>
  <p:tag name="KSO_WM_UNIT_COLOR_SCHEME_SHAPE_ID" val="198"/>
  <p:tag name="KSO_WM_UNIT_COLOR_SCHEME_PARENT_PAGE" val="2_11"/>
  <p:tag name="KSO_WM_UNIT_TYPE" val="i"/>
  <p:tag name="KSO_WM_UNIT_INDEX" val="20"/>
</p:tagLst>
</file>

<file path=ppt/tags/tag10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1"/>
  <p:tag name="KSO_WM_UNIT_LAYERLEVEL" val="1"/>
  <p:tag name="KSO_WM_TAG_VERSION" val="1.0"/>
  <p:tag name="KSO_WM_BEAUTIFY_FLAG" val="#wm#"/>
  <p:tag name="KSO_WM_UNIT_COLOR_SCHEME_SHAPE_ID" val="199"/>
  <p:tag name="KSO_WM_UNIT_COLOR_SCHEME_PARENT_PAGE" val="2_11"/>
  <p:tag name="KSO_WM_UNIT_TYPE" val="i"/>
  <p:tag name="KSO_WM_UNIT_INDEX" val="21"/>
</p:tagLst>
</file>

<file path=ppt/tags/tag10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2"/>
  <p:tag name="KSO_WM_UNIT_LAYERLEVEL" val="1"/>
  <p:tag name="KSO_WM_TAG_VERSION" val="1.0"/>
  <p:tag name="KSO_WM_BEAUTIFY_FLAG" val="#wm#"/>
  <p:tag name="KSO_WM_UNIT_COLOR_SCHEME_SHAPE_ID" val="200"/>
  <p:tag name="KSO_WM_UNIT_COLOR_SCHEME_PARENT_PAGE" val="2_11"/>
  <p:tag name="KSO_WM_UNIT_TYPE" val="i"/>
  <p:tag name="KSO_WM_UNIT_INDEX" val="22"/>
</p:tagLst>
</file>

<file path=ppt/tags/tag10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3"/>
  <p:tag name="KSO_WM_UNIT_LAYERLEVEL" val="1"/>
  <p:tag name="KSO_WM_TAG_VERSION" val="1.0"/>
  <p:tag name="KSO_WM_BEAUTIFY_FLAG" val="#wm#"/>
  <p:tag name="KSO_WM_UNIT_COLOR_SCHEME_SHAPE_ID" val="201"/>
  <p:tag name="KSO_WM_UNIT_COLOR_SCHEME_PARENT_PAGE" val="2_11"/>
  <p:tag name="KSO_WM_UNIT_TYPE" val="i"/>
  <p:tag name="KSO_WM_UNIT_INDEX" val="23"/>
</p:tagLst>
</file>

<file path=ppt/tags/tag10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4"/>
  <p:tag name="KSO_WM_UNIT_LAYERLEVEL" val="1"/>
  <p:tag name="KSO_WM_TAG_VERSION" val="1.0"/>
  <p:tag name="KSO_WM_BEAUTIFY_FLAG" val="#wm#"/>
  <p:tag name="KSO_WM_UNIT_COLOR_SCHEME_SHAPE_ID" val="202"/>
  <p:tag name="KSO_WM_UNIT_COLOR_SCHEME_PARENT_PAGE" val="2_11"/>
  <p:tag name="KSO_WM_UNIT_TYPE" val="i"/>
  <p:tag name="KSO_WM_UNIT_INDEX" val="24"/>
</p:tagLst>
</file>

<file path=ppt/tags/tag10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5"/>
  <p:tag name="KSO_WM_UNIT_LAYERLEVEL" val="1"/>
  <p:tag name="KSO_WM_TAG_VERSION" val="1.0"/>
  <p:tag name="KSO_WM_BEAUTIFY_FLAG" val="#wm#"/>
  <p:tag name="KSO_WM_UNIT_COLOR_SCHEME_SHAPE_ID" val="203"/>
  <p:tag name="KSO_WM_UNIT_COLOR_SCHEME_PARENT_PAGE" val="2_11"/>
  <p:tag name="KSO_WM_UNIT_TYPE" val="i"/>
  <p:tag name="KSO_WM_UNIT_INDEX" val="25"/>
</p:tagLst>
</file>

<file path=ppt/tags/tag10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6"/>
  <p:tag name="KSO_WM_UNIT_LAYERLEVEL" val="1"/>
  <p:tag name="KSO_WM_TAG_VERSION" val="1.0"/>
  <p:tag name="KSO_WM_BEAUTIFY_FLAG" val="#wm#"/>
  <p:tag name="KSO_WM_UNIT_COLOR_SCHEME_SHAPE_ID" val="204"/>
  <p:tag name="KSO_WM_UNIT_COLOR_SCHEME_PARENT_PAGE" val="2_11"/>
  <p:tag name="KSO_WM_UNIT_TYPE" val="i"/>
  <p:tag name="KSO_WM_UNIT_INDEX" val="26"/>
</p:tagLst>
</file>

<file path=ppt/tags/tag10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7"/>
  <p:tag name="KSO_WM_UNIT_LAYERLEVEL" val="1"/>
  <p:tag name="KSO_WM_TAG_VERSION" val="1.0"/>
  <p:tag name="KSO_WM_BEAUTIFY_FLAG" val="#wm#"/>
  <p:tag name="KSO_WM_UNIT_COLOR_SCHEME_SHAPE_ID" val="205"/>
  <p:tag name="KSO_WM_UNIT_COLOR_SCHEME_PARENT_PAGE" val="2_11"/>
  <p:tag name="KSO_WM_UNIT_TYPE" val="i"/>
  <p:tag name="KSO_WM_UNIT_INDEX" val="27"/>
</p:tagLst>
</file>

<file path=ppt/tags/tag10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8"/>
  <p:tag name="KSO_WM_UNIT_LAYERLEVEL" val="1"/>
  <p:tag name="KSO_WM_TAG_VERSION" val="1.0"/>
  <p:tag name="KSO_WM_BEAUTIFY_FLAG" val="#wm#"/>
  <p:tag name="KSO_WM_UNIT_COLOR_SCHEME_SHAPE_ID" val="206"/>
  <p:tag name="KSO_WM_UNIT_COLOR_SCHEME_PARENT_PAGE" val="2_11"/>
  <p:tag name="KSO_WM_UNIT_TYPE" val="i"/>
  <p:tag name="KSO_WM_UNIT_INDEX" val="28"/>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8"/>
  <p:tag name="KSO_WM_UNIT_COLOR_SCHEME_PARENT_PAGE" val="2_1"/>
</p:tagLst>
</file>

<file path=ppt/tags/tag10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9"/>
  <p:tag name="KSO_WM_UNIT_LAYERLEVEL" val="1"/>
  <p:tag name="KSO_WM_TAG_VERSION" val="1.0"/>
  <p:tag name="KSO_WM_BEAUTIFY_FLAG" val="#wm#"/>
  <p:tag name="KSO_WM_UNIT_COLOR_SCHEME_SHAPE_ID" val="207"/>
  <p:tag name="KSO_WM_UNIT_COLOR_SCHEME_PARENT_PAGE" val="2_11"/>
  <p:tag name="KSO_WM_UNIT_TYPE" val="i"/>
  <p:tag name="KSO_WM_UNIT_INDEX" val="29"/>
</p:tagLst>
</file>

<file path=ppt/tags/tag10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0"/>
  <p:tag name="KSO_WM_UNIT_LAYERLEVEL" val="1"/>
  <p:tag name="KSO_WM_TAG_VERSION" val="1.0"/>
  <p:tag name="KSO_WM_BEAUTIFY_FLAG" val="#wm#"/>
  <p:tag name="KSO_WM_UNIT_COLOR_SCHEME_SHAPE_ID" val="208"/>
  <p:tag name="KSO_WM_UNIT_COLOR_SCHEME_PARENT_PAGE" val="2_11"/>
  <p:tag name="KSO_WM_UNIT_TYPE" val="i"/>
  <p:tag name="KSO_WM_UNIT_INDEX" val="30"/>
</p:tagLst>
</file>

<file path=ppt/tags/tag10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1"/>
  <p:tag name="KSO_WM_UNIT_LAYERLEVEL" val="1"/>
  <p:tag name="KSO_WM_TAG_VERSION" val="1.0"/>
  <p:tag name="KSO_WM_BEAUTIFY_FLAG" val="#wm#"/>
  <p:tag name="KSO_WM_UNIT_COLOR_SCHEME_SHAPE_ID" val="209"/>
  <p:tag name="KSO_WM_UNIT_COLOR_SCHEME_PARENT_PAGE" val="2_11"/>
  <p:tag name="KSO_WM_UNIT_TYPE" val="i"/>
  <p:tag name="KSO_WM_UNIT_INDEX" val="31"/>
</p:tagLst>
</file>

<file path=ppt/tags/tag10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2"/>
  <p:tag name="KSO_WM_UNIT_LAYERLEVEL" val="1"/>
  <p:tag name="KSO_WM_TAG_VERSION" val="1.0"/>
  <p:tag name="KSO_WM_BEAUTIFY_FLAG" val="#wm#"/>
  <p:tag name="KSO_WM_UNIT_COLOR_SCHEME_SHAPE_ID" val="210"/>
  <p:tag name="KSO_WM_UNIT_COLOR_SCHEME_PARENT_PAGE" val="2_11"/>
  <p:tag name="KSO_WM_UNIT_TYPE" val="i"/>
  <p:tag name="KSO_WM_UNIT_INDEX" val="32"/>
</p:tagLst>
</file>

<file path=ppt/tags/tag10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3"/>
  <p:tag name="KSO_WM_UNIT_LAYERLEVEL" val="1"/>
  <p:tag name="KSO_WM_TAG_VERSION" val="1.0"/>
  <p:tag name="KSO_WM_BEAUTIFY_FLAG" val="#wm#"/>
  <p:tag name="KSO_WM_UNIT_COLOR_SCHEME_SHAPE_ID" val="211"/>
  <p:tag name="KSO_WM_UNIT_COLOR_SCHEME_PARENT_PAGE" val="2_11"/>
  <p:tag name="KSO_WM_UNIT_TYPE" val="i"/>
  <p:tag name="KSO_WM_UNIT_INDEX" val="33"/>
</p:tagLst>
</file>

<file path=ppt/tags/tag10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4"/>
  <p:tag name="KSO_WM_UNIT_LAYERLEVEL" val="1"/>
  <p:tag name="KSO_WM_TAG_VERSION" val="1.0"/>
  <p:tag name="KSO_WM_BEAUTIFY_FLAG" val="#wm#"/>
  <p:tag name="KSO_WM_UNIT_COLOR_SCHEME_SHAPE_ID" val="212"/>
  <p:tag name="KSO_WM_UNIT_COLOR_SCHEME_PARENT_PAGE" val="2_11"/>
  <p:tag name="KSO_WM_UNIT_TYPE" val="i"/>
  <p:tag name="KSO_WM_UNIT_INDEX" val="34"/>
</p:tagLst>
</file>

<file path=ppt/tags/tag10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5"/>
  <p:tag name="KSO_WM_UNIT_LAYERLEVEL" val="1"/>
  <p:tag name="KSO_WM_TAG_VERSION" val="1.0"/>
  <p:tag name="KSO_WM_BEAUTIFY_FLAG" val="#wm#"/>
  <p:tag name="KSO_WM_UNIT_COLOR_SCHEME_SHAPE_ID" val="213"/>
  <p:tag name="KSO_WM_UNIT_COLOR_SCHEME_PARENT_PAGE" val="2_11"/>
  <p:tag name="KSO_WM_UNIT_TYPE" val="i"/>
  <p:tag name="KSO_WM_UNIT_INDEX" val="35"/>
</p:tagLst>
</file>

<file path=ppt/tags/tag10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6"/>
  <p:tag name="KSO_WM_UNIT_LAYERLEVEL" val="1"/>
  <p:tag name="KSO_WM_TAG_VERSION" val="1.0"/>
  <p:tag name="KSO_WM_BEAUTIFY_FLAG" val="#wm#"/>
  <p:tag name="KSO_WM_UNIT_COLOR_SCHEME_SHAPE_ID" val="214"/>
  <p:tag name="KSO_WM_UNIT_COLOR_SCHEME_PARENT_PAGE" val="2_11"/>
  <p:tag name="KSO_WM_UNIT_TYPE" val="i"/>
  <p:tag name="KSO_WM_UNIT_INDEX" val="36"/>
</p:tagLst>
</file>

<file path=ppt/tags/tag10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7"/>
  <p:tag name="KSO_WM_UNIT_LAYERLEVEL" val="1"/>
  <p:tag name="KSO_WM_TAG_VERSION" val="1.0"/>
  <p:tag name="KSO_WM_BEAUTIFY_FLAG" val="#wm#"/>
  <p:tag name="KSO_WM_UNIT_COLOR_SCHEME_SHAPE_ID" val="215"/>
  <p:tag name="KSO_WM_UNIT_COLOR_SCHEME_PARENT_PAGE" val="2_11"/>
  <p:tag name="KSO_WM_UNIT_TYPE" val="i"/>
  <p:tag name="KSO_WM_UNIT_INDEX" val="37"/>
</p:tagLst>
</file>

<file path=ppt/tags/tag10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8"/>
  <p:tag name="KSO_WM_UNIT_LAYERLEVEL" val="1"/>
  <p:tag name="KSO_WM_TAG_VERSION" val="1.0"/>
  <p:tag name="KSO_WM_BEAUTIFY_FLAG" val="#wm#"/>
  <p:tag name="KSO_WM_UNIT_COLOR_SCHEME_SHAPE_ID" val="216"/>
  <p:tag name="KSO_WM_UNIT_COLOR_SCHEME_PARENT_PAGE" val="2_11"/>
  <p:tag name="KSO_WM_UNIT_TYPE" val="i"/>
  <p:tag name="KSO_WM_UNIT_INDEX" val="38"/>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9"/>
  <p:tag name="KSO_WM_UNIT_COLOR_SCHEME_PARENT_PAGE" val="2_1"/>
</p:tagLst>
</file>

<file path=ppt/tags/tag10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9"/>
  <p:tag name="KSO_WM_UNIT_LAYERLEVEL" val="1"/>
  <p:tag name="KSO_WM_TAG_VERSION" val="1.0"/>
  <p:tag name="KSO_WM_BEAUTIFY_FLAG" val="#wm#"/>
  <p:tag name="KSO_WM_UNIT_COLOR_SCHEME_SHAPE_ID" val="217"/>
  <p:tag name="KSO_WM_UNIT_COLOR_SCHEME_PARENT_PAGE" val="2_11"/>
  <p:tag name="KSO_WM_UNIT_TYPE" val="i"/>
  <p:tag name="KSO_WM_UNIT_INDEX" val="39"/>
</p:tagLst>
</file>

<file path=ppt/tags/tag10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0"/>
  <p:tag name="KSO_WM_UNIT_LAYERLEVEL" val="1"/>
  <p:tag name="KSO_WM_TAG_VERSION" val="1.0"/>
  <p:tag name="KSO_WM_BEAUTIFY_FLAG" val="#wm#"/>
  <p:tag name="KSO_WM_UNIT_COLOR_SCHEME_SHAPE_ID" val="218"/>
  <p:tag name="KSO_WM_UNIT_COLOR_SCHEME_PARENT_PAGE" val="2_11"/>
  <p:tag name="KSO_WM_UNIT_TYPE" val="i"/>
  <p:tag name="KSO_WM_UNIT_INDEX" val="40"/>
</p:tagLst>
</file>

<file path=ppt/tags/tag10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1"/>
  <p:tag name="KSO_WM_UNIT_LAYERLEVEL" val="1"/>
  <p:tag name="KSO_WM_TAG_VERSION" val="1.0"/>
  <p:tag name="KSO_WM_BEAUTIFY_FLAG" val="#wm#"/>
  <p:tag name="KSO_WM_UNIT_COLOR_SCHEME_SHAPE_ID" val="219"/>
  <p:tag name="KSO_WM_UNIT_COLOR_SCHEME_PARENT_PAGE" val="2_11"/>
  <p:tag name="KSO_WM_UNIT_TYPE" val="i"/>
  <p:tag name="KSO_WM_UNIT_INDEX" val="41"/>
</p:tagLst>
</file>

<file path=ppt/tags/tag10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2"/>
  <p:tag name="KSO_WM_UNIT_LAYERLEVEL" val="1"/>
  <p:tag name="KSO_WM_TAG_VERSION" val="1.0"/>
  <p:tag name="KSO_WM_BEAUTIFY_FLAG" val="#wm#"/>
  <p:tag name="KSO_WM_UNIT_COLOR_SCHEME_SHAPE_ID" val="220"/>
  <p:tag name="KSO_WM_UNIT_COLOR_SCHEME_PARENT_PAGE" val="2_11"/>
  <p:tag name="KSO_WM_UNIT_TYPE" val="i"/>
  <p:tag name="KSO_WM_UNIT_INDEX" val="42"/>
</p:tagLst>
</file>

<file path=ppt/tags/tag10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3"/>
  <p:tag name="KSO_WM_UNIT_LAYERLEVEL" val="1"/>
  <p:tag name="KSO_WM_TAG_VERSION" val="1.0"/>
  <p:tag name="KSO_WM_BEAUTIFY_FLAG" val="#wm#"/>
  <p:tag name="KSO_WM_UNIT_COLOR_SCHEME_SHAPE_ID" val="221"/>
  <p:tag name="KSO_WM_UNIT_COLOR_SCHEME_PARENT_PAGE" val="2_11"/>
  <p:tag name="KSO_WM_UNIT_TYPE" val="i"/>
  <p:tag name="KSO_WM_UNIT_INDEX" val="43"/>
</p:tagLst>
</file>

<file path=ppt/tags/tag10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4"/>
  <p:tag name="KSO_WM_UNIT_LAYERLEVEL" val="1"/>
  <p:tag name="KSO_WM_TAG_VERSION" val="1.0"/>
  <p:tag name="KSO_WM_BEAUTIFY_FLAG" val="#wm#"/>
  <p:tag name="KSO_WM_UNIT_COLOR_SCHEME_SHAPE_ID" val="222"/>
  <p:tag name="KSO_WM_UNIT_COLOR_SCHEME_PARENT_PAGE" val="2_11"/>
  <p:tag name="KSO_WM_UNIT_TYPE" val="i"/>
  <p:tag name="KSO_WM_UNIT_INDEX" val="44"/>
</p:tagLst>
</file>

<file path=ppt/tags/tag10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5"/>
  <p:tag name="KSO_WM_UNIT_LAYERLEVEL" val="1"/>
  <p:tag name="KSO_WM_TAG_VERSION" val="1.0"/>
  <p:tag name="KSO_WM_BEAUTIFY_FLAG" val="#wm#"/>
  <p:tag name="KSO_WM_UNIT_COLOR_SCHEME_SHAPE_ID" val="223"/>
  <p:tag name="KSO_WM_UNIT_COLOR_SCHEME_PARENT_PAGE" val="2_11"/>
  <p:tag name="KSO_WM_UNIT_TYPE" val="i"/>
  <p:tag name="KSO_WM_UNIT_INDEX" val="45"/>
</p:tagLst>
</file>

<file path=ppt/tags/tag10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6"/>
  <p:tag name="KSO_WM_UNIT_LAYERLEVEL" val="1"/>
  <p:tag name="KSO_WM_TAG_VERSION" val="1.0"/>
  <p:tag name="KSO_WM_BEAUTIFY_FLAG" val="#wm#"/>
  <p:tag name="KSO_WM_UNIT_COLOR_SCHEME_SHAPE_ID" val="224"/>
  <p:tag name="KSO_WM_UNIT_COLOR_SCHEME_PARENT_PAGE" val="2_11"/>
  <p:tag name="KSO_WM_UNIT_TYPE" val="i"/>
  <p:tag name="KSO_WM_UNIT_INDEX" val="46"/>
</p:tagLst>
</file>

<file path=ppt/tags/tag10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7"/>
  <p:tag name="KSO_WM_UNIT_LAYERLEVEL" val="1"/>
  <p:tag name="KSO_WM_TAG_VERSION" val="1.0"/>
  <p:tag name="KSO_WM_BEAUTIFY_FLAG" val="#wm#"/>
  <p:tag name="KSO_WM_UNIT_COLOR_SCHEME_SHAPE_ID" val="225"/>
  <p:tag name="KSO_WM_UNIT_COLOR_SCHEME_PARENT_PAGE" val="2_11"/>
  <p:tag name="KSO_WM_UNIT_TYPE" val="i"/>
  <p:tag name="KSO_WM_UNIT_INDEX" val="47"/>
</p:tagLst>
</file>

<file path=ppt/tags/tag10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8"/>
  <p:tag name="KSO_WM_UNIT_LAYERLEVEL" val="1"/>
  <p:tag name="KSO_WM_TAG_VERSION" val="1.0"/>
  <p:tag name="KSO_WM_BEAUTIFY_FLAG" val="#wm#"/>
  <p:tag name="KSO_WM_UNIT_COLOR_SCHEME_SHAPE_ID" val="226"/>
  <p:tag name="KSO_WM_UNIT_COLOR_SCHEME_PARENT_PAGE" val="2_11"/>
  <p:tag name="KSO_WM_UNIT_TYPE" val="i"/>
  <p:tag name="KSO_WM_UNIT_INDEX" val="48"/>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0"/>
  <p:tag name="KSO_WM_UNIT_COLOR_SCHEME_PARENT_PAGE" val="2_1"/>
</p:tagLst>
</file>

<file path=ppt/tags/tag10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9"/>
  <p:tag name="KSO_WM_UNIT_LAYERLEVEL" val="1"/>
  <p:tag name="KSO_WM_TAG_VERSION" val="1.0"/>
  <p:tag name="KSO_WM_BEAUTIFY_FLAG" val="#wm#"/>
  <p:tag name="KSO_WM_UNIT_COLOR_SCHEME_SHAPE_ID" val="227"/>
  <p:tag name="KSO_WM_UNIT_COLOR_SCHEME_PARENT_PAGE" val="2_11"/>
  <p:tag name="KSO_WM_UNIT_TYPE" val="i"/>
  <p:tag name="KSO_WM_UNIT_INDEX" val="49"/>
</p:tagLst>
</file>

<file path=ppt/tags/tag10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0"/>
  <p:tag name="KSO_WM_UNIT_LAYERLEVEL" val="1"/>
  <p:tag name="KSO_WM_TAG_VERSION" val="1.0"/>
  <p:tag name="KSO_WM_BEAUTIFY_FLAG" val="#wm#"/>
  <p:tag name="KSO_WM_UNIT_COLOR_SCHEME_SHAPE_ID" val="228"/>
  <p:tag name="KSO_WM_UNIT_COLOR_SCHEME_PARENT_PAGE" val="2_11"/>
  <p:tag name="KSO_WM_UNIT_TYPE" val="i"/>
  <p:tag name="KSO_WM_UNIT_INDEX" val="50"/>
</p:tagLst>
</file>

<file path=ppt/tags/tag10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1"/>
  <p:tag name="KSO_WM_UNIT_LAYERLEVEL" val="1"/>
  <p:tag name="KSO_WM_TAG_VERSION" val="1.0"/>
  <p:tag name="KSO_WM_BEAUTIFY_FLAG" val="#wm#"/>
  <p:tag name="KSO_WM_UNIT_COLOR_SCHEME_SHAPE_ID" val="229"/>
  <p:tag name="KSO_WM_UNIT_COLOR_SCHEME_PARENT_PAGE" val="2_11"/>
  <p:tag name="KSO_WM_UNIT_TYPE" val="i"/>
  <p:tag name="KSO_WM_UNIT_INDEX" val="51"/>
</p:tagLst>
</file>

<file path=ppt/tags/tag10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2"/>
  <p:tag name="KSO_WM_UNIT_LAYERLEVEL" val="1"/>
  <p:tag name="KSO_WM_TAG_VERSION" val="1.0"/>
  <p:tag name="KSO_WM_BEAUTIFY_FLAG" val="#wm#"/>
  <p:tag name="KSO_WM_UNIT_COLOR_SCHEME_SHAPE_ID" val="230"/>
  <p:tag name="KSO_WM_UNIT_COLOR_SCHEME_PARENT_PAGE" val="2_11"/>
  <p:tag name="KSO_WM_UNIT_TYPE" val="i"/>
  <p:tag name="KSO_WM_UNIT_INDEX" val="52"/>
</p:tagLst>
</file>

<file path=ppt/tags/tag10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3"/>
  <p:tag name="KSO_WM_UNIT_LAYERLEVEL" val="1"/>
  <p:tag name="KSO_WM_TAG_VERSION" val="1.0"/>
  <p:tag name="KSO_WM_BEAUTIFY_FLAG" val="#wm#"/>
  <p:tag name="KSO_WM_UNIT_COLOR_SCHEME_SHAPE_ID" val="231"/>
  <p:tag name="KSO_WM_UNIT_COLOR_SCHEME_PARENT_PAGE" val="2_11"/>
  <p:tag name="KSO_WM_UNIT_TYPE" val="i"/>
  <p:tag name="KSO_WM_UNIT_INDEX" val="53"/>
</p:tagLst>
</file>

<file path=ppt/tags/tag10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4"/>
  <p:tag name="KSO_WM_UNIT_LAYERLEVEL" val="1"/>
  <p:tag name="KSO_WM_TAG_VERSION" val="1.0"/>
  <p:tag name="KSO_WM_BEAUTIFY_FLAG" val="#wm#"/>
  <p:tag name="KSO_WM_UNIT_COLOR_SCHEME_SHAPE_ID" val="232"/>
  <p:tag name="KSO_WM_UNIT_COLOR_SCHEME_PARENT_PAGE" val="2_11"/>
  <p:tag name="KSO_WM_UNIT_TYPE" val="i"/>
  <p:tag name="KSO_WM_UNIT_INDEX" val="54"/>
</p:tagLst>
</file>

<file path=ppt/tags/tag10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5"/>
  <p:tag name="KSO_WM_UNIT_LAYERLEVEL" val="1"/>
  <p:tag name="KSO_WM_TAG_VERSION" val="1.0"/>
  <p:tag name="KSO_WM_BEAUTIFY_FLAG" val="#wm#"/>
  <p:tag name="KSO_WM_UNIT_COLOR_SCHEME_SHAPE_ID" val="233"/>
  <p:tag name="KSO_WM_UNIT_COLOR_SCHEME_PARENT_PAGE" val="2_11"/>
  <p:tag name="KSO_WM_UNIT_TYPE" val="i"/>
  <p:tag name="KSO_WM_UNIT_INDEX" val="55"/>
</p:tagLst>
</file>

<file path=ppt/tags/tag10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6"/>
  <p:tag name="KSO_WM_UNIT_LAYERLEVEL" val="1"/>
  <p:tag name="KSO_WM_TAG_VERSION" val="1.0"/>
  <p:tag name="KSO_WM_BEAUTIFY_FLAG" val="#wm#"/>
  <p:tag name="KSO_WM_UNIT_COLOR_SCHEME_SHAPE_ID" val="234"/>
  <p:tag name="KSO_WM_UNIT_COLOR_SCHEME_PARENT_PAGE" val="2_11"/>
  <p:tag name="KSO_WM_UNIT_TYPE" val="i"/>
  <p:tag name="KSO_WM_UNIT_INDEX" val="56"/>
</p:tagLst>
</file>

<file path=ppt/tags/tag10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7"/>
  <p:tag name="KSO_WM_UNIT_LAYERLEVEL" val="1"/>
  <p:tag name="KSO_WM_TAG_VERSION" val="1.0"/>
  <p:tag name="KSO_WM_BEAUTIFY_FLAG" val="#wm#"/>
  <p:tag name="KSO_WM_UNIT_COLOR_SCHEME_SHAPE_ID" val="235"/>
  <p:tag name="KSO_WM_UNIT_COLOR_SCHEME_PARENT_PAGE" val="2_11"/>
  <p:tag name="KSO_WM_UNIT_TYPE" val="i"/>
  <p:tag name="KSO_WM_UNIT_INDEX" val="57"/>
</p:tagLst>
</file>

<file path=ppt/tags/tag10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8"/>
  <p:tag name="KSO_WM_UNIT_LAYERLEVEL" val="1"/>
  <p:tag name="KSO_WM_TAG_VERSION" val="1.0"/>
  <p:tag name="KSO_WM_BEAUTIFY_FLAG" val="#wm#"/>
  <p:tag name="KSO_WM_UNIT_COLOR_SCHEME_SHAPE_ID" val="236"/>
  <p:tag name="KSO_WM_UNIT_COLOR_SCHEME_PARENT_PAGE" val="2_11"/>
  <p:tag name="KSO_WM_UNIT_TYPE" val="i"/>
  <p:tag name="KSO_WM_UNIT_INDEX" val="58"/>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1"/>
  <p:tag name="KSO_WM_UNIT_COLOR_SCHEME_PARENT_PAGE" val="2_1"/>
</p:tagLst>
</file>

<file path=ppt/tags/tag10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59"/>
  <p:tag name="KSO_WM_UNIT_LAYERLEVEL" val="1"/>
  <p:tag name="KSO_WM_TAG_VERSION" val="1.0"/>
  <p:tag name="KSO_WM_BEAUTIFY_FLAG" val="#wm#"/>
  <p:tag name="KSO_WM_UNIT_COLOR_SCHEME_SHAPE_ID" val="237"/>
  <p:tag name="KSO_WM_UNIT_COLOR_SCHEME_PARENT_PAGE" val="2_11"/>
  <p:tag name="KSO_WM_UNIT_TYPE" val="i"/>
  <p:tag name="KSO_WM_UNIT_INDEX" val="59"/>
</p:tagLst>
</file>

<file path=ppt/tags/tag10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0"/>
  <p:tag name="KSO_WM_UNIT_LAYERLEVEL" val="1"/>
  <p:tag name="KSO_WM_TAG_VERSION" val="1.0"/>
  <p:tag name="KSO_WM_BEAUTIFY_FLAG" val="#wm#"/>
  <p:tag name="KSO_WM_UNIT_COLOR_SCHEME_SHAPE_ID" val="238"/>
  <p:tag name="KSO_WM_UNIT_COLOR_SCHEME_PARENT_PAGE" val="2_11"/>
  <p:tag name="KSO_WM_UNIT_TYPE" val="i"/>
  <p:tag name="KSO_WM_UNIT_INDEX" val="60"/>
</p:tagLst>
</file>

<file path=ppt/tags/tag10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1"/>
  <p:tag name="KSO_WM_UNIT_LAYERLEVEL" val="1"/>
  <p:tag name="KSO_WM_TAG_VERSION" val="1.0"/>
  <p:tag name="KSO_WM_BEAUTIFY_FLAG" val="#wm#"/>
  <p:tag name="KSO_WM_UNIT_COLOR_SCHEME_SHAPE_ID" val="239"/>
  <p:tag name="KSO_WM_UNIT_COLOR_SCHEME_PARENT_PAGE" val="2_11"/>
  <p:tag name="KSO_WM_UNIT_TYPE" val="i"/>
  <p:tag name="KSO_WM_UNIT_INDEX" val="61"/>
</p:tagLst>
</file>

<file path=ppt/tags/tag10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2"/>
  <p:tag name="KSO_WM_UNIT_LAYERLEVEL" val="1"/>
  <p:tag name="KSO_WM_TAG_VERSION" val="1.0"/>
  <p:tag name="KSO_WM_BEAUTIFY_FLAG" val="#wm#"/>
  <p:tag name="KSO_WM_UNIT_COLOR_SCHEME_SHAPE_ID" val="240"/>
  <p:tag name="KSO_WM_UNIT_COLOR_SCHEME_PARENT_PAGE" val="2_11"/>
  <p:tag name="KSO_WM_UNIT_TYPE" val="i"/>
  <p:tag name="KSO_WM_UNIT_INDEX" val="62"/>
</p:tagLst>
</file>

<file path=ppt/tags/tag10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3"/>
  <p:tag name="KSO_WM_UNIT_LAYERLEVEL" val="1"/>
  <p:tag name="KSO_WM_TAG_VERSION" val="1.0"/>
  <p:tag name="KSO_WM_BEAUTIFY_FLAG" val="#wm#"/>
  <p:tag name="KSO_WM_UNIT_COLOR_SCHEME_SHAPE_ID" val="241"/>
  <p:tag name="KSO_WM_UNIT_COLOR_SCHEME_PARENT_PAGE" val="2_11"/>
  <p:tag name="KSO_WM_UNIT_TYPE" val="i"/>
  <p:tag name="KSO_WM_UNIT_INDEX" val="63"/>
</p:tagLst>
</file>

<file path=ppt/tags/tag10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4"/>
  <p:tag name="KSO_WM_UNIT_LAYERLEVEL" val="1"/>
  <p:tag name="KSO_WM_TAG_VERSION" val="1.0"/>
  <p:tag name="KSO_WM_BEAUTIFY_FLAG" val="#wm#"/>
  <p:tag name="KSO_WM_UNIT_COLOR_SCHEME_SHAPE_ID" val="242"/>
  <p:tag name="KSO_WM_UNIT_COLOR_SCHEME_PARENT_PAGE" val="2_11"/>
  <p:tag name="KSO_WM_UNIT_TYPE" val="i"/>
  <p:tag name="KSO_WM_UNIT_INDEX" val="64"/>
</p:tagLst>
</file>

<file path=ppt/tags/tag10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5"/>
  <p:tag name="KSO_WM_UNIT_LAYERLEVEL" val="1"/>
  <p:tag name="KSO_WM_TAG_VERSION" val="1.0"/>
  <p:tag name="KSO_WM_BEAUTIFY_FLAG" val="#wm#"/>
  <p:tag name="KSO_WM_UNIT_COLOR_SCHEME_SHAPE_ID" val="243"/>
  <p:tag name="KSO_WM_UNIT_COLOR_SCHEME_PARENT_PAGE" val="2_11"/>
  <p:tag name="KSO_WM_UNIT_TYPE" val="i"/>
  <p:tag name="KSO_WM_UNIT_INDEX" val="65"/>
</p:tagLst>
</file>

<file path=ppt/tags/tag10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6"/>
  <p:tag name="KSO_WM_UNIT_LAYERLEVEL" val="1"/>
  <p:tag name="KSO_WM_TAG_VERSION" val="1.0"/>
  <p:tag name="KSO_WM_BEAUTIFY_FLAG" val="#wm#"/>
  <p:tag name="KSO_WM_UNIT_COLOR_SCHEME_SHAPE_ID" val="244"/>
  <p:tag name="KSO_WM_UNIT_COLOR_SCHEME_PARENT_PAGE" val="2_11"/>
  <p:tag name="KSO_WM_UNIT_TYPE" val="i"/>
  <p:tag name="KSO_WM_UNIT_INDEX" val="66"/>
</p:tagLst>
</file>

<file path=ppt/tags/tag10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7"/>
  <p:tag name="KSO_WM_UNIT_LAYERLEVEL" val="1"/>
  <p:tag name="KSO_WM_TAG_VERSION" val="1.0"/>
  <p:tag name="KSO_WM_BEAUTIFY_FLAG" val="#wm#"/>
  <p:tag name="KSO_WM_UNIT_COLOR_SCHEME_SHAPE_ID" val="245"/>
  <p:tag name="KSO_WM_UNIT_COLOR_SCHEME_PARENT_PAGE" val="2_11"/>
  <p:tag name="KSO_WM_UNIT_TYPE" val="i"/>
  <p:tag name="KSO_WM_UNIT_INDEX" val="67"/>
</p:tagLst>
</file>

<file path=ppt/tags/tag10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8"/>
  <p:tag name="KSO_WM_UNIT_LAYERLEVEL" val="1"/>
  <p:tag name="KSO_WM_TAG_VERSION" val="1.0"/>
  <p:tag name="KSO_WM_BEAUTIFY_FLAG" val="#wm#"/>
  <p:tag name="KSO_WM_UNIT_COLOR_SCHEME_SHAPE_ID" val="246"/>
  <p:tag name="KSO_WM_UNIT_COLOR_SCHEME_PARENT_PAGE" val="2_11"/>
  <p:tag name="KSO_WM_UNIT_TYPE" val="i"/>
  <p:tag name="KSO_WM_UNIT_INDEX" val="68"/>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2"/>
  <p:tag name="KSO_WM_UNIT_COLOR_SCHEME_PARENT_PAGE" val="2_1"/>
</p:tagLst>
</file>

<file path=ppt/tags/tag10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69"/>
  <p:tag name="KSO_WM_UNIT_LAYERLEVEL" val="1"/>
  <p:tag name="KSO_WM_TAG_VERSION" val="1.0"/>
  <p:tag name="KSO_WM_BEAUTIFY_FLAG" val="#wm#"/>
  <p:tag name="KSO_WM_UNIT_COLOR_SCHEME_SHAPE_ID" val="247"/>
  <p:tag name="KSO_WM_UNIT_COLOR_SCHEME_PARENT_PAGE" val="2_11"/>
  <p:tag name="KSO_WM_UNIT_TYPE" val="i"/>
  <p:tag name="KSO_WM_UNIT_INDEX" val="69"/>
</p:tagLst>
</file>

<file path=ppt/tags/tag10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0"/>
  <p:tag name="KSO_WM_UNIT_LAYERLEVEL" val="1"/>
  <p:tag name="KSO_WM_TAG_VERSION" val="1.0"/>
  <p:tag name="KSO_WM_BEAUTIFY_FLAG" val="#wm#"/>
  <p:tag name="KSO_WM_UNIT_COLOR_SCHEME_SHAPE_ID" val="248"/>
  <p:tag name="KSO_WM_UNIT_COLOR_SCHEME_PARENT_PAGE" val="2_11"/>
  <p:tag name="KSO_WM_UNIT_TYPE" val="i"/>
  <p:tag name="KSO_WM_UNIT_INDEX" val="70"/>
</p:tagLst>
</file>

<file path=ppt/tags/tag10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1"/>
  <p:tag name="KSO_WM_UNIT_LAYERLEVEL" val="1"/>
  <p:tag name="KSO_WM_TAG_VERSION" val="1.0"/>
  <p:tag name="KSO_WM_BEAUTIFY_FLAG" val="#wm#"/>
  <p:tag name="KSO_WM_UNIT_COLOR_SCHEME_SHAPE_ID" val="249"/>
  <p:tag name="KSO_WM_UNIT_COLOR_SCHEME_PARENT_PAGE" val="2_11"/>
  <p:tag name="KSO_WM_UNIT_TYPE" val="i"/>
  <p:tag name="KSO_WM_UNIT_INDEX" val="71"/>
</p:tagLst>
</file>

<file path=ppt/tags/tag10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2"/>
  <p:tag name="KSO_WM_UNIT_LAYERLEVEL" val="1"/>
  <p:tag name="KSO_WM_TAG_VERSION" val="1.0"/>
  <p:tag name="KSO_WM_BEAUTIFY_FLAG" val="#wm#"/>
  <p:tag name="KSO_WM_UNIT_COLOR_SCHEME_SHAPE_ID" val="250"/>
  <p:tag name="KSO_WM_UNIT_COLOR_SCHEME_PARENT_PAGE" val="2_11"/>
  <p:tag name="KSO_WM_UNIT_TYPE" val="i"/>
  <p:tag name="KSO_WM_UNIT_INDEX" val="72"/>
</p:tagLst>
</file>

<file path=ppt/tags/tag10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3"/>
  <p:tag name="KSO_WM_UNIT_LAYERLEVEL" val="1"/>
  <p:tag name="KSO_WM_TAG_VERSION" val="1.0"/>
  <p:tag name="KSO_WM_BEAUTIFY_FLAG" val="#wm#"/>
  <p:tag name="KSO_WM_UNIT_COLOR_SCHEME_SHAPE_ID" val="251"/>
  <p:tag name="KSO_WM_UNIT_COLOR_SCHEME_PARENT_PAGE" val="2_11"/>
  <p:tag name="KSO_WM_UNIT_TYPE" val="i"/>
  <p:tag name="KSO_WM_UNIT_INDEX" val="73"/>
</p:tagLst>
</file>

<file path=ppt/tags/tag10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4"/>
  <p:tag name="KSO_WM_UNIT_LAYERLEVEL" val="1"/>
  <p:tag name="KSO_WM_TAG_VERSION" val="1.0"/>
  <p:tag name="KSO_WM_BEAUTIFY_FLAG" val="#wm#"/>
  <p:tag name="KSO_WM_UNIT_COLOR_SCHEME_SHAPE_ID" val="252"/>
  <p:tag name="KSO_WM_UNIT_COLOR_SCHEME_PARENT_PAGE" val="2_11"/>
  <p:tag name="KSO_WM_UNIT_TYPE" val="i"/>
  <p:tag name="KSO_WM_UNIT_INDEX" val="74"/>
</p:tagLst>
</file>

<file path=ppt/tags/tag10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5"/>
  <p:tag name="KSO_WM_UNIT_LAYERLEVEL" val="1"/>
  <p:tag name="KSO_WM_TAG_VERSION" val="1.0"/>
  <p:tag name="KSO_WM_BEAUTIFY_FLAG" val="#wm#"/>
  <p:tag name="KSO_WM_UNIT_COLOR_SCHEME_SHAPE_ID" val="253"/>
  <p:tag name="KSO_WM_UNIT_COLOR_SCHEME_PARENT_PAGE" val="2_11"/>
  <p:tag name="KSO_WM_UNIT_TYPE" val="i"/>
  <p:tag name="KSO_WM_UNIT_INDEX" val="75"/>
</p:tagLst>
</file>

<file path=ppt/tags/tag10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6"/>
  <p:tag name="KSO_WM_UNIT_LAYERLEVEL" val="1"/>
  <p:tag name="KSO_WM_TAG_VERSION" val="1.0"/>
  <p:tag name="KSO_WM_BEAUTIFY_FLAG" val="#wm#"/>
  <p:tag name="KSO_WM_UNIT_COLOR_SCHEME_SHAPE_ID" val="254"/>
  <p:tag name="KSO_WM_UNIT_COLOR_SCHEME_PARENT_PAGE" val="2_11"/>
  <p:tag name="KSO_WM_UNIT_TYPE" val="i"/>
  <p:tag name="KSO_WM_UNIT_INDEX" val="76"/>
</p:tagLst>
</file>

<file path=ppt/tags/tag10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7"/>
  <p:tag name="KSO_WM_UNIT_LAYERLEVEL" val="1"/>
  <p:tag name="KSO_WM_TAG_VERSION" val="1.0"/>
  <p:tag name="KSO_WM_BEAUTIFY_FLAG" val="#wm#"/>
  <p:tag name="KSO_WM_UNIT_COLOR_SCHEME_SHAPE_ID" val="255"/>
  <p:tag name="KSO_WM_UNIT_COLOR_SCHEME_PARENT_PAGE" val="2_11"/>
  <p:tag name="KSO_WM_UNIT_TYPE" val="i"/>
  <p:tag name="KSO_WM_UNIT_INDEX" val="77"/>
</p:tagLst>
</file>

<file path=ppt/tags/tag10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8"/>
  <p:tag name="KSO_WM_UNIT_LAYERLEVEL" val="1"/>
  <p:tag name="KSO_WM_TAG_VERSION" val="1.0"/>
  <p:tag name="KSO_WM_BEAUTIFY_FLAG" val="#wm#"/>
  <p:tag name="KSO_WM_UNIT_COLOR_SCHEME_SHAPE_ID" val="256"/>
  <p:tag name="KSO_WM_UNIT_COLOR_SCHEME_PARENT_PAGE" val="2_11"/>
  <p:tag name="KSO_WM_UNIT_TYPE" val="i"/>
  <p:tag name="KSO_WM_UNIT_INDEX" val="78"/>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2"/>
  <p:tag name="KSO_WM_UNIT_COLOR_SCHEME_PARENT_PAGE" val="2_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3"/>
  <p:tag name="KSO_WM_UNIT_COLOR_SCHEME_PARENT_PAGE" val="2_1"/>
</p:tagLst>
</file>

<file path=ppt/tags/tag1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79"/>
  <p:tag name="KSO_WM_UNIT_LAYERLEVEL" val="1"/>
  <p:tag name="KSO_WM_TAG_VERSION" val="1.0"/>
  <p:tag name="KSO_WM_BEAUTIFY_FLAG" val="#wm#"/>
  <p:tag name="KSO_WM_UNIT_COLOR_SCHEME_SHAPE_ID" val="257"/>
  <p:tag name="KSO_WM_UNIT_COLOR_SCHEME_PARENT_PAGE" val="2_11"/>
  <p:tag name="KSO_WM_UNIT_TYPE" val="i"/>
  <p:tag name="KSO_WM_UNIT_INDEX" val="79"/>
</p:tagLst>
</file>

<file path=ppt/tags/tag1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0"/>
  <p:tag name="KSO_WM_UNIT_LAYERLEVEL" val="1"/>
  <p:tag name="KSO_WM_TAG_VERSION" val="1.0"/>
  <p:tag name="KSO_WM_BEAUTIFY_FLAG" val="#wm#"/>
  <p:tag name="KSO_WM_UNIT_COLOR_SCHEME_SHAPE_ID" val="258"/>
  <p:tag name="KSO_WM_UNIT_COLOR_SCHEME_PARENT_PAGE" val="2_11"/>
  <p:tag name="KSO_WM_UNIT_TYPE" val="i"/>
  <p:tag name="KSO_WM_UNIT_INDEX" val="80"/>
</p:tagLst>
</file>

<file path=ppt/tags/tag1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1"/>
  <p:tag name="KSO_WM_UNIT_LAYERLEVEL" val="1"/>
  <p:tag name="KSO_WM_TAG_VERSION" val="1.0"/>
  <p:tag name="KSO_WM_BEAUTIFY_FLAG" val="#wm#"/>
  <p:tag name="KSO_WM_UNIT_COLOR_SCHEME_SHAPE_ID" val="259"/>
  <p:tag name="KSO_WM_UNIT_COLOR_SCHEME_PARENT_PAGE" val="2_11"/>
  <p:tag name="KSO_WM_UNIT_TYPE" val="i"/>
  <p:tag name="KSO_WM_UNIT_INDEX" val="81"/>
</p:tagLst>
</file>

<file path=ppt/tags/tag1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2"/>
  <p:tag name="KSO_WM_UNIT_LAYERLEVEL" val="1"/>
  <p:tag name="KSO_WM_TAG_VERSION" val="1.0"/>
  <p:tag name="KSO_WM_BEAUTIFY_FLAG" val="#wm#"/>
  <p:tag name="KSO_WM_UNIT_COLOR_SCHEME_SHAPE_ID" val="260"/>
  <p:tag name="KSO_WM_UNIT_COLOR_SCHEME_PARENT_PAGE" val="2_11"/>
  <p:tag name="KSO_WM_UNIT_TYPE" val="i"/>
  <p:tag name="KSO_WM_UNIT_INDEX" val="82"/>
</p:tagLst>
</file>

<file path=ppt/tags/tag1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3"/>
  <p:tag name="KSO_WM_UNIT_LAYERLEVEL" val="1"/>
  <p:tag name="KSO_WM_TAG_VERSION" val="1.0"/>
  <p:tag name="KSO_WM_BEAUTIFY_FLAG" val="#wm#"/>
  <p:tag name="KSO_WM_UNIT_COLOR_SCHEME_SHAPE_ID" val="261"/>
  <p:tag name="KSO_WM_UNIT_COLOR_SCHEME_PARENT_PAGE" val="2_11"/>
  <p:tag name="KSO_WM_UNIT_TYPE" val="i"/>
  <p:tag name="KSO_WM_UNIT_INDEX" val="83"/>
</p:tagLst>
</file>

<file path=ppt/tags/tag1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4"/>
  <p:tag name="KSO_WM_UNIT_LAYERLEVEL" val="1"/>
  <p:tag name="KSO_WM_TAG_VERSION" val="1.0"/>
  <p:tag name="KSO_WM_BEAUTIFY_FLAG" val="#wm#"/>
  <p:tag name="KSO_WM_UNIT_COLOR_SCHEME_SHAPE_ID" val="262"/>
  <p:tag name="KSO_WM_UNIT_COLOR_SCHEME_PARENT_PAGE" val="2_11"/>
  <p:tag name="KSO_WM_UNIT_TYPE" val="i"/>
  <p:tag name="KSO_WM_UNIT_INDEX" val="84"/>
</p:tagLst>
</file>

<file path=ppt/tags/tag1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5"/>
  <p:tag name="KSO_WM_UNIT_LAYERLEVEL" val="1"/>
  <p:tag name="KSO_WM_TAG_VERSION" val="1.0"/>
  <p:tag name="KSO_WM_BEAUTIFY_FLAG" val="#wm#"/>
  <p:tag name="KSO_WM_UNIT_COLOR_SCHEME_SHAPE_ID" val="263"/>
  <p:tag name="KSO_WM_UNIT_COLOR_SCHEME_PARENT_PAGE" val="2_11"/>
  <p:tag name="KSO_WM_UNIT_TYPE" val="i"/>
  <p:tag name="KSO_WM_UNIT_INDEX" val="85"/>
</p:tagLst>
</file>

<file path=ppt/tags/tag1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6"/>
  <p:tag name="KSO_WM_UNIT_LAYERLEVEL" val="1"/>
  <p:tag name="KSO_WM_TAG_VERSION" val="1.0"/>
  <p:tag name="KSO_WM_BEAUTIFY_FLAG" val="#wm#"/>
  <p:tag name="KSO_WM_UNIT_COLOR_SCHEME_SHAPE_ID" val="264"/>
  <p:tag name="KSO_WM_UNIT_COLOR_SCHEME_PARENT_PAGE" val="2_11"/>
  <p:tag name="KSO_WM_UNIT_TYPE" val="i"/>
  <p:tag name="KSO_WM_UNIT_INDEX" val="86"/>
</p:tagLst>
</file>

<file path=ppt/tags/tag1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7"/>
  <p:tag name="KSO_WM_UNIT_LAYERLEVEL" val="1"/>
  <p:tag name="KSO_WM_TAG_VERSION" val="1.0"/>
  <p:tag name="KSO_WM_BEAUTIFY_FLAG" val="#wm#"/>
  <p:tag name="KSO_WM_UNIT_COLOR_SCHEME_SHAPE_ID" val="265"/>
  <p:tag name="KSO_WM_UNIT_COLOR_SCHEME_PARENT_PAGE" val="2_11"/>
  <p:tag name="KSO_WM_UNIT_TYPE" val="i"/>
  <p:tag name="KSO_WM_UNIT_INDEX" val="87"/>
</p:tagLst>
</file>

<file path=ppt/tags/tag1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8"/>
  <p:tag name="KSO_WM_UNIT_LAYERLEVEL" val="1"/>
  <p:tag name="KSO_WM_TAG_VERSION" val="1.0"/>
  <p:tag name="KSO_WM_BEAUTIFY_FLAG" val="#wm#"/>
  <p:tag name="KSO_WM_UNIT_COLOR_SCHEME_SHAPE_ID" val="266"/>
  <p:tag name="KSO_WM_UNIT_COLOR_SCHEME_PARENT_PAGE" val="2_11"/>
  <p:tag name="KSO_WM_UNIT_TYPE" val="i"/>
  <p:tag name="KSO_WM_UNIT_INDEX" val="88"/>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4"/>
  <p:tag name="KSO_WM_UNIT_COLOR_SCHEME_PARENT_PAGE" val="2_1"/>
</p:tagLst>
</file>

<file path=ppt/tags/tag1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89"/>
  <p:tag name="KSO_WM_UNIT_LAYERLEVEL" val="1"/>
  <p:tag name="KSO_WM_TAG_VERSION" val="1.0"/>
  <p:tag name="KSO_WM_BEAUTIFY_FLAG" val="#wm#"/>
  <p:tag name="KSO_WM_UNIT_COLOR_SCHEME_SHAPE_ID" val="267"/>
  <p:tag name="KSO_WM_UNIT_COLOR_SCHEME_PARENT_PAGE" val="2_11"/>
  <p:tag name="KSO_WM_UNIT_TYPE" val="i"/>
  <p:tag name="KSO_WM_UNIT_INDEX" val="89"/>
</p:tagLst>
</file>

<file path=ppt/tags/tag1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0"/>
  <p:tag name="KSO_WM_UNIT_LAYERLEVEL" val="1"/>
  <p:tag name="KSO_WM_TAG_VERSION" val="1.0"/>
  <p:tag name="KSO_WM_BEAUTIFY_FLAG" val="#wm#"/>
  <p:tag name="KSO_WM_UNIT_COLOR_SCHEME_SHAPE_ID" val="268"/>
  <p:tag name="KSO_WM_UNIT_COLOR_SCHEME_PARENT_PAGE" val="2_11"/>
  <p:tag name="KSO_WM_UNIT_TYPE" val="i"/>
  <p:tag name="KSO_WM_UNIT_INDEX" val="90"/>
</p:tagLst>
</file>

<file path=ppt/tags/tag1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1"/>
  <p:tag name="KSO_WM_UNIT_LAYERLEVEL" val="1"/>
  <p:tag name="KSO_WM_TAG_VERSION" val="1.0"/>
  <p:tag name="KSO_WM_BEAUTIFY_FLAG" val="#wm#"/>
  <p:tag name="KSO_WM_UNIT_COLOR_SCHEME_SHAPE_ID" val="269"/>
  <p:tag name="KSO_WM_UNIT_COLOR_SCHEME_PARENT_PAGE" val="2_11"/>
  <p:tag name="KSO_WM_UNIT_TYPE" val="i"/>
  <p:tag name="KSO_WM_UNIT_INDEX" val="91"/>
</p:tagLst>
</file>

<file path=ppt/tags/tag1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2"/>
  <p:tag name="KSO_WM_UNIT_LAYERLEVEL" val="1"/>
  <p:tag name="KSO_WM_TAG_VERSION" val="1.0"/>
  <p:tag name="KSO_WM_BEAUTIFY_FLAG" val="#wm#"/>
  <p:tag name="KSO_WM_UNIT_COLOR_SCHEME_SHAPE_ID" val="270"/>
  <p:tag name="KSO_WM_UNIT_COLOR_SCHEME_PARENT_PAGE" val="2_11"/>
  <p:tag name="KSO_WM_UNIT_TYPE" val="i"/>
  <p:tag name="KSO_WM_UNIT_INDEX" val="92"/>
</p:tagLst>
</file>

<file path=ppt/tags/tag1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3"/>
  <p:tag name="KSO_WM_UNIT_LAYERLEVEL" val="1"/>
  <p:tag name="KSO_WM_TAG_VERSION" val="1.0"/>
  <p:tag name="KSO_WM_BEAUTIFY_FLAG" val="#wm#"/>
  <p:tag name="KSO_WM_UNIT_COLOR_SCHEME_SHAPE_ID" val="271"/>
  <p:tag name="KSO_WM_UNIT_COLOR_SCHEME_PARENT_PAGE" val="2_11"/>
  <p:tag name="KSO_WM_UNIT_TYPE" val="i"/>
  <p:tag name="KSO_WM_UNIT_INDEX" val="93"/>
</p:tagLst>
</file>

<file path=ppt/tags/tag1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4"/>
  <p:tag name="KSO_WM_UNIT_LAYERLEVEL" val="1"/>
  <p:tag name="KSO_WM_TAG_VERSION" val="1.0"/>
  <p:tag name="KSO_WM_BEAUTIFY_FLAG" val="#wm#"/>
  <p:tag name="KSO_WM_UNIT_COLOR_SCHEME_SHAPE_ID" val="272"/>
  <p:tag name="KSO_WM_UNIT_COLOR_SCHEME_PARENT_PAGE" val="2_11"/>
  <p:tag name="KSO_WM_UNIT_TYPE" val="i"/>
  <p:tag name="KSO_WM_UNIT_INDEX" val="94"/>
</p:tagLst>
</file>

<file path=ppt/tags/tag1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5"/>
  <p:tag name="KSO_WM_UNIT_LAYERLEVEL" val="1"/>
  <p:tag name="KSO_WM_TAG_VERSION" val="1.0"/>
  <p:tag name="KSO_WM_BEAUTIFY_FLAG" val="#wm#"/>
  <p:tag name="KSO_WM_UNIT_COLOR_SCHEME_SHAPE_ID" val="273"/>
  <p:tag name="KSO_WM_UNIT_COLOR_SCHEME_PARENT_PAGE" val="2_11"/>
  <p:tag name="KSO_WM_UNIT_TYPE" val="i"/>
  <p:tag name="KSO_WM_UNIT_INDEX" val="95"/>
</p:tagLst>
</file>

<file path=ppt/tags/tag1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6"/>
  <p:tag name="KSO_WM_UNIT_LAYERLEVEL" val="1"/>
  <p:tag name="KSO_WM_TAG_VERSION" val="1.0"/>
  <p:tag name="KSO_WM_BEAUTIFY_FLAG" val="#wm#"/>
  <p:tag name="KSO_WM_UNIT_COLOR_SCHEME_SHAPE_ID" val="274"/>
  <p:tag name="KSO_WM_UNIT_COLOR_SCHEME_PARENT_PAGE" val="2_11"/>
  <p:tag name="KSO_WM_UNIT_TYPE" val="i"/>
  <p:tag name="KSO_WM_UNIT_INDEX" val="96"/>
</p:tagLst>
</file>

<file path=ppt/tags/tag1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7"/>
  <p:tag name="KSO_WM_UNIT_LAYERLEVEL" val="1"/>
  <p:tag name="KSO_WM_TAG_VERSION" val="1.0"/>
  <p:tag name="KSO_WM_BEAUTIFY_FLAG" val="#wm#"/>
  <p:tag name="KSO_WM_UNIT_COLOR_SCHEME_SHAPE_ID" val="275"/>
  <p:tag name="KSO_WM_UNIT_COLOR_SCHEME_PARENT_PAGE" val="2_11"/>
  <p:tag name="KSO_WM_UNIT_TYPE" val="i"/>
  <p:tag name="KSO_WM_UNIT_INDEX" val="97"/>
</p:tagLst>
</file>

<file path=ppt/tags/tag1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8"/>
  <p:tag name="KSO_WM_UNIT_LAYERLEVEL" val="1"/>
  <p:tag name="KSO_WM_TAG_VERSION" val="1.0"/>
  <p:tag name="KSO_WM_BEAUTIFY_FLAG" val="#wm#"/>
  <p:tag name="KSO_WM_UNIT_COLOR_SCHEME_SHAPE_ID" val="276"/>
  <p:tag name="KSO_WM_UNIT_COLOR_SCHEME_PARENT_PAGE" val="2_11"/>
  <p:tag name="KSO_WM_UNIT_TYPE" val="i"/>
  <p:tag name="KSO_WM_UNIT_INDEX" val="98"/>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5"/>
  <p:tag name="KSO_WM_UNIT_COLOR_SCHEME_PARENT_PAGE" val="2_1"/>
</p:tagLst>
</file>

<file path=ppt/tags/tag1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99"/>
  <p:tag name="KSO_WM_UNIT_LAYERLEVEL" val="1"/>
  <p:tag name="KSO_WM_TAG_VERSION" val="1.0"/>
  <p:tag name="KSO_WM_BEAUTIFY_FLAG" val="#wm#"/>
  <p:tag name="KSO_WM_UNIT_COLOR_SCHEME_SHAPE_ID" val="277"/>
  <p:tag name="KSO_WM_UNIT_COLOR_SCHEME_PARENT_PAGE" val="2_11"/>
  <p:tag name="KSO_WM_UNIT_TYPE" val="i"/>
  <p:tag name="KSO_WM_UNIT_INDEX" val="99"/>
</p:tagLst>
</file>

<file path=ppt/tags/tag1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0"/>
  <p:tag name="KSO_WM_UNIT_LAYERLEVEL" val="1"/>
  <p:tag name="KSO_WM_TAG_VERSION" val="1.0"/>
  <p:tag name="KSO_WM_BEAUTIFY_FLAG" val="#wm#"/>
  <p:tag name="KSO_WM_UNIT_COLOR_SCHEME_SHAPE_ID" val="278"/>
  <p:tag name="KSO_WM_UNIT_COLOR_SCHEME_PARENT_PAGE" val="2_11"/>
  <p:tag name="KSO_WM_UNIT_TYPE" val="i"/>
  <p:tag name="KSO_WM_UNIT_INDEX" val="100"/>
</p:tagLst>
</file>

<file path=ppt/tags/tag1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1"/>
  <p:tag name="KSO_WM_UNIT_LAYERLEVEL" val="1"/>
  <p:tag name="KSO_WM_TAG_VERSION" val="1.0"/>
  <p:tag name="KSO_WM_BEAUTIFY_FLAG" val="#wm#"/>
  <p:tag name="KSO_WM_UNIT_COLOR_SCHEME_SHAPE_ID" val="279"/>
  <p:tag name="KSO_WM_UNIT_COLOR_SCHEME_PARENT_PAGE" val="2_11"/>
  <p:tag name="KSO_WM_UNIT_TYPE" val="i"/>
  <p:tag name="KSO_WM_UNIT_INDEX" val="101"/>
</p:tagLst>
</file>

<file path=ppt/tags/tag1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2"/>
  <p:tag name="KSO_WM_UNIT_LAYERLEVEL" val="1"/>
  <p:tag name="KSO_WM_TAG_VERSION" val="1.0"/>
  <p:tag name="KSO_WM_BEAUTIFY_FLAG" val="#wm#"/>
  <p:tag name="KSO_WM_UNIT_COLOR_SCHEME_SHAPE_ID" val="280"/>
  <p:tag name="KSO_WM_UNIT_COLOR_SCHEME_PARENT_PAGE" val="2_11"/>
  <p:tag name="KSO_WM_UNIT_TYPE" val="i"/>
  <p:tag name="KSO_WM_UNIT_INDEX" val="102"/>
</p:tagLst>
</file>

<file path=ppt/tags/tag1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3"/>
  <p:tag name="KSO_WM_UNIT_LAYERLEVEL" val="1"/>
  <p:tag name="KSO_WM_TAG_VERSION" val="1.0"/>
  <p:tag name="KSO_WM_BEAUTIFY_FLAG" val="#wm#"/>
  <p:tag name="KSO_WM_UNIT_COLOR_SCHEME_SHAPE_ID" val="281"/>
  <p:tag name="KSO_WM_UNIT_COLOR_SCHEME_PARENT_PAGE" val="2_11"/>
  <p:tag name="KSO_WM_UNIT_TYPE" val="i"/>
  <p:tag name="KSO_WM_UNIT_INDEX" val="103"/>
</p:tagLst>
</file>

<file path=ppt/tags/tag1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4"/>
  <p:tag name="KSO_WM_UNIT_LAYERLEVEL" val="1"/>
  <p:tag name="KSO_WM_TAG_VERSION" val="1.0"/>
  <p:tag name="KSO_WM_BEAUTIFY_FLAG" val="#wm#"/>
  <p:tag name="KSO_WM_UNIT_COLOR_SCHEME_SHAPE_ID" val="282"/>
  <p:tag name="KSO_WM_UNIT_COLOR_SCHEME_PARENT_PAGE" val="2_11"/>
  <p:tag name="KSO_WM_UNIT_TYPE" val="i"/>
  <p:tag name="KSO_WM_UNIT_INDEX" val="104"/>
</p:tagLst>
</file>

<file path=ppt/tags/tag1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5"/>
  <p:tag name="KSO_WM_UNIT_LAYERLEVEL" val="1"/>
  <p:tag name="KSO_WM_TAG_VERSION" val="1.0"/>
  <p:tag name="KSO_WM_BEAUTIFY_FLAG" val="#wm#"/>
  <p:tag name="KSO_WM_UNIT_COLOR_SCHEME_SHAPE_ID" val="283"/>
  <p:tag name="KSO_WM_UNIT_COLOR_SCHEME_PARENT_PAGE" val="2_11"/>
  <p:tag name="KSO_WM_UNIT_TYPE" val="i"/>
  <p:tag name="KSO_WM_UNIT_INDEX" val="105"/>
</p:tagLst>
</file>

<file path=ppt/tags/tag1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6"/>
  <p:tag name="KSO_WM_UNIT_LAYERLEVEL" val="1"/>
  <p:tag name="KSO_WM_TAG_VERSION" val="1.0"/>
  <p:tag name="KSO_WM_BEAUTIFY_FLAG" val="#wm#"/>
  <p:tag name="KSO_WM_UNIT_COLOR_SCHEME_SHAPE_ID" val="284"/>
  <p:tag name="KSO_WM_UNIT_COLOR_SCHEME_PARENT_PAGE" val="2_11"/>
  <p:tag name="KSO_WM_UNIT_TYPE" val="i"/>
  <p:tag name="KSO_WM_UNIT_INDEX" val="106"/>
</p:tagLst>
</file>

<file path=ppt/tags/tag1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7"/>
  <p:tag name="KSO_WM_UNIT_LAYERLEVEL" val="1"/>
  <p:tag name="KSO_WM_TAG_VERSION" val="1.0"/>
  <p:tag name="KSO_WM_BEAUTIFY_FLAG" val="#wm#"/>
  <p:tag name="KSO_WM_UNIT_COLOR_SCHEME_SHAPE_ID" val="285"/>
  <p:tag name="KSO_WM_UNIT_COLOR_SCHEME_PARENT_PAGE" val="2_11"/>
  <p:tag name="KSO_WM_UNIT_TYPE" val="i"/>
  <p:tag name="KSO_WM_UNIT_INDEX" val="107"/>
</p:tagLst>
</file>

<file path=ppt/tags/tag1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8"/>
  <p:tag name="KSO_WM_UNIT_LAYERLEVEL" val="1"/>
  <p:tag name="KSO_WM_TAG_VERSION" val="1.0"/>
  <p:tag name="KSO_WM_BEAUTIFY_FLAG" val="#wm#"/>
  <p:tag name="KSO_WM_UNIT_COLOR_SCHEME_SHAPE_ID" val="286"/>
  <p:tag name="KSO_WM_UNIT_COLOR_SCHEME_PARENT_PAGE" val="2_11"/>
  <p:tag name="KSO_WM_UNIT_TYPE" val="i"/>
  <p:tag name="KSO_WM_UNIT_INDEX" val="108"/>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6"/>
  <p:tag name="KSO_WM_UNIT_COLOR_SCHEME_PARENT_PAGE" val="2_1"/>
</p:tagLst>
</file>

<file path=ppt/tags/tag1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09"/>
  <p:tag name="KSO_WM_UNIT_LAYERLEVEL" val="1"/>
  <p:tag name="KSO_WM_TAG_VERSION" val="1.0"/>
  <p:tag name="KSO_WM_BEAUTIFY_FLAG" val="#wm#"/>
  <p:tag name="KSO_WM_UNIT_COLOR_SCHEME_SHAPE_ID" val="287"/>
  <p:tag name="KSO_WM_UNIT_COLOR_SCHEME_PARENT_PAGE" val="2_11"/>
  <p:tag name="KSO_WM_UNIT_TYPE" val="i"/>
  <p:tag name="KSO_WM_UNIT_INDEX" val="109"/>
</p:tagLst>
</file>

<file path=ppt/tags/tag1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0"/>
  <p:tag name="KSO_WM_UNIT_LAYERLEVEL" val="1"/>
  <p:tag name="KSO_WM_TAG_VERSION" val="1.0"/>
  <p:tag name="KSO_WM_BEAUTIFY_FLAG" val="#wm#"/>
  <p:tag name="KSO_WM_UNIT_COLOR_SCHEME_SHAPE_ID" val="288"/>
  <p:tag name="KSO_WM_UNIT_COLOR_SCHEME_PARENT_PAGE" val="2_11"/>
  <p:tag name="KSO_WM_UNIT_TYPE" val="i"/>
  <p:tag name="KSO_WM_UNIT_INDEX" val="110"/>
</p:tagLst>
</file>

<file path=ppt/tags/tag1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1"/>
  <p:tag name="KSO_WM_UNIT_LAYERLEVEL" val="1"/>
  <p:tag name="KSO_WM_TAG_VERSION" val="1.0"/>
  <p:tag name="KSO_WM_BEAUTIFY_FLAG" val="#wm#"/>
  <p:tag name="KSO_WM_UNIT_COLOR_SCHEME_SHAPE_ID" val="289"/>
  <p:tag name="KSO_WM_UNIT_COLOR_SCHEME_PARENT_PAGE" val="2_11"/>
  <p:tag name="KSO_WM_UNIT_TYPE" val="i"/>
  <p:tag name="KSO_WM_UNIT_INDEX" val="111"/>
</p:tagLst>
</file>

<file path=ppt/tags/tag1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2"/>
  <p:tag name="KSO_WM_UNIT_LAYERLEVEL" val="1"/>
  <p:tag name="KSO_WM_TAG_VERSION" val="1.0"/>
  <p:tag name="KSO_WM_BEAUTIFY_FLAG" val="#wm#"/>
  <p:tag name="KSO_WM_UNIT_COLOR_SCHEME_SHAPE_ID" val="290"/>
  <p:tag name="KSO_WM_UNIT_COLOR_SCHEME_PARENT_PAGE" val="2_11"/>
  <p:tag name="KSO_WM_UNIT_TYPE" val="i"/>
  <p:tag name="KSO_WM_UNIT_INDEX" val="112"/>
</p:tagLst>
</file>

<file path=ppt/tags/tag1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3"/>
  <p:tag name="KSO_WM_UNIT_LAYERLEVEL" val="1"/>
  <p:tag name="KSO_WM_TAG_VERSION" val="1.0"/>
  <p:tag name="KSO_WM_BEAUTIFY_FLAG" val="#wm#"/>
  <p:tag name="KSO_WM_UNIT_COLOR_SCHEME_SHAPE_ID" val="291"/>
  <p:tag name="KSO_WM_UNIT_COLOR_SCHEME_PARENT_PAGE" val="2_11"/>
  <p:tag name="KSO_WM_UNIT_TYPE" val="i"/>
  <p:tag name="KSO_WM_UNIT_INDEX" val="113"/>
</p:tagLst>
</file>

<file path=ppt/tags/tag1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4"/>
  <p:tag name="KSO_WM_UNIT_LAYERLEVEL" val="1"/>
  <p:tag name="KSO_WM_TAG_VERSION" val="1.0"/>
  <p:tag name="KSO_WM_BEAUTIFY_FLAG" val="#wm#"/>
  <p:tag name="KSO_WM_UNIT_COLOR_SCHEME_SHAPE_ID" val="292"/>
  <p:tag name="KSO_WM_UNIT_COLOR_SCHEME_PARENT_PAGE" val="2_11"/>
  <p:tag name="KSO_WM_UNIT_TYPE" val="i"/>
  <p:tag name="KSO_WM_UNIT_INDEX" val="114"/>
</p:tagLst>
</file>

<file path=ppt/tags/tag1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5"/>
  <p:tag name="KSO_WM_UNIT_LAYERLEVEL" val="1"/>
  <p:tag name="KSO_WM_TAG_VERSION" val="1.0"/>
  <p:tag name="KSO_WM_BEAUTIFY_FLAG" val="#wm#"/>
  <p:tag name="KSO_WM_UNIT_COLOR_SCHEME_SHAPE_ID" val="293"/>
  <p:tag name="KSO_WM_UNIT_COLOR_SCHEME_PARENT_PAGE" val="2_11"/>
  <p:tag name="KSO_WM_UNIT_TYPE" val="i"/>
  <p:tag name="KSO_WM_UNIT_INDEX" val="115"/>
</p:tagLst>
</file>

<file path=ppt/tags/tag1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6"/>
  <p:tag name="KSO_WM_UNIT_LAYERLEVEL" val="1"/>
  <p:tag name="KSO_WM_TAG_VERSION" val="1.0"/>
  <p:tag name="KSO_WM_BEAUTIFY_FLAG" val="#wm#"/>
  <p:tag name="KSO_WM_UNIT_COLOR_SCHEME_SHAPE_ID" val="294"/>
  <p:tag name="KSO_WM_UNIT_COLOR_SCHEME_PARENT_PAGE" val="2_11"/>
  <p:tag name="KSO_WM_UNIT_TYPE" val="i"/>
  <p:tag name="KSO_WM_UNIT_INDEX" val="116"/>
</p:tagLst>
</file>

<file path=ppt/tags/tag1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7"/>
  <p:tag name="KSO_WM_UNIT_LAYERLEVEL" val="1"/>
  <p:tag name="KSO_WM_TAG_VERSION" val="1.0"/>
  <p:tag name="KSO_WM_BEAUTIFY_FLAG" val="#wm#"/>
  <p:tag name="KSO_WM_UNIT_COLOR_SCHEME_SHAPE_ID" val="295"/>
  <p:tag name="KSO_WM_UNIT_COLOR_SCHEME_PARENT_PAGE" val="2_11"/>
  <p:tag name="KSO_WM_UNIT_TYPE" val="i"/>
  <p:tag name="KSO_WM_UNIT_INDEX" val="117"/>
</p:tagLst>
</file>

<file path=ppt/tags/tag1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8"/>
  <p:tag name="KSO_WM_UNIT_LAYERLEVEL" val="1"/>
  <p:tag name="KSO_WM_TAG_VERSION" val="1.0"/>
  <p:tag name="KSO_WM_BEAUTIFY_FLAG" val="#wm#"/>
  <p:tag name="KSO_WM_UNIT_COLOR_SCHEME_SHAPE_ID" val="296"/>
  <p:tag name="KSO_WM_UNIT_COLOR_SCHEME_PARENT_PAGE" val="2_11"/>
  <p:tag name="KSO_WM_UNIT_TYPE" val="i"/>
  <p:tag name="KSO_WM_UNIT_INDEX" val="118"/>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7"/>
  <p:tag name="KSO_WM_UNIT_COLOR_SCHEME_PARENT_PAGE" val="2_1"/>
</p:tagLst>
</file>

<file path=ppt/tags/tag1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19"/>
  <p:tag name="KSO_WM_UNIT_LAYERLEVEL" val="1"/>
  <p:tag name="KSO_WM_TAG_VERSION" val="1.0"/>
  <p:tag name="KSO_WM_BEAUTIFY_FLAG" val="#wm#"/>
  <p:tag name="KSO_WM_UNIT_COLOR_SCHEME_SHAPE_ID" val="297"/>
  <p:tag name="KSO_WM_UNIT_COLOR_SCHEME_PARENT_PAGE" val="2_11"/>
  <p:tag name="KSO_WM_UNIT_TYPE" val="i"/>
  <p:tag name="KSO_WM_UNIT_INDEX" val="119"/>
</p:tagLst>
</file>

<file path=ppt/tags/tag1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0"/>
  <p:tag name="KSO_WM_UNIT_LAYERLEVEL" val="1"/>
  <p:tag name="KSO_WM_TAG_VERSION" val="1.0"/>
  <p:tag name="KSO_WM_BEAUTIFY_FLAG" val="#wm#"/>
  <p:tag name="KSO_WM_UNIT_COLOR_SCHEME_SHAPE_ID" val="298"/>
  <p:tag name="KSO_WM_UNIT_COLOR_SCHEME_PARENT_PAGE" val="2_11"/>
  <p:tag name="KSO_WM_UNIT_TYPE" val="i"/>
  <p:tag name="KSO_WM_UNIT_INDEX" val="120"/>
</p:tagLst>
</file>

<file path=ppt/tags/tag1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1"/>
  <p:tag name="KSO_WM_UNIT_LAYERLEVEL" val="1"/>
  <p:tag name="KSO_WM_TAG_VERSION" val="1.0"/>
  <p:tag name="KSO_WM_BEAUTIFY_FLAG" val="#wm#"/>
  <p:tag name="KSO_WM_UNIT_COLOR_SCHEME_SHAPE_ID" val="299"/>
  <p:tag name="KSO_WM_UNIT_COLOR_SCHEME_PARENT_PAGE" val="2_11"/>
  <p:tag name="KSO_WM_UNIT_TYPE" val="i"/>
  <p:tag name="KSO_WM_UNIT_INDEX" val="121"/>
</p:tagLst>
</file>

<file path=ppt/tags/tag1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2"/>
  <p:tag name="KSO_WM_UNIT_LAYERLEVEL" val="1"/>
  <p:tag name="KSO_WM_TAG_VERSION" val="1.0"/>
  <p:tag name="KSO_WM_BEAUTIFY_FLAG" val="#wm#"/>
  <p:tag name="KSO_WM_UNIT_COLOR_SCHEME_SHAPE_ID" val="300"/>
  <p:tag name="KSO_WM_UNIT_COLOR_SCHEME_PARENT_PAGE" val="2_11"/>
  <p:tag name="KSO_WM_UNIT_TYPE" val="i"/>
  <p:tag name="KSO_WM_UNIT_INDEX" val="122"/>
</p:tagLst>
</file>

<file path=ppt/tags/tag1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3"/>
  <p:tag name="KSO_WM_UNIT_LAYERLEVEL" val="1"/>
  <p:tag name="KSO_WM_TAG_VERSION" val="1.0"/>
  <p:tag name="KSO_WM_BEAUTIFY_FLAG" val="#wm#"/>
  <p:tag name="KSO_WM_UNIT_COLOR_SCHEME_SHAPE_ID" val="301"/>
  <p:tag name="KSO_WM_UNIT_COLOR_SCHEME_PARENT_PAGE" val="2_11"/>
  <p:tag name="KSO_WM_UNIT_TYPE" val="i"/>
  <p:tag name="KSO_WM_UNIT_INDEX" val="123"/>
</p:tagLst>
</file>

<file path=ppt/tags/tag1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4"/>
  <p:tag name="KSO_WM_UNIT_LAYERLEVEL" val="1"/>
  <p:tag name="KSO_WM_TAG_VERSION" val="1.0"/>
  <p:tag name="KSO_WM_BEAUTIFY_FLAG" val="#wm#"/>
  <p:tag name="KSO_WM_UNIT_COLOR_SCHEME_SHAPE_ID" val="302"/>
  <p:tag name="KSO_WM_UNIT_COLOR_SCHEME_PARENT_PAGE" val="2_11"/>
  <p:tag name="KSO_WM_UNIT_TYPE" val="i"/>
  <p:tag name="KSO_WM_UNIT_INDEX" val="124"/>
</p:tagLst>
</file>

<file path=ppt/tags/tag1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5"/>
  <p:tag name="KSO_WM_UNIT_LAYERLEVEL" val="1"/>
  <p:tag name="KSO_WM_TAG_VERSION" val="1.0"/>
  <p:tag name="KSO_WM_BEAUTIFY_FLAG" val="#wm#"/>
  <p:tag name="KSO_WM_UNIT_COLOR_SCHEME_SHAPE_ID" val="303"/>
  <p:tag name="KSO_WM_UNIT_COLOR_SCHEME_PARENT_PAGE" val="2_11"/>
  <p:tag name="KSO_WM_UNIT_TYPE" val="i"/>
  <p:tag name="KSO_WM_UNIT_INDEX" val="125"/>
</p:tagLst>
</file>

<file path=ppt/tags/tag1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6"/>
  <p:tag name="KSO_WM_UNIT_LAYERLEVEL" val="1"/>
  <p:tag name="KSO_WM_TAG_VERSION" val="1.0"/>
  <p:tag name="KSO_WM_BEAUTIFY_FLAG" val="#wm#"/>
  <p:tag name="KSO_WM_UNIT_COLOR_SCHEME_SHAPE_ID" val="304"/>
  <p:tag name="KSO_WM_UNIT_COLOR_SCHEME_PARENT_PAGE" val="2_11"/>
  <p:tag name="KSO_WM_UNIT_TYPE" val="i"/>
  <p:tag name="KSO_WM_UNIT_INDEX" val="126"/>
</p:tagLst>
</file>

<file path=ppt/tags/tag1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7"/>
  <p:tag name="KSO_WM_UNIT_LAYERLEVEL" val="1"/>
  <p:tag name="KSO_WM_TAG_VERSION" val="1.0"/>
  <p:tag name="KSO_WM_BEAUTIFY_FLAG" val="#wm#"/>
  <p:tag name="KSO_WM_UNIT_COLOR_SCHEME_SHAPE_ID" val="305"/>
  <p:tag name="KSO_WM_UNIT_COLOR_SCHEME_PARENT_PAGE" val="2_11"/>
  <p:tag name="KSO_WM_UNIT_TYPE" val="i"/>
  <p:tag name="KSO_WM_UNIT_INDEX" val="127"/>
</p:tagLst>
</file>

<file path=ppt/tags/tag1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8"/>
  <p:tag name="KSO_WM_UNIT_LAYERLEVEL" val="1"/>
  <p:tag name="KSO_WM_TAG_VERSION" val="1.0"/>
  <p:tag name="KSO_WM_BEAUTIFY_FLAG" val="#wm#"/>
  <p:tag name="KSO_WM_UNIT_COLOR_SCHEME_SHAPE_ID" val="306"/>
  <p:tag name="KSO_WM_UNIT_COLOR_SCHEME_PARENT_PAGE" val="2_11"/>
  <p:tag name="KSO_WM_UNIT_TYPE" val="i"/>
  <p:tag name="KSO_WM_UNIT_INDEX" val="128"/>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8"/>
  <p:tag name="KSO_WM_UNIT_COLOR_SCHEME_PARENT_PAGE" val="2_1"/>
</p:tagLst>
</file>

<file path=ppt/tags/tag1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29"/>
  <p:tag name="KSO_WM_UNIT_LAYERLEVEL" val="1"/>
  <p:tag name="KSO_WM_TAG_VERSION" val="1.0"/>
  <p:tag name="KSO_WM_BEAUTIFY_FLAG" val="#wm#"/>
  <p:tag name="KSO_WM_UNIT_COLOR_SCHEME_SHAPE_ID" val="307"/>
  <p:tag name="KSO_WM_UNIT_COLOR_SCHEME_PARENT_PAGE" val="2_11"/>
  <p:tag name="KSO_WM_UNIT_TYPE" val="i"/>
  <p:tag name="KSO_WM_UNIT_INDEX" val="129"/>
</p:tagLst>
</file>

<file path=ppt/tags/tag1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0"/>
  <p:tag name="KSO_WM_UNIT_LAYERLEVEL" val="1"/>
  <p:tag name="KSO_WM_TAG_VERSION" val="1.0"/>
  <p:tag name="KSO_WM_BEAUTIFY_FLAG" val="#wm#"/>
  <p:tag name="KSO_WM_UNIT_COLOR_SCHEME_SHAPE_ID" val="308"/>
  <p:tag name="KSO_WM_UNIT_COLOR_SCHEME_PARENT_PAGE" val="2_11"/>
  <p:tag name="KSO_WM_UNIT_TYPE" val="i"/>
  <p:tag name="KSO_WM_UNIT_INDEX" val="130"/>
</p:tagLst>
</file>

<file path=ppt/tags/tag1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1"/>
  <p:tag name="KSO_WM_UNIT_LAYERLEVEL" val="1"/>
  <p:tag name="KSO_WM_TAG_VERSION" val="1.0"/>
  <p:tag name="KSO_WM_BEAUTIFY_FLAG" val="#wm#"/>
  <p:tag name="KSO_WM_UNIT_COLOR_SCHEME_SHAPE_ID" val="309"/>
  <p:tag name="KSO_WM_UNIT_COLOR_SCHEME_PARENT_PAGE" val="2_11"/>
  <p:tag name="KSO_WM_UNIT_TYPE" val="i"/>
  <p:tag name="KSO_WM_UNIT_INDEX" val="131"/>
</p:tagLst>
</file>

<file path=ppt/tags/tag1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2"/>
  <p:tag name="KSO_WM_UNIT_LAYERLEVEL" val="1"/>
  <p:tag name="KSO_WM_TAG_VERSION" val="1.0"/>
  <p:tag name="KSO_WM_BEAUTIFY_FLAG" val="#wm#"/>
  <p:tag name="KSO_WM_UNIT_COLOR_SCHEME_SHAPE_ID" val="310"/>
  <p:tag name="KSO_WM_UNIT_COLOR_SCHEME_PARENT_PAGE" val="2_11"/>
  <p:tag name="KSO_WM_UNIT_TYPE" val="i"/>
  <p:tag name="KSO_WM_UNIT_INDEX" val="132"/>
</p:tagLst>
</file>

<file path=ppt/tags/tag1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3"/>
  <p:tag name="KSO_WM_UNIT_LAYERLEVEL" val="1"/>
  <p:tag name="KSO_WM_TAG_VERSION" val="1.0"/>
  <p:tag name="KSO_WM_BEAUTIFY_FLAG" val="#wm#"/>
  <p:tag name="KSO_WM_UNIT_COLOR_SCHEME_SHAPE_ID" val="311"/>
  <p:tag name="KSO_WM_UNIT_COLOR_SCHEME_PARENT_PAGE" val="2_11"/>
  <p:tag name="KSO_WM_UNIT_TYPE" val="i"/>
  <p:tag name="KSO_WM_UNIT_INDEX" val="133"/>
</p:tagLst>
</file>

<file path=ppt/tags/tag1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4"/>
  <p:tag name="KSO_WM_UNIT_LAYERLEVEL" val="1"/>
  <p:tag name="KSO_WM_TAG_VERSION" val="1.0"/>
  <p:tag name="KSO_WM_BEAUTIFY_FLAG" val="#wm#"/>
  <p:tag name="KSO_WM_UNIT_COLOR_SCHEME_SHAPE_ID" val="312"/>
  <p:tag name="KSO_WM_UNIT_COLOR_SCHEME_PARENT_PAGE" val="2_11"/>
  <p:tag name="KSO_WM_UNIT_TYPE" val="i"/>
  <p:tag name="KSO_WM_UNIT_INDEX" val="134"/>
</p:tagLst>
</file>

<file path=ppt/tags/tag1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5"/>
  <p:tag name="KSO_WM_UNIT_LAYERLEVEL" val="1"/>
  <p:tag name="KSO_WM_TAG_VERSION" val="1.0"/>
  <p:tag name="KSO_WM_BEAUTIFY_FLAG" val="#wm#"/>
  <p:tag name="KSO_WM_UNIT_COLOR_SCHEME_SHAPE_ID" val="313"/>
  <p:tag name="KSO_WM_UNIT_COLOR_SCHEME_PARENT_PAGE" val="2_11"/>
  <p:tag name="KSO_WM_UNIT_TYPE" val="i"/>
  <p:tag name="KSO_WM_UNIT_INDEX" val="135"/>
</p:tagLst>
</file>

<file path=ppt/tags/tag1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6"/>
  <p:tag name="KSO_WM_UNIT_LAYERLEVEL" val="1"/>
  <p:tag name="KSO_WM_TAG_VERSION" val="1.0"/>
  <p:tag name="KSO_WM_BEAUTIFY_FLAG" val="#wm#"/>
  <p:tag name="KSO_WM_UNIT_COLOR_SCHEME_SHAPE_ID" val="314"/>
  <p:tag name="KSO_WM_UNIT_COLOR_SCHEME_PARENT_PAGE" val="2_11"/>
  <p:tag name="KSO_WM_UNIT_TYPE" val="i"/>
  <p:tag name="KSO_WM_UNIT_INDEX" val="136"/>
</p:tagLst>
</file>

<file path=ppt/tags/tag1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8"/>
  <p:tag name="KSO_WM_UNIT_LAYERLEVEL" val="1"/>
  <p:tag name="KSO_WM_TAG_VERSION" val="1.0"/>
  <p:tag name="KSO_WM_BEAUTIFY_FLAG" val="#wm#"/>
  <p:tag name="KSO_WM_UNIT_COLOR_SCHEME_SHAPE_ID" val="191"/>
  <p:tag name="KSO_WM_UNIT_COLOR_SCHEME_PARENT_PAGE" val="2_11"/>
  <p:tag name="KSO_WM_UNIT_TYPE" val="i"/>
  <p:tag name="KSO_WM_UNIT_INDEX" val="138"/>
</p:tagLst>
</file>

<file path=ppt/tags/tag1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9"/>
  <p:tag name="KSO_WM_UNIT_LAYERLEVEL" val="1"/>
  <p:tag name="KSO_WM_TAG_VERSION" val="1.0"/>
  <p:tag name="KSO_WM_BEAUTIFY_FLAG" val="#wm#"/>
  <p:tag name="KSO_WM_UNIT_COLOR_SCHEME_SHAPE_ID" val="192"/>
  <p:tag name="KSO_WM_UNIT_COLOR_SCHEME_PARENT_PAGE" val="2_11"/>
  <p:tag name="KSO_WM_UNIT_TYPE" val="i"/>
  <p:tag name="KSO_WM_UNIT_INDEX" val="139"/>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9"/>
  <p:tag name="KSO_WM_UNIT_COLOR_SCHEME_PARENT_PAGE" val="2_1"/>
</p:tagLst>
</file>

<file path=ppt/tags/tag1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0"/>
  <p:tag name="KSO_WM_UNIT_LAYERLEVEL" val="1"/>
  <p:tag name="KSO_WM_TAG_VERSION" val="1.0"/>
  <p:tag name="KSO_WM_BEAUTIFY_FLAG" val="#wm#"/>
  <p:tag name="KSO_WM_UNIT_COLOR_SCHEME_SHAPE_ID" val="193"/>
  <p:tag name="KSO_WM_UNIT_COLOR_SCHEME_PARENT_PAGE" val="2_11"/>
  <p:tag name="KSO_WM_UNIT_TYPE" val="i"/>
  <p:tag name="KSO_WM_UNIT_INDEX" val="140"/>
</p:tagLst>
</file>

<file path=ppt/tags/tag1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1"/>
  <p:tag name="KSO_WM_UNIT_LAYERLEVEL" val="1"/>
  <p:tag name="KSO_WM_TAG_VERSION" val="1.0"/>
  <p:tag name="KSO_WM_BEAUTIFY_FLAG" val="#wm#"/>
  <p:tag name="KSO_WM_UNIT_COLOR_SCHEME_SHAPE_ID" val="194"/>
  <p:tag name="KSO_WM_UNIT_COLOR_SCHEME_PARENT_PAGE" val="2_11"/>
  <p:tag name="KSO_WM_UNIT_TYPE" val="i"/>
  <p:tag name="KSO_WM_UNIT_INDEX" val="141"/>
</p:tagLst>
</file>

<file path=ppt/tags/tag1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2"/>
  <p:tag name="KSO_WM_UNIT_LAYERLEVEL" val="1"/>
  <p:tag name="KSO_WM_TAG_VERSION" val="1.0"/>
  <p:tag name="KSO_WM_BEAUTIFY_FLAG" val="#wm#"/>
  <p:tag name="KSO_WM_UNIT_COLOR_SCHEME_SHAPE_ID" val="195"/>
  <p:tag name="KSO_WM_UNIT_COLOR_SCHEME_PARENT_PAGE" val="2_11"/>
  <p:tag name="KSO_WM_UNIT_TYPE" val="i"/>
  <p:tag name="KSO_WM_UNIT_INDEX" val="142"/>
</p:tagLst>
</file>

<file path=ppt/tags/tag1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3"/>
  <p:tag name="KSO_WM_UNIT_LAYERLEVEL" val="1"/>
  <p:tag name="KSO_WM_TAG_VERSION" val="1.0"/>
  <p:tag name="KSO_WM_BEAUTIFY_FLAG" val="#wm#"/>
  <p:tag name="KSO_WM_UNIT_COLOR_SCHEME_SHAPE_ID" val="196"/>
  <p:tag name="KSO_WM_UNIT_COLOR_SCHEME_PARENT_PAGE" val="2_11"/>
  <p:tag name="KSO_WM_UNIT_TYPE" val="i"/>
  <p:tag name="KSO_WM_UNIT_INDEX" val="143"/>
</p:tagLst>
</file>

<file path=ppt/tags/tag1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44"/>
  <p:tag name="KSO_WM_UNIT_LAYERLEVEL" val="1"/>
  <p:tag name="KSO_WM_TAG_VERSION" val="1.0"/>
  <p:tag name="KSO_WM_BEAUTIFY_FLAG" val="#wm#"/>
  <p:tag name="KSO_WM_UNIT_COLOR_SCHEME_SHAPE_ID" val="197"/>
  <p:tag name="KSO_WM_UNIT_COLOR_SCHEME_PARENT_PAGE" val="2_11"/>
  <p:tag name="KSO_WM_UNIT_TYPE" val="i"/>
  <p:tag name="KSO_WM_UNIT_INDEX" val="144"/>
</p:tagLst>
</file>

<file path=ppt/tags/tag1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COLOR_SCHEME_SHAPE_ID" val="170"/>
  <p:tag name="KSO_WM_UNIT_COLOR_SCHEME_PARENT_PAGE" val="2_11"/>
  <p:tag name="KSO_WM_UNIT_TYPE" val="i"/>
  <p:tag name="KSO_WM_UNIT_INDEX" val="1"/>
</p:tagLst>
</file>

<file path=ppt/tags/tag1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1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7"/>
  <p:tag name="KSO_WM_UNIT_LAYERLEVEL" val="1"/>
  <p:tag name="KSO_WM_TAG_VERSION" val="1.0"/>
  <p:tag name="KSO_WM_BEAUTIFY_FLAG" val="#wm#"/>
  <p:tag name="KSO_WM_UNIT_TYPE" val="i"/>
  <p:tag name="KSO_WM_UNIT_INDEX" val="137"/>
</p:tagLst>
</file>

<file path=ppt/tags/tag1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5"/>
  <p:tag name="KSO_WM_UNIT_LAYERLEVEL" val="1"/>
  <p:tag name="KSO_WM_TAG_VERSION" val="1.0"/>
  <p:tag name="KSO_WM_BEAUTIFY_FLAG" val="#wm#"/>
  <p:tag name="KSO_WM_UNIT_TYPE" val="i"/>
  <p:tag name="KSO_WM_UNIT_INDEX" val="145"/>
</p:tagLst>
</file>

<file path=ppt/tags/tag1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2"/>
  <p:tag name="KSO_WM_UNIT_COLOR_SCHEME_PARENT_PAGE" val="2_8"/>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0"/>
  <p:tag name="KSO_WM_UNIT_COLOR_SCHEME_PARENT_PAGE" val="2_1"/>
</p:tagLst>
</file>

<file path=ppt/tags/tag1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3"/>
  <p:tag name="KSO_WM_UNIT_COLOR_SCHEME_PARENT_PAGE" val="2_8"/>
</p:tagLst>
</file>

<file path=ppt/tags/tag1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4"/>
  <p:tag name="KSO_WM_UNIT_COLOR_SCHEME_PARENT_PAGE" val="2_8"/>
</p:tagLst>
</file>

<file path=ppt/tags/tag1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5"/>
  <p:tag name="KSO_WM_UNIT_COLOR_SCHEME_PARENT_PAGE" val="2_8"/>
</p:tagLst>
</file>

<file path=ppt/tags/tag1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6"/>
  <p:tag name="KSO_WM_UNIT_COLOR_SCHEME_PARENT_PAGE" val="2_8"/>
</p:tagLst>
</file>

<file path=ppt/tags/tag1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7"/>
  <p:tag name="KSO_WM_UNIT_COLOR_SCHEME_PARENT_PAGE" val="2_8"/>
</p:tagLst>
</file>

<file path=ppt/tags/tag1175.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8"/>
  <p:tag name="KSO_WM_UNIT_COLOR_SCHEME_PARENT_PAGE" val="2_8"/>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6"/>
  <p:tag name="KSO_WM_UNIT_LAYERLEVEL" val="1"/>
  <p:tag name="KSO_WM_TAG_VERSION" val="1.0"/>
  <p:tag name="KSO_WM_BEAUTIFY_FLAG" val="#wm#"/>
  <p:tag name="KSO_WM_UNIT_COLOR_SCHEME_SHAPE_ID" val="315"/>
  <p:tag name="KSO_WM_UNIT_COLOR_SCHEME_PARENT_PAGE" val="2_11"/>
  <p:tag name="KSO_WM_UNIT_TYPE" val="i"/>
  <p:tag name="KSO_WM_UNIT_INDEX" val="146"/>
</p:tagLst>
</file>

<file path=ppt/tags/tag1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7"/>
  <p:tag name="KSO_WM_UNIT_LAYERLEVEL" val="1"/>
  <p:tag name="KSO_WM_TAG_VERSION" val="1.0"/>
  <p:tag name="KSO_WM_BEAUTIFY_FLAG" val="#wm#"/>
  <p:tag name="KSO_WM_UNIT_COLOR_SCHEME_SHAPE_ID" val="316"/>
  <p:tag name="KSO_WM_UNIT_COLOR_SCHEME_PARENT_PAGE" val="2_11"/>
  <p:tag name="KSO_WM_UNIT_TYPE" val="i"/>
  <p:tag name="KSO_WM_UNIT_INDEX" val="147"/>
</p:tagLst>
</file>

<file path=ppt/tags/tag1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8"/>
  <p:tag name="KSO_WM_UNIT_LAYERLEVEL" val="1"/>
  <p:tag name="KSO_WM_TAG_VERSION" val="1.0"/>
  <p:tag name="KSO_WM_BEAUTIFY_FLAG" val="#wm#"/>
  <p:tag name="KSO_WM_UNIT_COLOR_SCHEME_SHAPE_ID" val="317"/>
  <p:tag name="KSO_WM_UNIT_COLOR_SCHEME_PARENT_PAGE" val="2_11"/>
  <p:tag name="KSO_WM_UNIT_TYPE" val="i"/>
  <p:tag name="KSO_WM_UNIT_INDEX" val="148"/>
</p:tagLst>
</file>

<file path=ppt/tags/tag1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9"/>
  <p:tag name="KSO_WM_UNIT_LAYERLEVEL" val="1"/>
  <p:tag name="KSO_WM_TAG_VERSION" val="1.0"/>
  <p:tag name="KSO_WM_BEAUTIFY_FLAG" val="#wm#"/>
  <p:tag name="KSO_WM_UNIT_COLOR_SCHEME_SHAPE_ID" val="318"/>
  <p:tag name="KSO_WM_UNIT_COLOR_SCHEME_PARENT_PAGE" val="2_11"/>
  <p:tag name="KSO_WM_UNIT_TYPE" val="i"/>
  <p:tag name="KSO_WM_UNIT_INDEX" val="149"/>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1"/>
  <p:tag name="KSO_WM_UNIT_COLOR_SCHEME_PARENT_PAGE" val="2_1"/>
</p:tagLst>
</file>

<file path=ppt/tags/tag1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0"/>
  <p:tag name="KSO_WM_UNIT_LAYERLEVEL" val="1"/>
  <p:tag name="KSO_WM_TAG_VERSION" val="1.0"/>
  <p:tag name="KSO_WM_BEAUTIFY_FLAG" val="#wm#"/>
  <p:tag name="KSO_WM_UNIT_COLOR_SCHEME_SHAPE_ID" val="319"/>
  <p:tag name="KSO_WM_UNIT_COLOR_SCHEME_PARENT_PAGE" val="2_11"/>
  <p:tag name="KSO_WM_UNIT_TYPE" val="i"/>
  <p:tag name="KSO_WM_UNIT_INDEX" val="150"/>
</p:tagLst>
</file>

<file path=ppt/tags/tag1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1"/>
  <p:tag name="KSO_WM_UNIT_LAYERLEVEL" val="1"/>
  <p:tag name="KSO_WM_TAG_VERSION" val="1.0"/>
  <p:tag name="KSO_WM_BEAUTIFY_FLAG" val="#wm#"/>
  <p:tag name="KSO_WM_UNIT_COLOR_SCHEME_SHAPE_ID" val="320"/>
  <p:tag name="KSO_WM_UNIT_COLOR_SCHEME_PARENT_PAGE" val="2_11"/>
  <p:tag name="KSO_WM_UNIT_TYPE" val="i"/>
  <p:tag name="KSO_WM_UNIT_INDEX" val="151"/>
</p:tagLst>
</file>

<file path=ppt/tags/tag1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2"/>
  <p:tag name="KSO_WM_UNIT_LAYERLEVEL" val="1"/>
  <p:tag name="KSO_WM_TAG_VERSION" val="1.0"/>
  <p:tag name="KSO_WM_BEAUTIFY_FLAG" val="#wm#"/>
  <p:tag name="KSO_WM_UNIT_COLOR_SCHEME_SHAPE_ID" val="321"/>
  <p:tag name="KSO_WM_UNIT_COLOR_SCHEME_PARENT_PAGE" val="2_11"/>
  <p:tag name="KSO_WM_UNIT_TYPE" val="i"/>
  <p:tag name="KSO_WM_UNIT_INDEX" val="152"/>
</p:tagLst>
</file>

<file path=ppt/tags/tag1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3"/>
  <p:tag name="KSO_WM_UNIT_LAYERLEVEL" val="1"/>
  <p:tag name="KSO_WM_TAG_VERSION" val="1.0"/>
  <p:tag name="KSO_WM_BEAUTIFY_FLAG" val="#wm#"/>
  <p:tag name="KSO_WM_UNIT_COLOR_SCHEME_SHAPE_ID" val="322"/>
  <p:tag name="KSO_WM_UNIT_COLOR_SCHEME_PARENT_PAGE" val="2_11"/>
  <p:tag name="KSO_WM_UNIT_TYPE" val="i"/>
  <p:tag name="KSO_WM_UNIT_INDEX" val="153"/>
</p:tagLst>
</file>

<file path=ppt/tags/tag1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4"/>
  <p:tag name="KSO_WM_UNIT_LAYERLEVEL" val="1"/>
  <p:tag name="KSO_WM_TAG_VERSION" val="1.0"/>
  <p:tag name="KSO_WM_BEAUTIFY_FLAG" val="#wm#"/>
  <p:tag name="KSO_WM_UNIT_COLOR_SCHEME_SHAPE_ID" val="323"/>
  <p:tag name="KSO_WM_UNIT_COLOR_SCHEME_PARENT_PAGE" val="2_11"/>
  <p:tag name="KSO_WM_UNIT_TYPE" val="i"/>
  <p:tag name="KSO_WM_UNIT_INDEX" val="154"/>
</p:tagLst>
</file>

<file path=ppt/tags/tag1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5"/>
  <p:tag name="KSO_WM_UNIT_LAYERLEVEL" val="1"/>
  <p:tag name="KSO_WM_TAG_VERSION" val="1.0"/>
  <p:tag name="KSO_WM_BEAUTIFY_FLAG" val="#wm#"/>
  <p:tag name="KSO_WM_UNIT_COLOR_SCHEME_SHAPE_ID" val="324"/>
  <p:tag name="KSO_WM_UNIT_COLOR_SCHEME_PARENT_PAGE" val="2_11"/>
  <p:tag name="KSO_WM_UNIT_TYPE" val="i"/>
  <p:tag name="KSO_WM_UNIT_INDEX" val="155"/>
</p:tagLst>
</file>

<file path=ppt/tags/tag1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6"/>
  <p:tag name="KSO_WM_UNIT_LAYERLEVEL" val="1"/>
  <p:tag name="KSO_WM_TAG_VERSION" val="1.0"/>
  <p:tag name="KSO_WM_BEAUTIFY_FLAG" val="#wm#"/>
  <p:tag name="KSO_WM_UNIT_COLOR_SCHEME_SHAPE_ID" val="325"/>
  <p:tag name="KSO_WM_UNIT_COLOR_SCHEME_PARENT_PAGE" val="2_11"/>
  <p:tag name="KSO_WM_UNIT_TYPE" val="i"/>
  <p:tag name="KSO_WM_UNIT_INDEX" val="156"/>
</p:tagLst>
</file>

<file path=ppt/tags/tag1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7"/>
  <p:tag name="KSO_WM_UNIT_LAYERLEVEL" val="1"/>
  <p:tag name="KSO_WM_TAG_VERSION" val="1.0"/>
  <p:tag name="KSO_WM_BEAUTIFY_FLAG" val="#wm#"/>
  <p:tag name="KSO_WM_UNIT_COLOR_SCHEME_SHAPE_ID" val="326"/>
  <p:tag name="KSO_WM_UNIT_COLOR_SCHEME_PARENT_PAGE" val="2_11"/>
  <p:tag name="KSO_WM_UNIT_TYPE" val="i"/>
  <p:tag name="KSO_WM_UNIT_INDEX" val="157"/>
</p:tagLst>
</file>

<file path=ppt/tags/tag1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8"/>
  <p:tag name="KSO_WM_UNIT_LAYERLEVEL" val="1"/>
  <p:tag name="KSO_WM_TAG_VERSION" val="1.0"/>
  <p:tag name="KSO_WM_BEAUTIFY_FLAG" val="#wm#"/>
  <p:tag name="KSO_WM_UNIT_COLOR_SCHEME_SHAPE_ID" val="327"/>
  <p:tag name="KSO_WM_UNIT_COLOR_SCHEME_PARENT_PAGE" val="2_11"/>
  <p:tag name="KSO_WM_UNIT_TYPE" val="i"/>
  <p:tag name="KSO_WM_UNIT_INDEX" val="158"/>
</p:tagLst>
</file>

<file path=ppt/tags/tag1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9"/>
  <p:tag name="KSO_WM_UNIT_LAYERLEVEL" val="1"/>
  <p:tag name="KSO_WM_TAG_VERSION" val="1.0"/>
  <p:tag name="KSO_WM_BEAUTIFY_FLAG" val="#wm#"/>
  <p:tag name="KSO_WM_UNIT_COLOR_SCHEME_SHAPE_ID" val="328"/>
  <p:tag name="KSO_WM_UNIT_COLOR_SCHEME_PARENT_PAGE" val="2_11"/>
  <p:tag name="KSO_WM_UNIT_TYPE" val="i"/>
  <p:tag name="KSO_WM_UNIT_INDEX" val="159"/>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2"/>
  <p:tag name="KSO_WM_UNIT_COLOR_SCHEME_PARENT_PAGE" val="2_1"/>
</p:tagLst>
</file>

<file path=ppt/tags/tag1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60"/>
  <p:tag name="KSO_WM_UNIT_LAYERLEVEL" val="1"/>
  <p:tag name="KSO_WM_TAG_VERSION" val="1.0"/>
  <p:tag name="KSO_WM_BEAUTIFY_FLAG" val="#wm#"/>
  <p:tag name="KSO_WM_UNIT_COLOR_SCHEME_SHAPE_ID" val="329"/>
  <p:tag name="KSO_WM_UNIT_COLOR_SCHEME_PARENT_PAGE" val="2_11"/>
  <p:tag name="KSO_WM_UNIT_TYPE" val="i"/>
  <p:tag name="KSO_WM_UNIT_INDEX" val="160"/>
</p:tagLst>
</file>

<file path=ppt/tags/tag1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61"/>
  <p:tag name="KSO_WM_UNIT_LAYERLEVEL" val="1"/>
  <p:tag name="KSO_WM_TAG_VERSION" val="1.0"/>
  <p:tag name="KSO_WM_BEAUTIFY_FLAG" val="#wm#"/>
  <p:tag name="KSO_WM_UNIT_COLOR_SCHEME_SHAPE_ID" val="330"/>
  <p:tag name="KSO_WM_UNIT_COLOR_SCHEME_PARENT_PAGE" val="2_11"/>
  <p:tag name="KSO_WM_UNIT_TYPE" val="i"/>
  <p:tag name="KSO_WM_UNIT_INDEX" val="161"/>
</p:tagLst>
</file>

<file path=ppt/tags/tag1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62"/>
  <p:tag name="KSO_WM_UNIT_LAYERLEVEL" val="1"/>
  <p:tag name="KSO_WM_TAG_VERSION" val="1.0"/>
  <p:tag name="KSO_WM_BEAUTIFY_FLAG" val="#wm#"/>
  <p:tag name="KSO_WM_UNIT_COLOR_SCHEME_SHAPE_ID" val="331"/>
  <p:tag name="KSO_WM_UNIT_COLOR_SCHEME_PARENT_PAGE" val="2_11"/>
  <p:tag name="KSO_WM_UNIT_TYPE" val="i"/>
  <p:tag name="KSO_WM_UNIT_INDEX" val="162"/>
</p:tagLst>
</file>

<file path=ppt/tags/tag1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63"/>
  <p:tag name="KSO_WM_UNIT_LAYERLEVEL" val="1"/>
  <p:tag name="KSO_WM_TAG_VERSION" val="1.0"/>
  <p:tag name="KSO_WM_BEAUTIFY_FLAG" val="#wm#"/>
  <p:tag name="KSO_WM_UNIT_COLOR_SCHEME_SHAPE_ID" val="332"/>
  <p:tag name="KSO_WM_UNIT_COLOR_SCHEME_PARENT_PAGE" val="2_11"/>
  <p:tag name="KSO_WM_UNIT_TYPE" val="i"/>
  <p:tag name="KSO_WM_UNIT_INDEX" val="163"/>
</p:tagLst>
</file>

<file path=ppt/tags/tag1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8"/>
  <p:tag name="KSO_WM_UNIT_LAYERLEVEL" val="1"/>
  <p:tag name="KSO_WM_TAG_VERSION" val="1.0"/>
  <p:tag name="KSO_WM_BEAUTIFY_FLAG" val="#wm#"/>
  <p:tag name="KSO_WM_UNIT_COLOR_SCHEME_SHAPE_ID" val="191"/>
  <p:tag name="KSO_WM_UNIT_COLOR_SCHEME_PARENT_PAGE" val="2_11"/>
  <p:tag name="KSO_WM_UNIT_TYPE" val="i"/>
  <p:tag name="KSO_WM_UNIT_INDEX" val="138"/>
</p:tagLst>
</file>

<file path=ppt/tags/tag1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9"/>
  <p:tag name="KSO_WM_UNIT_LAYERLEVEL" val="1"/>
  <p:tag name="KSO_WM_TAG_VERSION" val="1.0"/>
  <p:tag name="KSO_WM_BEAUTIFY_FLAG" val="#wm#"/>
  <p:tag name="KSO_WM_UNIT_COLOR_SCHEME_SHAPE_ID" val="192"/>
  <p:tag name="KSO_WM_UNIT_COLOR_SCHEME_PARENT_PAGE" val="2_11"/>
  <p:tag name="KSO_WM_UNIT_TYPE" val="i"/>
  <p:tag name="KSO_WM_UNIT_INDEX" val="139"/>
</p:tagLst>
</file>

<file path=ppt/tags/tag1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0"/>
  <p:tag name="KSO_WM_UNIT_LAYERLEVEL" val="1"/>
  <p:tag name="KSO_WM_TAG_VERSION" val="1.0"/>
  <p:tag name="KSO_WM_BEAUTIFY_FLAG" val="#wm#"/>
  <p:tag name="KSO_WM_UNIT_COLOR_SCHEME_SHAPE_ID" val="193"/>
  <p:tag name="KSO_WM_UNIT_COLOR_SCHEME_PARENT_PAGE" val="2_11"/>
  <p:tag name="KSO_WM_UNIT_TYPE" val="i"/>
  <p:tag name="KSO_WM_UNIT_INDEX" val="140"/>
</p:tagLst>
</file>

<file path=ppt/tags/tag1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1"/>
  <p:tag name="KSO_WM_UNIT_LAYERLEVEL" val="1"/>
  <p:tag name="KSO_WM_TAG_VERSION" val="1.0"/>
  <p:tag name="KSO_WM_BEAUTIFY_FLAG" val="#wm#"/>
  <p:tag name="KSO_WM_UNIT_COLOR_SCHEME_SHAPE_ID" val="194"/>
  <p:tag name="KSO_WM_UNIT_COLOR_SCHEME_PARENT_PAGE" val="2_11"/>
  <p:tag name="KSO_WM_UNIT_TYPE" val="i"/>
  <p:tag name="KSO_WM_UNIT_INDEX" val="141"/>
</p:tagLst>
</file>

<file path=ppt/tags/tag1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2"/>
  <p:tag name="KSO_WM_UNIT_LAYERLEVEL" val="1"/>
  <p:tag name="KSO_WM_TAG_VERSION" val="1.0"/>
  <p:tag name="KSO_WM_BEAUTIFY_FLAG" val="#wm#"/>
  <p:tag name="KSO_WM_UNIT_COLOR_SCHEME_SHAPE_ID" val="195"/>
  <p:tag name="KSO_WM_UNIT_COLOR_SCHEME_PARENT_PAGE" val="2_11"/>
  <p:tag name="KSO_WM_UNIT_TYPE" val="i"/>
  <p:tag name="KSO_WM_UNIT_INDEX" val="142"/>
</p:tagLst>
</file>

<file path=ppt/tags/tag1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3"/>
  <p:tag name="KSO_WM_UNIT_LAYERLEVEL" val="1"/>
  <p:tag name="KSO_WM_TAG_VERSION" val="1.0"/>
  <p:tag name="KSO_WM_BEAUTIFY_FLAG" val="#wm#"/>
  <p:tag name="KSO_WM_UNIT_COLOR_SCHEME_SHAPE_ID" val="196"/>
  <p:tag name="KSO_WM_UNIT_COLOR_SCHEME_PARENT_PAGE" val="2_11"/>
  <p:tag name="KSO_WM_UNIT_TYPE" val="i"/>
  <p:tag name="KSO_WM_UNIT_INDEX" val="143"/>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3"/>
  <p:tag name="KSO_WM_UNIT_COLOR_SCHEME_PARENT_PAGE" val="2_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3"/>
  <p:tag name="KSO_WM_UNIT_COLOR_SCHEME_PARENT_PAGE" val="2_1"/>
</p:tagLst>
</file>

<file path=ppt/tags/tag1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4"/>
  <p:tag name="KSO_WM_UNIT_LAYERLEVEL" val="1"/>
  <p:tag name="KSO_WM_TAG_VERSION" val="1.0"/>
  <p:tag name="KSO_WM_BEAUTIFY_FLAG" val="#wm#"/>
  <p:tag name="KSO_WM_UNIT_COLOR_SCHEME_SHAPE_ID" val="197"/>
  <p:tag name="KSO_WM_UNIT_COLOR_SCHEME_PARENT_PAGE" val="2_11"/>
  <p:tag name="KSO_WM_UNIT_TYPE" val="i"/>
  <p:tag name="KSO_WM_UNIT_INDEX" val="144"/>
</p:tagLst>
</file>

<file path=ppt/tags/tag1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COLOR_SCHEME_SHAPE_ID" val="174"/>
  <p:tag name="KSO_WM_UNIT_COLOR_SCHEME_PARENT_PAGE" val="2_11"/>
  <p:tag name="KSO_WM_UNIT_TYPE" val="i"/>
  <p:tag name="KSO_WM_UNIT_INDEX" val="3"/>
</p:tagLst>
</file>

<file path=ppt/tags/tag1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COLOR_SCHEME_SHAPE_ID" val="175"/>
  <p:tag name="KSO_WM_UNIT_COLOR_SCHEME_PARENT_PAGE" val="2_11"/>
  <p:tag name="KSO_WM_UNIT_TYPE" val="i"/>
  <p:tag name="KSO_WM_UNIT_INDEX" val="4"/>
</p:tagLst>
</file>

<file path=ppt/tags/tag1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
  <p:tag name="KSO_WM_UNIT_LAYERLEVEL" val="1"/>
  <p:tag name="KSO_WM_TAG_VERSION" val="1.0"/>
  <p:tag name="KSO_WM_BEAUTIFY_FLAG" val="#wm#"/>
  <p:tag name="KSO_WM_UNIT_COLOR_SCHEME_SHAPE_ID" val="176"/>
  <p:tag name="KSO_WM_UNIT_COLOR_SCHEME_PARENT_PAGE" val="2_11"/>
  <p:tag name="KSO_WM_UNIT_TYPE" val="i"/>
  <p:tag name="KSO_WM_UNIT_INDEX" val="5"/>
</p:tagLst>
</file>

<file path=ppt/tags/tag1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
  <p:tag name="KSO_WM_UNIT_LAYERLEVEL" val="1"/>
  <p:tag name="KSO_WM_TAG_VERSION" val="1.0"/>
  <p:tag name="KSO_WM_BEAUTIFY_FLAG" val="#wm#"/>
  <p:tag name="KSO_WM_UNIT_COLOR_SCHEME_SHAPE_ID" val="177"/>
  <p:tag name="KSO_WM_UNIT_COLOR_SCHEME_PARENT_PAGE" val="2_11"/>
  <p:tag name="KSO_WM_UNIT_TYPE" val="i"/>
  <p:tag name="KSO_WM_UNIT_INDEX" val="6"/>
</p:tagLst>
</file>

<file path=ppt/tags/tag1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
  <p:tag name="KSO_WM_UNIT_LAYERLEVEL" val="1"/>
  <p:tag name="KSO_WM_TAG_VERSION" val="1.0"/>
  <p:tag name="KSO_WM_BEAUTIFY_FLAG" val="#wm#"/>
  <p:tag name="KSO_WM_UNIT_COLOR_SCHEME_SHAPE_ID" val="180"/>
  <p:tag name="KSO_WM_UNIT_COLOR_SCHEME_PARENT_PAGE" val="2_11"/>
  <p:tag name="KSO_WM_UNIT_TYPE" val="i"/>
  <p:tag name="KSO_WM_UNIT_INDEX" val="7"/>
</p:tagLst>
</file>

<file path=ppt/tags/tag1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
  <p:tag name="KSO_WM_UNIT_LAYERLEVEL" val="1"/>
  <p:tag name="KSO_WM_TAG_VERSION" val="1.0"/>
  <p:tag name="KSO_WM_BEAUTIFY_FLAG" val="#wm#"/>
  <p:tag name="KSO_WM_UNIT_COLOR_SCHEME_SHAPE_ID" val="173"/>
  <p:tag name="KSO_WM_UNIT_COLOR_SCHEME_PARENT_PAGE" val="2_11"/>
  <p:tag name="KSO_WM_UNIT_TYPE" val="i"/>
  <p:tag name="KSO_WM_UNIT_INDEX" val="8"/>
</p:tagLst>
</file>

<file path=ppt/tags/tag1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
  <p:tag name="KSO_WM_UNIT_LAYERLEVEL" val="1"/>
  <p:tag name="KSO_WM_TAG_VERSION" val="1.0"/>
  <p:tag name="KSO_WM_BEAUTIFY_FLAG" val="#wm#"/>
  <p:tag name="KSO_WM_UNIT_COLOR_SCHEME_SHAPE_ID" val="178"/>
  <p:tag name="KSO_WM_UNIT_COLOR_SCHEME_PARENT_PAGE" val="2_11"/>
  <p:tag name="KSO_WM_UNIT_TYPE" val="i"/>
  <p:tag name="KSO_WM_UNIT_INDEX" val="9"/>
</p:tagLst>
</file>

<file path=ppt/tags/tag1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
  <p:tag name="KSO_WM_UNIT_LAYERLEVEL" val="1"/>
  <p:tag name="KSO_WM_TAG_VERSION" val="1.0"/>
  <p:tag name="KSO_WM_BEAUTIFY_FLAG" val="#wm#"/>
  <p:tag name="KSO_WM_UNIT_COLOR_SCHEME_SHAPE_ID" val="179"/>
  <p:tag name="KSO_WM_UNIT_COLOR_SCHEME_PARENT_PAGE" val="2_11"/>
  <p:tag name="KSO_WM_UNIT_TYPE" val="i"/>
  <p:tag name="KSO_WM_UNIT_INDEX" val="10"/>
</p:tagLst>
</file>

<file path=ppt/tags/tag1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
  <p:tag name="KSO_WM_UNIT_LAYERLEVEL" val="1"/>
  <p:tag name="KSO_WM_TAG_VERSION" val="1.0"/>
  <p:tag name="KSO_WM_BEAUTIFY_FLAG" val="#wm#"/>
  <p:tag name="KSO_WM_UNIT_COLOR_SCHEME_SHAPE_ID" val="181"/>
  <p:tag name="KSO_WM_UNIT_COLOR_SCHEME_PARENT_PAGE" val="2_11"/>
  <p:tag name="KSO_WM_UNIT_TYPE" val="i"/>
  <p:tag name="KSO_WM_UNIT_INDEX" val="1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4"/>
  <p:tag name="KSO_WM_UNIT_COLOR_SCHEME_PARENT_PAGE" val="2_1"/>
</p:tagLst>
</file>

<file path=ppt/tags/tag1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
  <p:tag name="KSO_WM_UNIT_LAYERLEVEL" val="1"/>
  <p:tag name="KSO_WM_TAG_VERSION" val="1.0"/>
  <p:tag name="KSO_WM_BEAUTIFY_FLAG" val="#wm#"/>
  <p:tag name="KSO_WM_UNIT_COLOR_SCHEME_SHAPE_ID" val="182"/>
  <p:tag name="KSO_WM_UNIT_COLOR_SCHEME_PARENT_PAGE" val="2_11"/>
  <p:tag name="KSO_WM_UNIT_TYPE" val="i"/>
  <p:tag name="KSO_WM_UNIT_INDEX" val="12"/>
</p:tagLst>
</file>

<file path=ppt/tags/tag1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
  <p:tag name="KSO_WM_UNIT_LAYERLEVEL" val="1"/>
  <p:tag name="KSO_WM_TAG_VERSION" val="1.0"/>
  <p:tag name="KSO_WM_BEAUTIFY_FLAG" val="#wm#"/>
  <p:tag name="KSO_WM_UNIT_COLOR_SCHEME_SHAPE_ID" val="183"/>
  <p:tag name="KSO_WM_UNIT_COLOR_SCHEME_PARENT_PAGE" val="2_11"/>
  <p:tag name="KSO_WM_UNIT_TYPE" val="i"/>
  <p:tag name="KSO_WM_UNIT_INDEX" val="13"/>
</p:tagLst>
</file>

<file path=ppt/tags/tag1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4"/>
  <p:tag name="KSO_WM_UNIT_LAYERLEVEL" val="1"/>
  <p:tag name="KSO_WM_TAG_VERSION" val="1.0"/>
  <p:tag name="KSO_WM_BEAUTIFY_FLAG" val="#wm#"/>
  <p:tag name="KSO_WM_UNIT_COLOR_SCHEME_SHAPE_ID" val="184"/>
  <p:tag name="KSO_WM_UNIT_COLOR_SCHEME_PARENT_PAGE" val="2_11"/>
  <p:tag name="KSO_WM_UNIT_TYPE" val="i"/>
  <p:tag name="KSO_WM_UNIT_INDEX" val="14"/>
</p:tagLst>
</file>

<file path=ppt/tags/tag1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5"/>
  <p:tag name="KSO_WM_UNIT_LAYERLEVEL" val="1"/>
  <p:tag name="KSO_WM_TAG_VERSION" val="1.0"/>
  <p:tag name="KSO_WM_BEAUTIFY_FLAG" val="#wm#"/>
  <p:tag name="KSO_WM_UNIT_COLOR_SCHEME_SHAPE_ID" val="186"/>
  <p:tag name="KSO_WM_UNIT_COLOR_SCHEME_PARENT_PAGE" val="2_11"/>
  <p:tag name="KSO_WM_UNIT_TYPE" val="i"/>
  <p:tag name="KSO_WM_UNIT_INDEX" val="15"/>
</p:tagLst>
</file>

<file path=ppt/tags/tag1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6"/>
  <p:tag name="KSO_WM_UNIT_LAYERLEVEL" val="1"/>
  <p:tag name="KSO_WM_TAG_VERSION" val="1.0"/>
  <p:tag name="KSO_WM_BEAUTIFY_FLAG" val="#wm#"/>
  <p:tag name="KSO_WM_UNIT_COLOR_SCHEME_SHAPE_ID" val="187"/>
  <p:tag name="KSO_WM_UNIT_COLOR_SCHEME_PARENT_PAGE" val="2_11"/>
  <p:tag name="KSO_WM_UNIT_TYPE" val="i"/>
  <p:tag name="KSO_WM_UNIT_INDEX" val="16"/>
</p:tagLst>
</file>

<file path=ppt/tags/tag1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7"/>
  <p:tag name="KSO_WM_UNIT_LAYERLEVEL" val="1"/>
  <p:tag name="KSO_WM_TAG_VERSION" val="1.0"/>
  <p:tag name="KSO_WM_BEAUTIFY_FLAG" val="#wm#"/>
  <p:tag name="KSO_WM_UNIT_COLOR_SCHEME_SHAPE_ID" val="188"/>
  <p:tag name="KSO_WM_UNIT_COLOR_SCHEME_PARENT_PAGE" val="2_11"/>
  <p:tag name="KSO_WM_UNIT_TYPE" val="i"/>
  <p:tag name="KSO_WM_UNIT_INDEX" val="17"/>
</p:tagLst>
</file>

<file path=ppt/tags/tag1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8"/>
  <p:tag name="KSO_WM_UNIT_LAYERLEVEL" val="1"/>
  <p:tag name="KSO_WM_TAG_VERSION" val="1.0"/>
  <p:tag name="KSO_WM_BEAUTIFY_FLAG" val="#wm#"/>
  <p:tag name="KSO_WM_UNIT_COLOR_SCHEME_SHAPE_ID" val="189"/>
  <p:tag name="KSO_WM_UNIT_COLOR_SCHEME_PARENT_PAGE" val="2_11"/>
  <p:tag name="KSO_WM_UNIT_TYPE" val="i"/>
  <p:tag name="KSO_WM_UNIT_INDEX" val="18"/>
</p:tagLst>
</file>

<file path=ppt/tags/tag1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9"/>
  <p:tag name="KSO_WM_UNIT_LAYERLEVEL" val="1"/>
  <p:tag name="KSO_WM_TAG_VERSION" val="1.0"/>
  <p:tag name="KSO_WM_BEAUTIFY_FLAG" val="#wm#"/>
  <p:tag name="KSO_WM_UNIT_COLOR_SCHEME_SHAPE_ID" val="190"/>
  <p:tag name="KSO_WM_UNIT_COLOR_SCHEME_PARENT_PAGE" val="2_11"/>
  <p:tag name="KSO_WM_UNIT_TYPE" val="i"/>
  <p:tag name="KSO_WM_UNIT_INDEX" val="19"/>
</p:tagLst>
</file>

<file path=ppt/tags/tag1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0"/>
  <p:tag name="KSO_WM_UNIT_LAYERLEVEL" val="1"/>
  <p:tag name="KSO_WM_TAG_VERSION" val="1.0"/>
  <p:tag name="KSO_WM_BEAUTIFY_FLAG" val="#wm#"/>
  <p:tag name="KSO_WM_UNIT_COLOR_SCHEME_SHAPE_ID" val="198"/>
  <p:tag name="KSO_WM_UNIT_COLOR_SCHEME_PARENT_PAGE" val="2_11"/>
  <p:tag name="KSO_WM_UNIT_TYPE" val="i"/>
  <p:tag name="KSO_WM_UNIT_INDEX" val="20"/>
</p:tagLst>
</file>

<file path=ppt/tags/tag1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1"/>
  <p:tag name="KSO_WM_UNIT_LAYERLEVEL" val="1"/>
  <p:tag name="KSO_WM_TAG_VERSION" val="1.0"/>
  <p:tag name="KSO_WM_BEAUTIFY_FLAG" val="#wm#"/>
  <p:tag name="KSO_WM_UNIT_COLOR_SCHEME_SHAPE_ID" val="199"/>
  <p:tag name="KSO_WM_UNIT_COLOR_SCHEME_PARENT_PAGE" val="2_11"/>
  <p:tag name="KSO_WM_UNIT_TYPE" val="i"/>
  <p:tag name="KSO_WM_UNIT_INDEX" val="2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5"/>
  <p:tag name="KSO_WM_UNIT_COLOR_SCHEME_PARENT_PAGE" val="2_1"/>
</p:tagLst>
</file>

<file path=ppt/tags/tag1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2"/>
  <p:tag name="KSO_WM_UNIT_LAYERLEVEL" val="1"/>
  <p:tag name="KSO_WM_TAG_VERSION" val="1.0"/>
  <p:tag name="KSO_WM_BEAUTIFY_FLAG" val="#wm#"/>
  <p:tag name="KSO_WM_UNIT_COLOR_SCHEME_SHAPE_ID" val="200"/>
  <p:tag name="KSO_WM_UNIT_COLOR_SCHEME_PARENT_PAGE" val="2_11"/>
  <p:tag name="KSO_WM_UNIT_TYPE" val="i"/>
  <p:tag name="KSO_WM_UNIT_INDEX" val="22"/>
</p:tagLst>
</file>

<file path=ppt/tags/tag1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3"/>
  <p:tag name="KSO_WM_UNIT_LAYERLEVEL" val="1"/>
  <p:tag name="KSO_WM_TAG_VERSION" val="1.0"/>
  <p:tag name="KSO_WM_BEAUTIFY_FLAG" val="#wm#"/>
  <p:tag name="KSO_WM_UNIT_COLOR_SCHEME_SHAPE_ID" val="201"/>
  <p:tag name="KSO_WM_UNIT_COLOR_SCHEME_PARENT_PAGE" val="2_11"/>
  <p:tag name="KSO_WM_UNIT_TYPE" val="i"/>
  <p:tag name="KSO_WM_UNIT_INDEX" val="23"/>
</p:tagLst>
</file>

<file path=ppt/tags/tag1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4"/>
  <p:tag name="KSO_WM_UNIT_LAYERLEVEL" val="1"/>
  <p:tag name="KSO_WM_TAG_VERSION" val="1.0"/>
  <p:tag name="KSO_WM_BEAUTIFY_FLAG" val="#wm#"/>
  <p:tag name="KSO_WM_UNIT_COLOR_SCHEME_SHAPE_ID" val="202"/>
  <p:tag name="KSO_WM_UNIT_COLOR_SCHEME_PARENT_PAGE" val="2_11"/>
  <p:tag name="KSO_WM_UNIT_TYPE" val="i"/>
  <p:tag name="KSO_WM_UNIT_INDEX" val="24"/>
</p:tagLst>
</file>

<file path=ppt/tags/tag1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5"/>
  <p:tag name="KSO_WM_UNIT_LAYERLEVEL" val="1"/>
  <p:tag name="KSO_WM_TAG_VERSION" val="1.0"/>
  <p:tag name="KSO_WM_BEAUTIFY_FLAG" val="#wm#"/>
  <p:tag name="KSO_WM_UNIT_COLOR_SCHEME_SHAPE_ID" val="203"/>
  <p:tag name="KSO_WM_UNIT_COLOR_SCHEME_PARENT_PAGE" val="2_11"/>
  <p:tag name="KSO_WM_UNIT_TYPE" val="i"/>
  <p:tag name="KSO_WM_UNIT_INDEX" val="25"/>
</p:tagLst>
</file>

<file path=ppt/tags/tag1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6"/>
  <p:tag name="KSO_WM_UNIT_LAYERLEVEL" val="1"/>
  <p:tag name="KSO_WM_TAG_VERSION" val="1.0"/>
  <p:tag name="KSO_WM_BEAUTIFY_FLAG" val="#wm#"/>
  <p:tag name="KSO_WM_UNIT_COLOR_SCHEME_SHAPE_ID" val="204"/>
  <p:tag name="KSO_WM_UNIT_COLOR_SCHEME_PARENT_PAGE" val="2_11"/>
  <p:tag name="KSO_WM_UNIT_TYPE" val="i"/>
  <p:tag name="KSO_WM_UNIT_INDEX" val="26"/>
</p:tagLst>
</file>

<file path=ppt/tags/tag1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7"/>
  <p:tag name="KSO_WM_UNIT_LAYERLEVEL" val="1"/>
  <p:tag name="KSO_WM_TAG_VERSION" val="1.0"/>
  <p:tag name="KSO_WM_BEAUTIFY_FLAG" val="#wm#"/>
  <p:tag name="KSO_WM_UNIT_COLOR_SCHEME_SHAPE_ID" val="205"/>
  <p:tag name="KSO_WM_UNIT_COLOR_SCHEME_PARENT_PAGE" val="2_11"/>
  <p:tag name="KSO_WM_UNIT_TYPE" val="i"/>
  <p:tag name="KSO_WM_UNIT_INDEX" val="27"/>
</p:tagLst>
</file>

<file path=ppt/tags/tag1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8"/>
  <p:tag name="KSO_WM_UNIT_LAYERLEVEL" val="1"/>
  <p:tag name="KSO_WM_TAG_VERSION" val="1.0"/>
  <p:tag name="KSO_WM_BEAUTIFY_FLAG" val="#wm#"/>
  <p:tag name="KSO_WM_UNIT_COLOR_SCHEME_SHAPE_ID" val="206"/>
  <p:tag name="KSO_WM_UNIT_COLOR_SCHEME_PARENT_PAGE" val="2_11"/>
  <p:tag name="KSO_WM_UNIT_TYPE" val="i"/>
  <p:tag name="KSO_WM_UNIT_INDEX" val="28"/>
</p:tagLst>
</file>

<file path=ppt/tags/tag1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9"/>
  <p:tag name="KSO_WM_UNIT_LAYERLEVEL" val="1"/>
  <p:tag name="KSO_WM_TAG_VERSION" val="1.0"/>
  <p:tag name="KSO_WM_BEAUTIFY_FLAG" val="#wm#"/>
  <p:tag name="KSO_WM_UNIT_COLOR_SCHEME_SHAPE_ID" val="207"/>
  <p:tag name="KSO_WM_UNIT_COLOR_SCHEME_PARENT_PAGE" val="2_11"/>
  <p:tag name="KSO_WM_UNIT_TYPE" val="i"/>
  <p:tag name="KSO_WM_UNIT_INDEX" val="29"/>
</p:tagLst>
</file>

<file path=ppt/tags/tag1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0"/>
  <p:tag name="KSO_WM_UNIT_LAYERLEVEL" val="1"/>
  <p:tag name="KSO_WM_TAG_VERSION" val="1.0"/>
  <p:tag name="KSO_WM_BEAUTIFY_FLAG" val="#wm#"/>
  <p:tag name="KSO_WM_UNIT_COLOR_SCHEME_SHAPE_ID" val="208"/>
  <p:tag name="KSO_WM_UNIT_COLOR_SCHEME_PARENT_PAGE" val="2_11"/>
  <p:tag name="KSO_WM_UNIT_TYPE" val="i"/>
  <p:tag name="KSO_WM_UNIT_INDEX" val="30"/>
</p:tagLst>
</file>

<file path=ppt/tags/tag1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1"/>
  <p:tag name="KSO_WM_UNIT_LAYERLEVEL" val="1"/>
  <p:tag name="KSO_WM_TAG_VERSION" val="1.0"/>
  <p:tag name="KSO_WM_BEAUTIFY_FLAG" val="#wm#"/>
  <p:tag name="KSO_WM_UNIT_COLOR_SCHEME_SHAPE_ID" val="209"/>
  <p:tag name="KSO_WM_UNIT_COLOR_SCHEME_PARENT_PAGE" val="2_11"/>
  <p:tag name="KSO_WM_UNIT_TYPE" val="i"/>
  <p:tag name="KSO_WM_UNIT_INDEX" val="3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6"/>
  <p:tag name="KSO_WM_UNIT_COLOR_SCHEME_PARENT_PAGE" val="2_1"/>
</p:tagLst>
</file>

<file path=ppt/tags/tag1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2"/>
  <p:tag name="KSO_WM_UNIT_LAYERLEVEL" val="1"/>
  <p:tag name="KSO_WM_TAG_VERSION" val="1.0"/>
  <p:tag name="KSO_WM_BEAUTIFY_FLAG" val="#wm#"/>
  <p:tag name="KSO_WM_UNIT_COLOR_SCHEME_SHAPE_ID" val="210"/>
  <p:tag name="KSO_WM_UNIT_COLOR_SCHEME_PARENT_PAGE" val="2_11"/>
  <p:tag name="KSO_WM_UNIT_TYPE" val="i"/>
  <p:tag name="KSO_WM_UNIT_INDEX" val="32"/>
</p:tagLst>
</file>

<file path=ppt/tags/tag1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3"/>
  <p:tag name="KSO_WM_UNIT_LAYERLEVEL" val="1"/>
  <p:tag name="KSO_WM_TAG_VERSION" val="1.0"/>
  <p:tag name="KSO_WM_BEAUTIFY_FLAG" val="#wm#"/>
  <p:tag name="KSO_WM_UNIT_COLOR_SCHEME_SHAPE_ID" val="211"/>
  <p:tag name="KSO_WM_UNIT_COLOR_SCHEME_PARENT_PAGE" val="2_11"/>
  <p:tag name="KSO_WM_UNIT_TYPE" val="i"/>
  <p:tag name="KSO_WM_UNIT_INDEX" val="33"/>
</p:tagLst>
</file>

<file path=ppt/tags/tag1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4"/>
  <p:tag name="KSO_WM_UNIT_LAYERLEVEL" val="1"/>
  <p:tag name="KSO_WM_TAG_VERSION" val="1.0"/>
  <p:tag name="KSO_WM_BEAUTIFY_FLAG" val="#wm#"/>
  <p:tag name="KSO_WM_UNIT_COLOR_SCHEME_SHAPE_ID" val="212"/>
  <p:tag name="KSO_WM_UNIT_COLOR_SCHEME_PARENT_PAGE" val="2_11"/>
  <p:tag name="KSO_WM_UNIT_TYPE" val="i"/>
  <p:tag name="KSO_WM_UNIT_INDEX" val="34"/>
</p:tagLst>
</file>

<file path=ppt/tags/tag1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5"/>
  <p:tag name="KSO_WM_UNIT_LAYERLEVEL" val="1"/>
  <p:tag name="KSO_WM_TAG_VERSION" val="1.0"/>
  <p:tag name="KSO_WM_BEAUTIFY_FLAG" val="#wm#"/>
  <p:tag name="KSO_WM_UNIT_COLOR_SCHEME_SHAPE_ID" val="213"/>
  <p:tag name="KSO_WM_UNIT_COLOR_SCHEME_PARENT_PAGE" val="2_11"/>
  <p:tag name="KSO_WM_UNIT_TYPE" val="i"/>
  <p:tag name="KSO_WM_UNIT_INDEX" val="35"/>
</p:tagLst>
</file>

<file path=ppt/tags/tag1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6"/>
  <p:tag name="KSO_WM_UNIT_LAYERLEVEL" val="1"/>
  <p:tag name="KSO_WM_TAG_VERSION" val="1.0"/>
  <p:tag name="KSO_WM_BEAUTIFY_FLAG" val="#wm#"/>
  <p:tag name="KSO_WM_UNIT_COLOR_SCHEME_SHAPE_ID" val="214"/>
  <p:tag name="KSO_WM_UNIT_COLOR_SCHEME_PARENT_PAGE" val="2_11"/>
  <p:tag name="KSO_WM_UNIT_TYPE" val="i"/>
  <p:tag name="KSO_WM_UNIT_INDEX" val="36"/>
</p:tagLst>
</file>

<file path=ppt/tags/tag1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7"/>
  <p:tag name="KSO_WM_UNIT_LAYERLEVEL" val="1"/>
  <p:tag name="KSO_WM_TAG_VERSION" val="1.0"/>
  <p:tag name="KSO_WM_BEAUTIFY_FLAG" val="#wm#"/>
  <p:tag name="KSO_WM_UNIT_COLOR_SCHEME_SHAPE_ID" val="215"/>
  <p:tag name="KSO_WM_UNIT_COLOR_SCHEME_PARENT_PAGE" val="2_11"/>
  <p:tag name="KSO_WM_UNIT_TYPE" val="i"/>
  <p:tag name="KSO_WM_UNIT_INDEX" val="37"/>
</p:tagLst>
</file>

<file path=ppt/tags/tag1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8"/>
  <p:tag name="KSO_WM_UNIT_LAYERLEVEL" val="1"/>
  <p:tag name="KSO_WM_TAG_VERSION" val="1.0"/>
  <p:tag name="KSO_WM_BEAUTIFY_FLAG" val="#wm#"/>
  <p:tag name="KSO_WM_UNIT_COLOR_SCHEME_SHAPE_ID" val="216"/>
  <p:tag name="KSO_WM_UNIT_COLOR_SCHEME_PARENT_PAGE" val="2_11"/>
  <p:tag name="KSO_WM_UNIT_TYPE" val="i"/>
  <p:tag name="KSO_WM_UNIT_INDEX" val="38"/>
</p:tagLst>
</file>

<file path=ppt/tags/tag1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9"/>
  <p:tag name="KSO_WM_UNIT_LAYERLEVEL" val="1"/>
  <p:tag name="KSO_WM_TAG_VERSION" val="1.0"/>
  <p:tag name="KSO_WM_BEAUTIFY_FLAG" val="#wm#"/>
  <p:tag name="KSO_WM_UNIT_COLOR_SCHEME_SHAPE_ID" val="217"/>
  <p:tag name="KSO_WM_UNIT_COLOR_SCHEME_PARENT_PAGE" val="2_11"/>
  <p:tag name="KSO_WM_UNIT_TYPE" val="i"/>
  <p:tag name="KSO_WM_UNIT_INDEX" val="39"/>
</p:tagLst>
</file>

<file path=ppt/tags/tag1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0"/>
  <p:tag name="KSO_WM_UNIT_LAYERLEVEL" val="1"/>
  <p:tag name="KSO_WM_TAG_VERSION" val="1.0"/>
  <p:tag name="KSO_WM_BEAUTIFY_FLAG" val="#wm#"/>
  <p:tag name="KSO_WM_UNIT_COLOR_SCHEME_SHAPE_ID" val="218"/>
  <p:tag name="KSO_WM_UNIT_COLOR_SCHEME_PARENT_PAGE" val="2_11"/>
  <p:tag name="KSO_WM_UNIT_TYPE" val="i"/>
  <p:tag name="KSO_WM_UNIT_INDEX" val="40"/>
</p:tagLst>
</file>

<file path=ppt/tags/tag1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1"/>
  <p:tag name="KSO_WM_UNIT_LAYERLEVEL" val="1"/>
  <p:tag name="KSO_WM_TAG_VERSION" val="1.0"/>
  <p:tag name="KSO_WM_BEAUTIFY_FLAG" val="#wm#"/>
  <p:tag name="KSO_WM_UNIT_COLOR_SCHEME_SHAPE_ID" val="219"/>
  <p:tag name="KSO_WM_UNIT_COLOR_SCHEME_PARENT_PAGE" val="2_11"/>
  <p:tag name="KSO_WM_UNIT_TYPE" val="i"/>
  <p:tag name="KSO_WM_UNIT_INDEX" val="4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7"/>
  <p:tag name="KSO_WM_UNIT_COLOR_SCHEME_PARENT_PAGE" val="2_1"/>
</p:tagLst>
</file>

<file path=ppt/tags/tag1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2"/>
  <p:tag name="KSO_WM_UNIT_LAYERLEVEL" val="1"/>
  <p:tag name="KSO_WM_TAG_VERSION" val="1.0"/>
  <p:tag name="KSO_WM_BEAUTIFY_FLAG" val="#wm#"/>
  <p:tag name="KSO_WM_UNIT_COLOR_SCHEME_SHAPE_ID" val="220"/>
  <p:tag name="KSO_WM_UNIT_COLOR_SCHEME_PARENT_PAGE" val="2_11"/>
  <p:tag name="KSO_WM_UNIT_TYPE" val="i"/>
  <p:tag name="KSO_WM_UNIT_INDEX" val="42"/>
</p:tagLst>
</file>

<file path=ppt/tags/tag1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3"/>
  <p:tag name="KSO_WM_UNIT_LAYERLEVEL" val="1"/>
  <p:tag name="KSO_WM_TAG_VERSION" val="1.0"/>
  <p:tag name="KSO_WM_BEAUTIFY_FLAG" val="#wm#"/>
  <p:tag name="KSO_WM_UNIT_COLOR_SCHEME_SHAPE_ID" val="221"/>
  <p:tag name="KSO_WM_UNIT_COLOR_SCHEME_PARENT_PAGE" val="2_11"/>
  <p:tag name="KSO_WM_UNIT_TYPE" val="i"/>
  <p:tag name="KSO_WM_UNIT_INDEX" val="43"/>
</p:tagLst>
</file>

<file path=ppt/tags/tag1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4"/>
  <p:tag name="KSO_WM_UNIT_LAYERLEVEL" val="1"/>
  <p:tag name="KSO_WM_TAG_VERSION" val="1.0"/>
  <p:tag name="KSO_WM_BEAUTIFY_FLAG" val="#wm#"/>
  <p:tag name="KSO_WM_UNIT_COLOR_SCHEME_SHAPE_ID" val="222"/>
  <p:tag name="KSO_WM_UNIT_COLOR_SCHEME_PARENT_PAGE" val="2_11"/>
  <p:tag name="KSO_WM_UNIT_TYPE" val="i"/>
  <p:tag name="KSO_WM_UNIT_INDEX" val="44"/>
</p:tagLst>
</file>

<file path=ppt/tags/tag1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5"/>
  <p:tag name="KSO_WM_UNIT_LAYERLEVEL" val="1"/>
  <p:tag name="KSO_WM_TAG_VERSION" val="1.0"/>
  <p:tag name="KSO_WM_BEAUTIFY_FLAG" val="#wm#"/>
  <p:tag name="KSO_WM_UNIT_COLOR_SCHEME_SHAPE_ID" val="223"/>
  <p:tag name="KSO_WM_UNIT_COLOR_SCHEME_PARENT_PAGE" val="2_11"/>
  <p:tag name="KSO_WM_UNIT_TYPE" val="i"/>
  <p:tag name="KSO_WM_UNIT_INDEX" val="45"/>
</p:tagLst>
</file>

<file path=ppt/tags/tag1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6"/>
  <p:tag name="KSO_WM_UNIT_LAYERLEVEL" val="1"/>
  <p:tag name="KSO_WM_TAG_VERSION" val="1.0"/>
  <p:tag name="KSO_WM_BEAUTIFY_FLAG" val="#wm#"/>
  <p:tag name="KSO_WM_UNIT_COLOR_SCHEME_SHAPE_ID" val="224"/>
  <p:tag name="KSO_WM_UNIT_COLOR_SCHEME_PARENT_PAGE" val="2_11"/>
  <p:tag name="KSO_WM_UNIT_TYPE" val="i"/>
  <p:tag name="KSO_WM_UNIT_INDEX" val="46"/>
</p:tagLst>
</file>

<file path=ppt/tags/tag1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7"/>
  <p:tag name="KSO_WM_UNIT_LAYERLEVEL" val="1"/>
  <p:tag name="KSO_WM_TAG_VERSION" val="1.0"/>
  <p:tag name="KSO_WM_BEAUTIFY_FLAG" val="#wm#"/>
  <p:tag name="KSO_WM_UNIT_COLOR_SCHEME_SHAPE_ID" val="225"/>
  <p:tag name="KSO_WM_UNIT_COLOR_SCHEME_PARENT_PAGE" val="2_11"/>
  <p:tag name="KSO_WM_UNIT_TYPE" val="i"/>
  <p:tag name="KSO_WM_UNIT_INDEX" val="47"/>
</p:tagLst>
</file>

<file path=ppt/tags/tag1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8"/>
  <p:tag name="KSO_WM_UNIT_LAYERLEVEL" val="1"/>
  <p:tag name="KSO_WM_TAG_VERSION" val="1.0"/>
  <p:tag name="KSO_WM_BEAUTIFY_FLAG" val="#wm#"/>
  <p:tag name="KSO_WM_UNIT_COLOR_SCHEME_SHAPE_ID" val="226"/>
  <p:tag name="KSO_WM_UNIT_COLOR_SCHEME_PARENT_PAGE" val="2_11"/>
  <p:tag name="KSO_WM_UNIT_TYPE" val="i"/>
  <p:tag name="KSO_WM_UNIT_INDEX" val="48"/>
</p:tagLst>
</file>

<file path=ppt/tags/tag1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9"/>
  <p:tag name="KSO_WM_UNIT_LAYERLEVEL" val="1"/>
  <p:tag name="KSO_WM_TAG_VERSION" val="1.0"/>
  <p:tag name="KSO_WM_BEAUTIFY_FLAG" val="#wm#"/>
  <p:tag name="KSO_WM_UNIT_COLOR_SCHEME_SHAPE_ID" val="227"/>
  <p:tag name="KSO_WM_UNIT_COLOR_SCHEME_PARENT_PAGE" val="2_11"/>
  <p:tag name="KSO_WM_UNIT_TYPE" val="i"/>
  <p:tag name="KSO_WM_UNIT_INDEX" val="49"/>
</p:tagLst>
</file>

<file path=ppt/tags/tag1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0"/>
  <p:tag name="KSO_WM_UNIT_LAYERLEVEL" val="1"/>
  <p:tag name="KSO_WM_TAG_VERSION" val="1.0"/>
  <p:tag name="KSO_WM_BEAUTIFY_FLAG" val="#wm#"/>
  <p:tag name="KSO_WM_UNIT_COLOR_SCHEME_SHAPE_ID" val="228"/>
  <p:tag name="KSO_WM_UNIT_COLOR_SCHEME_PARENT_PAGE" val="2_11"/>
  <p:tag name="KSO_WM_UNIT_TYPE" val="i"/>
  <p:tag name="KSO_WM_UNIT_INDEX" val="50"/>
</p:tagLst>
</file>

<file path=ppt/tags/tag1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1"/>
  <p:tag name="KSO_WM_UNIT_LAYERLEVEL" val="1"/>
  <p:tag name="KSO_WM_TAG_VERSION" val="1.0"/>
  <p:tag name="KSO_WM_BEAUTIFY_FLAG" val="#wm#"/>
  <p:tag name="KSO_WM_UNIT_COLOR_SCHEME_SHAPE_ID" val="229"/>
  <p:tag name="KSO_WM_UNIT_COLOR_SCHEME_PARENT_PAGE" val="2_11"/>
  <p:tag name="KSO_WM_UNIT_TYPE" val="i"/>
  <p:tag name="KSO_WM_UNIT_INDEX" val="5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8"/>
  <p:tag name="KSO_WM_UNIT_COLOR_SCHEME_PARENT_PAGE" val="2_1"/>
</p:tagLst>
</file>

<file path=ppt/tags/tag1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2"/>
  <p:tag name="KSO_WM_UNIT_LAYERLEVEL" val="1"/>
  <p:tag name="KSO_WM_TAG_VERSION" val="1.0"/>
  <p:tag name="KSO_WM_BEAUTIFY_FLAG" val="#wm#"/>
  <p:tag name="KSO_WM_UNIT_COLOR_SCHEME_SHAPE_ID" val="230"/>
  <p:tag name="KSO_WM_UNIT_COLOR_SCHEME_PARENT_PAGE" val="2_11"/>
  <p:tag name="KSO_WM_UNIT_TYPE" val="i"/>
  <p:tag name="KSO_WM_UNIT_INDEX" val="52"/>
</p:tagLst>
</file>

<file path=ppt/tags/tag1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3"/>
  <p:tag name="KSO_WM_UNIT_LAYERLEVEL" val="1"/>
  <p:tag name="KSO_WM_TAG_VERSION" val="1.0"/>
  <p:tag name="KSO_WM_BEAUTIFY_FLAG" val="#wm#"/>
  <p:tag name="KSO_WM_UNIT_COLOR_SCHEME_SHAPE_ID" val="231"/>
  <p:tag name="KSO_WM_UNIT_COLOR_SCHEME_PARENT_PAGE" val="2_11"/>
  <p:tag name="KSO_WM_UNIT_TYPE" val="i"/>
  <p:tag name="KSO_WM_UNIT_INDEX" val="53"/>
</p:tagLst>
</file>

<file path=ppt/tags/tag1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4"/>
  <p:tag name="KSO_WM_UNIT_LAYERLEVEL" val="1"/>
  <p:tag name="KSO_WM_TAG_VERSION" val="1.0"/>
  <p:tag name="KSO_WM_BEAUTIFY_FLAG" val="#wm#"/>
  <p:tag name="KSO_WM_UNIT_COLOR_SCHEME_SHAPE_ID" val="232"/>
  <p:tag name="KSO_WM_UNIT_COLOR_SCHEME_PARENT_PAGE" val="2_11"/>
  <p:tag name="KSO_WM_UNIT_TYPE" val="i"/>
  <p:tag name="KSO_WM_UNIT_INDEX" val="54"/>
</p:tagLst>
</file>

<file path=ppt/tags/tag1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5"/>
  <p:tag name="KSO_WM_UNIT_LAYERLEVEL" val="1"/>
  <p:tag name="KSO_WM_TAG_VERSION" val="1.0"/>
  <p:tag name="KSO_WM_BEAUTIFY_FLAG" val="#wm#"/>
  <p:tag name="KSO_WM_UNIT_COLOR_SCHEME_SHAPE_ID" val="233"/>
  <p:tag name="KSO_WM_UNIT_COLOR_SCHEME_PARENT_PAGE" val="2_11"/>
  <p:tag name="KSO_WM_UNIT_TYPE" val="i"/>
  <p:tag name="KSO_WM_UNIT_INDEX" val="55"/>
</p:tagLst>
</file>

<file path=ppt/tags/tag1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6"/>
  <p:tag name="KSO_WM_UNIT_LAYERLEVEL" val="1"/>
  <p:tag name="KSO_WM_TAG_VERSION" val="1.0"/>
  <p:tag name="KSO_WM_BEAUTIFY_FLAG" val="#wm#"/>
  <p:tag name="KSO_WM_UNIT_COLOR_SCHEME_SHAPE_ID" val="234"/>
  <p:tag name="KSO_WM_UNIT_COLOR_SCHEME_PARENT_PAGE" val="2_11"/>
  <p:tag name="KSO_WM_UNIT_TYPE" val="i"/>
  <p:tag name="KSO_WM_UNIT_INDEX" val="56"/>
</p:tagLst>
</file>

<file path=ppt/tags/tag1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7"/>
  <p:tag name="KSO_WM_UNIT_LAYERLEVEL" val="1"/>
  <p:tag name="KSO_WM_TAG_VERSION" val="1.0"/>
  <p:tag name="KSO_WM_BEAUTIFY_FLAG" val="#wm#"/>
  <p:tag name="KSO_WM_UNIT_COLOR_SCHEME_SHAPE_ID" val="235"/>
  <p:tag name="KSO_WM_UNIT_COLOR_SCHEME_PARENT_PAGE" val="2_11"/>
  <p:tag name="KSO_WM_UNIT_TYPE" val="i"/>
  <p:tag name="KSO_WM_UNIT_INDEX" val="57"/>
</p:tagLst>
</file>

<file path=ppt/tags/tag1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8"/>
  <p:tag name="KSO_WM_UNIT_LAYERLEVEL" val="1"/>
  <p:tag name="KSO_WM_TAG_VERSION" val="1.0"/>
  <p:tag name="KSO_WM_BEAUTIFY_FLAG" val="#wm#"/>
  <p:tag name="KSO_WM_UNIT_COLOR_SCHEME_SHAPE_ID" val="236"/>
  <p:tag name="KSO_WM_UNIT_COLOR_SCHEME_PARENT_PAGE" val="2_11"/>
  <p:tag name="KSO_WM_UNIT_TYPE" val="i"/>
  <p:tag name="KSO_WM_UNIT_INDEX" val="58"/>
</p:tagLst>
</file>

<file path=ppt/tags/tag1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59"/>
  <p:tag name="KSO_WM_UNIT_LAYERLEVEL" val="1"/>
  <p:tag name="KSO_WM_TAG_VERSION" val="1.0"/>
  <p:tag name="KSO_WM_BEAUTIFY_FLAG" val="#wm#"/>
  <p:tag name="KSO_WM_UNIT_COLOR_SCHEME_SHAPE_ID" val="237"/>
  <p:tag name="KSO_WM_UNIT_COLOR_SCHEME_PARENT_PAGE" val="2_11"/>
  <p:tag name="KSO_WM_UNIT_TYPE" val="i"/>
  <p:tag name="KSO_WM_UNIT_INDEX" val="59"/>
</p:tagLst>
</file>

<file path=ppt/tags/tag1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0"/>
  <p:tag name="KSO_WM_UNIT_LAYERLEVEL" val="1"/>
  <p:tag name="KSO_WM_TAG_VERSION" val="1.0"/>
  <p:tag name="KSO_WM_BEAUTIFY_FLAG" val="#wm#"/>
  <p:tag name="KSO_WM_UNIT_COLOR_SCHEME_SHAPE_ID" val="238"/>
  <p:tag name="KSO_WM_UNIT_COLOR_SCHEME_PARENT_PAGE" val="2_11"/>
  <p:tag name="KSO_WM_UNIT_TYPE" val="i"/>
  <p:tag name="KSO_WM_UNIT_INDEX" val="60"/>
</p:tagLst>
</file>

<file path=ppt/tags/tag1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1"/>
  <p:tag name="KSO_WM_UNIT_LAYERLEVEL" val="1"/>
  <p:tag name="KSO_WM_TAG_VERSION" val="1.0"/>
  <p:tag name="KSO_WM_BEAUTIFY_FLAG" val="#wm#"/>
  <p:tag name="KSO_WM_UNIT_COLOR_SCHEME_SHAPE_ID" val="239"/>
  <p:tag name="KSO_WM_UNIT_COLOR_SCHEME_PARENT_PAGE" val="2_11"/>
  <p:tag name="KSO_WM_UNIT_TYPE" val="i"/>
  <p:tag name="KSO_WM_UNIT_INDEX" val="6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9"/>
  <p:tag name="KSO_WM_UNIT_COLOR_SCHEME_PARENT_PAGE" val="2_1"/>
</p:tagLst>
</file>

<file path=ppt/tags/tag1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2"/>
  <p:tag name="KSO_WM_UNIT_LAYERLEVEL" val="1"/>
  <p:tag name="KSO_WM_TAG_VERSION" val="1.0"/>
  <p:tag name="KSO_WM_BEAUTIFY_FLAG" val="#wm#"/>
  <p:tag name="KSO_WM_UNIT_COLOR_SCHEME_SHAPE_ID" val="240"/>
  <p:tag name="KSO_WM_UNIT_COLOR_SCHEME_PARENT_PAGE" val="2_11"/>
  <p:tag name="KSO_WM_UNIT_TYPE" val="i"/>
  <p:tag name="KSO_WM_UNIT_INDEX" val="62"/>
</p:tagLst>
</file>

<file path=ppt/tags/tag1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3"/>
  <p:tag name="KSO_WM_UNIT_LAYERLEVEL" val="1"/>
  <p:tag name="KSO_WM_TAG_VERSION" val="1.0"/>
  <p:tag name="KSO_WM_BEAUTIFY_FLAG" val="#wm#"/>
  <p:tag name="KSO_WM_UNIT_COLOR_SCHEME_SHAPE_ID" val="241"/>
  <p:tag name="KSO_WM_UNIT_COLOR_SCHEME_PARENT_PAGE" val="2_11"/>
  <p:tag name="KSO_WM_UNIT_TYPE" val="i"/>
  <p:tag name="KSO_WM_UNIT_INDEX" val="63"/>
</p:tagLst>
</file>

<file path=ppt/tags/tag1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4"/>
  <p:tag name="KSO_WM_UNIT_LAYERLEVEL" val="1"/>
  <p:tag name="KSO_WM_TAG_VERSION" val="1.0"/>
  <p:tag name="KSO_WM_BEAUTIFY_FLAG" val="#wm#"/>
  <p:tag name="KSO_WM_UNIT_COLOR_SCHEME_SHAPE_ID" val="242"/>
  <p:tag name="KSO_WM_UNIT_COLOR_SCHEME_PARENT_PAGE" val="2_11"/>
  <p:tag name="KSO_WM_UNIT_TYPE" val="i"/>
  <p:tag name="KSO_WM_UNIT_INDEX" val="64"/>
</p:tagLst>
</file>

<file path=ppt/tags/tag1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5"/>
  <p:tag name="KSO_WM_UNIT_LAYERLEVEL" val="1"/>
  <p:tag name="KSO_WM_TAG_VERSION" val="1.0"/>
  <p:tag name="KSO_WM_BEAUTIFY_FLAG" val="#wm#"/>
  <p:tag name="KSO_WM_UNIT_COLOR_SCHEME_SHAPE_ID" val="243"/>
  <p:tag name="KSO_WM_UNIT_COLOR_SCHEME_PARENT_PAGE" val="2_11"/>
  <p:tag name="KSO_WM_UNIT_TYPE" val="i"/>
  <p:tag name="KSO_WM_UNIT_INDEX" val="65"/>
</p:tagLst>
</file>

<file path=ppt/tags/tag1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6"/>
  <p:tag name="KSO_WM_UNIT_LAYERLEVEL" val="1"/>
  <p:tag name="KSO_WM_TAG_VERSION" val="1.0"/>
  <p:tag name="KSO_WM_BEAUTIFY_FLAG" val="#wm#"/>
  <p:tag name="KSO_WM_UNIT_COLOR_SCHEME_SHAPE_ID" val="244"/>
  <p:tag name="KSO_WM_UNIT_COLOR_SCHEME_PARENT_PAGE" val="2_11"/>
  <p:tag name="KSO_WM_UNIT_TYPE" val="i"/>
  <p:tag name="KSO_WM_UNIT_INDEX" val="66"/>
</p:tagLst>
</file>

<file path=ppt/tags/tag1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7"/>
  <p:tag name="KSO_WM_UNIT_LAYERLEVEL" val="1"/>
  <p:tag name="KSO_WM_TAG_VERSION" val="1.0"/>
  <p:tag name="KSO_WM_BEAUTIFY_FLAG" val="#wm#"/>
  <p:tag name="KSO_WM_UNIT_COLOR_SCHEME_SHAPE_ID" val="245"/>
  <p:tag name="KSO_WM_UNIT_COLOR_SCHEME_PARENT_PAGE" val="2_11"/>
  <p:tag name="KSO_WM_UNIT_TYPE" val="i"/>
  <p:tag name="KSO_WM_UNIT_INDEX" val="67"/>
</p:tagLst>
</file>

<file path=ppt/tags/tag1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8"/>
  <p:tag name="KSO_WM_UNIT_LAYERLEVEL" val="1"/>
  <p:tag name="KSO_WM_TAG_VERSION" val="1.0"/>
  <p:tag name="KSO_WM_BEAUTIFY_FLAG" val="#wm#"/>
  <p:tag name="KSO_WM_UNIT_COLOR_SCHEME_SHAPE_ID" val="246"/>
  <p:tag name="KSO_WM_UNIT_COLOR_SCHEME_PARENT_PAGE" val="2_11"/>
  <p:tag name="KSO_WM_UNIT_TYPE" val="i"/>
  <p:tag name="KSO_WM_UNIT_INDEX" val="68"/>
</p:tagLst>
</file>

<file path=ppt/tags/tag1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69"/>
  <p:tag name="KSO_WM_UNIT_LAYERLEVEL" val="1"/>
  <p:tag name="KSO_WM_TAG_VERSION" val="1.0"/>
  <p:tag name="KSO_WM_BEAUTIFY_FLAG" val="#wm#"/>
  <p:tag name="KSO_WM_UNIT_COLOR_SCHEME_SHAPE_ID" val="247"/>
  <p:tag name="KSO_WM_UNIT_COLOR_SCHEME_PARENT_PAGE" val="2_11"/>
  <p:tag name="KSO_WM_UNIT_TYPE" val="i"/>
  <p:tag name="KSO_WM_UNIT_INDEX" val="69"/>
</p:tagLst>
</file>

<file path=ppt/tags/tag1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0"/>
  <p:tag name="KSO_WM_UNIT_LAYERLEVEL" val="1"/>
  <p:tag name="KSO_WM_TAG_VERSION" val="1.0"/>
  <p:tag name="KSO_WM_BEAUTIFY_FLAG" val="#wm#"/>
  <p:tag name="KSO_WM_UNIT_COLOR_SCHEME_SHAPE_ID" val="248"/>
  <p:tag name="KSO_WM_UNIT_COLOR_SCHEME_PARENT_PAGE" val="2_11"/>
  <p:tag name="KSO_WM_UNIT_TYPE" val="i"/>
  <p:tag name="KSO_WM_UNIT_INDEX" val="70"/>
</p:tagLst>
</file>

<file path=ppt/tags/tag1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1"/>
  <p:tag name="KSO_WM_UNIT_LAYERLEVEL" val="1"/>
  <p:tag name="KSO_WM_TAG_VERSION" val="1.0"/>
  <p:tag name="KSO_WM_BEAUTIFY_FLAG" val="#wm#"/>
  <p:tag name="KSO_WM_UNIT_COLOR_SCHEME_SHAPE_ID" val="249"/>
  <p:tag name="KSO_WM_UNIT_COLOR_SCHEME_PARENT_PAGE" val="2_11"/>
  <p:tag name="KSO_WM_UNIT_TYPE" val="i"/>
  <p:tag name="KSO_WM_UNIT_INDEX" val="7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0"/>
  <p:tag name="KSO_WM_UNIT_COLOR_SCHEME_PARENT_PAGE" val="2_1"/>
</p:tagLst>
</file>

<file path=ppt/tags/tag1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2"/>
  <p:tag name="KSO_WM_UNIT_LAYERLEVEL" val="1"/>
  <p:tag name="KSO_WM_TAG_VERSION" val="1.0"/>
  <p:tag name="KSO_WM_BEAUTIFY_FLAG" val="#wm#"/>
  <p:tag name="KSO_WM_UNIT_COLOR_SCHEME_SHAPE_ID" val="250"/>
  <p:tag name="KSO_WM_UNIT_COLOR_SCHEME_PARENT_PAGE" val="2_11"/>
  <p:tag name="KSO_WM_UNIT_TYPE" val="i"/>
  <p:tag name="KSO_WM_UNIT_INDEX" val="72"/>
</p:tagLst>
</file>

<file path=ppt/tags/tag1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3"/>
  <p:tag name="KSO_WM_UNIT_LAYERLEVEL" val="1"/>
  <p:tag name="KSO_WM_TAG_VERSION" val="1.0"/>
  <p:tag name="KSO_WM_BEAUTIFY_FLAG" val="#wm#"/>
  <p:tag name="KSO_WM_UNIT_COLOR_SCHEME_SHAPE_ID" val="251"/>
  <p:tag name="KSO_WM_UNIT_COLOR_SCHEME_PARENT_PAGE" val="2_11"/>
  <p:tag name="KSO_WM_UNIT_TYPE" val="i"/>
  <p:tag name="KSO_WM_UNIT_INDEX" val="73"/>
</p:tagLst>
</file>

<file path=ppt/tags/tag1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4"/>
  <p:tag name="KSO_WM_UNIT_LAYERLEVEL" val="1"/>
  <p:tag name="KSO_WM_TAG_VERSION" val="1.0"/>
  <p:tag name="KSO_WM_BEAUTIFY_FLAG" val="#wm#"/>
  <p:tag name="KSO_WM_UNIT_COLOR_SCHEME_SHAPE_ID" val="252"/>
  <p:tag name="KSO_WM_UNIT_COLOR_SCHEME_PARENT_PAGE" val="2_11"/>
  <p:tag name="KSO_WM_UNIT_TYPE" val="i"/>
  <p:tag name="KSO_WM_UNIT_INDEX" val="74"/>
</p:tagLst>
</file>

<file path=ppt/tags/tag1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5"/>
  <p:tag name="KSO_WM_UNIT_LAYERLEVEL" val="1"/>
  <p:tag name="KSO_WM_TAG_VERSION" val="1.0"/>
  <p:tag name="KSO_WM_BEAUTIFY_FLAG" val="#wm#"/>
  <p:tag name="KSO_WM_UNIT_COLOR_SCHEME_SHAPE_ID" val="253"/>
  <p:tag name="KSO_WM_UNIT_COLOR_SCHEME_PARENT_PAGE" val="2_11"/>
  <p:tag name="KSO_WM_UNIT_TYPE" val="i"/>
  <p:tag name="KSO_WM_UNIT_INDEX" val="75"/>
</p:tagLst>
</file>

<file path=ppt/tags/tag1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6"/>
  <p:tag name="KSO_WM_UNIT_LAYERLEVEL" val="1"/>
  <p:tag name="KSO_WM_TAG_VERSION" val="1.0"/>
  <p:tag name="KSO_WM_BEAUTIFY_FLAG" val="#wm#"/>
  <p:tag name="KSO_WM_UNIT_COLOR_SCHEME_SHAPE_ID" val="254"/>
  <p:tag name="KSO_WM_UNIT_COLOR_SCHEME_PARENT_PAGE" val="2_11"/>
  <p:tag name="KSO_WM_UNIT_TYPE" val="i"/>
  <p:tag name="KSO_WM_UNIT_INDEX" val="76"/>
</p:tagLst>
</file>

<file path=ppt/tags/tag1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7"/>
  <p:tag name="KSO_WM_UNIT_LAYERLEVEL" val="1"/>
  <p:tag name="KSO_WM_TAG_VERSION" val="1.0"/>
  <p:tag name="KSO_WM_BEAUTIFY_FLAG" val="#wm#"/>
  <p:tag name="KSO_WM_UNIT_COLOR_SCHEME_SHAPE_ID" val="255"/>
  <p:tag name="KSO_WM_UNIT_COLOR_SCHEME_PARENT_PAGE" val="2_11"/>
  <p:tag name="KSO_WM_UNIT_TYPE" val="i"/>
  <p:tag name="KSO_WM_UNIT_INDEX" val="77"/>
</p:tagLst>
</file>

<file path=ppt/tags/tag1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8"/>
  <p:tag name="KSO_WM_UNIT_LAYERLEVEL" val="1"/>
  <p:tag name="KSO_WM_TAG_VERSION" val="1.0"/>
  <p:tag name="KSO_WM_BEAUTIFY_FLAG" val="#wm#"/>
  <p:tag name="KSO_WM_UNIT_COLOR_SCHEME_SHAPE_ID" val="256"/>
  <p:tag name="KSO_WM_UNIT_COLOR_SCHEME_PARENT_PAGE" val="2_11"/>
  <p:tag name="KSO_WM_UNIT_TYPE" val="i"/>
  <p:tag name="KSO_WM_UNIT_INDEX" val="78"/>
</p:tagLst>
</file>

<file path=ppt/tags/tag1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79"/>
  <p:tag name="KSO_WM_UNIT_LAYERLEVEL" val="1"/>
  <p:tag name="KSO_WM_TAG_VERSION" val="1.0"/>
  <p:tag name="KSO_WM_BEAUTIFY_FLAG" val="#wm#"/>
  <p:tag name="KSO_WM_UNIT_COLOR_SCHEME_SHAPE_ID" val="257"/>
  <p:tag name="KSO_WM_UNIT_COLOR_SCHEME_PARENT_PAGE" val="2_11"/>
  <p:tag name="KSO_WM_UNIT_TYPE" val="i"/>
  <p:tag name="KSO_WM_UNIT_INDEX" val="79"/>
</p:tagLst>
</file>

<file path=ppt/tags/tag1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0"/>
  <p:tag name="KSO_WM_UNIT_LAYERLEVEL" val="1"/>
  <p:tag name="KSO_WM_TAG_VERSION" val="1.0"/>
  <p:tag name="KSO_WM_BEAUTIFY_FLAG" val="#wm#"/>
  <p:tag name="KSO_WM_UNIT_COLOR_SCHEME_SHAPE_ID" val="258"/>
  <p:tag name="KSO_WM_UNIT_COLOR_SCHEME_PARENT_PAGE" val="2_11"/>
  <p:tag name="KSO_WM_UNIT_TYPE" val="i"/>
  <p:tag name="KSO_WM_UNIT_INDEX" val="80"/>
</p:tagLst>
</file>

<file path=ppt/tags/tag1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1"/>
  <p:tag name="KSO_WM_UNIT_LAYERLEVEL" val="1"/>
  <p:tag name="KSO_WM_TAG_VERSION" val="1.0"/>
  <p:tag name="KSO_WM_BEAUTIFY_FLAG" val="#wm#"/>
  <p:tag name="KSO_WM_UNIT_COLOR_SCHEME_SHAPE_ID" val="259"/>
  <p:tag name="KSO_WM_UNIT_COLOR_SCHEME_PARENT_PAGE" val="2_11"/>
  <p:tag name="KSO_WM_UNIT_TYPE" val="i"/>
  <p:tag name="KSO_WM_UNIT_INDEX" val="8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1"/>
  <p:tag name="KSO_WM_UNIT_COLOR_SCHEME_PARENT_PAGE" val="2_1"/>
</p:tagLst>
</file>

<file path=ppt/tags/tag1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2"/>
  <p:tag name="KSO_WM_UNIT_LAYERLEVEL" val="1"/>
  <p:tag name="KSO_WM_TAG_VERSION" val="1.0"/>
  <p:tag name="KSO_WM_BEAUTIFY_FLAG" val="#wm#"/>
  <p:tag name="KSO_WM_UNIT_COLOR_SCHEME_SHAPE_ID" val="260"/>
  <p:tag name="KSO_WM_UNIT_COLOR_SCHEME_PARENT_PAGE" val="2_11"/>
  <p:tag name="KSO_WM_UNIT_TYPE" val="i"/>
  <p:tag name="KSO_WM_UNIT_INDEX" val="82"/>
</p:tagLst>
</file>

<file path=ppt/tags/tag1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3"/>
  <p:tag name="KSO_WM_UNIT_LAYERLEVEL" val="1"/>
  <p:tag name="KSO_WM_TAG_VERSION" val="1.0"/>
  <p:tag name="KSO_WM_BEAUTIFY_FLAG" val="#wm#"/>
  <p:tag name="KSO_WM_UNIT_COLOR_SCHEME_SHAPE_ID" val="261"/>
  <p:tag name="KSO_WM_UNIT_COLOR_SCHEME_PARENT_PAGE" val="2_11"/>
  <p:tag name="KSO_WM_UNIT_TYPE" val="i"/>
  <p:tag name="KSO_WM_UNIT_INDEX" val="83"/>
</p:tagLst>
</file>

<file path=ppt/tags/tag1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4"/>
  <p:tag name="KSO_WM_UNIT_LAYERLEVEL" val="1"/>
  <p:tag name="KSO_WM_TAG_VERSION" val="1.0"/>
  <p:tag name="KSO_WM_BEAUTIFY_FLAG" val="#wm#"/>
  <p:tag name="KSO_WM_UNIT_COLOR_SCHEME_SHAPE_ID" val="262"/>
  <p:tag name="KSO_WM_UNIT_COLOR_SCHEME_PARENT_PAGE" val="2_11"/>
  <p:tag name="KSO_WM_UNIT_TYPE" val="i"/>
  <p:tag name="KSO_WM_UNIT_INDEX" val="84"/>
</p:tagLst>
</file>

<file path=ppt/tags/tag1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5"/>
  <p:tag name="KSO_WM_UNIT_LAYERLEVEL" val="1"/>
  <p:tag name="KSO_WM_TAG_VERSION" val="1.0"/>
  <p:tag name="KSO_WM_BEAUTIFY_FLAG" val="#wm#"/>
  <p:tag name="KSO_WM_UNIT_COLOR_SCHEME_SHAPE_ID" val="263"/>
  <p:tag name="KSO_WM_UNIT_COLOR_SCHEME_PARENT_PAGE" val="2_11"/>
  <p:tag name="KSO_WM_UNIT_TYPE" val="i"/>
  <p:tag name="KSO_WM_UNIT_INDEX" val="85"/>
</p:tagLst>
</file>

<file path=ppt/tags/tag1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6"/>
  <p:tag name="KSO_WM_UNIT_LAYERLEVEL" val="1"/>
  <p:tag name="KSO_WM_TAG_VERSION" val="1.0"/>
  <p:tag name="KSO_WM_BEAUTIFY_FLAG" val="#wm#"/>
  <p:tag name="KSO_WM_UNIT_COLOR_SCHEME_SHAPE_ID" val="264"/>
  <p:tag name="KSO_WM_UNIT_COLOR_SCHEME_PARENT_PAGE" val="2_11"/>
  <p:tag name="KSO_WM_UNIT_TYPE" val="i"/>
  <p:tag name="KSO_WM_UNIT_INDEX" val="86"/>
</p:tagLst>
</file>

<file path=ppt/tags/tag1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7"/>
  <p:tag name="KSO_WM_UNIT_LAYERLEVEL" val="1"/>
  <p:tag name="KSO_WM_TAG_VERSION" val="1.0"/>
  <p:tag name="KSO_WM_BEAUTIFY_FLAG" val="#wm#"/>
  <p:tag name="KSO_WM_UNIT_COLOR_SCHEME_SHAPE_ID" val="265"/>
  <p:tag name="KSO_WM_UNIT_COLOR_SCHEME_PARENT_PAGE" val="2_11"/>
  <p:tag name="KSO_WM_UNIT_TYPE" val="i"/>
  <p:tag name="KSO_WM_UNIT_INDEX" val="87"/>
</p:tagLst>
</file>

<file path=ppt/tags/tag1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8"/>
  <p:tag name="KSO_WM_UNIT_LAYERLEVEL" val="1"/>
  <p:tag name="KSO_WM_TAG_VERSION" val="1.0"/>
  <p:tag name="KSO_WM_BEAUTIFY_FLAG" val="#wm#"/>
  <p:tag name="KSO_WM_UNIT_COLOR_SCHEME_SHAPE_ID" val="266"/>
  <p:tag name="KSO_WM_UNIT_COLOR_SCHEME_PARENT_PAGE" val="2_11"/>
  <p:tag name="KSO_WM_UNIT_TYPE" val="i"/>
  <p:tag name="KSO_WM_UNIT_INDEX" val="88"/>
</p:tagLst>
</file>

<file path=ppt/tags/tag1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89"/>
  <p:tag name="KSO_WM_UNIT_LAYERLEVEL" val="1"/>
  <p:tag name="KSO_WM_TAG_VERSION" val="1.0"/>
  <p:tag name="KSO_WM_BEAUTIFY_FLAG" val="#wm#"/>
  <p:tag name="KSO_WM_UNIT_COLOR_SCHEME_SHAPE_ID" val="267"/>
  <p:tag name="KSO_WM_UNIT_COLOR_SCHEME_PARENT_PAGE" val="2_11"/>
  <p:tag name="KSO_WM_UNIT_TYPE" val="i"/>
  <p:tag name="KSO_WM_UNIT_INDEX" val="89"/>
</p:tagLst>
</file>

<file path=ppt/tags/tag1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0"/>
  <p:tag name="KSO_WM_UNIT_LAYERLEVEL" val="1"/>
  <p:tag name="KSO_WM_TAG_VERSION" val="1.0"/>
  <p:tag name="KSO_WM_BEAUTIFY_FLAG" val="#wm#"/>
  <p:tag name="KSO_WM_UNIT_COLOR_SCHEME_SHAPE_ID" val="268"/>
  <p:tag name="KSO_WM_UNIT_COLOR_SCHEME_PARENT_PAGE" val="2_11"/>
  <p:tag name="KSO_WM_UNIT_TYPE" val="i"/>
  <p:tag name="KSO_WM_UNIT_INDEX" val="90"/>
</p:tagLst>
</file>

<file path=ppt/tags/tag1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1"/>
  <p:tag name="KSO_WM_UNIT_LAYERLEVEL" val="1"/>
  <p:tag name="KSO_WM_TAG_VERSION" val="1.0"/>
  <p:tag name="KSO_WM_BEAUTIFY_FLAG" val="#wm#"/>
  <p:tag name="KSO_WM_UNIT_COLOR_SCHEME_SHAPE_ID" val="269"/>
  <p:tag name="KSO_WM_UNIT_COLOR_SCHEME_PARENT_PAGE" val="2_11"/>
  <p:tag name="KSO_WM_UNIT_TYPE" val="i"/>
  <p:tag name="KSO_WM_UNIT_INDEX" val="9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2"/>
  <p:tag name="KSO_WM_UNIT_COLOR_SCHEME_PARENT_PAGE" val="2_1"/>
</p:tagLst>
</file>

<file path=ppt/tags/tag1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2"/>
  <p:tag name="KSO_WM_UNIT_LAYERLEVEL" val="1"/>
  <p:tag name="KSO_WM_TAG_VERSION" val="1.0"/>
  <p:tag name="KSO_WM_BEAUTIFY_FLAG" val="#wm#"/>
  <p:tag name="KSO_WM_UNIT_COLOR_SCHEME_SHAPE_ID" val="270"/>
  <p:tag name="KSO_WM_UNIT_COLOR_SCHEME_PARENT_PAGE" val="2_11"/>
  <p:tag name="KSO_WM_UNIT_TYPE" val="i"/>
  <p:tag name="KSO_WM_UNIT_INDEX" val="92"/>
</p:tagLst>
</file>

<file path=ppt/tags/tag1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3"/>
  <p:tag name="KSO_WM_UNIT_LAYERLEVEL" val="1"/>
  <p:tag name="KSO_WM_TAG_VERSION" val="1.0"/>
  <p:tag name="KSO_WM_BEAUTIFY_FLAG" val="#wm#"/>
  <p:tag name="KSO_WM_UNIT_COLOR_SCHEME_SHAPE_ID" val="271"/>
  <p:tag name="KSO_WM_UNIT_COLOR_SCHEME_PARENT_PAGE" val="2_11"/>
  <p:tag name="KSO_WM_UNIT_TYPE" val="i"/>
  <p:tag name="KSO_WM_UNIT_INDEX" val="93"/>
</p:tagLst>
</file>

<file path=ppt/tags/tag1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4"/>
  <p:tag name="KSO_WM_UNIT_LAYERLEVEL" val="1"/>
  <p:tag name="KSO_WM_TAG_VERSION" val="1.0"/>
  <p:tag name="KSO_WM_BEAUTIFY_FLAG" val="#wm#"/>
  <p:tag name="KSO_WM_UNIT_COLOR_SCHEME_SHAPE_ID" val="272"/>
  <p:tag name="KSO_WM_UNIT_COLOR_SCHEME_PARENT_PAGE" val="2_11"/>
  <p:tag name="KSO_WM_UNIT_TYPE" val="i"/>
  <p:tag name="KSO_WM_UNIT_INDEX" val="94"/>
</p:tagLst>
</file>

<file path=ppt/tags/tag1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5"/>
  <p:tag name="KSO_WM_UNIT_LAYERLEVEL" val="1"/>
  <p:tag name="KSO_WM_TAG_VERSION" val="1.0"/>
  <p:tag name="KSO_WM_BEAUTIFY_FLAG" val="#wm#"/>
  <p:tag name="KSO_WM_UNIT_COLOR_SCHEME_SHAPE_ID" val="273"/>
  <p:tag name="KSO_WM_UNIT_COLOR_SCHEME_PARENT_PAGE" val="2_11"/>
  <p:tag name="KSO_WM_UNIT_TYPE" val="i"/>
  <p:tag name="KSO_WM_UNIT_INDEX" val="95"/>
</p:tagLst>
</file>

<file path=ppt/tags/tag1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6"/>
  <p:tag name="KSO_WM_UNIT_LAYERLEVEL" val="1"/>
  <p:tag name="KSO_WM_TAG_VERSION" val="1.0"/>
  <p:tag name="KSO_WM_BEAUTIFY_FLAG" val="#wm#"/>
  <p:tag name="KSO_WM_UNIT_COLOR_SCHEME_SHAPE_ID" val="274"/>
  <p:tag name="KSO_WM_UNIT_COLOR_SCHEME_PARENT_PAGE" val="2_11"/>
  <p:tag name="KSO_WM_UNIT_TYPE" val="i"/>
  <p:tag name="KSO_WM_UNIT_INDEX" val="96"/>
</p:tagLst>
</file>

<file path=ppt/tags/tag1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7"/>
  <p:tag name="KSO_WM_UNIT_LAYERLEVEL" val="1"/>
  <p:tag name="KSO_WM_TAG_VERSION" val="1.0"/>
  <p:tag name="KSO_WM_BEAUTIFY_FLAG" val="#wm#"/>
  <p:tag name="KSO_WM_UNIT_COLOR_SCHEME_SHAPE_ID" val="275"/>
  <p:tag name="KSO_WM_UNIT_COLOR_SCHEME_PARENT_PAGE" val="2_11"/>
  <p:tag name="KSO_WM_UNIT_TYPE" val="i"/>
  <p:tag name="KSO_WM_UNIT_INDEX" val="97"/>
</p:tagLst>
</file>

<file path=ppt/tags/tag1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8"/>
  <p:tag name="KSO_WM_UNIT_LAYERLEVEL" val="1"/>
  <p:tag name="KSO_WM_TAG_VERSION" val="1.0"/>
  <p:tag name="KSO_WM_BEAUTIFY_FLAG" val="#wm#"/>
  <p:tag name="KSO_WM_UNIT_COLOR_SCHEME_SHAPE_ID" val="276"/>
  <p:tag name="KSO_WM_UNIT_COLOR_SCHEME_PARENT_PAGE" val="2_11"/>
  <p:tag name="KSO_WM_UNIT_TYPE" val="i"/>
  <p:tag name="KSO_WM_UNIT_INDEX" val="98"/>
</p:tagLst>
</file>

<file path=ppt/tags/tag1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99"/>
  <p:tag name="KSO_WM_UNIT_LAYERLEVEL" val="1"/>
  <p:tag name="KSO_WM_TAG_VERSION" val="1.0"/>
  <p:tag name="KSO_WM_BEAUTIFY_FLAG" val="#wm#"/>
  <p:tag name="KSO_WM_UNIT_COLOR_SCHEME_SHAPE_ID" val="277"/>
  <p:tag name="KSO_WM_UNIT_COLOR_SCHEME_PARENT_PAGE" val="2_11"/>
  <p:tag name="KSO_WM_UNIT_TYPE" val="i"/>
  <p:tag name="KSO_WM_UNIT_INDEX" val="99"/>
</p:tagLst>
</file>

<file path=ppt/tags/tag1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0"/>
  <p:tag name="KSO_WM_UNIT_LAYERLEVEL" val="1"/>
  <p:tag name="KSO_WM_TAG_VERSION" val="1.0"/>
  <p:tag name="KSO_WM_BEAUTIFY_FLAG" val="#wm#"/>
  <p:tag name="KSO_WM_UNIT_COLOR_SCHEME_SHAPE_ID" val="278"/>
  <p:tag name="KSO_WM_UNIT_COLOR_SCHEME_PARENT_PAGE" val="2_11"/>
  <p:tag name="KSO_WM_UNIT_TYPE" val="i"/>
  <p:tag name="KSO_WM_UNIT_INDEX" val="100"/>
</p:tagLst>
</file>

<file path=ppt/tags/tag1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1"/>
  <p:tag name="KSO_WM_UNIT_LAYERLEVEL" val="1"/>
  <p:tag name="KSO_WM_TAG_VERSION" val="1.0"/>
  <p:tag name="KSO_WM_BEAUTIFY_FLAG" val="#wm#"/>
  <p:tag name="KSO_WM_UNIT_COLOR_SCHEME_SHAPE_ID" val="279"/>
  <p:tag name="KSO_WM_UNIT_COLOR_SCHEME_PARENT_PAGE" val="2_11"/>
  <p:tag name="KSO_WM_UNIT_TYPE" val="i"/>
  <p:tag name="KSO_WM_UNIT_INDEX" val="10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
  <p:tag name="KSO_WM_UNIT_COLOR_SCHEME_PARENT_PAGE" val="2_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3"/>
  <p:tag name="KSO_WM_UNIT_COLOR_SCHEME_PARENT_PAGE" val="2_1"/>
</p:tagLst>
</file>

<file path=ppt/tags/tag1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2"/>
  <p:tag name="KSO_WM_UNIT_LAYERLEVEL" val="1"/>
  <p:tag name="KSO_WM_TAG_VERSION" val="1.0"/>
  <p:tag name="KSO_WM_BEAUTIFY_FLAG" val="#wm#"/>
  <p:tag name="KSO_WM_UNIT_COLOR_SCHEME_SHAPE_ID" val="280"/>
  <p:tag name="KSO_WM_UNIT_COLOR_SCHEME_PARENT_PAGE" val="2_11"/>
  <p:tag name="KSO_WM_UNIT_TYPE" val="i"/>
  <p:tag name="KSO_WM_UNIT_INDEX" val="102"/>
</p:tagLst>
</file>

<file path=ppt/tags/tag1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3"/>
  <p:tag name="KSO_WM_UNIT_LAYERLEVEL" val="1"/>
  <p:tag name="KSO_WM_TAG_VERSION" val="1.0"/>
  <p:tag name="KSO_WM_BEAUTIFY_FLAG" val="#wm#"/>
  <p:tag name="KSO_WM_UNIT_COLOR_SCHEME_SHAPE_ID" val="281"/>
  <p:tag name="KSO_WM_UNIT_COLOR_SCHEME_PARENT_PAGE" val="2_11"/>
  <p:tag name="KSO_WM_UNIT_TYPE" val="i"/>
  <p:tag name="KSO_WM_UNIT_INDEX" val="103"/>
</p:tagLst>
</file>

<file path=ppt/tags/tag1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4"/>
  <p:tag name="KSO_WM_UNIT_LAYERLEVEL" val="1"/>
  <p:tag name="KSO_WM_TAG_VERSION" val="1.0"/>
  <p:tag name="KSO_WM_BEAUTIFY_FLAG" val="#wm#"/>
  <p:tag name="KSO_WM_UNIT_COLOR_SCHEME_SHAPE_ID" val="282"/>
  <p:tag name="KSO_WM_UNIT_COLOR_SCHEME_PARENT_PAGE" val="2_11"/>
  <p:tag name="KSO_WM_UNIT_TYPE" val="i"/>
  <p:tag name="KSO_WM_UNIT_INDEX" val="104"/>
</p:tagLst>
</file>

<file path=ppt/tags/tag1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5"/>
  <p:tag name="KSO_WM_UNIT_LAYERLEVEL" val="1"/>
  <p:tag name="KSO_WM_TAG_VERSION" val="1.0"/>
  <p:tag name="KSO_WM_BEAUTIFY_FLAG" val="#wm#"/>
  <p:tag name="KSO_WM_UNIT_COLOR_SCHEME_SHAPE_ID" val="283"/>
  <p:tag name="KSO_WM_UNIT_COLOR_SCHEME_PARENT_PAGE" val="2_11"/>
  <p:tag name="KSO_WM_UNIT_TYPE" val="i"/>
  <p:tag name="KSO_WM_UNIT_INDEX" val="105"/>
</p:tagLst>
</file>

<file path=ppt/tags/tag1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6"/>
  <p:tag name="KSO_WM_UNIT_LAYERLEVEL" val="1"/>
  <p:tag name="KSO_WM_TAG_VERSION" val="1.0"/>
  <p:tag name="KSO_WM_BEAUTIFY_FLAG" val="#wm#"/>
  <p:tag name="KSO_WM_UNIT_COLOR_SCHEME_SHAPE_ID" val="284"/>
  <p:tag name="KSO_WM_UNIT_COLOR_SCHEME_PARENT_PAGE" val="2_11"/>
  <p:tag name="KSO_WM_UNIT_TYPE" val="i"/>
  <p:tag name="KSO_WM_UNIT_INDEX" val="106"/>
</p:tagLst>
</file>

<file path=ppt/tags/tag1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7"/>
  <p:tag name="KSO_WM_UNIT_LAYERLEVEL" val="1"/>
  <p:tag name="KSO_WM_TAG_VERSION" val="1.0"/>
  <p:tag name="KSO_WM_BEAUTIFY_FLAG" val="#wm#"/>
  <p:tag name="KSO_WM_UNIT_COLOR_SCHEME_SHAPE_ID" val="285"/>
  <p:tag name="KSO_WM_UNIT_COLOR_SCHEME_PARENT_PAGE" val="2_11"/>
  <p:tag name="KSO_WM_UNIT_TYPE" val="i"/>
  <p:tag name="KSO_WM_UNIT_INDEX" val="107"/>
</p:tagLst>
</file>

<file path=ppt/tags/tag1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8"/>
  <p:tag name="KSO_WM_UNIT_LAYERLEVEL" val="1"/>
  <p:tag name="KSO_WM_TAG_VERSION" val="1.0"/>
  <p:tag name="KSO_WM_BEAUTIFY_FLAG" val="#wm#"/>
  <p:tag name="KSO_WM_UNIT_COLOR_SCHEME_SHAPE_ID" val="286"/>
  <p:tag name="KSO_WM_UNIT_COLOR_SCHEME_PARENT_PAGE" val="2_11"/>
  <p:tag name="KSO_WM_UNIT_TYPE" val="i"/>
  <p:tag name="KSO_WM_UNIT_INDEX" val="108"/>
</p:tagLst>
</file>

<file path=ppt/tags/tag1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09"/>
  <p:tag name="KSO_WM_UNIT_LAYERLEVEL" val="1"/>
  <p:tag name="KSO_WM_TAG_VERSION" val="1.0"/>
  <p:tag name="KSO_WM_BEAUTIFY_FLAG" val="#wm#"/>
  <p:tag name="KSO_WM_UNIT_COLOR_SCHEME_SHAPE_ID" val="287"/>
  <p:tag name="KSO_WM_UNIT_COLOR_SCHEME_PARENT_PAGE" val="2_11"/>
  <p:tag name="KSO_WM_UNIT_TYPE" val="i"/>
  <p:tag name="KSO_WM_UNIT_INDEX" val="109"/>
</p:tagLst>
</file>

<file path=ppt/tags/tag1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0"/>
  <p:tag name="KSO_WM_UNIT_LAYERLEVEL" val="1"/>
  <p:tag name="KSO_WM_TAG_VERSION" val="1.0"/>
  <p:tag name="KSO_WM_BEAUTIFY_FLAG" val="#wm#"/>
  <p:tag name="KSO_WM_UNIT_COLOR_SCHEME_SHAPE_ID" val="288"/>
  <p:tag name="KSO_WM_UNIT_COLOR_SCHEME_PARENT_PAGE" val="2_11"/>
  <p:tag name="KSO_WM_UNIT_TYPE" val="i"/>
  <p:tag name="KSO_WM_UNIT_INDEX" val="110"/>
</p:tagLst>
</file>

<file path=ppt/tags/tag1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1"/>
  <p:tag name="KSO_WM_UNIT_LAYERLEVEL" val="1"/>
  <p:tag name="KSO_WM_TAG_VERSION" val="1.0"/>
  <p:tag name="KSO_WM_BEAUTIFY_FLAG" val="#wm#"/>
  <p:tag name="KSO_WM_UNIT_COLOR_SCHEME_SHAPE_ID" val="289"/>
  <p:tag name="KSO_WM_UNIT_COLOR_SCHEME_PARENT_PAGE" val="2_11"/>
  <p:tag name="KSO_WM_UNIT_TYPE" val="i"/>
  <p:tag name="KSO_WM_UNIT_INDEX" val="11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4"/>
  <p:tag name="KSO_WM_UNIT_COLOR_SCHEME_PARENT_PAGE" val="2_1"/>
</p:tagLst>
</file>

<file path=ppt/tags/tag1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2"/>
  <p:tag name="KSO_WM_UNIT_LAYERLEVEL" val="1"/>
  <p:tag name="KSO_WM_TAG_VERSION" val="1.0"/>
  <p:tag name="KSO_WM_BEAUTIFY_FLAG" val="#wm#"/>
  <p:tag name="KSO_WM_UNIT_COLOR_SCHEME_SHAPE_ID" val="290"/>
  <p:tag name="KSO_WM_UNIT_COLOR_SCHEME_PARENT_PAGE" val="2_11"/>
  <p:tag name="KSO_WM_UNIT_TYPE" val="i"/>
  <p:tag name="KSO_WM_UNIT_INDEX" val="112"/>
</p:tagLst>
</file>

<file path=ppt/tags/tag1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3"/>
  <p:tag name="KSO_WM_UNIT_LAYERLEVEL" val="1"/>
  <p:tag name="KSO_WM_TAG_VERSION" val="1.0"/>
  <p:tag name="KSO_WM_BEAUTIFY_FLAG" val="#wm#"/>
  <p:tag name="KSO_WM_UNIT_COLOR_SCHEME_SHAPE_ID" val="291"/>
  <p:tag name="KSO_WM_UNIT_COLOR_SCHEME_PARENT_PAGE" val="2_11"/>
  <p:tag name="KSO_WM_UNIT_TYPE" val="i"/>
  <p:tag name="KSO_WM_UNIT_INDEX" val="113"/>
</p:tagLst>
</file>

<file path=ppt/tags/tag1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4"/>
  <p:tag name="KSO_WM_UNIT_LAYERLEVEL" val="1"/>
  <p:tag name="KSO_WM_TAG_VERSION" val="1.0"/>
  <p:tag name="KSO_WM_BEAUTIFY_FLAG" val="#wm#"/>
  <p:tag name="KSO_WM_UNIT_COLOR_SCHEME_SHAPE_ID" val="292"/>
  <p:tag name="KSO_WM_UNIT_COLOR_SCHEME_PARENT_PAGE" val="2_11"/>
  <p:tag name="KSO_WM_UNIT_TYPE" val="i"/>
  <p:tag name="KSO_WM_UNIT_INDEX" val="114"/>
</p:tagLst>
</file>

<file path=ppt/tags/tag1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5"/>
  <p:tag name="KSO_WM_UNIT_LAYERLEVEL" val="1"/>
  <p:tag name="KSO_WM_TAG_VERSION" val="1.0"/>
  <p:tag name="KSO_WM_BEAUTIFY_FLAG" val="#wm#"/>
  <p:tag name="KSO_WM_UNIT_COLOR_SCHEME_SHAPE_ID" val="293"/>
  <p:tag name="KSO_WM_UNIT_COLOR_SCHEME_PARENT_PAGE" val="2_11"/>
  <p:tag name="KSO_WM_UNIT_TYPE" val="i"/>
  <p:tag name="KSO_WM_UNIT_INDEX" val="115"/>
</p:tagLst>
</file>

<file path=ppt/tags/tag1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6"/>
  <p:tag name="KSO_WM_UNIT_LAYERLEVEL" val="1"/>
  <p:tag name="KSO_WM_TAG_VERSION" val="1.0"/>
  <p:tag name="KSO_WM_BEAUTIFY_FLAG" val="#wm#"/>
  <p:tag name="KSO_WM_UNIT_COLOR_SCHEME_SHAPE_ID" val="294"/>
  <p:tag name="KSO_WM_UNIT_COLOR_SCHEME_PARENT_PAGE" val="2_11"/>
  <p:tag name="KSO_WM_UNIT_TYPE" val="i"/>
  <p:tag name="KSO_WM_UNIT_INDEX" val="116"/>
</p:tagLst>
</file>

<file path=ppt/tags/tag1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7"/>
  <p:tag name="KSO_WM_UNIT_LAYERLEVEL" val="1"/>
  <p:tag name="KSO_WM_TAG_VERSION" val="1.0"/>
  <p:tag name="KSO_WM_BEAUTIFY_FLAG" val="#wm#"/>
  <p:tag name="KSO_WM_UNIT_COLOR_SCHEME_SHAPE_ID" val="295"/>
  <p:tag name="KSO_WM_UNIT_COLOR_SCHEME_PARENT_PAGE" val="2_11"/>
  <p:tag name="KSO_WM_UNIT_TYPE" val="i"/>
  <p:tag name="KSO_WM_UNIT_INDEX" val="117"/>
</p:tagLst>
</file>

<file path=ppt/tags/tag1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8"/>
  <p:tag name="KSO_WM_UNIT_LAYERLEVEL" val="1"/>
  <p:tag name="KSO_WM_TAG_VERSION" val="1.0"/>
  <p:tag name="KSO_WM_BEAUTIFY_FLAG" val="#wm#"/>
  <p:tag name="KSO_WM_UNIT_COLOR_SCHEME_SHAPE_ID" val="296"/>
  <p:tag name="KSO_WM_UNIT_COLOR_SCHEME_PARENT_PAGE" val="2_11"/>
  <p:tag name="KSO_WM_UNIT_TYPE" val="i"/>
  <p:tag name="KSO_WM_UNIT_INDEX" val="118"/>
</p:tagLst>
</file>

<file path=ppt/tags/tag1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19"/>
  <p:tag name="KSO_WM_UNIT_LAYERLEVEL" val="1"/>
  <p:tag name="KSO_WM_TAG_VERSION" val="1.0"/>
  <p:tag name="KSO_WM_BEAUTIFY_FLAG" val="#wm#"/>
  <p:tag name="KSO_WM_UNIT_COLOR_SCHEME_SHAPE_ID" val="297"/>
  <p:tag name="KSO_WM_UNIT_COLOR_SCHEME_PARENT_PAGE" val="2_11"/>
  <p:tag name="KSO_WM_UNIT_TYPE" val="i"/>
  <p:tag name="KSO_WM_UNIT_INDEX" val="119"/>
</p:tagLst>
</file>

<file path=ppt/tags/tag1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0"/>
  <p:tag name="KSO_WM_UNIT_LAYERLEVEL" val="1"/>
  <p:tag name="KSO_WM_TAG_VERSION" val="1.0"/>
  <p:tag name="KSO_WM_BEAUTIFY_FLAG" val="#wm#"/>
  <p:tag name="KSO_WM_UNIT_COLOR_SCHEME_SHAPE_ID" val="298"/>
  <p:tag name="KSO_WM_UNIT_COLOR_SCHEME_PARENT_PAGE" val="2_11"/>
  <p:tag name="KSO_WM_UNIT_TYPE" val="i"/>
  <p:tag name="KSO_WM_UNIT_INDEX" val="120"/>
</p:tagLst>
</file>

<file path=ppt/tags/tag1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1"/>
  <p:tag name="KSO_WM_UNIT_LAYERLEVEL" val="1"/>
  <p:tag name="KSO_WM_TAG_VERSION" val="1.0"/>
  <p:tag name="KSO_WM_BEAUTIFY_FLAG" val="#wm#"/>
  <p:tag name="KSO_WM_UNIT_COLOR_SCHEME_SHAPE_ID" val="299"/>
  <p:tag name="KSO_WM_UNIT_COLOR_SCHEME_PARENT_PAGE" val="2_11"/>
  <p:tag name="KSO_WM_UNIT_TYPE" val="i"/>
  <p:tag name="KSO_WM_UNIT_INDEX" val="12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5"/>
  <p:tag name="KSO_WM_UNIT_COLOR_SCHEME_PARENT_PAGE" val="2_1"/>
</p:tagLst>
</file>

<file path=ppt/tags/tag1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2"/>
  <p:tag name="KSO_WM_UNIT_LAYERLEVEL" val="1"/>
  <p:tag name="KSO_WM_TAG_VERSION" val="1.0"/>
  <p:tag name="KSO_WM_BEAUTIFY_FLAG" val="#wm#"/>
  <p:tag name="KSO_WM_UNIT_COLOR_SCHEME_SHAPE_ID" val="300"/>
  <p:tag name="KSO_WM_UNIT_COLOR_SCHEME_PARENT_PAGE" val="2_11"/>
  <p:tag name="KSO_WM_UNIT_TYPE" val="i"/>
  <p:tag name="KSO_WM_UNIT_INDEX" val="122"/>
</p:tagLst>
</file>

<file path=ppt/tags/tag1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3"/>
  <p:tag name="KSO_WM_UNIT_LAYERLEVEL" val="1"/>
  <p:tag name="KSO_WM_TAG_VERSION" val="1.0"/>
  <p:tag name="KSO_WM_BEAUTIFY_FLAG" val="#wm#"/>
  <p:tag name="KSO_WM_UNIT_COLOR_SCHEME_SHAPE_ID" val="301"/>
  <p:tag name="KSO_WM_UNIT_COLOR_SCHEME_PARENT_PAGE" val="2_11"/>
  <p:tag name="KSO_WM_UNIT_TYPE" val="i"/>
  <p:tag name="KSO_WM_UNIT_INDEX" val="123"/>
</p:tagLst>
</file>

<file path=ppt/tags/tag1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4"/>
  <p:tag name="KSO_WM_UNIT_LAYERLEVEL" val="1"/>
  <p:tag name="KSO_WM_TAG_VERSION" val="1.0"/>
  <p:tag name="KSO_WM_BEAUTIFY_FLAG" val="#wm#"/>
  <p:tag name="KSO_WM_UNIT_COLOR_SCHEME_SHAPE_ID" val="302"/>
  <p:tag name="KSO_WM_UNIT_COLOR_SCHEME_PARENT_PAGE" val="2_11"/>
  <p:tag name="KSO_WM_UNIT_TYPE" val="i"/>
  <p:tag name="KSO_WM_UNIT_INDEX" val="124"/>
</p:tagLst>
</file>

<file path=ppt/tags/tag1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5"/>
  <p:tag name="KSO_WM_UNIT_LAYERLEVEL" val="1"/>
  <p:tag name="KSO_WM_TAG_VERSION" val="1.0"/>
  <p:tag name="KSO_WM_BEAUTIFY_FLAG" val="#wm#"/>
  <p:tag name="KSO_WM_UNIT_COLOR_SCHEME_SHAPE_ID" val="303"/>
  <p:tag name="KSO_WM_UNIT_COLOR_SCHEME_PARENT_PAGE" val="2_11"/>
  <p:tag name="KSO_WM_UNIT_TYPE" val="i"/>
  <p:tag name="KSO_WM_UNIT_INDEX" val="125"/>
</p:tagLst>
</file>

<file path=ppt/tags/tag1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6"/>
  <p:tag name="KSO_WM_UNIT_LAYERLEVEL" val="1"/>
  <p:tag name="KSO_WM_TAG_VERSION" val="1.0"/>
  <p:tag name="KSO_WM_BEAUTIFY_FLAG" val="#wm#"/>
  <p:tag name="KSO_WM_UNIT_COLOR_SCHEME_SHAPE_ID" val="304"/>
  <p:tag name="KSO_WM_UNIT_COLOR_SCHEME_PARENT_PAGE" val="2_11"/>
  <p:tag name="KSO_WM_UNIT_TYPE" val="i"/>
  <p:tag name="KSO_WM_UNIT_INDEX" val="126"/>
</p:tagLst>
</file>

<file path=ppt/tags/tag1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7"/>
  <p:tag name="KSO_WM_UNIT_LAYERLEVEL" val="1"/>
  <p:tag name="KSO_WM_TAG_VERSION" val="1.0"/>
  <p:tag name="KSO_WM_BEAUTIFY_FLAG" val="#wm#"/>
  <p:tag name="KSO_WM_UNIT_COLOR_SCHEME_SHAPE_ID" val="305"/>
  <p:tag name="KSO_WM_UNIT_COLOR_SCHEME_PARENT_PAGE" val="2_11"/>
  <p:tag name="KSO_WM_UNIT_TYPE" val="i"/>
  <p:tag name="KSO_WM_UNIT_INDEX" val="127"/>
</p:tagLst>
</file>

<file path=ppt/tags/tag1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8"/>
  <p:tag name="KSO_WM_UNIT_LAYERLEVEL" val="1"/>
  <p:tag name="KSO_WM_TAG_VERSION" val="1.0"/>
  <p:tag name="KSO_WM_BEAUTIFY_FLAG" val="#wm#"/>
  <p:tag name="KSO_WM_UNIT_COLOR_SCHEME_SHAPE_ID" val="306"/>
  <p:tag name="KSO_WM_UNIT_COLOR_SCHEME_PARENT_PAGE" val="2_11"/>
  <p:tag name="KSO_WM_UNIT_TYPE" val="i"/>
  <p:tag name="KSO_WM_UNIT_INDEX" val="128"/>
</p:tagLst>
</file>

<file path=ppt/tags/tag1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29"/>
  <p:tag name="KSO_WM_UNIT_LAYERLEVEL" val="1"/>
  <p:tag name="KSO_WM_TAG_VERSION" val="1.0"/>
  <p:tag name="KSO_WM_BEAUTIFY_FLAG" val="#wm#"/>
  <p:tag name="KSO_WM_UNIT_COLOR_SCHEME_SHAPE_ID" val="307"/>
  <p:tag name="KSO_WM_UNIT_COLOR_SCHEME_PARENT_PAGE" val="2_11"/>
  <p:tag name="KSO_WM_UNIT_TYPE" val="i"/>
  <p:tag name="KSO_WM_UNIT_INDEX" val="129"/>
</p:tagLst>
</file>

<file path=ppt/tags/tag1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0"/>
  <p:tag name="KSO_WM_UNIT_LAYERLEVEL" val="1"/>
  <p:tag name="KSO_WM_TAG_VERSION" val="1.0"/>
  <p:tag name="KSO_WM_BEAUTIFY_FLAG" val="#wm#"/>
  <p:tag name="KSO_WM_UNIT_COLOR_SCHEME_SHAPE_ID" val="308"/>
  <p:tag name="KSO_WM_UNIT_COLOR_SCHEME_PARENT_PAGE" val="2_11"/>
  <p:tag name="KSO_WM_UNIT_TYPE" val="i"/>
  <p:tag name="KSO_WM_UNIT_INDEX" val="130"/>
</p:tagLst>
</file>

<file path=ppt/tags/tag1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1"/>
  <p:tag name="KSO_WM_UNIT_LAYERLEVEL" val="1"/>
  <p:tag name="KSO_WM_TAG_VERSION" val="1.0"/>
  <p:tag name="KSO_WM_BEAUTIFY_FLAG" val="#wm#"/>
  <p:tag name="KSO_WM_UNIT_COLOR_SCHEME_SHAPE_ID" val="309"/>
  <p:tag name="KSO_WM_UNIT_COLOR_SCHEME_PARENT_PAGE" val="2_11"/>
  <p:tag name="KSO_WM_UNIT_TYPE" val="i"/>
  <p:tag name="KSO_WM_UNIT_INDEX" val="13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6"/>
  <p:tag name="KSO_WM_UNIT_COLOR_SCHEME_PARENT_PAGE" val="2_1"/>
</p:tagLst>
</file>

<file path=ppt/tags/tag1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2"/>
  <p:tag name="KSO_WM_UNIT_LAYERLEVEL" val="1"/>
  <p:tag name="KSO_WM_TAG_VERSION" val="1.0"/>
  <p:tag name="KSO_WM_BEAUTIFY_FLAG" val="#wm#"/>
  <p:tag name="KSO_WM_UNIT_COLOR_SCHEME_SHAPE_ID" val="310"/>
  <p:tag name="KSO_WM_UNIT_COLOR_SCHEME_PARENT_PAGE" val="2_11"/>
  <p:tag name="KSO_WM_UNIT_TYPE" val="i"/>
  <p:tag name="KSO_WM_UNIT_INDEX" val="132"/>
</p:tagLst>
</file>

<file path=ppt/tags/tag1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3"/>
  <p:tag name="KSO_WM_UNIT_LAYERLEVEL" val="1"/>
  <p:tag name="KSO_WM_TAG_VERSION" val="1.0"/>
  <p:tag name="KSO_WM_BEAUTIFY_FLAG" val="#wm#"/>
  <p:tag name="KSO_WM_UNIT_COLOR_SCHEME_SHAPE_ID" val="311"/>
  <p:tag name="KSO_WM_UNIT_COLOR_SCHEME_PARENT_PAGE" val="2_11"/>
  <p:tag name="KSO_WM_UNIT_TYPE" val="i"/>
  <p:tag name="KSO_WM_UNIT_INDEX" val="133"/>
</p:tagLst>
</file>

<file path=ppt/tags/tag1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4"/>
  <p:tag name="KSO_WM_UNIT_LAYERLEVEL" val="1"/>
  <p:tag name="KSO_WM_TAG_VERSION" val="1.0"/>
  <p:tag name="KSO_WM_BEAUTIFY_FLAG" val="#wm#"/>
  <p:tag name="KSO_WM_UNIT_COLOR_SCHEME_SHAPE_ID" val="312"/>
  <p:tag name="KSO_WM_UNIT_COLOR_SCHEME_PARENT_PAGE" val="2_11"/>
  <p:tag name="KSO_WM_UNIT_TYPE" val="i"/>
  <p:tag name="KSO_WM_UNIT_INDEX" val="134"/>
</p:tagLst>
</file>

<file path=ppt/tags/tag1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5"/>
  <p:tag name="KSO_WM_UNIT_LAYERLEVEL" val="1"/>
  <p:tag name="KSO_WM_TAG_VERSION" val="1.0"/>
  <p:tag name="KSO_WM_BEAUTIFY_FLAG" val="#wm#"/>
  <p:tag name="KSO_WM_UNIT_COLOR_SCHEME_SHAPE_ID" val="313"/>
  <p:tag name="KSO_WM_UNIT_COLOR_SCHEME_PARENT_PAGE" val="2_11"/>
  <p:tag name="KSO_WM_UNIT_TYPE" val="i"/>
  <p:tag name="KSO_WM_UNIT_INDEX" val="135"/>
</p:tagLst>
</file>

<file path=ppt/tags/tag1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36"/>
  <p:tag name="KSO_WM_UNIT_LAYERLEVEL" val="1"/>
  <p:tag name="KSO_WM_TAG_VERSION" val="1.0"/>
  <p:tag name="KSO_WM_BEAUTIFY_FLAG" val="#wm#"/>
  <p:tag name="KSO_WM_UNIT_COLOR_SCHEME_SHAPE_ID" val="314"/>
  <p:tag name="KSO_WM_UNIT_COLOR_SCHEME_PARENT_PAGE" val="2_11"/>
  <p:tag name="KSO_WM_UNIT_TYPE" val="i"/>
  <p:tag name="KSO_WM_UNIT_INDEX" val="136"/>
</p:tagLst>
</file>

<file path=ppt/tags/tag1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COLOR_SCHEME_SHAPE_ID" val="170"/>
  <p:tag name="KSO_WM_UNIT_COLOR_SCHEME_PARENT_PAGE" val="2_11"/>
  <p:tag name="KSO_WM_UNIT_TYPE" val="i"/>
  <p:tag name="KSO_WM_UNIT_INDEX" val="1"/>
</p:tagLst>
</file>

<file path=ppt/tags/tag1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1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7"/>
  <p:tag name="KSO_WM_UNIT_LAYERLEVEL" val="1"/>
  <p:tag name="KSO_WM_TAG_VERSION" val="1.0"/>
  <p:tag name="KSO_WM_BEAUTIFY_FLAG" val="#wm#"/>
  <p:tag name="KSO_WM_UNIT_TYPE" val="i"/>
  <p:tag name="KSO_WM_UNIT_INDEX" val="137"/>
</p:tagLst>
</file>

<file path=ppt/tags/tag1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5"/>
  <p:tag name="KSO_WM_UNIT_LAYERLEVEL" val="1"/>
  <p:tag name="KSO_WM_TAG_VERSION" val="1.0"/>
  <p:tag name="KSO_WM_BEAUTIFY_FLAG" val="#wm#"/>
  <p:tag name="KSO_WM_UNIT_TYPE" val="i"/>
  <p:tag name="KSO_WM_UNIT_INDEX" val="145"/>
</p:tagLst>
</file>

<file path=ppt/tags/tag1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2"/>
  <p:tag name="KSO_WM_UNIT_COLOR_SCHEME_PARENT_PAGE" val="2_9"/>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7"/>
  <p:tag name="KSO_WM_UNIT_COLOR_SCHEME_PARENT_PAGE" val="2_1"/>
</p:tagLst>
</file>

<file path=ppt/tags/tag1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3"/>
  <p:tag name="KSO_WM_UNIT_COLOR_SCHEME_PARENT_PAGE" val="2_9"/>
</p:tagLst>
</file>

<file path=ppt/tags/tag1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4"/>
  <p:tag name="KSO_WM_UNIT_COLOR_SCHEME_PARENT_PAGE" val="2_9"/>
</p:tagLst>
</file>

<file path=ppt/tags/tag1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5"/>
  <p:tag name="KSO_WM_UNIT_COLOR_SCHEME_PARENT_PAGE" val="2_9"/>
</p:tagLst>
</file>

<file path=ppt/tags/tag1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6"/>
  <p:tag name="KSO_WM_UNIT_COLOR_SCHEME_PARENT_PAGE" val="2_9"/>
</p:tagLst>
</file>

<file path=ppt/tags/tag1344.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7"/>
  <p:tag name="KSO_WM_UNIT_COLOR_SCHEME_PARENT_PAGE" val="2_9"/>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6"/>
  <p:tag name="KSO_WM_UNIT_LAYERLEVEL" val="1"/>
  <p:tag name="KSO_WM_TAG_VERSION" val="1.0"/>
  <p:tag name="KSO_WM_BEAUTIFY_FLAG" val="#wm#"/>
  <p:tag name="KSO_WM_UNIT_COLOR_SCHEME_SHAPE_ID" val="315"/>
  <p:tag name="KSO_WM_UNIT_COLOR_SCHEME_PARENT_PAGE" val="2_11"/>
  <p:tag name="KSO_WM_UNIT_TYPE" val="i"/>
  <p:tag name="KSO_WM_UNIT_INDEX" val="146"/>
</p:tagLst>
</file>

<file path=ppt/tags/tag1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7"/>
  <p:tag name="KSO_WM_UNIT_LAYERLEVEL" val="1"/>
  <p:tag name="KSO_WM_TAG_VERSION" val="1.0"/>
  <p:tag name="KSO_WM_BEAUTIFY_FLAG" val="#wm#"/>
  <p:tag name="KSO_WM_UNIT_COLOR_SCHEME_SHAPE_ID" val="316"/>
  <p:tag name="KSO_WM_UNIT_COLOR_SCHEME_PARENT_PAGE" val="2_11"/>
  <p:tag name="KSO_WM_UNIT_TYPE" val="i"/>
  <p:tag name="KSO_WM_UNIT_INDEX" val="147"/>
</p:tagLst>
</file>

<file path=ppt/tags/tag1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8"/>
  <p:tag name="KSO_WM_UNIT_LAYERLEVEL" val="1"/>
  <p:tag name="KSO_WM_TAG_VERSION" val="1.0"/>
  <p:tag name="KSO_WM_BEAUTIFY_FLAG" val="#wm#"/>
  <p:tag name="KSO_WM_UNIT_COLOR_SCHEME_SHAPE_ID" val="317"/>
  <p:tag name="KSO_WM_UNIT_COLOR_SCHEME_PARENT_PAGE" val="2_11"/>
  <p:tag name="KSO_WM_UNIT_TYPE" val="i"/>
  <p:tag name="KSO_WM_UNIT_INDEX" val="148"/>
</p:tagLst>
</file>

<file path=ppt/tags/tag1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9"/>
  <p:tag name="KSO_WM_UNIT_LAYERLEVEL" val="1"/>
  <p:tag name="KSO_WM_TAG_VERSION" val="1.0"/>
  <p:tag name="KSO_WM_BEAUTIFY_FLAG" val="#wm#"/>
  <p:tag name="KSO_WM_UNIT_COLOR_SCHEME_SHAPE_ID" val="318"/>
  <p:tag name="KSO_WM_UNIT_COLOR_SCHEME_PARENT_PAGE" val="2_11"/>
  <p:tag name="KSO_WM_UNIT_TYPE" val="i"/>
  <p:tag name="KSO_WM_UNIT_INDEX" val="149"/>
</p:tagLst>
</file>

<file path=ppt/tags/tag1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0"/>
  <p:tag name="KSO_WM_UNIT_LAYERLEVEL" val="1"/>
  <p:tag name="KSO_WM_TAG_VERSION" val="1.0"/>
  <p:tag name="KSO_WM_BEAUTIFY_FLAG" val="#wm#"/>
  <p:tag name="KSO_WM_UNIT_COLOR_SCHEME_SHAPE_ID" val="319"/>
  <p:tag name="KSO_WM_UNIT_COLOR_SCHEME_PARENT_PAGE" val="2_11"/>
  <p:tag name="KSO_WM_UNIT_TYPE" val="i"/>
  <p:tag name="KSO_WM_UNIT_INDEX" val="150"/>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8"/>
  <p:tag name="KSO_WM_UNIT_COLOR_SCHEME_PARENT_PAGE" val="2_1"/>
</p:tagLst>
</file>

<file path=ppt/tags/tag1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1"/>
  <p:tag name="KSO_WM_UNIT_LAYERLEVEL" val="1"/>
  <p:tag name="KSO_WM_TAG_VERSION" val="1.0"/>
  <p:tag name="KSO_WM_BEAUTIFY_FLAG" val="#wm#"/>
  <p:tag name="KSO_WM_UNIT_COLOR_SCHEME_SHAPE_ID" val="320"/>
  <p:tag name="KSO_WM_UNIT_COLOR_SCHEME_PARENT_PAGE" val="2_11"/>
  <p:tag name="KSO_WM_UNIT_TYPE" val="i"/>
  <p:tag name="KSO_WM_UNIT_INDEX" val="151"/>
</p:tagLst>
</file>

<file path=ppt/tags/tag1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2"/>
  <p:tag name="KSO_WM_UNIT_LAYERLEVEL" val="1"/>
  <p:tag name="KSO_WM_TAG_VERSION" val="1.0"/>
  <p:tag name="KSO_WM_BEAUTIFY_FLAG" val="#wm#"/>
  <p:tag name="KSO_WM_UNIT_COLOR_SCHEME_SHAPE_ID" val="321"/>
  <p:tag name="KSO_WM_UNIT_COLOR_SCHEME_PARENT_PAGE" val="2_11"/>
  <p:tag name="KSO_WM_UNIT_TYPE" val="i"/>
  <p:tag name="KSO_WM_UNIT_INDEX" val="152"/>
</p:tagLst>
</file>

<file path=ppt/tags/tag1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3"/>
  <p:tag name="KSO_WM_UNIT_LAYERLEVEL" val="1"/>
  <p:tag name="KSO_WM_TAG_VERSION" val="1.0"/>
  <p:tag name="KSO_WM_BEAUTIFY_FLAG" val="#wm#"/>
  <p:tag name="KSO_WM_UNIT_COLOR_SCHEME_SHAPE_ID" val="322"/>
  <p:tag name="KSO_WM_UNIT_COLOR_SCHEME_PARENT_PAGE" val="2_11"/>
  <p:tag name="KSO_WM_UNIT_TYPE" val="i"/>
  <p:tag name="KSO_WM_UNIT_INDEX" val="153"/>
</p:tagLst>
</file>

<file path=ppt/tags/tag1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4"/>
  <p:tag name="KSO_WM_UNIT_LAYERLEVEL" val="1"/>
  <p:tag name="KSO_WM_TAG_VERSION" val="1.0"/>
  <p:tag name="KSO_WM_BEAUTIFY_FLAG" val="#wm#"/>
  <p:tag name="KSO_WM_UNIT_COLOR_SCHEME_SHAPE_ID" val="323"/>
  <p:tag name="KSO_WM_UNIT_COLOR_SCHEME_PARENT_PAGE" val="2_11"/>
  <p:tag name="KSO_WM_UNIT_TYPE" val="i"/>
  <p:tag name="KSO_WM_UNIT_INDEX" val="154"/>
</p:tagLst>
</file>

<file path=ppt/tags/tag1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5"/>
  <p:tag name="KSO_WM_UNIT_LAYERLEVEL" val="1"/>
  <p:tag name="KSO_WM_TAG_VERSION" val="1.0"/>
  <p:tag name="KSO_WM_BEAUTIFY_FLAG" val="#wm#"/>
  <p:tag name="KSO_WM_UNIT_COLOR_SCHEME_SHAPE_ID" val="324"/>
  <p:tag name="KSO_WM_UNIT_COLOR_SCHEME_PARENT_PAGE" val="2_11"/>
  <p:tag name="KSO_WM_UNIT_TYPE" val="i"/>
  <p:tag name="KSO_WM_UNIT_INDEX" val="155"/>
</p:tagLst>
</file>

<file path=ppt/tags/tag1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6"/>
  <p:tag name="KSO_WM_UNIT_LAYERLEVEL" val="1"/>
  <p:tag name="KSO_WM_TAG_VERSION" val="1.0"/>
  <p:tag name="KSO_WM_BEAUTIFY_FLAG" val="#wm#"/>
  <p:tag name="KSO_WM_UNIT_COLOR_SCHEME_SHAPE_ID" val="325"/>
  <p:tag name="KSO_WM_UNIT_COLOR_SCHEME_PARENT_PAGE" val="2_11"/>
  <p:tag name="KSO_WM_UNIT_TYPE" val="i"/>
  <p:tag name="KSO_WM_UNIT_INDEX" val="156"/>
</p:tagLst>
</file>

<file path=ppt/tags/tag1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7"/>
  <p:tag name="KSO_WM_UNIT_LAYERLEVEL" val="1"/>
  <p:tag name="KSO_WM_TAG_VERSION" val="1.0"/>
  <p:tag name="KSO_WM_BEAUTIFY_FLAG" val="#wm#"/>
  <p:tag name="KSO_WM_UNIT_COLOR_SCHEME_SHAPE_ID" val="326"/>
  <p:tag name="KSO_WM_UNIT_COLOR_SCHEME_PARENT_PAGE" val="2_11"/>
  <p:tag name="KSO_WM_UNIT_TYPE" val="i"/>
  <p:tag name="KSO_WM_UNIT_INDEX" val="157"/>
</p:tagLst>
</file>

<file path=ppt/tags/tag1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8"/>
  <p:tag name="KSO_WM_UNIT_LAYERLEVEL" val="1"/>
  <p:tag name="KSO_WM_TAG_VERSION" val="1.0"/>
  <p:tag name="KSO_WM_BEAUTIFY_FLAG" val="#wm#"/>
  <p:tag name="KSO_WM_UNIT_COLOR_SCHEME_SHAPE_ID" val="327"/>
  <p:tag name="KSO_WM_UNIT_COLOR_SCHEME_PARENT_PAGE" val="2_11"/>
  <p:tag name="KSO_WM_UNIT_TYPE" val="i"/>
  <p:tag name="KSO_WM_UNIT_INDEX" val="158"/>
</p:tagLst>
</file>

<file path=ppt/tags/tag1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9"/>
  <p:tag name="KSO_WM_UNIT_LAYERLEVEL" val="1"/>
  <p:tag name="KSO_WM_TAG_VERSION" val="1.0"/>
  <p:tag name="KSO_WM_BEAUTIFY_FLAG" val="#wm#"/>
  <p:tag name="KSO_WM_UNIT_COLOR_SCHEME_SHAPE_ID" val="328"/>
  <p:tag name="KSO_WM_UNIT_COLOR_SCHEME_PARENT_PAGE" val="2_11"/>
  <p:tag name="KSO_WM_UNIT_TYPE" val="i"/>
  <p:tag name="KSO_WM_UNIT_INDEX" val="159"/>
</p:tagLst>
</file>

<file path=ppt/tags/tag1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60"/>
  <p:tag name="KSO_WM_UNIT_LAYERLEVEL" val="1"/>
  <p:tag name="KSO_WM_TAG_VERSION" val="1.0"/>
  <p:tag name="KSO_WM_BEAUTIFY_FLAG" val="#wm#"/>
  <p:tag name="KSO_WM_UNIT_COLOR_SCHEME_SHAPE_ID" val="329"/>
  <p:tag name="KSO_WM_UNIT_COLOR_SCHEME_PARENT_PAGE" val="2_11"/>
  <p:tag name="KSO_WM_UNIT_TYPE" val="i"/>
  <p:tag name="KSO_WM_UNIT_INDEX" val="160"/>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89"/>
  <p:tag name="KSO_WM_UNIT_COLOR_SCHEME_PARENT_PAGE" val="2_1"/>
</p:tagLst>
</file>

<file path=ppt/tags/tag1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61"/>
  <p:tag name="KSO_WM_UNIT_LAYERLEVEL" val="1"/>
  <p:tag name="KSO_WM_TAG_VERSION" val="1.0"/>
  <p:tag name="KSO_WM_BEAUTIFY_FLAG" val="#wm#"/>
  <p:tag name="KSO_WM_UNIT_COLOR_SCHEME_SHAPE_ID" val="330"/>
  <p:tag name="KSO_WM_UNIT_COLOR_SCHEME_PARENT_PAGE" val="2_11"/>
  <p:tag name="KSO_WM_UNIT_TYPE" val="i"/>
  <p:tag name="KSO_WM_UNIT_INDEX" val="161"/>
</p:tagLst>
</file>

<file path=ppt/tags/tag1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62"/>
  <p:tag name="KSO_WM_UNIT_LAYERLEVEL" val="1"/>
  <p:tag name="KSO_WM_TAG_VERSION" val="1.0"/>
  <p:tag name="KSO_WM_BEAUTIFY_FLAG" val="#wm#"/>
  <p:tag name="KSO_WM_UNIT_COLOR_SCHEME_SHAPE_ID" val="331"/>
  <p:tag name="KSO_WM_UNIT_COLOR_SCHEME_PARENT_PAGE" val="2_11"/>
  <p:tag name="KSO_WM_UNIT_TYPE" val="i"/>
  <p:tag name="KSO_WM_UNIT_INDEX" val="162"/>
</p:tagLst>
</file>

<file path=ppt/tags/tag1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63"/>
  <p:tag name="KSO_WM_UNIT_LAYERLEVEL" val="1"/>
  <p:tag name="KSO_WM_TAG_VERSION" val="1.0"/>
  <p:tag name="KSO_WM_BEAUTIFY_FLAG" val="#wm#"/>
  <p:tag name="KSO_WM_UNIT_COLOR_SCHEME_SHAPE_ID" val="332"/>
  <p:tag name="KSO_WM_UNIT_COLOR_SCHEME_PARENT_PAGE" val="2_11"/>
  <p:tag name="KSO_WM_UNIT_TYPE" val="i"/>
  <p:tag name="KSO_WM_UNIT_INDEX" val="163"/>
</p:tagLst>
</file>

<file path=ppt/tags/tag1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8"/>
  <p:tag name="KSO_WM_UNIT_LAYERLEVEL" val="1"/>
  <p:tag name="KSO_WM_TAG_VERSION" val="1.0"/>
  <p:tag name="KSO_WM_BEAUTIFY_FLAG" val="#wm#"/>
  <p:tag name="KSO_WM_UNIT_COLOR_SCHEME_SHAPE_ID" val="191"/>
  <p:tag name="KSO_WM_UNIT_COLOR_SCHEME_PARENT_PAGE" val="2_11"/>
  <p:tag name="KSO_WM_UNIT_TYPE" val="i"/>
  <p:tag name="KSO_WM_UNIT_INDEX" val="138"/>
</p:tagLst>
</file>

<file path=ppt/tags/tag1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9"/>
  <p:tag name="KSO_WM_UNIT_LAYERLEVEL" val="1"/>
  <p:tag name="KSO_WM_TAG_VERSION" val="1.0"/>
  <p:tag name="KSO_WM_BEAUTIFY_FLAG" val="#wm#"/>
  <p:tag name="KSO_WM_UNIT_COLOR_SCHEME_SHAPE_ID" val="192"/>
  <p:tag name="KSO_WM_UNIT_COLOR_SCHEME_PARENT_PAGE" val="2_11"/>
  <p:tag name="KSO_WM_UNIT_TYPE" val="i"/>
  <p:tag name="KSO_WM_UNIT_INDEX" val="139"/>
</p:tagLst>
</file>

<file path=ppt/tags/tag1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0"/>
  <p:tag name="KSO_WM_UNIT_LAYERLEVEL" val="1"/>
  <p:tag name="KSO_WM_TAG_VERSION" val="1.0"/>
  <p:tag name="KSO_WM_BEAUTIFY_FLAG" val="#wm#"/>
  <p:tag name="KSO_WM_UNIT_COLOR_SCHEME_SHAPE_ID" val="193"/>
  <p:tag name="KSO_WM_UNIT_COLOR_SCHEME_PARENT_PAGE" val="2_11"/>
  <p:tag name="KSO_WM_UNIT_TYPE" val="i"/>
  <p:tag name="KSO_WM_UNIT_INDEX" val="140"/>
</p:tagLst>
</file>

<file path=ppt/tags/tag1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1"/>
  <p:tag name="KSO_WM_UNIT_LAYERLEVEL" val="1"/>
  <p:tag name="KSO_WM_TAG_VERSION" val="1.0"/>
  <p:tag name="KSO_WM_BEAUTIFY_FLAG" val="#wm#"/>
  <p:tag name="KSO_WM_UNIT_COLOR_SCHEME_SHAPE_ID" val="194"/>
  <p:tag name="KSO_WM_UNIT_COLOR_SCHEME_PARENT_PAGE" val="2_11"/>
  <p:tag name="KSO_WM_UNIT_TYPE" val="i"/>
  <p:tag name="KSO_WM_UNIT_INDEX" val="141"/>
</p:tagLst>
</file>

<file path=ppt/tags/tag1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2"/>
  <p:tag name="KSO_WM_UNIT_LAYERLEVEL" val="1"/>
  <p:tag name="KSO_WM_TAG_VERSION" val="1.0"/>
  <p:tag name="KSO_WM_BEAUTIFY_FLAG" val="#wm#"/>
  <p:tag name="KSO_WM_UNIT_COLOR_SCHEME_SHAPE_ID" val="195"/>
  <p:tag name="KSO_WM_UNIT_COLOR_SCHEME_PARENT_PAGE" val="2_11"/>
  <p:tag name="KSO_WM_UNIT_TYPE" val="i"/>
  <p:tag name="KSO_WM_UNIT_INDEX" val="142"/>
</p:tagLst>
</file>

<file path=ppt/tags/tag1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3"/>
  <p:tag name="KSO_WM_UNIT_LAYERLEVEL" val="1"/>
  <p:tag name="KSO_WM_TAG_VERSION" val="1.0"/>
  <p:tag name="KSO_WM_BEAUTIFY_FLAG" val="#wm#"/>
  <p:tag name="KSO_WM_UNIT_COLOR_SCHEME_SHAPE_ID" val="196"/>
  <p:tag name="KSO_WM_UNIT_COLOR_SCHEME_PARENT_PAGE" val="2_11"/>
  <p:tag name="KSO_WM_UNIT_TYPE" val="i"/>
  <p:tag name="KSO_WM_UNIT_INDEX" val="143"/>
</p:tagLst>
</file>

<file path=ppt/tags/tag1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4"/>
  <p:tag name="KSO_WM_UNIT_LAYERLEVEL" val="1"/>
  <p:tag name="KSO_WM_TAG_VERSION" val="1.0"/>
  <p:tag name="KSO_WM_BEAUTIFY_FLAG" val="#wm#"/>
  <p:tag name="KSO_WM_UNIT_COLOR_SCHEME_SHAPE_ID" val="197"/>
  <p:tag name="KSO_WM_UNIT_COLOR_SCHEME_PARENT_PAGE" val="2_11"/>
  <p:tag name="KSO_WM_UNIT_TYPE" val="i"/>
  <p:tag name="KSO_WM_UNIT_INDEX" val="144"/>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0"/>
  <p:tag name="KSO_WM_UNIT_COLOR_SCHEME_PARENT_PAGE" val="2_1"/>
</p:tagLst>
</file>

<file path=ppt/tags/tag1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COLOR_SCHEME_SHAPE_ID" val="174"/>
  <p:tag name="KSO_WM_UNIT_COLOR_SCHEME_PARENT_PAGE" val="2_11"/>
  <p:tag name="KSO_WM_UNIT_TYPE" val="i"/>
  <p:tag name="KSO_WM_UNIT_INDEX" val="3"/>
</p:tagLst>
</file>

<file path=ppt/tags/tag1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COLOR_SCHEME_SHAPE_ID" val="175"/>
  <p:tag name="KSO_WM_UNIT_COLOR_SCHEME_PARENT_PAGE" val="2_11"/>
  <p:tag name="KSO_WM_UNIT_TYPE" val="i"/>
  <p:tag name="KSO_WM_UNIT_INDEX" val="4"/>
</p:tagLst>
</file>

<file path=ppt/tags/tag1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
  <p:tag name="KSO_WM_UNIT_LAYERLEVEL" val="1"/>
  <p:tag name="KSO_WM_TAG_VERSION" val="1.0"/>
  <p:tag name="KSO_WM_BEAUTIFY_FLAG" val="#wm#"/>
  <p:tag name="KSO_WM_UNIT_COLOR_SCHEME_SHAPE_ID" val="176"/>
  <p:tag name="KSO_WM_UNIT_COLOR_SCHEME_PARENT_PAGE" val="2_11"/>
  <p:tag name="KSO_WM_UNIT_TYPE" val="i"/>
  <p:tag name="KSO_WM_UNIT_INDEX" val="5"/>
</p:tagLst>
</file>

<file path=ppt/tags/tag1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
  <p:tag name="KSO_WM_UNIT_LAYERLEVEL" val="1"/>
  <p:tag name="KSO_WM_TAG_VERSION" val="1.0"/>
  <p:tag name="KSO_WM_BEAUTIFY_FLAG" val="#wm#"/>
  <p:tag name="KSO_WM_UNIT_COLOR_SCHEME_SHAPE_ID" val="177"/>
  <p:tag name="KSO_WM_UNIT_COLOR_SCHEME_PARENT_PAGE" val="2_11"/>
  <p:tag name="KSO_WM_UNIT_TYPE" val="i"/>
  <p:tag name="KSO_WM_UNIT_INDEX" val="6"/>
</p:tagLst>
</file>

<file path=ppt/tags/tag1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
  <p:tag name="KSO_WM_UNIT_LAYERLEVEL" val="1"/>
  <p:tag name="KSO_WM_TAG_VERSION" val="1.0"/>
  <p:tag name="KSO_WM_BEAUTIFY_FLAG" val="#wm#"/>
  <p:tag name="KSO_WM_UNIT_COLOR_SCHEME_SHAPE_ID" val="180"/>
  <p:tag name="KSO_WM_UNIT_COLOR_SCHEME_PARENT_PAGE" val="2_11"/>
  <p:tag name="KSO_WM_UNIT_TYPE" val="i"/>
  <p:tag name="KSO_WM_UNIT_INDEX" val="7"/>
</p:tagLst>
</file>

<file path=ppt/tags/tag1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
  <p:tag name="KSO_WM_UNIT_LAYERLEVEL" val="1"/>
  <p:tag name="KSO_WM_TAG_VERSION" val="1.0"/>
  <p:tag name="KSO_WM_BEAUTIFY_FLAG" val="#wm#"/>
  <p:tag name="KSO_WM_UNIT_COLOR_SCHEME_SHAPE_ID" val="173"/>
  <p:tag name="KSO_WM_UNIT_COLOR_SCHEME_PARENT_PAGE" val="2_11"/>
  <p:tag name="KSO_WM_UNIT_TYPE" val="i"/>
  <p:tag name="KSO_WM_UNIT_INDEX" val="8"/>
</p:tagLst>
</file>

<file path=ppt/tags/tag1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
  <p:tag name="KSO_WM_UNIT_LAYERLEVEL" val="1"/>
  <p:tag name="KSO_WM_TAG_VERSION" val="1.0"/>
  <p:tag name="KSO_WM_BEAUTIFY_FLAG" val="#wm#"/>
  <p:tag name="KSO_WM_UNIT_COLOR_SCHEME_SHAPE_ID" val="178"/>
  <p:tag name="KSO_WM_UNIT_COLOR_SCHEME_PARENT_PAGE" val="2_11"/>
  <p:tag name="KSO_WM_UNIT_TYPE" val="i"/>
  <p:tag name="KSO_WM_UNIT_INDEX" val="9"/>
</p:tagLst>
</file>

<file path=ppt/tags/tag1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
  <p:tag name="KSO_WM_UNIT_LAYERLEVEL" val="1"/>
  <p:tag name="KSO_WM_TAG_VERSION" val="1.0"/>
  <p:tag name="KSO_WM_BEAUTIFY_FLAG" val="#wm#"/>
  <p:tag name="KSO_WM_UNIT_COLOR_SCHEME_SHAPE_ID" val="179"/>
  <p:tag name="KSO_WM_UNIT_COLOR_SCHEME_PARENT_PAGE" val="2_11"/>
  <p:tag name="KSO_WM_UNIT_TYPE" val="i"/>
  <p:tag name="KSO_WM_UNIT_INDEX" val="10"/>
</p:tagLst>
</file>

<file path=ppt/tags/tag1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
  <p:tag name="KSO_WM_UNIT_LAYERLEVEL" val="1"/>
  <p:tag name="KSO_WM_TAG_VERSION" val="1.0"/>
  <p:tag name="KSO_WM_BEAUTIFY_FLAG" val="#wm#"/>
  <p:tag name="KSO_WM_UNIT_COLOR_SCHEME_SHAPE_ID" val="181"/>
  <p:tag name="KSO_WM_UNIT_COLOR_SCHEME_PARENT_PAGE" val="2_11"/>
  <p:tag name="KSO_WM_UNIT_TYPE" val="i"/>
  <p:tag name="KSO_WM_UNIT_INDEX" val="11"/>
</p:tagLst>
</file>

<file path=ppt/tags/tag1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
  <p:tag name="KSO_WM_UNIT_LAYERLEVEL" val="1"/>
  <p:tag name="KSO_WM_TAG_VERSION" val="1.0"/>
  <p:tag name="KSO_WM_BEAUTIFY_FLAG" val="#wm#"/>
  <p:tag name="KSO_WM_UNIT_COLOR_SCHEME_SHAPE_ID" val="182"/>
  <p:tag name="KSO_WM_UNIT_COLOR_SCHEME_PARENT_PAGE" val="2_11"/>
  <p:tag name="KSO_WM_UNIT_TYPE" val="i"/>
  <p:tag name="KSO_WM_UNIT_INDEX" val="1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1"/>
  <p:tag name="KSO_WM_UNIT_COLOR_SCHEME_PARENT_PAGE" val="2_1"/>
</p:tagLst>
</file>

<file path=ppt/tags/tag1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
  <p:tag name="KSO_WM_UNIT_LAYERLEVEL" val="1"/>
  <p:tag name="KSO_WM_TAG_VERSION" val="1.0"/>
  <p:tag name="KSO_WM_BEAUTIFY_FLAG" val="#wm#"/>
  <p:tag name="KSO_WM_UNIT_COLOR_SCHEME_SHAPE_ID" val="183"/>
  <p:tag name="KSO_WM_UNIT_COLOR_SCHEME_PARENT_PAGE" val="2_11"/>
  <p:tag name="KSO_WM_UNIT_TYPE" val="i"/>
  <p:tag name="KSO_WM_UNIT_INDEX" val="13"/>
</p:tagLst>
</file>

<file path=ppt/tags/tag1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4"/>
  <p:tag name="KSO_WM_UNIT_LAYERLEVEL" val="1"/>
  <p:tag name="KSO_WM_TAG_VERSION" val="1.0"/>
  <p:tag name="KSO_WM_BEAUTIFY_FLAG" val="#wm#"/>
  <p:tag name="KSO_WM_UNIT_COLOR_SCHEME_SHAPE_ID" val="184"/>
  <p:tag name="KSO_WM_UNIT_COLOR_SCHEME_PARENT_PAGE" val="2_11"/>
  <p:tag name="KSO_WM_UNIT_TYPE" val="i"/>
  <p:tag name="KSO_WM_UNIT_INDEX" val="14"/>
</p:tagLst>
</file>

<file path=ppt/tags/tag1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5"/>
  <p:tag name="KSO_WM_UNIT_LAYERLEVEL" val="1"/>
  <p:tag name="KSO_WM_TAG_VERSION" val="1.0"/>
  <p:tag name="KSO_WM_BEAUTIFY_FLAG" val="#wm#"/>
  <p:tag name="KSO_WM_UNIT_COLOR_SCHEME_SHAPE_ID" val="186"/>
  <p:tag name="KSO_WM_UNIT_COLOR_SCHEME_PARENT_PAGE" val="2_11"/>
  <p:tag name="KSO_WM_UNIT_TYPE" val="i"/>
  <p:tag name="KSO_WM_UNIT_INDEX" val="15"/>
</p:tagLst>
</file>

<file path=ppt/tags/tag1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6"/>
  <p:tag name="KSO_WM_UNIT_LAYERLEVEL" val="1"/>
  <p:tag name="KSO_WM_TAG_VERSION" val="1.0"/>
  <p:tag name="KSO_WM_BEAUTIFY_FLAG" val="#wm#"/>
  <p:tag name="KSO_WM_UNIT_COLOR_SCHEME_SHAPE_ID" val="187"/>
  <p:tag name="KSO_WM_UNIT_COLOR_SCHEME_PARENT_PAGE" val="2_11"/>
  <p:tag name="KSO_WM_UNIT_TYPE" val="i"/>
  <p:tag name="KSO_WM_UNIT_INDEX" val="16"/>
</p:tagLst>
</file>

<file path=ppt/tags/tag1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7"/>
  <p:tag name="KSO_WM_UNIT_LAYERLEVEL" val="1"/>
  <p:tag name="KSO_WM_TAG_VERSION" val="1.0"/>
  <p:tag name="KSO_WM_BEAUTIFY_FLAG" val="#wm#"/>
  <p:tag name="KSO_WM_UNIT_COLOR_SCHEME_SHAPE_ID" val="188"/>
  <p:tag name="KSO_WM_UNIT_COLOR_SCHEME_PARENT_PAGE" val="2_11"/>
  <p:tag name="KSO_WM_UNIT_TYPE" val="i"/>
  <p:tag name="KSO_WM_UNIT_INDEX" val="17"/>
</p:tagLst>
</file>

<file path=ppt/tags/tag1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8"/>
  <p:tag name="KSO_WM_UNIT_LAYERLEVEL" val="1"/>
  <p:tag name="KSO_WM_TAG_VERSION" val="1.0"/>
  <p:tag name="KSO_WM_BEAUTIFY_FLAG" val="#wm#"/>
  <p:tag name="KSO_WM_UNIT_COLOR_SCHEME_SHAPE_ID" val="189"/>
  <p:tag name="KSO_WM_UNIT_COLOR_SCHEME_PARENT_PAGE" val="2_11"/>
  <p:tag name="KSO_WM_UNIT_TYPE" val="i"/>
  <p:tag name="KSO_WM_UNIT_INDEX" val="18"/>
</p:tagLst>
</file>

<file path=ppt/tags/tag1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9"/>
  <p:tag name="KSO_WM_UNIT_LAYERLEVEL" val="1"/>
  <p:tag name="KSO_WM_TAG_VERSION" val="1.0"/>
  <p:tag name="KSO_WM_BEAUTIFY_FLAG" val="#wm#"/>
  <p:tag name="KSO_WM_UNIT_COLOR_SCHEME_SHAPE_ID" val="190"/>
  <p:tag name="KSO_WM_UNIT_COLOR_SCHEME_PARENT_PAGE" val="2_11"/>
  <p:tag name="KSO_WM_UNIT_TYPE" val="i"/>
  <p:tag name="KSO_WM_UNIT_INDEX" val="19"/>
</p:tagLst>
</file>

<file path=ppt/tags/tag1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0"/>
  <p:tag name="KSO_WM_UNIT_LAYERLEVEL" val="1"/>
  <p:tag name="KSO_WM_TAG_VERSION" val="1.0"/>
  <p:tag name="KSO_WM_BEAUTIFY_FLAG" val="#wm#"/>
  <p:tag name="KSO_WM_UNIT_COLOR_SCHEME_SHAPE_ID" val="198"/>
  <p:tag name="KSO_WM_UNIT_COLOR_SCHEME_PARENT_PAGE" val="2_11"/>
  <p:tag name="KSO_WM_UNIT_TYPE" val="i"/>
  <p:tag name="KSO_WM_UNIT_INDEX" val="20"/>
</p:tagLst>
</file>

<file path=ppt/tags/tag1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1"/>
  <p:tag name="KSO_WM_UNIT_LAYERLEVEL" val="1"/>
  <p:tag name="KSO_WM_TAG_VERSION" val="1.0"/>
  <p:tag name="KSO_WM_BEAUTIFY_FLAG" val="#wm#"/>
  <p:tag name="KSO_WM_UNIT_COLOR_SCHEME_SHAPE_ID" val="199"/>
  <p:tag name="KSO_WM_UNIT_COLOR_SCHEME_PARENT_PAGE" val="2_11"/>
  <p:tag name="KSO_WM_UNIT_TYPE" val="i"/>
  <p:tag name="KSO_WM_UNIT_INDEX" val="21"/>
</p:tagLst>
</file>

<file path=ppt/tags/tag1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2"/>
  <p:tag name="KSO_WM_UNIT_LAYERLEVEL" val="1"/>
  <p:tag name="KSO_WM_TAG_VERSION" val="1.0"/>
  <p:tag name="KSO_WM_BEAUTIFY_FLAG" val="#wm#"/>
  <p:tag name="KSO_WM_UNIT_COLOR_SCHEME_SHAPE_ID" val="200"/>
  <p:tag name="KSO_WM_UNIT_COLOR_SCHEME_PARENT_PAGE" val="2_11"/>
  <p:tag name="KSO_WM_UNIT_TYPE" val="i"/>
  <p:tag name="KSO_WM_UNIT_INDEX" val="2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2"/>
  <p:tag name="KSO_WM_UNIT_COLOR_SCHEME_PARENT_PAGE" val="2_1"/>
</p:tagLst>
</file>

<file path=ppt/tags/tag1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3"/>
  <p:tag name="KSO_WM_UNIT_LAYERLEVEL" val="1"/>
  <p:tag name="KSO_WM_TAG_VERSION" val="1.0"/>
  <p:tag name="KSO_WM_BEAUTIFY_FLAG" val="#wm#"/>
  <p:tag name="KSO_WM_UNIT_COLOR_SCHEME_SHAPE_ID" val="201"/>
  <p:tag name="KSO_WM_UNIT_COLOR_SCHEME_PARENT_PAGE" val="2_11"/>
  <p:tag name="KSO_WM_UNIT_TYPE" val="i"/>
  <p:tag name="KSO_WM_UNIT_INDEX" val="23"/>
</p:tagLst>
</file>

<file path=ppt/tags/tag1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4"/>
  <p:tag name="KSO_WM_UNIT_LAYERLEVEL" val="1"/>
  <p:tag name="KSO_WM_TAG_VERSION" val="1.0"/>
  <p:tag name="KSO_WM_BEAUTIFY_FLAG" val="#wm#"/>
  <p:tag name="KSO_WM_UNIT_COLOR_SCHEME_SHAPE_ID" val="202"/>
  <p:tag name="KSO_WM_UNIT_COLOR_SCHEME_PARENT_PAGE" val="2_11"/>
  <p:tag name="KSO_WM_UNIT_TYPE" val="i"/>
  <p:tag name="KSO_WM_UNIT_INDEX" val="24"/>
</p:tagLst>
</file>

<file path=ppt/tags/tag1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5"/>
  <p:tag name="KSO_WM_UNIT_LAYERLEVEL" val="1"/>
  <p:tag name="KSO_WM_TAG_VERSION" val="1.0"/>
  <p:tag name="KSO_WM_BEAUTIFY_FLAG" val="#wm#"/>
  <p:tag name="KSO_WM_UNIT_COLOR_SCHEME_SHAPE_ID" val="203"/>
  <p:tag name="KSO_WM_UNIT_COLOR_SCHEME_PARENT_PAGE" val="2_11"/>
  <p:tag name="KSO_WM_UNIT_TYPE" val="i"/>
  <p:tag name="KSO_WM_UNIT_INDEX" val="25"/>
</p:tagLst>
</file>

<file path=ppt/tags/tag1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6"/>
  <p:tag name="KSO_WM_UNIT_LAYERLEVEL" val="1"/>
  <p:tag name="KSO_WM_TAG_VERSION" val="1.0"/>
  <p:tag name="KSO_WM_BEAUTIFY_FLAG" val="#wm#"/>
  <p:tag name="KSO_WM_UNIT_COLOR_SCHEME_SHAPE_ID" val="204"/>
  <p:tag name="KSO_WM_UNIT_COLOR_SCHEME_PARENT_PAGE" val="2_11"/>
  <p:tag name="KSO_WM_UNIT_TYPE" val="i"/>
  <p:tag name="KSO_WM_UNIT_INDEX" val="26"/>
</p:tagLst>
</file>

<file path=ppt/tags/tag1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7"/>
  <p:tag name="KSO_WM_UNIT_LAYERLEVEL" val="1"/>
  <p:tag name="KSO_WM_TAG_VERSION" val="1.0"/>
  <p:tag name="KSO_WM_BEAUTIFY_FLAG" val="#wm#"/>
  <p:tag name="KSO_WM_UNIT_COLOR_SCHEME_SHAPE_ID" val="205"/>
  <p:tag name="KSO_WM_UNIT_COLOR_SCHEME_PARENT_PAGE" val="2_11"/>
  <p:tag name="KSO_WM_UNIT_TYPE" val="i"/>
  <p:tag name="KSO_WM_UNIT_INDEX" val="27"/>
</p:tagLst>
</file>

<file path=ppt/tags/tag1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8"/>
  <p:tag name="KSO_WM_UNIT_LAYERLEVEL" val="1"/>
  <p:tag name="KSO_WM_TAG_VERSION" val="1.0"/>
  <p:tag name="KSO_WM_BEAUTIFY_FLAG" val="#wm#"/>
  <p:tag name="KSO_WM_UNIT_COLOR_SCHEME_SHAPE_ID" val="206"/>
  <p:tag name="KSO_WM_UNIT_COLOR_SCHEME_PARENT_PAGE" val="2_11"/>
  <p:tag name="KSO_WM_UNIT_TYPE" val="i"/>
  <p:tag name="KSO_WM_UNIT_INDEX" val="28"/>
</p:tagLst>
</file>

<file path=ppt/tags/tag1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9"/>
  <p:tag name="KSO_WM_UNIT_LAYERLEVEL" val="1"/>
  <p:tag name="KSO_WM_TAG_VERSION" val="1.0"/>
  <p:tag name="KSO_WM_BEAUTIFY_FLAG" val="#wm#"/>
  <p:tag name="KSO_WM_UNIT_COLOR_SCHEME_SHAPE_ID" val="207"/>
  <p:tag name="KSO_WM_UNIT_COLOR_SCHEME_PARENT_PAGE" val="2_11"/>
  <p:tag name="KSO_WM_UNIT_TYPE" val="i"/>
  <p:tag name="KSO_WM_UNIT_INDEX" val="29"/>
</p:tagLst>
</file>

<file path=ppt/tags/tag1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0"/>
  <p:tag name="KSO_WM_UNIT_LAYERLEVEL" val="1"/>
  <p:tag name="KSO_WM_TAG_VERSION" val="1.0"/>
  <p:tag name="KSO_WM_BEAUTIFY_FLAG" val="#wm#"/>
  <p:tag name="KSO_WM_UNIT_COLOR_SCHEME_SHAPE_ID" val="208"/>
  <p:tag name="KSO_WM_UNIT_COLOR_SCHEME_PARENT_PAGE" val="2_11"/>
  <p:tag name="KSO_WM_UNIT_TYPE" val="i"/>
  <p:tag name="KSO_WM_UNIT_INDEX" val="30"/>
</p:tagLst>
</file>

<file path=ppt/tags/tag1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1"/>
  <p:tag name="KSO_WM_UNIT_LAYERLEVEL" val="1"/>
  <p:tag name="KSO_WM_TAG_VERSION" val="1.0"/>
  <p:tag name="KSO_WM_BEAUTIFY_FLAG" val="#wm#"/>
  <p:tag name="KSO_WM_UNIT_COLOR_SCHEME_SHAPE_ID" val="209"/>
  <p:tag name="KSO_WM_UNIT_COLOR_SCHEME_PARENT_PAGE" val="2_11"/>
  <p:tag name="KSO_WM_UNIT_TYPE" val="i"/>
  <p:tag name="KSO_WM_UNIT_INDEX" val="31"/>
</p:tagLst>
</file>

<file path=ppt/tags/tag1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2"/>
  <p:tag name="KSO_WM_UNIT_LAYERLEVEL" val="1"/>
  <p:tag name="KSO_WM_TAG_VERSION" val="1.0"/>
  <p:tag name="KSO_WM_BEAUTIFY_FLAG" val="#wm#"/>
  <p:tag name="KSO_WM_UNIT_COLOR_SCHEME_SHAPE_ID" val="210"/>
  <p:tag name="KSO_WM_UNIT_COLOR_SCHEME_PARENT_PAGE" val="2_11"/>
  <p:tag name="KSO_WM_UNIT_TYPE" val="i"/>
  <p:tag name="KSO_WM_UNIT_INDEX" val="3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
  <p:tag name="KSO_WM_UNIT_COLOR_SCHEME_PARENT_PAGE" val="2_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3"/>
  <p:tag name="KSO_WM_UNIT_COLOR_SCHEME_PARENT_PAGE" val="2_1"/>
</p:tagLst>
</file>

<file path=ppt/tags/tag1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3"/>
  <p:tag name="KSO_WM_UNIT_LAYERLEVEL" val="1"/>
  <p:tag name="KSO_WM_TAG_VERSION" val="1.0"/>
  <p:tag name="KSO_WM_BEAUTIFY_FLAG" val="#wm#"/>
  <p:tag name="KSO_WM_UNIT_COLOR_SCHEME_SHAPE_ID" val="211"/>
  <p:tag name="KSO_WM_UNIT_COLOR_SCHEME_PARENT_PAGE" val="2_11"/>
  <p:tag name="KSO_WM_UNIT_TYPE" val="i"/>
  <p:tag name="KSO_WM_UNIT_INDEX" val="33"/>
</p:tagLst>
</file>

<file path=ppt/tags/tag1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4"/>
  <p:tag name="KSO_WM_UNIT_LAYERLEVEL" val="1"/>
  <p:tag name="KSO_WM_TAG_VERSION" val="1.0"/>
  <p:tag name="KSO_WM_BEAUTIFY_FLAG" val="#wm#"/>
  <p:tag name="KSO_WM_UNIT_COLOR_SCHEME_SHAPE_ID" val="212"/>
  <p:tag name="KSO_WM_UNIT_COLOR_SCHEME_PARENT_PAGE" val="2_11"/>
  <p:tag name="KSO_WM_UNIT_TYPE" val="i"/>
  <p:tag name="KSO_WM_UNIT_INDEX" val="34"/>
</p:tagLst>
</file>

<file path=ppt/tags/tag1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5"/>
  <p:tag name="KSO_WM_UNIT_LAYERLEVEL" val="1"/>
  <p:tag name="KSO_WM_TAG_VERSION" val="1.0"/>
  <p:tag name="KSO_WM_BEAUTIFY_FLAG" val="#wm#"/>
  <p:tag name="KSO_WM_UNIT_COLOR_SCHEME_SHAPE_ID" val="213"/>
  <p:tag name="KSO_WM_UNIT_COLOR_SCHEME_PARENT_PAGE" val="2_11"/>
  <p:tag name="KSO_WM_UNIT_TYPE" val="i"/>
  <p:tag name="KSO_WM_UNIT_INDEX" val="35"/>
</p:tagLst>
</file>

<file path=ppt/tags/tag1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6"/>
  <p:tag name="KSO_WM_UNIT_LAYERLEVEL" val="1"/>
  <p:tag name="KSO_WM_TAG_VERSION" val="1.0"/>
  <p:tag name="KSO_WM_BEAUTIFY_FLAG" val="#wm#"/>
  <p:tag name="KSO_WM_UNIT_COLOR_SCHEME_SHAPE_ID" val="214"/>
  <p:tag name="KSO_WM_UNIT_COLOR_SCHEME_PARENT_PAGE" val="2_11"/>
  <p:tag name="KSO_WM_UNIT_TYPE" val="i"/>
  <p:tag name="KSO_WM_UNIT_INDEX" val="36"/>
</p:tagLst>
</file>

<file path=ppt/tags/tag1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7"/>
  <p:tag name="KSO_WM_UNIT_LAYERLEVEL" val="1"/>
  <p:tag name="KSO_WM_TAG_VERSION" val="1.0"/>
  <p:tag name="KSO_WM_BEAUTIFY_FLAG" val="#wm#"/>
  <p:tag name="KSO_WM_UNIT_COLOR_SCHEME_SHAPE_ID" val="215"/>
  <p:tag name="KSO_WM_UNIT_COLOR_SCHEME_PARENT_PAGE" val="2_11"/>
  <p:tag name="KSO_WM_UNIT_TYPE" val="i"/>
  <p:tag name="KSO_WM_UNIT_INDEX" val="37"/>
</p:tagLst>
</file>

<file path=ppt/tags/tag1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8"/>
  <p:tag name="KSO_WM_UNIT_LAYERLEVEL" val="1"/>
  <p:tag name="KSO_WM_TAG_VERSION" val="1.0"/>
  <p:tag name="KSO_WM_BEAUTIFY_FLAG" val="#wm#"/>
  <p:tag name="KSO_WM_UNIT_COLOR_SCHEME_SHAPE_ID" val="216"/>
  <p:tag name="KSO_WM_UNIT_COLOR_SCHEME_PARENT_PAGE" val="2_11"/>
  <p:tag name="KSO_WM_UNIT_TYPE" val="i"/>
  <p:tag name="KSO_WM_UNIT_INDEX" val="38"/>
</p:tagLst>
</file>

<file path=ppt/tags/tag1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9"/>
  <p:tag name="KSO_WM_UNIT_LAYERLEVEL" val="1"/>
  <p:tag name="KSO_WM_TAG_VERSION" val="1.0"/>
  <p:tag name="KSO_WM_BEAUTIFY_FLAG" val="#wm#"/>
  <p:tag name="KSO_WM_UNIT_COLOR_SCHEME_SHAPE_ID" val="217"/>
  <p:tag name="KSO_WM_UNIT_COLOR_SCHEME_PARENT_PAGE" val="2_11"/>
  <p:tag name="KSO_WM_UNIT_TYPE" val="i"/>
  <p:tag name="KSO_WM_UNIT_INDEX" val="39"/>
</p:tagLst>
</file>

<file path=ppt/tags/tag1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0"/>
  <p:tag name="KSO_WM_UNIT_LAYERLEVEL" val="1"/>
  <p:tag name="KSO_WM_TAG_VERSION" val="1.0"/>
  <p:tag name="KSO_WM_BEAUTIFY_FLAG" val="#wm#"/>
  <p:tag name="KSO_WM_UNIT_COLOR_SCHEME_SHAPE_ID" val="218"/>
  <p:tag name="KSO_WM_UNIT_COLOR_SCHEME_PARENT_PAGE" val="2_11"/>
  <p:tag name="KSO_WM_UNIT_TYPE" val="i"/>
  <p:tag name="KSO_WM_UNIT_INDEX" val="40"/>
</p:tagLst>
</file>

<file path=ppt/tags/tag1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1"/>
  <p:tag name="KSO_WM_UNIT_LAYERLEVEL" val="1"/>
  <p:tag name="KSO_WM_TAG_VERSION" val="1.0"/>
  <p:tag name="KSO_WM_BEAUTIFY_FLAG" val="#wm#"/>
  <p:tag name="KSO_WM_UNIT_COLOR_SCHEME_SHAPE_ID" val="219"/>
  <p:tag name="KSO_WM_UNIT_COLOR_SCHEME_PARENT_PAGE" val="2_11"/>
  <p:tag name="KSO_WM_UNIT_TYPE" val="i"/>
  <p:tag name="KSO_WM_UNIT_INDEX" val="41"/>
</p:tagLst>
</file>

<file path=ppt/tags/tag1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2"/>
  <p:tag name="KSO_WM_UNIT_LAYERLEVEL" val="1"/>
  <p:tag name="KSO_WM_TAG_VERSION" val="1.0"/>
  <p:tag name="KSO_WM_BEAUTIFY_FLAG" val="#wm#"/>
  <p:tag name="KSO_WM_UNIT_COLOR_SCHEME_SHAPE_ID" val="220"/>
  <p:tag name="KSO_WM_UNIT_COLOR_SCHEME_PARENT_PAGE" val="2_11"/>
  <p:tag name="KSO_WM_UNIT_TYPE" val="i"/>
  <p:tag name="KSO_WM_UNIT_INDEX" val="4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4"/>
  <p:tag name="KSO_WM_UNIT_COLOR_SCHEME_PARENT_PAGE" val="2_1"/>
</p:tagLst>
</file>

<file path=ppt/tags/tag1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3"/>
  <p:tag name="KSO_WM_UNIT_LAYERLEVEL" val="1"/>
  <p:tag name="KSO_WM_TAG_VERSION" val="1.0"/>
  <p:tag name="KSO_WM_BEAUTIFY_FLAG" val="#wm#"/>
  <p:tag name="KSO_WM_UNIT_COLOR_SCHEME_SHAPE_ID" val="221"/>
  <p:tag name="KSO_WM_UNIT_COLOR_SCHEME_PARENT_PAGE" val="2_11"/>
  <p:tag name="KSO_WM_UNIT_TYPE" val="i"/>
  <p:tag name="KSO_WM_UNIT_INDEX" val="43"/>
</p:tagLst>
</file>

<file path=ppt/tags/tag1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4"/>
  <p:tag name="KSO_WM_UNIT_LAYERLEVEL" val="1"/>
  <p:tag name="KSO_WM_TAG_VERSION" val="1.0"/>
  <p:tag name="KSO_WM_BEAUTIFY_FLAG" val="#wm#"/>
  <p:tag name="KSO_WM_UNIT_COLOR_SCHEME_SHAPE_ID" val="222"/>
  <p:tag name="KSO_WM_UNIT_COLOR_SCHEME_PARENT_PAGE" val="2_11"/>
  <p:tag name="KSO_WM_UNIT_TYPE" val="i"/>
  <p:tag name="KSO_WM_UNIT_INDEX" val="44"/>
</p:tagLst>
</file>

<file path=ppt/tags/tag1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5"/>
  <p:tag name="KSO_WM_UNIT_LAYERLEVEL" val="1"/>
  <p:tag name="KSO_WM_TAG_VERSION" val="1.0"/>
  <p:tag name="KSO_WM_BEAUTIFY_FLAG" val="#wm#"/>
  <p:tag name="KSO_WM_UNIT_COLOR_SCHEME_SHAPE_ID" val="223"/>
  <p:tag name="KSO_WM_UNIT_COLOR_SCHEME_PARENT_PAGE" val="2_11"/>
  <p:tag name="KSO_WM_UNIT_TYPE" val="i"/>
  <p:tag name="KSO_WM_UNIT_INDEX" val="45"/>
</p:tagLst>
</file>

<file path=ppt/tags/tag1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6"/>
  <p:tag name="KSO_WM_UNIT_LAYERLEVEL" val="1"/>
  <p:tag name="KSO_WM_TAG_VERSION" val="1.0"/>
  <p:tag name="KSO_WM_BEAUTIFY_FLAG" val="#wm#"/>
  <p:tag name="KSO_WM_UNIT_COLOR_SCHEME_SHAPE_ID" val="224"/>
  <p:tag name="KSO_WM_UNIT_COLOR_SCHEME_PARENT_PAGE" val="2_11"/>
  <p:tag name="KSO_WM_UNIT_TYPE" val="i"/>
  <p:tag name="KSO_WM_UNIT_INDEX" val="46"/>
</p:tagLst>
</file>

<file path=ppt/tags/tag1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7"/>
  <p:tag name="KSO_WM_UNIT_LAYERLEVEL" val="1"/>
  <p:tag name="KSO_WM_TAG_VERSION" val="1.0"/>
  <p:tag name="KSO_WM_BEAUTIFY_FLAG" val="#wm#"/>
  <p:tag name="KSO_WM_UNIT_COLOR_SCHEME_SHAPE_ID" val="225"/>
  <p:tag name="KSO_WM_UNIT_COLOR_SCHEME_PARENT_PAGE" val="2_11"/>
  <p:tag name="KSO_WM_UNIT_TYPE" val="i"/>
  <p:tag name="KSO_WM_UNIT_INDEX" val="47"/>
</p:tagLst>
</file>

<file path=ppt/tags/tag1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8"/>
  <p:tag name="KSO_WM_UNIT_LAYERLEVEL" val="1"/>
  <p:tag name="KSO_WM_TAG_VERSION" val="1.0"/>
  <p:tag name="KSO_WM_BEAUTIFY_FLAG" val="#wm#"/>
  <p:tag name="KSO_WM_UNIT_COLOR_SCHEME_SHAPE_ID" val="226"/>
  <p:tag name="KSO_WM_UNIT_COLOR_SCHEME_PARENT_PAGE" val="2_11"/>
  <p:tag name="KSO_WM_UNIT_TYPE" val="i"/>
  <p:tag name="KSO_WM_UNIT_INDEX" val="48"/>
</p:tagLst>
</file>

<file path=ppt/tags/tag1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9"/>
  <p:tag name="KSO_WM_UNIT_LAYERLEVEL" val="1"/>
  <p:tag name="KSO_WM_TAG_VERSION" val="1.0"/>
  <p:tag name="KSO_WM_BEAUTIFY_FLAG" val="#wm#"/>
  <p:tag name="KSO_WM_UNIT_COLOR_SCHEME_SHAPE_ID" val="227"/>
  <p:tag name="KSO_WM_UNIT_COLOR_SCHEME_PARENT_PAGE" val="2_11"/>
  <p:tag name="KSO_WM_UNIT_TYPE" val="i"/>
  <p:tag name="KSO_WM_UNIT_INDEX" val="49"/>
</p:tagLst>
</file>

<file path=ppt/tags/tag1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0"/>
  <p:tag name="KSO_WM_UNIT_LAYERLEVEL" val="1"/>
  <p:tag name="KSO_WM_TAG_VERSION" val="1.0"/>
  <p:tag name="KSO_WM_BEAUTIFY_FLAG" val="#wm#"/>
  <p:tag name="KSO_WM_UNIT_COLOR_SCHEME_SHAPE_ID" val="228"/>
  <p:tag name="KSO_WM_UNIT_COLOR_SCHEME_PARENT_PAGE" val="2_11"/>
  <p:tag name="KSO_WM_UNIT_TYPE" val="i"/>
  <p:tag name="KSO_WM_UNIT_INDEX" val="50"/>
</p:tagLst>
</file>

<file path=ppt/tags/tag1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1"/>
  <p:tag name="KSO_WM_UNIT_LAYERLEVEL" val="1"/>
  <p:tag name="KSO_WM_TAG_VERSION" val="1.0"/>
  <p:tag name="KSO_WM_BEAUTIFY_FLAG" val="#wm#"/>
  <p:tag name="KSO_WM_UNIT_COLOR_SCHEME_SHAPE_ID" val="229"/>
  <p:tag name="KSO_WM_UNIT_COLOR_SCHEME_PARENT_PAGE" val="2_11"/>
  <p:tag name="KSO_WM_UNIT_TYPE" val="i"/>
  <p:tag name="KSO_WM_UNIT_INDEX" val="51"/>
</p:tagLst>
</file>

<file path=ppt/tags/tag1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2"/>
  <p:tag name="KSO_WM_UNIT_LAYERLEVEL" val="1"/>
  <p:tag name="KSO_WM_TAG_VERSION" val="1.0"/>
  <p:tag name="KSO_WM_BEAUTIFY_FLAG" val="#wm#"/>
  <p:tag name="KSO_WM_UNIT_COLOR_SCHEME_SHAPE_ID" val="230"/>
  <p:tag name="KSO_WM_UNIT_COLOR_SCHEME_PARENT_PAGE" val="2_11"/>
  <p:tag name="KSO_WM_UNIT_TYPE" val="i"/>
  <p:tag name="KSO_WM_UNIT_INDEX" val="5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5"/>
  <p:tag name="KSO_WM_UNIT_COLOR_SCHEME_PARENT_PAGE" val="2_1"/>
</p:tagLst>
</file>

<file path=ppt/tags/tag1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3"/>
  <p:tag name="KSO_WM_UNIT_LAYERLEVEL" val="1"/>
  <p:tag name="KSO_WM_TAG_VERSION" val="1.0"/>
  <p:tag name="KSO_WM_BEAUTIFY_FLAG" val="#wm#"/>
  <p:tag name="KSO_WM_UNIT_COLOR_SCHEME_SHAPE_ID" val="231"/>
  <p:tag name="KSO_WM_UNIT_COLOR_SCHEME_PARENT_PAGE" val="2_11"/>
  <p:tag name="KSO_WM_UNIT_TYPE" val="i"/>
  <p:tag name="KSO_WM_UNIT_INDEX" val="53"/>
</p:tagLst>
</file>

<file path=ppt/tags/tag1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4"/>
  <p:tag name="KSO_WM_UNIT_LAYERLEVEL" val="1"/>
  <p:tag name="KSO_WM_TAG_VERSION" val="1.0"/>
  <p:tag name="KSO_WM_BEAUTIFY_FLAG" val="#wm#"/>
  <p:tag name="KSO_WM_UNIT_COLOR_SCHEME_SHAPE_ID" val="232"/>
  <p:tag name="KSO_WM_UNIT_COLOR_SCHEME_PARENT_PAGE" val="2_11"/>
  <p:tag name="KSO_WM_UNIT_TYPE" val="i"/>
  <p:tag name="KSO_WM_UNIT_INDEX" val="54"/>
</p:tagLst>
</file>

<file path=ppt/tags/tag1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5"/>
  <p:tag name="KSO_WM_UNIT_LAYERLEVEL" val="1"/>
  <p:tag name="KSO_WM_TAG_VERSION" val="1.0"/>
  <p:tag name="KSO_WM_BEAUTIFY_FLAG" val="#wm#"/>
  <p:tag name="KSO_WM_UNIT_COLOR_SCHEME_SHAPE_ID" val="233"/>
  <p:tag name="KSO_WM_UNIT_COLOR_SCHEME_PARENT_PAGE" val="2_11"/>
  <p:tag name="KSO_WM_UNIT_TYPE" val="i"/>
  <p:tag name="KSO_WM_UNIT_INDEX" val="55"/>
</p:tagLst>
</file>

<file path=ppt/tags/tag1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6"/>
  <p:tag name="KSO_WM_UNIT_LAYERLEVEL" val="1"/>
  <p:tag name="KSO_WM_TAG_VERSION" val="1.0"/>
  <p:tag name="KSO_WM_BEAUTIFY_FLAG" val="#wm#"/>
  <p:tag name="KSO_WM_UNIT_COLOR_SCHEME_SHAPE_ID" val="234"/>
  <p:tag name="KSO_WM_UNIT_COLOR_SCHEME_PARENT_PAGE" val="2_11"/>
  <p:tag name="KSO_WM_UNIT_TYPE" val="i"/>
  <p:tag name="KSO_WM_UNIT_INDEX" val="56"/>
</p:tagLst>
</file>

<file path=ppt/tags/tag1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7"/>
  <p:tag name="KSO_WM_UNIT_LAYERLEVEL" val="1"/>
  <p:tag name="KSO_WM_TAG_VERSION" val="1.0"/>
  <p:tag name="KSO_WM_BEAUTIFY_FLAG" val="#wm#"/>
  <p:tag name="KSO_WM_UNIT_COLOR_SCHEME_SHAPE_ID" val="235"/>
  <p:tag name="KSO_WM_UNIT_COLOR_SCHEME_PARENT_PAGE" val="2_11"/>
  <p:tag name="KSO_WM_UNIT_TYPE" val="i"/>
  <p:tag name="KSO_WM_UNIT_INDEX" val="57"/>
</p:tagLst>
</file>

<file path=ppt/tags/tag1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8"/>
  <p:tag name="KSO_WM_UNIT_LAYERLEVEL" val="1"/>
  <p:tag name="KSO_WM_TAG_VERSION" val="1.0"/>
  <p:tag name="KSO_WM_BEAUTIFY_FLAG" val="#wm#"/>
  <p:tag name="KSO_WM_UNIT_COLOR_SCHEME_SHAPE_ID" val="236"/>
  <p:tag name="KSO_WM_UNIT_COLOR_SCHEME_PARENT_PAGE" val="2_11"/>
  <p:tag name="KSO_WM_UNIT_TYPE" val="i"/>
  <p:tag name="KSO_WM_UNIT_INDEX" val="58"/>
</p:tagLst>
</file>

<file path=ppt/tags/tag1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59"/>
  <p:tag name="KSO_WM_UNIT_LAYERLEVEL" val="1"/>
  <p:tag name="KSO_WM_TAG_VERSION" val="1.0"/>
  <p:tag name="KSO_WM_BEAUTIFY_FLAG" val="#wm#"/>
  <p:tag name="KSO_WM_UNIT_COLOR_SCHEME_SHAPE_ID" val="237"/>
  <p:tag name="KSO_WM_UNIT_COLOR_SCHEME_PARENT_PAGE" val="2_11"/>
  <p:tag name="KSO_WM_UNIT_TYPE" val="i"/>
  <p:tag name="KSO_WM_UNIT_INDEX" val="59"/>
</p:tagLst>
</file>

<file path=ppt/tags/tag1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0"/>
  <p:tag name="KSO_WM_UNIT_LAYERLEVEL" val="1"/>
  <p:tag name="KSO_WM_TAG_VERSION" val="1.0"/>
  <p:tag name="KSO_WM_BEAUTIFY_FLAG" val="#wm#"/>
  <p:tag name="KSO_WM_UNIT_COLOR_SCHEME_SHAPE_ID" val="238"/>
  <p:tag name="KSO_WM_UNIT_COLOR_SCHEME_PARENT_PAGE" val="2_11"/>
  <p:tag name="KSO_WM_UNIT_TYPE" val="i"/>
  <p:tag name="KSO_WM_UNIT_INDEX" val="60"/>
</p:tagLst>
</file>

<file path=ppt/tags/tag1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1"/>
  <p:tag name="KSO_WM_UNIT_LAYERLEVEL" val="1"/>
  <p:tag name="KSO_WM_TAG_VERSION" val="1.0"/>
  <p:tag name="KSO_WM_BEAUTIFY_FLAG" val="#wm#"/>
  <p:tag name="KSO_WM_UNIT_COLOR_SCHEME_SHAPE_ID" val="239"/>
  <p:tag name="KSO_WM_UNIT_COLOR_SCHEME_PARENT_PAGE" val="2_11"/>
  <p:tag name="KSO_WM_UNIT_TYPE" val="i"/>
  <p:tag name="KSO_WM_UNIT_INDEX" val="61"/>
</p:tagLst>
</file>

<file path=ppt/tags/tag1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2"/>
  <p:tag name="KSO_WM_UNIT_LAYERLEVEL" val="1"/>
  <p:tag name="KSO_WM_TAG_VERSION" val="1.0"/>
  <p:tag name="KSO_WM_BEAUTIFY_FLAG" val="#wm#"/>
  <p:tag name="KSO_WM_UNIT_COLOR_SCHEME_SHAPE_ID" val="240"/>
  <p:tag name="KSO_WM_UNIT_COLOR_SCHEME_PARENT_PAGE" val="2_11"/>
  <p:tag name="KSO_WM_UNIT_TYPE" val="i"/>
  <p:tag name="KSO_WM_UNIT_INDEX" val="6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6"/>
  <p:tag name="KSO_WM_UNIT_COLOR_SCHEME_PARENT_PAGE" val="2_1"/>
</p:tagLst>
</file>

<file path=ppt/tags/tag1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3"/>
  <p:tag name="KSO_WM_UNIT_LAYERLEVEL" val="1"/>
  <p:tag name="KSO_WM_TAG_VERSION" val="1.0"/>
  <p:tag name="KSO_WM_BEAUTIFY_FLAG" val="#wm#"/>
  <p:tag name="KSO_WM_UNIT_COLOR_SCHEME_SHAPE_ID" val="241"/>
  <p:tag name="KSO_WM_UNIT_COLOR_SCHEME_PARENT_PAGE" val="2_11"/>
  <p:tag name="KSO_WM_UNIT_TYPE" val="i"/>
  <p:tag name="KSO_WM_UNIT_INDEX" val="63"/>
</p:tagLst>
</file>

<file path=ppt/tags/tag1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4"/>
  <p:tag name="KSO_WM_UNIT_LAYERLEVEL" val="1"/>
  <p:tag name="KSO_WM_TAG_VERSION" val="1.0"/>
  <p:tag name="KSO_WM_BEAUTIFY_FLAG" val="#wm#"/>
  <p:tag name="KSO_WM_UNIT_COLOR_SCHEME_SHAPE_ID" val="242"/>
  <p:tag name="KSO_WM_UNIT_COLOR_SCHEME_PARENT_PAGE" val="2_11"/>
  <p:tag name="KSO_WM_UNIT_TYPE" val="i"/>
  <p:tag name="KSO_WM_UNIT_INDEX" val="64"/>
</p:tagLst>
</file>

<file path=ppt/tags/tag1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5"/>
  <p:tag name="KSO_WM_UNIT_LAYERLEVEL" val="1"/>
  <p:tag name="KSO_WM_TAG_VERSION" val="1.0"/>
  <p:tag name="KSO_WM_BEAUTIFY_FLAG" val="#wm#"/>
  <p:tag name="KSO_WM_UNIT_COLOR_SCHEME_SHAPE_ID" val="243"/>
  <p:tag name="KSO_WM_UNIT_COLOR_SCHEME_PARENT_PAGE" val="2_11"/>
  <p:tag name="KSO_WM_UNIT_TYPE" val="i"/>
  <p:tag name="KSO_WM_UNIT_INDEX" val="65"/>
</p:tagLst>
</file>

<file path=ppt/tags/tag1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6"/>
  <p:tag name="KSO_WM_UNIT_LAYERLEVEL" val="1"/>
  <p:tag name="KSO_WM_TAG_VERSION" val="1.0"/>
  <p:tag name="KSO_WM_BEAUTIFY_FLAG" val="#wm#"/>
  <p:tag name="KSO_WM_UNIT_COLOR_SCHEME_SHAPE_ID" val="244"/>
  <p:tag name="KSO_WM_UNIT_COLOR_SCHEME_PARENT_PAGE" val="2_11"/>
  <p:tag name="KSO_WM_UNIT_TYPE" val="i"/>
  <p:tag name="KSO_WM_UNIT_INDEX" val="66"/>
</p:tagLst>
</file>

<file path=ppt/tags/tag1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7"/>
  <p:tag name="KSO_WM_UNIT_LAYERLEVEL" val="1"/>
  <p:tag name="KSO_WM_TAG_VERSION" val="1.0"/>
  <p:tag name="KSO_WM_BEAUTIFY_FLAG" val="#wm#"/>
  <p:tag name="KSO_WM_UNIT_COLOR_SCHEME_SHAPE_ID" val="245"/>
  <p:tag name="KSO_WM_UNIT_COLOR_SCHEME_PARENT_PAGE" val="2_11"/>
  <p:tag name="KSO_WM_UNIT_TYPE" val="i"/>
  <p:tag name="KSO_WM_UNIT_INDEX" val="67"/>
</p:tagLst>
</file>

<file path=ppt/tags/tag1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8"/>
  <p:tag name="KSO_WM_UNIT_LAYERLEVEL" val="1"/>
  <p:tag name="KSO_WM_TAG_VERSION" val="1.0"/>
  <p:tag name="KSO_WM_BEAUTIFY_FLAG" val="#wm#"/>
  <p:tag name="KSO_WM_UNIT_COLOR_SCHEME_SHAPE_ID" val="246"/>
  <p:tag name="KSO_WM_UNIT_COLOR_SCHEME_PARENT_PAGE" val="2_11"/>
  <p:tag name="KSO_WM_UNIT_TYPE" val="i"/>
  <p:tag name="KSO_WM_UNIT_INDEX" val="68"/>
</p:tagLst>
</file>

<file path=ppt/tags/tag1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69"/>
  <p:tag name="KSO_WM_UNIT_LAYERLEVEL" val="1"/>
  <p:tag name="KSO_WM_TAG_VERSION" val="1.0"/>
  <p:tag name="KSO_WM_BEAUTIFY_FLAG" val="#wm#"/>
  <p:tag name="KSO_WM_UNIT_COLOR_SCHEME_SHAPE_ID" val="247"/>
  <p:tag name="KSO_WM_UNIT_COLOR_SCHEME_PARENT_PAGE" val="2_11"/>
  <p:tag name="KSO_WM_UNIT_TYPE" val="i"/>
  <p:tag name="KSO_WM_UNIT_INDEX" val="69"/>
</p:tagLst>
</file>

<file path=ppt/tags/tag1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0"/>
  <p:tag name="KSO_WM_UNIT_LAYERLEVEL" val="1"/>
  <p:tag name="KSO_WM_TAG_VERSION" val="1.0"/>
  <p:tag name="KSO_WM_BEAUTIFY_FLAG" val="#wm#"/>
  <p:tag name="KSO_WM_UNIT_COLOR_SCHEME_SHAPE_ID" val="248"/>
  <p:tag name="KSO_WM_UNIT_COLOR_SCHEME_PARENT_PAGE" val="2_11"/>
  <p:tag name="KSO_WM_UNIT_TYPE" val="i"/>
  <p:tag name="KSO_WM_UNIT_INDEX" val="70"/>
</p:tagLst>
</file>

<file path=ppt/tags/tag1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1"/>
  <p:tag name="KSO_WM_UNIT_LAYERLEVEL" val="1"/>
  <p:tag name="KSO_WM_TAG_VERSION" val="1.0"/>
  <p:tag name="KSO_WM_BEAUTIFY_FLAG" val="#wm#"/>
  <p:tag name="KSO_WM_UNIT_COLOR_SCHEME_SHAPE_ID" val="249"/>
  <p:tag name="KSO_WM_UNIT_COLOR_SCHEME_PARENT_PAGE" val="2_11"/>
  <p:tag name="KSO_WM_UNIT_TYPE" val="i"/>
  <p:tag name="KSO_WM_UNIT_INDEX" val="71"/>
</p:tagLst>
</file>

<file path=ppt/tags/tag1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2"/>
  <p:tag name="KSO_WM_UNIT_LAYERLEVEL" val="1"/>
  <p:tag name="KSO_WM_TAG_VERSION" val="1.0"/>
  <p:tag name="KSO_WM_BEAUTIFY_FLAG" val="#wm#"/>
  <p:tag name="KSO_WM_UNIT_COLOR_SCHEME_SHAPE_ID" val="250"/>
  <p:tag name="KSO_WM_UNIT_COLOR_SCHEME_PARENT_PAGE" val="2_11"/>
  <p:tag name="KSO_WM_UNIT_TYPE" val="i"/>
  <p:tag name="KSO_WM_UNIT_INDEX" val="7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7"/>
  <p:tag name="KSO_WM_UNIT_COLOR_SCHEME_PARENT_PAGE" val="2_1"/>
</p:tagLst>
</file>

<file path=ppt/tags/tag1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3"/>
  <p:tag name="KSO_WM_UNIT_LAYERLEVEL" val="1"/>
  <p:tag name="KSO_WM_TAG_VERSION" val="1.0"/>
  <p:tag name="KSO_WM_BEAUTIFY_FLAG" val="#wm#"/>
  <p:tag name="KSO_WM_UNIT_COLOR_SCHEME_SHAPE_ID" val="251"/>
  <p:tag name="KSO_WM_UNIT_COLOR_SCHEME_PARENT_PAGE" val="2_11"/>
  <p:tag name="KSO_WM_UNIT_TYPE" val="i"/>
  <p:tag name="KSO_WM_UNIT_INDEX" val="73"/>
</p:tagLst>
</file>

<file path=ppt/tags/tag1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4"/>
  <p:tag name="KSO_WM_UNIT_LAYERLEVEL" val="1"/>
  <p:tag name="KSO_WM_TAG_VERSION" val="1.0"/>
  <p:tag name="KSO_WM_BEAUTIFY_FLAG" val="#wm#"/>
  <p:tag name="KSO_WM_UNIT_COLOR_SCHEME_SHAPE_ID" val="252"/>
  <p:tag name="KSO_WM_UNIT_COLOR_SCHEME_PARENT_PAGE" val="2_11"/>
  <p:tag name="KSO_WM_UNIT_TYPE" val="i"/>
  <p:tag name="KSO_WM_UNIT_INDEX" val="74"/>
</p:tagLst>
</file>

<file path=ppt/tags/tag1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5"/>
  <p:tag name="KSO_WM_UNIT_LAYERLEVEL" val="1"/>
  <p:tag name="KSO_WM_TAG_VERSION" val="1.0"/>
  <p:tag name="KSO_WM_BEAUTIFY_FLAG" val="#wm#"/>
  <p:tag name="KSO_WM_UNIT_COLOR_SCHEME_SHAPE_ID" val="253"/>
  <p:tag name="KSO_WM_UNIT_COLOR_SCHEME_PARENT_PAGE" val="2_11"/>
  <p:tag name="KSO_WM_UNIT_TYPE" val="i"/>
  <p:tag name="KSO_WM_UNIT_INDEX" val="75"/>
</p:tagLst>
</file>

<file path=ppt/tags/tag1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6"/>
  <p:tag name="KSO_WM_UNIT_LAYERLEVEL" val="1"/>
  <p:tag name="KSO_WM_TAG_VERSION" val="1.0"/>
  <p:tag name="KSO_WM_BEAUTIFY_FLAG" val="#wm#"/>
  <p:tag name="KSO_WM_UNIT_COLOR_SCHEME_SHAPE_ID" val="254"/>
  <p:tag name="KSO_WM_UNIT_COLOR_SCHEME_PARENT_PAGE" val="2_11"/>
  <p:tag name="KSO_WM_UNIT_TYPE" val="i"/>
  <p:tag name="KSO_WM_UNIT_INDEX" val="76"/>
</p:tagLst>
</file>

<file path=ppt/tags/tag1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7"/>
  <p:tag name="KSO_WM_UNIT_LAYERLEVEL" val="1"/>
  <p:tag name="KSO_WM_TAG_VERSION" val="1.0"/>
  <p:tag name="KSO_WM_BEAUTIFY_FLAG" val="#wm#"/>
  <p:tag name="KSO_WM_UNIT_COLOR_SCHEME_SHAPE_ID" val="255"/>
  <p:tag name="KSO_WM_UNIT_COLOR_SCHEME_PARENT_PAGE" val="2_11"/>
  <p:tag name="KSO_WM_UNIT_TYPE" val="i"/>
  <p:tag name="KSO_WM_UNIT_INDEX" val="77"/>
</p:tagLst>
</file>

<file path=ppt/tags/tag1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8"/>
  <p:tag name="KSO_WM_UNIT_LAYERLEVEL" val="1"/>
  <p:tag name="KSO_WM_TAG_VERSION" val="1.0"/>
  <p:tag name="KSO_WM_BEAUTIFY_FLAG" val="#wm#"/>
  <p:tag name="KSO_WM_UNIT_COLOR_SCHEME_SHAPE_ID" val="256"/>
  <p:tag name="KSO_WM_UNIT_COLOR_SCHEME_PARENT_PAGE" val="2_11"/>
  <p:tag name="KSO_WM_UNIT_TYPE" val="i"/>
  <p:tag name="KSO_WM_UNIT_INDEX" val="78"/>
</p:tagLst>
</file>

<file path=ppt/tags/tag1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79"/>
  <p:tag name="KSO_WM_UNIT_LAYERLEVEL" val="1"/>
  <p:tag name="KSO_WM_TAG_VERSION" val="1.0"/>
  <p:tag name="KSO_WM_BEAUTIFY_FLAG" val="#wm#"/>
  <p:tag name="KSO_WM_UNIT_COLOR_SCHEME_SHAPE_ID" val="257"/>
  <p:tag name="KSO_WM_UNIT_COLOR_SCHEME_PARENT_PAGE" val="2_11"/>
  <p:tag name="KSO_WM_UNIT_TYPE" val="i"/>
  <p:tag name="KSO_WM_UNIT_INDEX" val="79"/>
</p:tagLst>
</file>

<file path=ppt/tags/tag1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0"/>
  <p:tag name="KSO_WM_UNIT_LAYERLEVEL" val="1"/>
  <p:tag name="KSO_WM_TAG_VERSION" val="1.0"/>
  <p:tag name="KSO_WM_BEAUTIFY_FLAG" val="#wm#"/>
  <p:tag name="KSO_WM_UNIT_COLOR_SCHEME_SHAPE_ID" val="258"/>
  <p:tag name="KSO_WM_UNIT_COLOR_SCHEME_PARENT_PAGE" val="2_11"/>
  <p:tag name="KSO_WM_UNIT_TYPE" val="i"/>
  <p:tag name="KSO_WM_UNIT_INDEX" val="80"/>
</p:tagLst>
</file>

<file path=ppt/tags/tag1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1"/>
  <p:tag name="KSO_WM_UNIT_LAYERLEVEL" val="1"/>
  <p:tag name="KSO_WM_TAG_VERSION" val="1.0"/>
  <p:tag name="KSO_WM_BEAUTIFY_FLAG" val="#wm#"/>
  <p:tag name="KSO_WM_UNIT_COLOR_SCHEME_SHAPE_ID" val="259"/>
  <p:tag name="KSO_WM_UNIT_COLOR_SCHEME_PARENT_PAGE" val="2_11"/>
  <p:tag name="KSO_WM_UNIT_TYPE" val="i"/>
  <p:tag name="KSO_WM_UNIT_INDEX" val="81"/>
</p:tagLst>
</file>

<file path=ppt/tags/tag1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2"/>
  <p:tag name="KSO_WM_UNIT_LAYERLEVEL" val="1"/>
  <p:tag name="KSO_WM_TAG_VERSION" val="1.0"/>
  <p:tag name="KSO_WM_BEAUTIFY_FLAG" val="#wm#"/>
  <p:tag name="KSO_WM_UNIT_COLOR_SCHEME_SHAPE_ID" val="260"/>
  <p:tag name="KSO_WM_UNIT_COLOR_SCHEME_PARENT_PAGE" val="2_11"/>
  <p:tag name="KSO_WM_UNIT_TYPE" val="i"/>
  <p:tag name="KSO_WM_UNIT_INDEX" val="8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8"/>
  <p:tag name="KSO_WM_UNIT_COLOR_SCHEME_PARENT_PAGE" val="2_1"/>
</p:tagLst>
</file>

<file path=ppt/tags/tag1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3"/>
  <p:tag name="KSO_WM_UNIT_LAYERLEVEL" val="1"/>
  <p:tag name="KSO_WM_TAG_VERSION" val="1.0"/>
  <p:tag name="KSO_WM_BEAUTIFY_FLAG" val="#wm#"/>
  <p:tag name="KSO_WM_UNIT_COLOR_SCHEME_SHAPE_ID" val="261"/>
  <p:tag name="KSO_WM_UNIT_COLOR_SCHEME_PARENT_PAGE" val="2_11"/>
  <p:tag name="KSO_WM_UNIT_TYPE" val="i"/>
  <p:tag name="KSO_WM_UNIT_INDEX" val="83"/>
</p:tagLst>
</file>

<file path=ppt/tags/tag1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4"/>
  <p:tag name="KSO_WM_UNIT_LAYERLEVEL" val="1"/>
  <p:tag name="KSO_WM_TAG_VERSION" val="1.0"/>
  <p:tag name="KSO_WM_BEAUTIFY_FLAG" val="#wm#"/>
  <p:tag name="KSO_WM_UNIT_COLOR_SCHEME_SHAPE_ID" val="262"/>
  <p:tag name="KSO_WM_UNIT_COLOR_SCHEME_PARENT_PAGE" val="2_11"/>
  <p:tag name="KSO_WM_UNIT_TYPE" val="i"/>
  <p:tag name="KSO_WM_UNIT_INDEX" val="84"/>
</p:tagLst>
</file>

<file path=ppt/tags/tag1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5"/>
  <p:tag name="KSO_WM_UNIT_LAYERLEVEL" val="1"/>
  <p:tag name="KSO_WM_TAG_VERSION" val="1.0"/>
  <p:tag name="KSO_WM_BEAUTIFY_FLAG" val="#wm#"/>
  <p:tag name="KSO_WM_UNIT_COLOR_SCHEME_SHAPE_ID" val="263"/>
  <p:tag name="KSO_WM_UNIT_COLOR_SCHEME_PARENT_PAGE" val="2_11"/>
  <p:tag name="KSO_WM_UNIT_TYPE" val="i"/>
  <p:tag name="KSO_WM_UNIT_INDEX" val="85"/>
</p:tagLst>
</file>

<file path=ppt/tags/tag1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6"/>
  <p:tag name="KSO_WM_UNIT_LAYERLEVEL" val="1"/>
  <p:tag name="KSO_WM_TAG_VERSION" val="1.0"/>
  <p:tag name="KSO_WM_BEAUTIFY_FLAG" val="#wm#"/>
  <p:tag name="KSO_WM_UNIT_COLOR_SCHEME_SHAPE_ID" val="264"/>
  <p:tag name="KSO_WM_UNIT_COLOR_SCHEME_PARENT_PAGE" val="2_11"/>
  <p:tag name="KSO_WM_UNIT_TYPE" val="i"/>
  <p:tag name="KSO_WM_UNIT_INDEX" val="86"/>
</p:tagLst>
</file>

<file path=ppt/tags/tag1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7"/>
  <p:tag name="KSO_WM_UNIT_LAYERLEVEL" val="1"/>
  <p:tag name="KSO_WM_TAG_VERSION" val="1.0"/>
  <p:tag name="KSO_WM_BEAUTIFY_FLAG" val="#wm#"/>
  <p:tag name="KSO_WM_UNIT_COLOR_SCHEME_SHAPE_ID" val="265"/>
  <p:tag name="KSO_WM_UNIT_COLOR_SCHEME_PARENT_PAGE" val="2_11"/>
  <p:tag name="KSO_WM_UNIT_TYPE" val="i"/>
  <p:tag name="KSO_WM_UNIT_INDEX" val="87"/>
</p:tagLst>
</file>

<file path=ppt/tags/tag1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8"/>
  <p:tag name="KSO_WM_UNIT_LAYERLEVEL" val="1"/>
  <p:tag name="KSO_WM_TAG_VERSION" val="1.0"/>
  <p:tag name="KSO_WM_BEAUTIFY_FLAG" val="#wm#"/>
  <p:tag name="KSO_WM_UNIT_COLOR_SCHEME_SHAPE_ID" val="266"/>
  <p:tag name="KSO_WM_UNIT_COLOR_SCHEME_PARENT_PAGE" val="2_11"/>
  <p:tag name="KSO_WM_UNIT_TYPE" val="i"/>
  <p:tag name="KSO_WM_UNIT_INDEX" val="88"/>
</p:tagLst>
</file>

<file path=ppt/tags/tag1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89"/>
  <p:tag name="KSO_WM_UNIT_LAYERLEVEL" val="1"/>
  <p:tag name="KSO_WM_TAG_VERSION" val="1.0"/>
  <p:tag name="KSO_WM_BEAUTIFY_FLAG" val="#wm#"/>
  <p:tag name="KSO_WM_UNIT_COLOR_SCHEME_SHAPE_ID" val="267"/>
  <p:tag name="KSO_WM_UNIT_COLOR_SCHEME_PARENT_PAGE" val="2_11"/>
  <p:tag name="KSO_WM_UNIT_TYPE" val="i"/>
  <p:tag name="KSO_WM_UNIT_INDEX" val="89"/>
</p:tagLst>
</file>

<file path=ppt/tags/tag1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0"/>
  <p:tag name="KSO_WM_UNIT_LAYERLEVEL" val="1"/>
  <p:tag name="KSO_WM_TAG_VERSION" val="1.0"/>
  <p:tag name="KSO_WM_BEAUTIFY_FLAG" val="#wm#"/>
  <p:tag name="KSO_WM_UNIT_COLOR_SCHEME_SHAPE_ID" val="268"/>
  <p:tag name="KSO_WM_UNIT_COLOR_SCHEME_PARENT_PAGE" val="2_11"/>
  <p:tag name="KSO_WM_UNIT_TYPE" val="i"/>
  <p:tag name="KSO_WM_UNIT_INDEX" val="90"/>
</p:tagLst>
</file>

<file path=ppt/tags/tag1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1"/>
  <p:tag name="KSO_WM_UNIT_LAYERLEVEL" val="1"/>
  <p:tag name="KSO_WM_TAG_VERSION" val="1.0"/>
  <p:tag name="KSO_WM_BEAUTIFY_FLAG" val="#wm#"/>
  <p:tag name="KSO_WM_UNIT_COLOR_SCHEME_SHAPE_ID" val="269"/>
  <p:tag name="KSO_WM_UNIT_COLOR_SCHEME_PARENT_PAGE" val="2_11"/>
  <p:tag name="KSO_WM_UNIT_TYPE" val="i"/>
  <p:tag name="KSO_WM_UNIT_INDEX" val="91"/>
</p:tagLst>
</file>

<file path=ppt/tags/tag1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2"/>
  <p:tag name="KSO_WM_UNIT_LAYERLEVEL" val="1"/>
  <p:tag name="KSO_WM_TAG_VERSION" val="1.0"/>
  <p:tag name="KSO_WM_BEAUTIFY_FLAG" val="#wm#"/>
  <p:tag name="KSO_WM_UNIT_COLOR_SCHEME_SHAPE_ID" val="270"/>
  <p:tag name="KSO_WM_UNIT_COLOR_SCHEME_PARENT_PAGE" val="2_11"/>
  <p:tag name="KSO_WM_UNIT_TYPE" val="i"/>
  <p:tag name="KSO_WM_UNIT_INDEX" val="9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99"/>
  <p:tag name="KSO_WM_UNIT_COLOR_SCHEME_PARENT_PAGE" val="2_1"/>
</p:tagLst>
</file>

<file path=ppt/tags/tag1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3"/>
  <p:tag name="KSO_WM_UNIT_LAYERLEVEL" val="1"/>
  <p:tag name="KSO_WM_TAG_VERSION" val="1.0"/>
  <p:tag name="KSO_WM_BEAUTIFY_FLAG" val="#wm#"/>
  <p:tag name="KSO_WM_UNIT_COLOR_SCHEME_SHAPE_ID" val="271"/>
  <p:tag name="KSO_WM_UNIT_COLOR_SCHEME_PARENT_PAGE" val="2_11"/>
  <p:tag name="KSO_WM_UNIT_TYPE" val="i"/>
  <p:tag name="KSO_WM_UNIT_INDEX" val="93"/>
</p:tagLst>
</file>

<file path=ppt/tags/tag1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4"/>
  <p:tag name="KSO_WM_UNIT_LAYERLEVEL" val="1"/>
  <p:tag name="KSO_WM_TAG_VERSION" val="1.0"/>
  <p:tag name="KSO_WM_BEAUTIFY_FLAG" val="#wm#"/>
  <p:tag name="KSO_WM_UNIT_COLOR_SCHEME_SHAPE_ID" val="272"/>
  <p:tag name="KSO_WM_UNIT_COLOR_SCHEME_PARENT_PAGE" val="2_11"/>
  <p:tag name="KSO_WM_UNIT_TYPE" val="i"/>
  <p:tag name="KSO_WM_UNIT_INDEX" val="94"/>
</p:tagLst>
</file>

<file path=ppt/tags/tag1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5"/>
  <p:tag name="KSO_WM_UNIT_LAYERLEVEL" val="1"/>
  <p:tag name="KSO_WM_TAG_VERSION" val="1.0"/>
  <p:tag name="KSO_WM_BEAUTIFY_FLAG" val="#wm#"/>
  <p:tag name="KSO_WM_UNIT_COLOR_SCHEME_SHAPE_ID" val="273"/>
  <p:tag name="KSO_WM_UNIT_COLOR_SCHEME_PARENT_PAGE" val="2_11"/>
  <p:tag name="KSO_WM_UNIT_TYPE" val="i"/>
  <p:tag name="KSO_WM_UNIT_INDEX" val="95"/>
</p:tagLst>
</file>

<file path=ppt/tags/tag1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6"/>
  <p:tag name="KSO_WM_UNIT_LAYERLEVEL" val="1"/>
  <p:tag name="KSO_WM_TAG_VERSION" val="1.0"/>
  <p:tag name="KSO_WM_BEAUTIFY_FLAG" val="#wm#"/>
  <p:tag name="KSO_WM_UNIT_COLOR_SCHEME_SHAPE_ID" val="274"/>
  <p:tag name="KSO_WM_UNIT_COLOR_SCHEME_PARENT_PAGE" val="2_11"/>
  <p:tag name="KSO_WM_UNIT_TYPE" val="i"/>
  <p:tag name="KSO_WM_UNIT_INDEX" val="96"/>
</p:tagLst>
</file>

<file path=ppt/tags/tag1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7"/>
  <p:tag name="KSO_WM_UNIT_LAYERLEVEL" val="1"/>
  <p:tag name="KSO_WM_TAG_VERSION" val="1.0"/>
  <p:tag name="KSO_WM_BEAUTIFY_FLAG" val="#wm#"/>
  <p:tag name="KSO_WM_UNIT_COLOR_SCHEME_SHAPE_ID" val="275"/>
  <p:tag name="KSO_WM_UNIT_COLOR_SCHEME_PARENT_PAGE" val="2_11"/>
  <p:tag name="KSO_WM_UNIT_TYPE" val="i"/>
  <p:tag name="KSO_WM_UNIT_INDEX" val="97"/>
</p:tagLst>
</file>

<file path=ppt/tags/tag1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8"/>
  <p:tag name="KSO_WM_UNIT_LAYERLEVEL" val="1"/>
  <p:tag name="KSO_WM_TAG_VERSION" val="1.0"/>
  <p:tag name="KSO_WM_BEAUTIFY_FLAG" val="#wm#"/>
  <p:tag name="KSO_WM_UNIT_COLOR_SCHEME_SHAPE_ID" val="276"/>
  <p:tag name="KSO_WM_UNIT_COLOR_SCHEME_PARENT_PAGE" val="2_11"/>
  <p:tag name="KSO_WM_UNIT_TYPE" val="i"/>
  <p:tag name="KSO_WM_UNIT_INDEX" val="98"/>
</p:tagLst>
</file>

<file path=ppt/tags/tag1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99"/>
  <p:tag name="KSO_WM_UNIT_LAYERLEVEL" val="1"/>
  <p:tag name="KSO_WM_TAG_VERSION" val="1.0"/>
  <p:tag name="KSO_WM_BEAUTIFY_FLAG" val="#wm#"/>
  <p:tag name="KSO_WM_UNIT_COLOR_SCHEME_SHAPE_ID" val="277"/>
  <p:tag name="KSO_WM_UNIT_COLOR_SCHEME_PARENT_PAGE" val="2_11"/>
  <p:tag name="KSO_WM_UNIT_TYPE" val="i"/>
  <p:tag name="KSO_WM_UNIT_INDEX" val="99"/>
</p:tagLst>
</file>

<file path=ppt/tags/tag1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0"/>
  <p:tag name="KSO_WM_UNIT_LAYERLEVEL" val="1"/>
  <p:tag name="KSO_WM_TAG_VERSION" val="1.0"/>
  <p:tag name="KSO_WM_BEAUTIFY_FLAG" val="#wm#"/>
  <p:tag name="KSO_WM_UNIT_COLOR_SCHEME_SHAPE_ID" val="278"/>
  <p:tag name="KSO_WM_UNIT_COLOR_SCHEME_PARENT_PAGE" val="2_11"/>
  <p:tag name="KSO_WM_UNIT_TYPE" val="i"/>
  <p:tag name="KSO_WM_UNIT_INDEX" val="100"/>
</p:tagLst>
</file>

<file path=ppt/tags/tag1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1"/>
  <p:tag name="KSO_WM_UNIT_LAYERLEVEL" val="1"/>
  <p:tag name="KSO_WM_TAG_VERSION" val="1.0"/>
  <p:tag name="KSO_WM_BEAUTIFY_FLAG" val="#wm#"/>
  <p:tag name="KSO_WM_UNIT_COLOR_SCHEME_SHAPE_ID" val="279"/>
  <p:tag name="KSO_WM_UNIT_COLOR_SCHEME_PARENT_PAGE" val="2_11"/>
  <p:tag name="KSO_WM_UNIT_TYPE" val="i"/>
  <p:tag name="KSO_WM_UNIT_INDEX" val="101"/>
</p:tagLst>
</file>

<file path=ppt/tags/tag1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2"/>
  <p:tag name="KSO_WM_UNIT_LAYERLEVEL" val="1"/>
  <p:tag name="KSO_WM_TAG_VERSION" val="1.0"/>
  <p:tag name="KSO_WM_BEAUTIFY_FLAG" val="#wm#"/>
  <p:tag name="KSO_WM_UNIT_COLOR_SCHEME_SHAPE_ID" val="280"/>
  <p:tag name="KSO_WM_UNIT_COLOR_SCHEME_PARENT_PAGE" val="2_11"/>
  <p:tag name="KSO_WM_UNIT_TYPE" val="i"/>
  <p:tag name="KSO_WM_UNIT_INDEX" val="10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0"/>
  <p:tag name="KSO_WM_UNIT_COLOR_SCHEME_PARENT_PAGE" val="2_1"/>
</p:tagLst>
</file>

<file path=ppt/tags/tag1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3"/>
  <p:tag name="KSO_WM_UNIT_LAYERLEVEL" val="1"/>
  <p:tag name="KSO_WM_TAG_VERSION" val="1.0"/>
  <p:tag name="KSO_WM_BEAUTIFY_FLAG" val="#wm#"/>
  <p:tag name="KSO_WM_UNIT_COLOR_SCHEME_SHAPE_ID" val="281"/>
  <p:tag name="KSO_WM_UNIT_COLOR_SCHEME_PARENT_PAGE" val="2_11"/>
  <p:tag name="KSO_WM_UNIT_TYPE" val="i"/>
  <p:tag name="KSO_WM_UNIT_INDEX" val="103"/>
</p:tagLst>
</file>

<file path=ppt/tags/tag1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4"/>
  <p:tag name="KSO_WM_UNIT_LAYERLEVEL" val="1"/>
  <p:tag name="KSO_WM_TAG_VERSION" val="1.0"/>
  <p:tag name="KSO_WM_BEAUTIFY_FLAG" val="#wm#"/>
  <p:tag name="KSO_WM_UNIT_COLOR_SCHEME_SHAPE_ID" val="282"/>
  <p:tag name="KSO_WM_UNIT_COLOR_SCHEME_PARENT_PAGE" val="2_11"/>
  <p:tag name="KSO_WM_UNIT_TYPE" val="i"/>
  <p:tag name="KSO_WM_UNIT_INDEX" val="104"/>
</p:tagLst>
</file>

<file path=ppt/tags/tag1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5"/>
  <p:tag name="KSO_WM_UNIT_LAYERLEVEL" val="1"/>
  <p:tag name="KSO_WM_TAG_VERSION" val="1.0"/>
  <p:tag name="KSO_WM_BEAUTIFY_FLAG" val="#wm#"/>
  <p:tag name="KSO_WM_UNIT_COLOR_SCHEME_SHAPE_ID" val="283"/>
  <p:tag name="KSO_WM_UNIT_COLOR_SCHEME_PARENT_PAGE" val="2_11"/>
  <p:tag name="KSO_WM_UNIT_TYPE" val="i"/>
  <p:tag name="KSO_WM_UNIT_INDEX" val="105"/>
</p:tagLst>
</file>

<file path=ppt/tags/tag1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6"/>
  <p:tag name="KSO_WM_UNIT_LAYERLEVEL" val="1"/>
  <p:tag name="KSO_WM_TAG_VERSION" val="1.0"/>
  <p:tag name="KSO_WM_BEAUTIFY_FLAG" val="#wm#"/>
  <p:tag name="KSO_WM_UNIT_COLOR_SCHEME_SHAPE_ID" val="284"/>
  <p:tag name="KSO_WM_UNIT_COLOR_SCHEME_PARENT_PAGE" val="2_11"/>
  <p:tag name="KSO_WM_UNIT_TYPE" val="i"/>
  <p:tag name="KSO_WM_UNIT_INDEX" val="106"/>
</p:tagLst>
</file>

<file path=ppt/tags/tag1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7"/>
  <p:tag name="KSO_WM_UNIT_LAYERLEVEL" val="1"/>
  <p:tag name="KSO_WM_TAG_VERSION" val="1.0"/>
  <p:tag name="KSO_WM_BEAUTIFY_FLAG" val="#wm#"/>
  <p:tag name="KSO_WM_UNIT_COLOR_SCHEME_SHAPE_ID" val="285"/>
  <p:tag name="KSO_WM_UNIT_COLOR_SCHEME_PARENT_PAGE" val="2_11"/>
  <p:tag name="KSO_WM_UNIT_TYPE" val="i"/>
  <p:tag name="KSO_WM_UNIT_INDEX" val="107"/>
</p:tagLst>
</file>

<file path=ppt/tags/tag14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8"/>
  <p:tag name="KSO_WM_UNIT_LAYERLEVEL" val="1"/>
  <p:tag name="KSO_WM_TAG_VERSION" val="1.0"/>
  <p:tag name="KSO_WM_BEAUTIFY_FLAG" val="#wm#"/>
  <p:tag name="KSO_WM_UNIT_COLOR_SCHEME_SHAPE_ID" val="286"/>
  <p:tag name="KSO_WM_UNIT_COLOR_SCHEME_PARENT_PAGE" val="2_11"/>
  <p:tag name="KSO_WM_UNIT_TYPE" val="i"/>
  <p:tag name="KSO_WM_UNIT_INDEX" val="108"/>
</p:tagLst>
</file>

<file path=ppt/tags/tag1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09"/>
  <p:tag name="KSO_WM_UNIT_LAYERLEVEL" val="1"/>
  <p:tag name="KSO_WM_TAG_VERSION" val="1.0"/>
  <p:tag name="KSO_WM_BEAUTIFY_FLAG" val="#wm#"/>
  <p:tag name="KSO_WM_UNIT_COLOR_SCHEME_SHAPE_ID" val="287"/>
  <p:tag name="KSO_WM_UNIT_COLOR_SCHEME_PARENT_PAGE" val="2_11"/>
  <p:tag name="KSO_WM_UNIT_TYPE" val="i"/>
  <p:tag name="KSO_WM_UNIT_INDEX" val="109"/>
</p:tagLst>
</file>

<file path=ppt/tags/tag1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0"/>
  <p:tag name="KSO_WM_UNIT_LAYERLEVEL" val="1"/>
  <p:tag name="KSO_WM_TAG_VERSION" val="1.0"/>
  <p:tag name="KSO_WM_BEAUTIFY_FLAG" val="#wm#"/>
  <p:tag name="KSO_WM_UNIT_COLOR_SCHEME_SHAPE_ID" val="288"/>
  <p:tag name="KSO_WM_UNIT_COLOR_SCHEME_PARENT_PAGE" val="2_11"/>
  <p:tag name="KSO_WM_UNIT_TYPE" val="i"/>
  <p:tag name="KSO_WM_UNIT_INDEX" val="110"/>
</p:tagLst>
</file>

<file path=ppt/tags/tag1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1"/>
  <p:tag name="KSO_WM_UNIT_LAYERLEVEL" val="1"/>
  <p:tag name="KSO_WM_TAG_VERSION" val="1.0"/>
  <p:tag name="KSO_WM_BEAUTIFY_FLAG" val="#wm#"/>
  <p:tag name="KSO_WM_UNIT_COLOR_SCHEME_SHAPE_ID" val="289"/>
  <p:tag name="KSO_WM_UNIT_COLOR_SCHEME_PARENT_PAGE" val="2_11"/>
  <p:tag name="KSO_WM_UNIT_TYPE" val="i"/>
  <p:tag name="KSO_WM_UNIT_INDEX" val="111"/>
</p:tagLst>
</file>

<file path=ppt/tags/tag1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2"/>
  <p:tag name="KSO_WM_UNIT_LAYERLEVEL" val="1"/>
  <p:tag name="KSO_WM_TAG_VERSION" val="1.0"/>
  <p:tag name="KSO_WM_BEAUTIFY_FLAG" val="#wm#"/>
  <p:tag name="KSO_WM_UNIT_COLOR_SCHEME_SHAPE_ID" val="290"/>
  <p:tag name="KSO_WM_UNIT_COLOR_SCHEME_PARENT_PAGE" val="2_11"/>
  <p:tag name="KSO_WM_UNIT_TYPE" val="i"/>
  <p:tag name="KSO_WM_UNIT_INDEX" val="11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1"/>
  <p:tag name="KSO_WM_UNIT_COLOR_SCHEME_PARENT_PAGE" val="2_1"/>
</p:tagLst>
</file>

<file path=ppt/tags/tag1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3"/>
  <p:tag name="KSO_WM_UNIT_LAYERLEVEL" val="1"/>
  <p:tag name="KSO_WM_TAG_VERSION" val="1.0"/>
  <p:tag name="KSO_WM_BEAUTIFY_FLAG" val="#wm#"/>
  <p:tag name="KSO_WM_UNIT_COLOR_SCHEME_SHAPE_ID" val="291"/>
  <p:tag name="KSO_WM_UNIT_COLOR_SCHEME_PARENT_PAGE" val="2_11"/>
  <p:tag name="KSO_WM_UNIT_TYPE" val="i"/>
  <p:tag name="KSO_WM_UNIT_INDEX" val="113"/>
</p:tagLst>
</file>

<file path=ppt/tags/tag1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4"/>
  <p:tag name="KSO_WM_UNIT_LAYERLEVEL" val="1"/>
  <p:tag name="KSO_WM_TAG_VERSION" val="1.0"/>
  <p:tag name="KSO_WM_BEAUTIFY_FLAG" val="#wm#"/>
  <p:tag name="KSO_WM_UNIT_COLOR_SCHEME_SHAPE_ID" val="292"/>
  <p:tag name="KSO_WM_UNIT_COLOR_SCHEME_PARENT_PAGE" val="2_11"/>
  <p:tag name="KSO_WM_UNIT_TYPE" val="i"/>
  <p:tag name="KSO_WM_UNIT_INDEX" val="114"/>
</p:tagLst>
</file>

<file path=ppt/tags/tag1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5"/>
  <p:tag name="KSO_WM_UNIT_LAYERLEVEL" val="1"/>
  <p:tag name="KSO_WM_TAG_VERSION" val="1.0"/>
  <p:tag name="KSO_WM_BEAUTIFY_FLAG" val="#wm#"/>
  <p:tag name="KSO_WM_UNIT_COLOR_SCHEME_SHAPE_ID" val="293"/>
  <p:tag name="KSO_WM_UNIT_COLOR_SCHEME_PARENT_PAGE" val="2_11"/>
  <p:tag name="KSO_WM_UNIT_TYPE" val="i"/>
  <p:tag name="KSO_WM_UNIT_INDEX" val="115"/>
</p:tagLst>
</file>

<file path=ppt/tags/tag1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6"/>
  <p:tag name="KSO_WM_UNIT_LAYERLEVEL" val="1"/>
  <p:tag name="KSO_WM_TAG_VERSION" val="1.0"/>
  <p:tag name="KSO_WM_BEAUTIFY_FLAG" val="#wm#"/>
  <p:tag name="KSO_WM_UNIT_COLOR_SCHEME_SHAPE_ID" val="294"/>
  <p:tag name="KSO_WM_UNIT_COLOR_SCHEME_PARENT_PAGE" val="2_11"/>
  <p:tag name="KSO_WM_UNIT_TYPE" val="i"/>
  <p:tag name="KSO_WM_UNIT_INDEX" val="116"/>
</p:tagLst>
</file>

<file path=ppt/tags/tag1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7"/>
  <p:tag name="KSO_WM_UNIT_LAYERLEVEL" val="1"/>
  <p:tag name="KSO_WM_TAG_VERSION" val="1.0"/>
  <p:tag name="KSO_WM_BEAUTIFY_FLAG" val="#wm#"/>
  <p:tag name="KSO_WM_UNIT_COLOR_SCHEME_SHAPE_ID" val="295"/>
  <p:tag name="KSO_WM_UNIT_COLOR_SCHEME_PARENT_PAGE" val="2_11"/>
  <p:tag name="KSO_WM_UNIT_TYPE" val="i"/>
  <p:tag name="KSO_WM_UNIT_INDEX" val="117"/>
</p:tagLst>
</file>

<file path=ppt/tags/tag1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8"/>
  <p:tag name="KSO_WM_UNIT_LAYERLEVEL" val="1"/>
  <p:tag name="KSO_WM_TAG_VERSION" val="1.0"/>
  <p:tag name="KSO_WM_BEAUTIFY_FLAG" val="#wm#"/>
  <p:tag name="KSO_WM_UNIT_COLOR_SCHEME_SHAPE_ID" val="296"/>
  <p:tag name="KSO_WM_UNIT_COLOR_SCHEME_PARENT_PAGE" val="2_11"/>
  <p:tag name="KSO_WM_UNIT_TYPE" val="i"/>
  <p:tag name="KSO_WM_UNIT_INDEX" val="118"/>
</p:tagLst>
</file>

<file path=ppt/tags/tag1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19"/>
  <p:tag name="KSO_WM_UNIT_LAYERLEVEL" val="1"/>
  <p:tag name="KSO_WM_TAG_VERSION" val="1.0"/>
  <p:tag name="KSO_WM_BEAUTIFY_FLAG" val="#wm#"/>
  <p:tag name="KSO_WM_UNIT_COLOR_SCHEME_SHAPE_ID" val="297"/>
  <p:tag name="KSO_WM_UNIT_COLOR_SCHEME_PARENT_PAGE" val="2_11"/>
  <p:tag name="KSO_WM_UNIT_TYPE" val="i"/>
  <p:tag name="KSO_WM_UNIT_INDEX" val="119"/>
</p:tagLst>
</file>

<file path=ppt/tags/tag1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0"/>
  <p:tag name="KSO_WM_UNIT_LAYERLEVEL" val="1"/>
  <p:tag name="KSO_WM_TAG_VERSION" val="1.0"/>
  <p:tag name="KSO_WM_BEAUTIFY_FLAG" val="#wm#"/>
  <p:tag name="KSO_WM_UNIT_COLOR_SCHEME_SHAPE_ID" val="298"/>
  <p:tag name="KSO_WM_UNIT_COLOR_SCHEME_PARENT_PAGE" val="2_11"/>
  <p:tag name="KSO_WM_UNIT_TYPE" val="i"/>
  <p:tag name="KSO_WM_UNIT_INDEX" val="120"/>
</p:tagLst>
</file>

<file path=ppt/tags/tag1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1"/>
  <p:tag name="KSO_WM_UNIT_LAYERLEVEL" val="1"/>
  <p:tag name="KSO_WM_TAG_VERSION" val="1.0"/>
  <p:tag name="KSO_WM_BEAUTIFY_FLAG" val="#wm#"/>
  <p:tag name="KSO_WM_UNIT_COLOR_SCHEME_SHAPE_ID" val="299"/>
  <p:tag name="KSO_WM_UNIT_COLOR_SCHEME_PARENT_PAGE" val="2_11"/>
  <p:tag name="KSO_WM_UNIT_TYPE" val="i"/>
  <p:tag name="KSO_WM_UNIT_INDEX" val="121"/>
</p:tagLst>
</file>

<file path=ppt/tags/tag1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2"/>
  <p:tag name="KSO_WM_UNIT_LAYERLEVEL" val="1"/>
  <p:tag name="KSO_WM_TAG_VERSION" val="1.0"/>
  <p:tag name="KSO_WM_BEAUTIFY_FLAG" val="#wm#"/>
  <p:tag name="KSO_WM_UNIT_COLOR_SCHEME_SHAPE_ID" val="300"/>
  <p:tag name="KSO_WM_UNIT_COLOR_SCHEME_PARENT_PAGE" val="2_11"/>
  <p:tag name="KSO_WM_UNIT_TYPE" val="i"/>
  <p:tag name="KSO_WM_UNIT_INDEX" val="12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2"/>
  <p:tag name="KSO_WM_UNIT_COLOR_SCHEME_PARENT_PAGE" val="2_1"/>
</p:tagLst>
</file>

<file path=ppt/tags/tag1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3"/>
  <p:tag name="KSO_WM_UNIT_LAYERLEVEL" val="1"/>
  <p:tag name="KSO_WM_TAG_VERSION" val="1.0"/>
  <p:tag name="KSO_WM_BEAUTIFY_FLAG" val="#wm#"/>
  <p:tag name="KSO_WM_UNIT_COLOR_SCHEME_SHAPE_ID" val="301"/>
  <p:tag name="KSO_WM_UNIT_COLOR_SCHEME_PARENT_PAGE" val="2_11"/>
  <p:tag name="KSO_WM_UNIT_TYPE" val="i"/>
  <p:tag name="KSO_WM_UNIT_INDEX" val="123"/>
</p:tagLst>
</file>

<file path=ppt/tags/tag1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4"/>
  <p:tag name="KSO_WM_UNIT_LAYERLEVEL" val="1"/>
  <p:tag name="KSO_WM_TAG_VERSION" val="1.0"/>
  <p:tag name="KSO_WM_BEAUTIFY_FLAG" val="#wm#"/>
  <p:tag name="KSO_WM_UNIT_COLOR_SCHEME_SHAPE_ID" val="302"/>
  <p:tag name="KSO_WM_UNIT_COLOR_SCHEME_PARENT_PAGE" val="2_11"/>
  <p:tag name="KSO_WM_UNIT_TYPE" val="i"/>
  <p:tag name="KSO_WM_UNIT_INDEX" val="124"/>
</p:tagLst>
</file>

<file path=ppt/tags/tag1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5"/>
  <p:tag name="KSO_WM_UNIT_LAYERLEVEL" val="1"/>
  <p:tag name="KSO_WM_TAG_VERSION" val="1.0"/>
  <p:tag name="KSO_WM_BEAUTIFY_FLAG" val="#wm#"/>
  <p:tag name="KSO_WM_UNIT_COLOR_SCHEME_SHAPE_ID" val="303"/>
  <p:tag name="KSO_WM_UNIT_COLOR_SCHEME_PARENT_PAGE" val="2_11"/>
  <p:tag name="KSO_WM_UNIT_TYPE" val="i"/>
  <p:tag name="KSO_WM_UNIT_INDEX" val="125"/>
</p:tagLst>
</file>

<file path=ppt/tags/tag1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6"/>
  <p:tag name="KSO_WM_UNIT_LAYERLEVEL" val="1"/>
  <p:tag name="KSO_WM_TAG_VERSION" val="1.0"/>
  <p:tag name="KSO_WM_BEAUTIFY_FLAG" val="#wm#"/>
  <p:tag name="KSO_WM_UNIT_COLOR_SCHEME_SHAPE_ID" val="304"/>
  <p:tag name="KSO_WM_UNIT_COLOR_SCHEME_PARENT_PAGE" val="2_11"/>
  <p:tag name="KSO_WM_UNIT_TYPE" val="i"/>
  <p:tag name="KSO_WM_UNIT_INDEX" val="126"/>
</p:tagLst>
</file>

<file path=ppt/tags/tag1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7"/>
  <p:tag name="KSO_WM_UNIT_LAYERLEVEL" val="1"/>
  <p:tag name="KSO_WM_TAG_VERSION" val="1.0"/>
  <p:tag name="KSO_WM_BEAUTIFY_FLAG" val="#wm#"/>
  <p:tag name="KSO_WM_UNIT_COLOR_SCHEME_SHAPE_ID" val="305"/>
  <p:tag name="KSO_WM_UNIT_COLOR_SCHEME_PARENT_PAGE" val="2_11"/>
  <p:tag name="KSO_WM_UNIT_TYPE" val="i"/>
  <p:tag name="KSO_WM_UNIT_INDEX" val="127"/>
</p:tagLst>
</file>

<file path=ppt/tags/tag1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8"/>
  <p:tag name="KSO_WM_UNIT_LAYERLEVEL" val="1"/>
  <p:tag name="KSO_WM_TAG_VERSION" val="1.0"/>
  <p:tag name="KSO_WM_BEAUTIFY_FLAG" val="#wm#"/>
  <p:tag name="KSO_WM_UNIT_COLOR_SCHEME_SHAPE_ID" val="306"/>
  <p:tag name="KSO_WM_UNIT_COLOR_SCHEME_PARENT_PAGE" val="2_11"/>
  <p:tag name="KSO_WM_UNIT_TYPE" val="i"/>
  <p:tag name="KSO_WM_UNIT_INDEX" val="128"/>
</p:tagLst>
</file>

<file path=ppt/tags/tag1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29"/>
  <p:tag name="KSO_WM_UNIT_LAYERLEVEL" val="1"/>
  <p:tag name="KSO_WM_TAG_VERSION" val="1.0"/>
  <p:tag name="KSO_WM_BEAUTIFY_FLAG" val="#wm#"/>
  <p:tag name="KSO_WM_UNIT_COLOR_SCHEME_SHAPE_ID" val="307"/>
  <p:tag name="KSO_WM_UNIT_COLOR_SCHEME_PARENT_PAGE" val="2_11"/>
  <p:tag name="KSO_WM_UNIT_TYPE" val="i"/>
  <p:tag name="KSO_WM_UNIT_INDEX" val="129"/>
</p:tagLst>
</file>

<file path=ppt/tags/tag1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0"/>
  <p:tag name="KSO_WM_UNIT_LAYERLEVEL" val="1"/>
  <p:tag name="KSO_WM_TAG_VERSION" val="1.0"/>
  <p:tag name="KSO_WM_BEAUTIFY_FLAG" val="#wm#"/>
  <p:tag name="KSO_WM_UNIT_COLOR_SCHEME_SHAPE_ID" val="308"/>
  <p:tag name="KSO_WM_UNIT_COLOR_SCHEME_PARENT_PAGE" val="2_11"/>
  <p:tag name="KSO_WM_UNIT_TYPE" val="i"/>
  <p:tag name="KSO_WM_UNIT_INDEX" val="130"/>
</p:tagLst>
</file>

<file path=ppt/tags/tag1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1"/>
  <p:tag name="KSO_WM_UNIT_LAYERLEVEL" val="1"/>
  <p:tag name="KSO_WM_TAG_VERSION" val="1.0"/>
  <p:tag name="KSO_WM_BEAUTIFY_FLAG" val="#wm#"/>
  <p:tag name="KSO_WM_UNIT_COLOR_SCHEME_SHAPE_ID" val="309"/>
  <p:tag name="KSO_WM_UNIT_COLOR_SCHEME_PARENT_PAGE" val="2_11"/>
  <p:tag name="KSO_WM_UNIT_TYPE" val="i"/>
  <p:tag name="KSO_WM_UNIT_INDEX" val="131"/>
</p:tagLst>
</file>

<file path=ppt/tags/tag1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2"/>
  <p:tag name="KSO_WM_UNIT_LAYERLEVEL" val="1"/>
  <p:tag name="KSO_WM_TAG_VERSION" val="1.0"/>
  <p:tag name="KSO_WM_BEAUTIFY_FLAG" val="#wm#"/>
  <p:tag name="KSO_WM_UNIT_COLOR_SCHEME_SHAPE_ID" val="310"/>
  <p:tag name="KSO_WM_UNIT_COLOR_SCHEME_PARENT_PAGE" val="2_11"/>
  <p:tag name="KSO_WM_UNIT_TYPE" val="i"/>
  <p:tag name="KSO_WM_UNIT_INDEX" val="13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
  <p:tag name="KSO_WM_UNIT_COLOR_SCHEME_PARENT_PAGE" val="2_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3"/>
  <p:tag name="KSO_WM_UNIT_COLOR_SCHEME_PARENT_PAGE" val="2_1"/>
</p:tagLst>
</file>

<file path=ppt/tags/tag1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3"/>
  <p:tag name="KSO_WM_UNIT_LAYERLEVEL" val="1"/>
  <p:tag name="KSO_WM_TAG_VERSION" val="1.0"/>
  <p:tag name="KSO_WM_BEAUTIFY_FLAG" val="#wm#"/>
  <p:tag name="KSO_WM_UNIT_COLOR_SCHEME_SHAPE_ID" val="311"/>
  <p:tag name="KSO_WM_UNIT_COLOR_SCHEME_PARENT_PAGE" val="2_11"/>
  <p:tag name="KSO_WM_UNIT_TYPE" val="i"/>
  <p:tag name="KSO_WM_UNIT_INDEX" val="133"/>
</p:tagLst>
</file>

<file path=ppt/tags/tag1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4"/>
  <p:tag name="KSO_WM_UNIT_LAYERLEVEL" val="1"/>
  <p:tag name="KSO_WM_TAG_VERSION" val="1.0"/>
  <p:tag name="KSO_WM_BEAUTIFY_FLAG" val="#wm#"/>
  <p:tag name="KSO_WM_UNIT_COLOR_SCHEME_SHAPE_ID" val="312"/>
  <p:tag name="KSO_WM_UNIT_COLOR_SCHEME_PARENT_PAGE" val="2_11"/>
  <p:tag name="KSO_WM_UNIT_TYPE" val="i"/>
  <p:tag name="KSO_WM_UNIT_INDEX" val="134"/>
</p:tagLst>
</file>

<file path=ppt/tags/tag1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5"/>
  <p:tag name="KSO_WM_UNIT_LAYERLEVEL" val="1"/>
  <p:tag name="KSO_WM_TAG_VERSION" val="1.0"/>
  <p:tag name="KSO_WM_BEAUTIFY_FLAG" val="#wm#"/>
  <p:tag name="KSO_WM_UNIT_COLOR_SCHEME_SHAPE_ID" val="313"/>
  <p:tag name="KSO_WM_UNIT_COLOR_SCHEME_PARENT_PAGE" val="2_11"/>
  <p:tag name="KSO_WM_UNIT_TYPE" val="i"/>
  <p:tag name="KSO_WM_UNIT_INDEX" val="135"/>
</p:tagLst>
</file>

<file path=ppt/tags/tag1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36"/>
  <p:tag name="KSO_WM_UNIT_LAYERLEVEL" val="1"/>
  <p:tag name="KSO_WM_TAG_VERSION" val="1.0"/>
  <p:tag name="KSO_WM_BEAUTIFY_FLAG" val="#wm#"/>
  <p:tag name="KSO_WM_UNIT_COLOR_SCHEME_SHAPE_ID" val="314"/>
  <p:tag name="KSO_WM_UNIT_COLOR_SCHEME_PARENT_PAGE" val="2_11"/>
  <p:tag name="KSO_WM_UNIT_TYPE" val="i"/>
  <p:tag name="KSO_WM_UNIT_INDEX" val="136"/>
</p:tagLst>
</file>

<file path=ppt/tags/tag1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COLOR_SCHEME_SHAPE_ID" val="170"/>
  <p:tag name="KSO_WM_UNIT_COLOR_SCHEME_PARENT_PAGE" val="2_11"/>
  <p:tag name="KSO_WM_UNIT_TYPE" val="i"/>
  <p:tag name="KSO_WM_UNIT_INDEX" val="1"/>
</p:tagLst>
</file>

<file path=ppt/tags/tag1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1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7"/>
  <p:tag name="KSO_WM_UNIT_LAYERLEVEL" val="1"/>
  <p:tag name="KSO_WM_TAG_VERSION" val="1.0"/>
  <p:tag name="KSO_WM_BEAUTIFY_FLAG" val="#wm#"/>
  <p:tag name="KSO_WM_UNIT_TYPE" val="i"/>
  <p:tag name="KSO_WM_UNIT_INDEX" val="137"/>
</p:tagLst>
</file>

<file path=ppt/tags/tag1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5"/>
  <p:tag name="KSO_WM_UNIT_LAYERLEVEL" val="1"/>
  <p:tag name="KSO_WM_TAG_VERSION" val="1.0"/>
  <p:tag name="KSO_WM_BEAUTIFY_FLAG" val="#wm#"/>
  <p:tag name="KSO_WM_UNIT_TYPE" val="i"/>
  <p:tag name="KSO_WM_UNIT_INDEX" val="145"/>
</p:tagLst>
</file>

<file path=ppt/tags/tag1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3"/>
  <p:tag name="KSO_WM_UNIT_COLOR_SCHEME_PARENT_PAGE" val="2_10"/>
</p:tagLst>
</file>

<file path=ppt/tags/tag1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4"/>
  <p:tag name="KSO_WM_UNIT_COLOR_SCHEME_PARENT_PAGE" val="2_10"/>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4"/>
  <p:tag name="KSO_WM_UNIT_COLOR_SCHEME_PARENT_PAGE" val="2_1"/>
</p:tagLst>
</file>

<file path=ppt/tags/tag1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5"/>
  <p:tag name="KSO_WM_UNIT_COLOR_SCHEME_PARENT_PAGE" val="2_10"/>
</p:tagLst>
</file>

<file path=ppt/tags/tag1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7"/>
  <p:tag name="KSO_WM_UNIT_COLOR_SCHEME_PARENT_PAGE" val="2_10"/>
</p:tagLst>
</file>

<file path=ppt/tags/tag1512.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2"/>
  <p:tag name="KSO_WM_UNIT_COLOR_SCHEME_PARENT_PAGE" val="2_10"/>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6"/>
  <p:tag name="KSO_WM_UNIT_LAYERLEVEL" val="1"/>
  <p:tag name="KSO_WM_TAG_VERSION" val="1.0"/>
  <p:tag name="KSO_WM_BEAUTIFY_FLAG" val="#wm#"/>
  <p:tag name="KSO_WM_UNIT_COLOR_SCHEME_SHAPE_ID" val="315"/>
  <p:tag name="KSO_WM_UNIT_COLOR_SCHEME_PARENT_PAGE" val="2_11"/>
  <p:tag name="KSO_WM_UNIT_TYPE" val="i"/>
  <p:tag name="KSO_WM_UNIT_INDEX" val="146"/>
</p:tagLst>
</file>

<file path=ppt/tags/tag1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7"/>
  <p:tag name="KSO_WM_UNIT_LAYERLEVEL" val="1"/>
  <p:tag name="KSO_WM_TAG_VERSION" val="1.0"/>
  <p:tag name="KSO_WM_BEAUTIFY_FLAG" val="#wm#"/>
  <p:tag name="KSO_WM_UNIT_COLOR_SCHEME_SHAPE_ID" val="316"/>
  <p:tag name="KSO_WM_UNIT_COLOR_SCHEME_PARENT_PAGE" val="2_11"/>
  <p:tag name="KSO_WM_UNIT_TYPE" val="i"/>
  <p:tag name="KSO_WM_UNIT_INDEX" val="147"/>
</p:tagLst>
</file>

<file path=ppt/tags/tag1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8"/>
  <p:tag name="KSO_WM_UNIT_LAYERLEVEL" val="1"/>
  <p:tag name="KSO_WM_TAG_VERSION" val="1.0"/>
  <p:tag name="KSO_WM_BEAUTIFY_FLAG" val="#wm#"/>
  <p:tag name="KSO_WM_UNIT_COLOR_SCHEME_SHAPE_ID" val="317"/>
  <p:tag name="KSO_WM_UNIT_COLOR_SCHEME_PARENT_PAGE" val="2_11"/>
  <p:tag name="KSO_WM_UNIT_TYPE" val="i"/>
  <p:tag name="KSO_WM_UNIT_INDEX" val="148"/>
</p:tagLst>
</file>

<file path=ppt/tags/tag1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9"/>
  <p:tag name="KSO_WM_UNIT_LAYERLEVEL" val="1"/>
  <p:tag name="KSO_WM_TAG_VERSION" val="1.0"/>
  <p:tag name="KSO_WM_BEAUTIFY_FLAG" val="#wm#"/>
  <p:tag name="KSO_WM_UNIT_COLOR_SCHEME_SHAPE_ID" val="318"/>
  <p:tag name="KSO_WM_UNIT_COLOR_SCHEME_PARENT_PAGE" val="2_11"/>
  <p:tag name="KSO_WM_UNIT_TYPE" val="i"/>
  <p:tag name="KSO_WM_UNIT_INDEX" val="149"/>
</p:tagLst>
</file>

<file path=ppt/tags/tag1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0"/>
  <p:tag name="KSO_WM_UNIT_LAYERLEVEL" val="1"/>
  <p:tag name="KSO_WM_TAG_VERSION" val="1.0"/>
  <p:tag name="KSO_WM_BEAUTIFY_FLAG" val="#wm#"/>
  <p:tag name="KSO_WM_UNIT_COLOR_SCHEME_SHAPE_ID" val="319"/>
  <p:tag name="KSO_WM_UNIT_COLOR_SCHEME_PARENT_PAGE" val="2_11"/>
  <p:tag name="KSO_WM_UNIT_TYPE" val="i"/>
  <p:tag name="KSO_WM_UNIT_INDEX" val="150"/>
</p:tagLst>
</file>

<file path=ppt/tags/tag1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1"/>
  <p:tag name="KSO_WM_UNIT_LAYERLEVEL" val="1"/>
  <p:tag name="KSO_WM_TAG_VERSION" val="1.0"/>
  <p:tag name="KSO_WM_BEAUTIFY_FLAG" val="#wm#"/>
  <p:tag name="KSO_WM_UNIT_COLOR_SCHEME_SHAPE_ID" val="320"/>
  <p:tag name="KSO_WM_UNIT_COLOR_SCHEME_PARENT_PAGE" val="2_11"/>
  <p:tag name="KSO_WM_UNIT_TYPE" val="i"/>
  <p:tag name="KSO_WM_UNIT_INDEX" val="151"/>
</p:tagLst>
</file>

<file path=ppt/tags/tag1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2"/>
  <p:tag name="KSO_WM_UNIT_LAYERLEVEL" val="1"/>
  <p:tag name="KSO_WM_TAG_VERSION" val="1.0"/>
  <p:tag name="KSO_WM_BEAUTIFY_FLAG" val="#wm#"/>
  <p:tag name="KSO_WM_UNIT_COLOR_SCHEME_SHAPE_ID" val="321"/>
  <p:tag name="KSO_WM_UNIT_COLOR_SCHEME_PARENT_PAGE" val="2_11"/>
  <p:tag name="KSO_WM_UNIT_TYPE" val="i"/>
  <p:tag name="KSO_WM_UNIT_INDEX" val="15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5"/>
  <p:tag name="KSO_WM_UNIT_COLOR_SCHEME_PARENT_PAGE" val="2_1"/>
</p:tagLst>
</file>

<file path=ppt/tags/tag1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3"/>
  <p:tag name="KSO_WM_UNIT_LAYERLEVEL" val="1"/>
  <p:tag name="KSO_WM_TAG_VERSION" val="1.0"/>
  <p:tag name="KSO_WM_BEAUTIFY_FLAG" val="#wm#"/>
  <p:tag name="KSO_WM_UNIT_COLOR_SCHEME_SHAPE_ID" val="322"/>
  <p:tag name="KSO_WM_UNIT_COLOR_SCHEME_PARENT_PAGE" val="2_11"/>
  <p:tag name="KSO_WM_UNIT_TYPE" val="i"/>
  <p:tag name="KSO_WM_UNIT_INDEX" val="153"/>
</p:tagLst>
</file>

<file path=ppt/tags/tag1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4"/>
  <p:tag name="KSO_WM_UNIT_LAYERLEVEL" val="1"/>
  <p:tag name="KSO_WM_TAG_VERSION" val="1.0"/>
  <p:tag name="KSO_WM_BEAUTIFY_FLAG" val="#wm#"/>
  <p:tag name="KSO_WM_UNIT_COLOR_SCHEME_SHAPE_ID" val="323"/>
  <p:tag name="KSO_WM_UNIT_COLOR_SCHEME_PARENT_PAGE" val="2_11"/>
  <p:tag name="KSO_WM_UNIT_TYPE" val="i"/>
  <p:tag name="KSO_WM_UNIT_INDEX" val="154"/>
</p:tagLst>
</file>

<file path=ppt/tags/tag1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5"/>
  <p:tag name="KSO_WM_UNIT_LAYERLEVEL" val="1"/>
  <p:tag name="KSO_WM_TAG_VERSION" val="1.0"/>
  <p:tag name="KSO_WM_BEAUTIFY_FLAG" val="#wm#"/>
  <p:tag name="KSO_WM_UNIT_COLOR_SCHEME_SHAPE_ID" val="324"/>
  <p:tag name="KSO_WM_UNIT_COLOR_SCHEME_PARENT_PAGE" val="2_11"/>
  <p:tag name="KSO_WM_UNIT_TYPE" val="i"/>
  <p:tag name="KSO_WM_UNIT_INDEX" val="155"/>
</p:tagLst>
</file>

<file path=ppt/tags/tag1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6"/>
  <p:tag name="KSO_WM_UNIT_LAYERLEVEL" val="1"/>
  <p:tag name="KSO_WM_TAG_VERSION" val="1.0"/>
  <p:tag name="KSO_WM_BEAUTIFY_FLAG" val="#wm#"/>
  <p:tag name="KSO_WM_UNIT_COLOR_SCHEME_SHAPE_ID" val="325"/>
  <p:tag name="KSO_WM_UNIT_COLOR_SCHEME_PARENT_PAGE" val="2_11"/>
  <p:tag name="KSO_WM_UNIT_TYPE" val="i"/>
  <p:tag name="KSO_WM_UNIT_INDEX" val="156"/>
</p:tagLst>
</file>

<file path=ppt/tags/tag1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7"/>
  <p:tag name="KSO_WM_UNIT_LAYERLEVEL" val="1"/>
  <p:tag name="KSO_WM_TAG_VERSION" val="1.0"/>
  <p:tag name="KSO_WM_BEAUTIFY_FLAG" val="#wm#"/>
  <p:tag name="KSO_WM_UNIT_COLOR_SCHEME_SHAPE_ID" val="326"/>
  <p:tag name="KSO_WM_UNIT_COLOR_SCHEME_PARENT_PAGE" val="2_11"/>
  <p:tag name="KSO_WM_UNIT_TYPE" val="i"/>
  <p:tag name="KSO_WM_UNIT_INDEX" val="157"/>
</p:tagLst>
</file>

<file path=ppt/tags/tag1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8"/>
  <p:tag name="KSO_WM_UNIT_LAYERLEVEL" val="1"/>
  <p:tag name="KSO_WM_TAG_VERSION" val="1.0"/>
  <p:tag name="KSO_WM_BEAUTIFY_FLAG" val="#wm#"/>
  <p:tag name="KSO_WM_UNIT_COLOR_SCHEME_SHAPE_ID" val="327"/>
  <p:tag name="KSO_WM_UNIT_COLOR_SCHEME_PARENT_PAGE" val="2_11"/>
  <p:tag name="KSO_WM_UNIT_TYPE" val="i"/>
  <p:tag name="KSO_WM_UNIT_INDEX" val="158"/>
</p:tagLst>
</file>

<file path=ppt/tags/tag1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9"/>
  <p:tag name="KSO_WM_UNIT_LAYERLEVEL" val="1"/>
  <p:tag name="KSO_WM_TAG_VERSION" val="1.0"/>
  <p:tag name="KSO_WM_BEAUTIFY_FLAG" val="#wm#"/>
  <p:tag name="KSO_WM_UNIT_COLOR_SCHEME_SHAPE_ID" val="328"/>
  <p:tag name="KSO_WM_UNIT_COLOR_SCHEME_PARENT_PAGE" val="2_11"/>
  <p:tag name="KSO_WM_UNIT_TYPE" val="i"/>
  <p:tag name="KSO_WM_UNIT_INDEX" val="159"/>
</p:tagLst>
</file>

<file path=ppt/tags/tag1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60"/>
  <p:tag name="KSO_WM_UNIT_LAYERLEVEL" val="1"/>
  <p:tag name="KSO_WM_TAG_VERSION" val="1.0"/>
  <p:tag name="KSO_WM_BEAUTIFY_FLAG" val="#wm#"/>
  <p:tag name="KSO_WM_UNIT_COLOR_SCHEME_SHAPE_ID" val="329"/>
  <p:tag name="KSO_WM_UNIT_COLOR_SCHEME_PARENT_PAGE" val="2_11"/>
  <p:tag name="KSO_WM_UNIT_TYPE" val="i"/>
  <p:tag name="KSO_WM_UNIT_INDEX" val="160"/>
</p:tagLst>
</file>

<file path=ppt/tags/tag1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61"/>
  <p:tag name="KSO_WM_UNIT_LAYERLEVEL" val="1"/>
  <p:tag name="KSO_WM_TAG_VERSION" val="1.0"/>
  <p:tag name="KSO_WM_BEAUTIFY_FLAG" val="#wm#"/>
  <p:tag name="KSO_WM_UNIT_COLOR_SCHEME_SHAPE_ID" val="330"/>
  <p:tag name="KSO_WM_UNIT_COLOR_SCHEME_PARENT_PAGE" val="2_11"/>
  <p:tag name="KSO_WM_UNIT_TYPE" val="i"/>
  <p:tag name="KSO_WM_UNIT_INDEX" val="161"/>
</p:tagLst>
</file>

<file path=ppt/tags/tag1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62"/>
  <p:tag name="KSO_WM_UNIT_LAYERLEVEL" val="1"/>
  <p:tag name="KSO_WM_TAG_VERSION" val="1.0"/>
  <p:tag name="KSO_WM_BEAUTIFY_FLAG" val="#wm#"/>
  <p:tag name="KSO_WM_UNIT_COLOR_SCHEME_SHAPE_ID" val="331"/>
  <p:tag name="KSO_WM_UNIT_COLOR_SCHEME_PARENT_PAGE" val="2_11"/>
  <p:tag name="KSO_WM_UNIT_TYPE" val="i"/>
  <p:tag name="KSO_WM_UNIT_INDEX" val="16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6"/>
  <p:tag name="KSO_WM_UNIT_COLOR_SCHEME_PARENT_PAGE" val="2_1"/>
</p:tagLst>
</file>

<file path=ppt/tags/tag1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63"/>
  <p:tag name="KSO_WM_UNIT_LAYERLEVEL" val="1"/>
  <p:tag name="KSO_WM_TAG_VERSION" val="1.0"/>
  <p:tag name="KSO_WM_BEAUTIFY_FLAG" val="#wm#"/>
  <p:tag name="KSO_WM_UNIT_COLOR_SCHEME_SHAPE_ID" val="332"/>
  <p:tag name="KSO_WM_UNIT_COLOR_SCHEME_PARENT_PAGE" val="2_11"/>
  <p:tag name="KSO_WM_UNIT_TYPE" val="i"/>
  <p:tag name="KSO_WM_UNIT_INDEX" val="163"/>
</p:tagLst>
</file>

<file path=ppt/tags/tag1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8"/>
  <p:tag name="KSO_WM_UNIT_LAYERLEVEL" val="1"/>
  <p:tag name="KSO_WM_TAG_VERSION" val="1.0"/>
  <p:tag name="KSO_WM_BEAUTIFY_FLAG" val="#wm#"/>
  <p:tag name="KSO_WM_UNIT_COLOR_SCHEME_SHAPE_ID" val="191"/>
  <p:tag name="KSO_WM_UNIT_COLOR_SCHEME_PARENT_PAGE" val="2_11"/>
  <p:tag name="KSO_WM_UNIT_TYPE" val="i"/>
  <p:tag name="KSO_WM_UNIT_INDEX" val="138"/>
</p:tagLst>
</file>

<file path=ppt/tags/tag1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9"/>
  <p:tag name="KSO_WM_UNIT_LAYERLEVEL" val="1"/>
  <p:tag name="KSO_WM_TAG_VERSION" val="1.0"/>
  <p:tag name="KSO_WM_BEAUTIFY_FLAG" val="#wm#"/>
  <p:tag name="KSO_WM_UNIT_COLOR_SCHEME_SHAPE_ID" val="192"/>
  <p:tag name="KSO_WM_UNIT_COLOR_SCHEME_PARENT_PAGE" val="2_11"/>
  <p:tag name="KSO_WM_UNIT_TYPE" val="i"/>
  <p:tag name="KSO_WM_UNIT_INDEX" val="139"/>
</p:tagLst>
</file>

<file path=ppt/tags/tag1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0"/>
  <p:tag name="KSO_WM_UNIT_LAYERLEVEL" val="1"/>
  <p:tag name="KSO_WM_TAG_VERSION" val="1.0"/>
  <p:tag name="KSO_WM_BEAUTIFY_FLAG" val="#wm#"/>
  <p:tag name="KSO_WM_UNIT_COLOR_SCHEME_SHAPE_ID" val="193"/>
  <p:tag name="KSO_WM_UNIT_COLOR_SCHEME_PARENT_PAGE" val="2_11"/>
  <p:tag name="KSO_WM_UNIT_TYPE" val="i"/>
  <p:tag name="KSO_WM_UNIT_INDEX" val="140"/>
</p:tagLst>
</file>

<file path=ppt/tags/tag1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1"/>
  <p:tag name="KSO_WM_UNIT_LAYERLEVEL" val="1"/>
  <p:tag name="KSO_WM_TAG_VERSION" val="1.0"/>
  <p:tag name="KSO_WM_BEAUTIFY_FLAG" val="#wm#"/>
  <p:tag name="KSO_WM_UNIT_COLOR_SCHEME_SHAPE_ID" val="194"/>
  <p:tag name="KSO_WM_UNIT_COLOR_SCHEME_PARENT_PAGE" val="2_11"/>
  <p:tag name="KSO_WM_UNIT_TYPE" val="i"/>
  <p:tag name="KSO_WM_UNIT_INDEX" val="141"/>
</p:tagLst>
</file>

<file path=ppt/tags/tag1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2"/>
  <p:tag name="KSO_WM_UNIT_LAYERLEVEL" val="1"/>
  <p:tag name="KSO_WM_TAG_VERSION" val="1.0"/>
  <p:tag name="KSO_WM_BEAUTIFY_FLAG" val="#wm#"/>
  <p:tag name="KSO_WM_UNIT_COLOR_SCHEME_SHAPE_ID" val="195"/>
  <p:tag name="KSO_WM_UNIT_COLOR_SCHEME_PARENT_PAGE" val="2_11"/>
  <p:tag name="KSO_WM_UNIT_TYPE" val="i"/>
  <p:tag name="KSO_WM_UNIT_INDEX" val="142"/>
</p:tagLst>
</file>

<file path=ppt/tags/tag1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3"/>
  <p:tag name="KSO_WM_UNIT_LAYERLEVEL" val="1"/>
  <p:tag name="KSO_WM_TAG_VERSION" val="1.0"/>
  <p:tag name="KSO_WM_BEAUTIFY_FLAG" val="#wm#"/>
  <p:tag name="KSO_WM_UNIT_COLOR_SCHEME_SHAPE_ID" val="196"/>
  <p:tag name="KSO_WM_UNIT_COLOR_SCHEME_PARENT_PAGE" val="2_11"/>
  <p:tag name="KSO_WM_UNIT_TYPE" val="i"/>
  <p:tag name="KSO_WM_UNIT_INDEX" val="143"/>
</p:tagLst>
</file>

<file path=ppt/tags/tag1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4"/>
  <p:tag name="KSO_WM_UNIT_LAYERLEVEL" val="1"/>
  <p:tag name="KSO_WM_TAG_VERSION" val="1.0"/>
  <p:tag name="KSO_WM_BEAUTIFY_FLAG" val="#wm#"/>
  <p:tag name="KSO_WM_UNIT_COLOR_SCHEME_SHAPE_ID" val="197"/>
  <p:tag name="KSO_WM_UNIT_COLOR_SCHEME_PARENT_PAGE" val="2_11"/>
  <p:tag name="KSO_WM_UNIT_TYPE" val="i"/>
  <p:tag name="KSO_WM_UNIT_INDEX" val="144"/>
</p:tagLst>
</file>

<file path=ppt/tags/tag1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COLOR_SCHEME_SHAPE_ID" val="174"/>
  <p:tag name="KSO_WM_UNIT_COLOR_SCHEME_PARENT_PAGE" val="2_11"/>
  <p:tag name="KSO_WM_UNIT_TYPE" val="i"/>
  <p:tag name="KSO_WM_UNIT_INDEX" val="3"/>
</p:tagLst>
</file>

<file path=ppt/tags/tag15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COLOR_SCHEME_SHAPE_ID" val="175"/>
  <p:tag name="KSO_WM_UNIT_COLOR_SCHEME_PARENT_PAGE" val="2_11"/>
  <p:tag name="KSO_WM_UNIT_TYPE" val="i"/>
  <p:tag name="KSO_WM_UNIT_INDEX" val="4"/>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7"/>
  <p:tag name="KSO_WM_UNIT_COLOR_SCHEME_PARENT_PAGE" val="2_1"/>
</p:tagLst>
</file>

<file path=ppt/tags/tag1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
  <p:tag name="KSO_WM_UNIT_LAYERLEVEL" val="1"/>
  <p:tag name="KSO_WM_TAG_VERSION" val="1.0"/>
  <p:tag name="KSO_WM_BEAUTIFY_FLAG" val="#wm#"/>
  <p:tag name="KSO_WM_UNIT_COLOR_SCHEME_SHAPE_ID" val="176"/>
  <p:tag name="KSO_WM_UNIT_COLOR_SCHEME_PARENT_PAGE" val="2_11"/>
  <p:tag name="KSO_WM_UNIT_TYPE" val="i"/>
  <p:tag name="KSO_WM_UNIT_INDEX" val="5"/>
</p:tagLst>
</file>

<file path=ppt/tags/tag1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
  <p:tag name="KSO_WM_UNIT_LAYERLEVEL" val="1"/>
  <p:tag name="KSO_WM_TAG_VERSION" val="1.0"/>
  <p:tag name="KSO_WM_BEAUTIFY_FLAG" val="#wm#"/>
  <p:tag name="KSO_WM_UNIT_COLOR_SCHEME_SHAPE_ID" val="177"/>
  <p:tag name="KSO_WM_UNIT_COLOR_SCHEME_PARENT_PAGE" val="2_11"/>
  <p:tag name="KSO_WM_UNIT_TYPE" val="i"/>
  <p:tag name="KSO_WM_UNIT_INDEX" val="6"/>
</p:tagLst>
</file>

<file path=ppt/tags/tag1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
  <p:tag name="KSO_WM_UNIT_LAYERLEVEL" val="1"/>
  <p:tag name="KSO_WM_TAG_VERSION" val="1.0"/>
  <p:tag name="KSO_WM_BEAUTIFY_FLAG" val="#wm#"/>
  <p:tag name="KSO_WM_UNIT_COLOR_SCHEME_SHAPE_ID" val="180"/>
  <p:tag name="KSO_WM_UNIT_COLOR_SCHEME_PARENT_PAGE" val="2_11"/>
  <p:tag name="KSO_WM_UNIT_TYPE" val="i"/>
  <p:tag name="KSO_WM_UNIT_INDEX" val="7"/>
</p:tagLst>
</file>

<file path=ppt/tags/tag1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
  <p:tag name="KSO_WM_UNIT_LAYERLEVEL" val="1"/>
  <p:tag name="KSO_WM_TAG_VERSION" val="1.0"/>
  <p:tag name="KSO_WM_BEAUTIFY_FLAG" val="#wm#"/>
  <p:tag name="KSO_WM_UNIT_COLOR_SCHEME_SHAPE_ID" val="173"/>
  <p:tag name="KSO_WM_UNIT_COLOR_SCHEME_PARENT_PAGE" val="2_11"/>
  <p:tag name="KSO_WM_UNIT_TYPE" val="i"/>
  <p:tag name="KSO_WM_UNIT_INDEX" val="8"/>
</p:tagLst>
</file>

<file path=ppt/tags/tag1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
  <p:tag name="KSO_WM_UNIT_LAYERLEVEL" val="1"/>
  <p:tag name="KSO_WM_TAG_VERSION" val="1.0"/>
  <p:tag name="KSO_WM_BEAUTIFY_FLAG" val="#wm#"/>
  <p:tag name="KSO_WM_UNIT_COLOR_SCHEME_SHAPE_ID" val="178"/>
  <p:tag name="KSO_WM_UNIT_COLOR_SCHEME_PARENT_PAGE" val="2_11"/>
  <p:tag name="KSO_WM_UNIT_TYPE" val="i"/>
  <p:tag name="KSO_WM_UNIT_INDEX" val="9"/>
</p:tagLst>
</file>

<file path=ppt/tags/tag1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
  <p:tag name="KSO_WM_UNIT_LAYERLEVEL" val="1"/>
  <p:tag name="KSO_WM_TAG_VERSION" val="1.0"/>
  <p:tag name="KSO_WM_BEAUTIFY_FLAG" val="#wm#"/>
  <p:tag name="KSO_WM_UNIT_COLOR_SCHEME_SHAPE_ID" val="179"/>
  <p:tag name="KSO_WM_UNIT_COLOR_SCHEME_PARENT_PAGE" val="2_11"/>
  <p:tag name="KSO_WM_UNIT_TYPE" val="i"/>
  <p:tag name="KSO_WM_UNIT_INDEX" val="10"/>
</p:tagLst>
</file>

<file path=ppt/tags/tag1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
  <p:tag name="KSO_WM_UNIT_LAYERLEVEL" val="1"/>
  <p:tag name="KSO_WM_TAG_VERSION" val="1.0"/>
  <p:tag name="KSO_WM_BEAUTIFY_FLAG" val="#wm#"/>
  <p:tag name="KSO_WM_UNIT_COLOR_SCHEME_SHAPE_ID" val="181"/>
  <p:tag name="KSO_WM_UNIT_COLOR_SCHEME_PARENT_PAGE" val="2_11"/>
  <p:tag name="KSO_WM_UNIT_TYPE" val="i"/>
  <p:tag name="KSO_WM_UNIT_INDEX" val="11"/>
</p:tagLst>
</file>

<file path=ppt/tags/tag1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
  <p:tag name="KSO_WM_UNIT_LAYERLEVEL" val="1"/>
  <p:tag name="KSO_WM_TAG_VERSION" val="1.0"/>
  <p:tag name="KSO_WM_BEAUTIFY_FLAG" val="#wm#"/>
  <p:tag name="KSO_WM_UNIT_COLOR_SCHEME_SHAPE_ID" val="182"/>
  <p:tag name="KSO_WM_UNIT_COLOR_SCHEME_PARENT_PAGE" val="2_11"/>
  <p:tag name="KSO_WM_UNIT_TYPE" val="i"/>
  <p:tag name="KSO_WM_UNIT_INDEX" val="12"/>
</p:tagLst>
</file>

<file path=ppt/tags/tag1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
  <p:tag name="KSO_WM_UNIT_LAYERLEVEL" val="1"/>
  <p:tag name="KSO_WM_TAG_VERSION" val="1.0"/>
  <p:tag name="KSO_WM_BEAUTIFY_FLAG" val="#wm#"/>
  <p:tag name="KSO_WM_UNIT_COLOR_SCHEME_SHAPE_ID" val="183"/>
  <p:tag name="KSO_WM_UNIT_COLOR_SCHEME_PARENT_PAGE" val="2_11"/>
  <p:tag name="KSO_WM_UNIT_TYPE" val="i"/>
  <p:tag name="KSO_WM_UNIT_INDEX" val="13"/>
</p:tagLst>
</file>

<file path=ppt/tags/tag1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4"/>
  <p:tag name="KSO_WM_UNIT_LAYERLEVEL" val="1"/>
  <p:tag name="KSO_WM_TAG_VERSION" val="1.0"/>
  <p:tag name="KSO_WM_BEAUTIFY_FLAG" val="#wm#"/>
  <p:tag name="KSO_WM_UNIT_COLOR_SCHEME_SHAPE_ID" val="184"/>
  <p:tag name="KSO_WM_UNIT_COLOR_SCHEME_PARENT_PAGE" val="2_11"/>
  <p:tag name="KSO_WM_UNIT_TYPE" val="i"/>
  <p:tag name="KSO_WM_UNIT_INDEX" val="14"/>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8"/>
  <p:tag name="KSO_WM_UNIT_COLOR_SCHEME_PARENT_PAGE" val="2_1"/>
</p:tagLst>
</file>

<file path=ppt/tags/tag1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5"/>
  <p:tag name="KSO_WM_UNIT_LAYERLEVEL" val="1"/>
  <p:tag name="KSO_WM_TAG_VERSION" val="1.0"/>
  <p:tag name="KSO_WM_BEAUTIFY_FLAG" val="#wm#"/>
  <p:tag name="KSO_WM_UNIT_COLOR_SCHEME_SHAPE_ID" val="186"/>
  <p:tag name="KSO_WM_UNIT_COLOR_SCHEME_PARENT_PAGE" val="2_11"/>
  <p:tag name="KSO_WM_UNIT_TYPE" val="i"/>
  <p:tag name="KSO_WM_UNIT_INDEX" val="15"/>
</p:tagLst>
</file>

<file path=ppt/tags/tag15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6"/>
  <p:tag name="KSO_WM_UNIT_LAYERLEVEL" val="1"/>
  <p:tag name="KSO_WM_TAG_VERSION" val="1.0"/>
  <p:tag name="KSO_WM_BEAUTIFY_FLAG" val="#wm#"/>
  <p:tag name="KSO_WM_UNIT_COLOR_SCHEME_SHAPE_ID" val="187"/>
  <p:tag name="KSO_WM_UNIT_COLOR_SCHEME_PARENT_PAGE" val="2_11"/>
  <p:tag name="KSO_WM_UNIT_TYPE" val="i"/>
  <p:tag name="KSO_WM_UNIT_INDEX" val="16"/>
</p:tagLst>
</file>

<file path=ppt/tags/tag1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7"/>
  <p:tag name="KSO_WM_UNIT_LAYERLEVEL" val="1"/>
  <p:tag name="KSO_WM_TAG_VERSION" val="1.0"/>
  <p:tag name="KSO_WM_BEAUTIFY_FLAG" val="#wm#"/>
  <p:tag name="KSO_WM_UNIT_COLOR_SCHEME_SHAPE_ID" val="188"/>
  <p:tag name="KSO_WM_UNIT_COLOR_SCHEME_PARENT_PAGE" val="2_11"/>
  <p:tag name="KSO_WM_UNIT_TYPE" val="i"/>
  <p:tag name="KSO_WM_UNIT_INDEX" val="17"/>
</p:tagLst>
</file>

<file path=ppt/tags/tag1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8"/>
  <p:tag name="KSO_WM_UNIT_LAYERLEVEL" val="1"/>
  <p:tag name="KSO_WM_TAG_VERSION" val="1.0"/>
  <p:tag name="KSO_WM_BEAUTIFY_FLAG" val="#wm#"/>
  <p:tag name="KSO_WM_UNIT_COLOR_SCHEME_SHAPE_ID" val="189"/>
  <p:tag name="KSO_WM_UNIT_COLOR_SCHEME_PARENT_PAGE" val="2_11"/>
  <p:tag name="KSO_WM_UNIT_TYPE" val="i"/>
  <p:tag name="KSO_WM_UNIT_INDEX" val="18"/>
</p:tagLst>
</file>

<file path=ppt/tags/tag1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9"/>
  <p:tag name="KSO_WM_UNIT_LAYERLEVEL" val="1"/>
  <p:tag name="KSO_WM_TAG_VERSION" val="1.0"/>
  <p:tag name="KSO_WM_BEAUTIFY_FLAG" val="#wm#"/>
  <p:tag name="KSO_WM_UNIT_COLOR_SCHEME_SHAPE_ID" val="190"/>
  <p:tag name="KSO_WM_UNIT_COLOR_SCHEME_PARENT_PAGE" val="2_11"/>
  <p:tag name="KSO_WM_UNIT_TYPE" val="i"/>
  <p:tag name="KSO_WM_UNIT_INDEX" val="19"/>
</p:tagLst>
</file>

<file path=ppt/tags/tag1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0"/>
  <p:tag name="KSO_WM_UNIT_LAYERLEVEL" val="1"/>
  <p:tag name="KSO_WM_TAG_VERSION" val="1.0"/>
  <p:tag name="KSO_WM_BEAUTIFY_FLAG" val="#wm#"/>
  <p:tag name="KSO_WM_UNIT_COLOR_SCHEME_SHAPE_ID" val="198"/>
  <p:tag name="KSO_WM_UNIT_COLOR_SCHEME_PARENT_PAGE" val="2_11"/>
  <p:tag name="KSO_WM_UNIT_TYPE" val="i"/>
  <p:tag name="KSO_WM_UNIT_INDEX" val="20"/>
</p:tagLst>
</file>

<file path=ppt/tags/tag1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1"/>
  <p:tag name="KSO_WM_UNIT_LAYERLEVEL" val="1"/>
  <p:tag name="KSO_WM_TAG_VERSION" val="1.0"/>
  <p:tag name="KSO_WM_BEAUTIFY_FLAG" val="#wm#"/>
  <p:tag name="KSO_WM_UNIT_COLOR_SCHEME_SHAPE_ID" val="199"/>
  <p:tag name="KSO_WM_UNIT_COLOR_SCHEME_PARENT_PAGE" val="2_11"/>
  <p:tag name="KSO_WM_UNIT_TYPE" val="i"/>
  <p:tag name="KSO_WM_UNIT_INDEX" val="21"/>
</p:tagLst>
</file>

<file path=ppt/tags/tag1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2"/>
  <p:tag name="KSO_WM_UNIT_LAYERLEVEL" val="1"/>
  <p:tag name="KSO_WM_TAG_VERSION" val="1.0"/>
  <p:tag name="KSO_WM_BEAUTIFY_FLAG" val="#wm#"/>
  <p:tag name="KSO_WM_UNIT_COLOR_SCHEME_SHAPE_ID" val="200"/>
  <p:tag name="KSO_WM_UNIT_COLOR_SCHEME_PARENT_PAGE" val="2_11"/>
  <p:tag name="KSO_WM_UNIT_TYPE" val="i"/>
  <p:tag name="KSO_WM_UNIT_INDEX" val="22"/>
</p:tagLst>
</file>

<file path=ppt/tags/tag1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3"/>
  <p:tag name="KSO_WM_UNIT_LAYERLEVEL" val="1"/>
  <p:tag name="KSO_WM_TAG_VERSION" val="1.0"/>
  <p:tag name="KSO_WM_BEAUTIFY_FLAG" val="#wm#"/>
  <p:tag name="KSO_WM_UNIT_COLOR_SCHEME_SHAPE_ID" val="201"/>
  <p:tag name="KSO_WM_UNIT_COLOR_SCHEME_PARENT_PAGE" val="2_11"/>
  <p:tag name="KSO_WM_UNIT_TYPE" val="i"/>
  <p:tag name="KSO_WM_UNIT_INDEX" val="23"/>
</p:tagLst>
</file>

<file path=ppt/tags/tag1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4"/>
  <p:tag name="KSO_WM_UNIT_LAYERLEVEL" val="1"/>
  <p:tag name="KSO_WM_TAG_VERSION" val="1.0"/>
  <p:tag name="KSO_WM_BEAUTIFY_FLAG" val="#wm#"/>
  <p:tag name="KSO_WM_UNIT_COLOR_SCHEME_SHAPE_ID" val="202"/>
  <p:tag name="KSO_WM_UNIT_COLOR_SCHEME_PARENT_PAGE" val="2_11"/>
  <p:tag name="KSO_WM_UNIT_TYPE" val="i"/>
  <p:tag name="KSO_WM_UNIT_INDEX" val="24"/>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09"/>
  <p:tag name="KSO_WM_UNIT_COLOR_SCHEME_PARENT_PAGE" val="2_1"/>
</p:tagLst>
</file>

<file path=ppt/tags/tag1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5"/>
  <p:tag name="KSO_WM_UNIT_LAYERLEVEL" val="1"/>
  <p:tag name="KSO_WM_TAG_VERSION" val="1.0"/>
  <p:tag name="KSO_WM_BEAUTIFY_FLAG" val="#wm#"/>
  <p:tag name="KSO_WM_UNIT_COLOR_SCHEME_SHAPE_ID" val="203"/>
  <p:tag name="KSO_WM_UNIT_COLOR_SCHEME_PARENT_PAGE" val="2_11"/>
  <p:tag name="KSO_WM_UNIT_TYPE" val="i"/>
  <p:tag name="KSO_WM_UNIT_INDEX" val="25"/>
</p:tagLst>
</file>

<file path=ppt/tags/tag1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6"/>
  <p:tag name="KSO_WM_UNIT_LAYERLEVEL" val="1"/>
  <p:tag name="KSO_WM_TAG_VERSION" val="1.0"/>
  <p:tag name="KSO_WM_BEAUTIFY_FLAG" val="#wm#"/>
  <p:tag name="KSO_WM_UNIT_COLOR_SCHEME_SHAPE_ID" val="204"/>
  <p:tag name="KSO_WM_UNIT_COLOR_SCHEME_PARENT_PAGE" val="2_11"/>
  <p:tag name="KSO_WM_UNIT_TYPE" val="i"/>
  <p:tag name="KSO_WM_UNIT_INDEX" val="26"/>
</p:tagLst>
</file>

<file path=ppt/tags/tag1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7"/>
  <p:tag name="KSO_WM_UNIT_LAYERLEVEL" val="1"/>
  <p:tag name="KSO_WM_TAG_VERSION" val="1.0"/>
  <p:tag name="KSO_WM_BEAUTIFY_FLAG" val="#wm#"/>
  <p:tag name="KSO_WM_UNIT_COLOR_SCHEME_SHAPE_ID" val="205"/>
  <p:tag name="KSO_WM_UNIT_COLOR_SCHEME_PARENT_PAGE" val="2_11"/>
  <p:tag name="KSO_WM_UNIT_TYPE" val="i"/>
  <p:tag name="KSO_WM_UNIT_INDEX" val="27"/>
</p:tagLst>
</file>

<file path=ppt/tags/tag15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8"/>
  <p:tag name="KSO_WM_UNIT_LAYERLEVEL" val="1"/>
  <p:tag name="KSO_WM_TAG_VERSION" val="1.0"/>
  <p:tag name="KSO_WM_BEAUTIFY_FLAG" val="#wm#"/>
  <p:tag name="KSO_WM_UNIT_COLOR_SCHEME_SHAPE_ID" val="206"/>
  <p:tag name="KSO_WM_UNIT_COLOR_SCHEME_PARENT_PAGE" val="2_11"/>
  <p:tag name="KSO_WM_UNIT_TYPE" val="i"/>
  <p:tag name="KSO_WM_UNIT_INDEX" val="28"/>
</p:tagLst>
</file>

<file path=ppt/tags/tag1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9"/>
  <p:tag name="KSO_WM_UNIT_LAYERLEVEL" val="1"/>
  <p:tag name="KSO_WM_TAG_VERSION" val="1.0"/>
  <p:tag name="KSO_WM_BEAUTIFY_FLAG" val="#wm#"/>
  <p:tag name="KSO_WM_UNIT_COLOR_SCHEME_SHAPE_ID" val="207"/>
  <p:tag name="KSO_WM_UNIT_COLOR_SCHEME_PARENT_PAGE" val="2_11"/>
  <p:tag name="KSO_WM_UNIT_TYPE" val="i"/>
  <p:tag name="KSO_WM_UNIT_INDEX" val="29"/>
</p:tagLst>
</file>

<file path=ppt/tags/tag1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0"/>
  <p:tag name="KSO_WM_UNIT_LAYERLEVEL" val="1"/>
  <p:tag name="KSO_WM_TAG_VERSION" val="1.0"/>
  <p:tag name="KSO_WM_BEAUTIFY_FLAG" val="#wm#"/>
  <p:tag name="KSO_WM_UNIT_COLOR_SCHEME_SHAPE_ID" val="208"/>
  <p:tag name="KSO_WM_UNIT_COLOR_SCHEME_PARENT_PAGE" val="2_11"/>
  <p:tag name="KSO_WM_UNIT_TYPE" val="i"/>
  <p:tag name="KSO_WM_UNIT_INDEX" val="30"/>
</p:tagLst>
</file>

<file path=ppt/tags/tag1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1"/>
  <p:tag name="KSO_WM_UNIT_LAYERLEVEL" val="1"/>
  <p:tag name="KSO_WM_TAG_VERSION" val="1.0"/>
  <p:tag name="KSO_WM_BEAUTIFY_FLAG" val="#wm#"/>
  <p:tag name="KSO_WM_UNIT_COLOR_SCHEME_SHAPE_ID" val="209"/>
  <p:tag name="KSO_WM_UNIT_COLOR_SCHEME_PARENT_PAGE" val="2_11"/>
  <p:tag name="KSO_WM_UNIT_TYPE" val="i"/>
  <p:tag name="KSO_WM_UNIT_INDEX" val="31"/>
</p:tagLst>
</file>

<file path=ppt/tags/tag1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2"/>
  <p:tag name="KSO_WM_UNIT_LAYERLEVEL" val="1"/>
  <p:tag name="KSO_WM_TAG_VERSION" val="1.0"/>
  <p:tag name="KSO_WM_BEAUTIFY_FLAG" val="#wm#"/>
  <p:tag name="KSO_WM_UNIT_COLOR_SCHEME_SHAPE_ID" val="210"/>
  <p:tag name="KSO_WM_UNIT_COLOR_SCHEME_PARENT_PAGE" val="2_11"/>
  <p:tag name="KSO_WM_UNIT_TYPE" val="i"/>
  <p:tag name="KSO_WM_UNIT_INDEX" val="32"/>
</p:tagLst>
</file>

<file path=ppt/tags/tag1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3"/>
  <p:tag name="KSO_WM_UNIT_LAYERLEVEL" val="1"/>
  <p:tag name="KSO_WM_TAG_VERSION" val="1.0"/>
  <p:tag name="KSO_WM_BEAUTIFY_FLAG" val="#wm#"/>
  <p:tag name="KSO_WM_UNIT_COLOR_SCHEME_SHAPE_ID" val="211"/>
  <p:tag name="KSO_WM_UNIT_COLOR_SCHEME_PARENT_PAGE" val="2_11"/>
  <p:tag name="KSO_WM_UNIT_TYPE" val="i"/>
  <p:tag name="KSO_WM_UNIT_INDEX" val="33"/>
</p:tagLst>
</file>

<file path=ppt/tags/tag15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4"/>
  <p:tag name="KSO_WM_UNIT_LAYERLEVEL" val="1"/>
  <p:tag name="KSO_WM_TAG_VERSION" val="1.0"/>
  <p:tag name="KSO_WM_BEAUTIFY_FLAG" val="#wm#"/>
  <p:tag name="KSO_WM_UNIT_COLOR_SCHEME_SHAPE_ID" val="212"/>
  <p:tag name="KSO_WM_UNIT_COLOR_SCHEME_PARENT_PAGE" val="2_11"/>
  <p:tag name="KSO_WM_UNIT_TYPE" val="i"/>
  <p:tag name="KSO_WM_UNIT_INDEX" val="34"/>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0"/>
  <p:tag name="KSO_WM_UNIT_COLOR_SCHEME_PARENT_PAGE" val="2_1"/>
</p:tagLst>
</file>

<file path=ppt/tags/tag1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5"/>
  <p:tag name="KSO_WM_UNIT_LAYERLEVEL" val="1"/>
  <p:tag name="KSO_WM_TAG_VERSION" val="1.0"/>
  <p:tag name="KSO_WM_BEAUTIFY_FLAG" val="#wm#"/>
  <p:tag name="KSO_WM_UNIT_COLOR_SCHEME_SHAPE_ID" val="213"/>
  <p:tag name="KSO_WM_UNIT_COLOR_SCHEME_PARENT_PAGE" val="2_11"/>
  <p:tag name="KSO_WM_UNIT_TYPE" val="i"/>
  <p:tag name="KSO_WM_UNIT_INDEX" val="35"/>
</p:tagLst>
</file>

<file path=ppt/tags/tag1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6"/>
  <p:tag name="KSO_WM_UNIT_LAYERLEVEL" val="1"/>
  <p:tag name="KSO_WM_TAG_VERSION" val="1.0"/>
  <p:tag name="KSO_WM_BEAUTIFY_FLAG" val="#wm#"/>
  <p:tag name="KSO_WM_UNIT_COLOR_SCHEME_SHAPE_ID" val="214"/>
  <p:tag name="KSO_WM_UNIT_COLOR_SCHEME_PARENT_PAGE" val="2_11"/>
  <p:tag name="KSO_WM_UNIT_TYPE" val="i"/>
  <p:tag name="KSO_WM_UNIT_INDEX" val="36"/>
</p:tagLst>
</file>

<file path=ppt/tags/tag1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7"/>
  <p:tag name="KSO_WM_UNIT_LAYERLEVEL" val="1"/>
  <p:tag name="KSO_WM_TAG_VERSION" val="1.0"/>
  <p:tag name="KSO_WM_BEAUTIFY_FLAG" val="#wm#"/>
  <p:tag name="KSO_WM_UNIT_COLOR_SCHEME_SHAPE_ID" val="215"/>
  <p:tag name="KSO_WM_UNIT_COLOR_SCHEME_PARENT_PAGE" val="2_11"/>
  <p:tag name="KSO_WM_UNIT_TYPE" val="i"/>
  <p:tag name="KSO_WM_UNIT_INDEX" val="37"/>
</p:tagLst>
</file>

<file path=ppt/tags/tag1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8"/>
  <p:tag name="KSO_WM_UNIT_LAYERLEVEL" val="1"/>
  <p:tag name="KSO_WM_TAG_VERSION" val="1.0"/>
  <p:tag name="KSO_WM_BEAUTIFY_FLAG" val="#wm#"/>
  <p:tag name="KSO_WM_UNIT_COLOR_SCHEME_SHAPE_ID" val="216"/>
  <p:tag name="KSO_WM_UNIT_COLOR_SCHEME_PARENT_PAGE" val="2_11"/>
  <p:tag name="KSO_WM_UNIT_TYPE" val="i"/>
  <p:tag name="KSO_WM_UNIT_INDEX" val="38"/>
</p:tagLst>
</file>

<file path=ppt/tags/tag1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9"/>
  <p:tag name="KSO_WM_UNIT_LAYERLEVEL" val="1"/>
  <p:tag name="KSO_WM_TAG_VERSION" val="1.0"/>
  <p:tag name="KSO_WM_BEAUTIFY_FLAG" val="#wm#"/>
  <p:tag name="KSO_WM_UNIT_COLOR_SCHEME_SHAPE_ID" val="217"/>
  <p:tag name="KSO_WM_UNIT_COLOR_SCHEME_PARENT_PAGE" val="2_11"/>
  <p:tag name="KSO_WM_UNIT_TYPE" val="i"/>
  <p:tag name="KSO_WM_UNIT_INDEX" val="39"/>
</p:tagLst>
</file>

<file path=ppt/tags/tag1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0"/>
  <p:tag name="KSO_WM_UNIT_LAYERLEVEL" val="1"/>
  <p:tag name="KSO_WM_TAG_VERSION" val="1.0"/>
  <p:tag name="KSO_WM_BEAUTIFY_FLAG" val="#wm#"/>
  <p:tag name="KSO_WM_UNIT_COLOR_SCHEME_SHAPE_ID" val="218"/>
  <p:tag name="KSO_WM_UNIT_COLOR_SCHEME_PARENT_PAGE" val="2_11"/>
  <p:tag name="KSO_WM_UNIT_TYPE" val="i"/>
  <p:tag name="KSO_WM_UNIT_INDEX" val="40"/>
</p:tagLst>
</file>

<file path=ppt/tags/tag1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1"/>
  <p:tag name="KSO_WM_UNIT_LAYERLEVEL" val="1"/>
  <p:tag name="KSO_WM_TAG_VERSION" val="1.0"/>
  <p:tag name="KSO_WM_BEAUTIFY_FLAG" val="#wm#"/>
  <p:tag name="KSO_WM_UNIT_COLOR_SCHEME_SHAPE_ID" val="219"/>
  <p:tag name="KSO_WM_UNIT_COLOR_SCHEME_PARENT_PAGE" val="2_11"/>
  <p:tag name="KSO_WM_UNIT_TYPE" val="i"/>
  <p:tag name="KSO_WM_UNIT_INDEX" val="41"/>
</p:tagLst>
</file>

<file path=ppt/tags/tag1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2"/>
  <p:tag name="KSO_WM_UNIT_LAYERLEVEL" val="1"/>
  <p:tag name="KSO_WM_TAG_VERSION" val="1.0"/>
  <p:tag name="KSO_WM_BEAUTIFY_FLAG" val="#wm#"/>
  <p:tag name="KSO_WM_UNIT_COLOR_SCHEME_SHAPE_ID" val="220"/>
  <p:tag name="KSO_WM_UNIT_COLOR_SCHEME_PARENT_PAGE" val="2_11"/>
  <p:tag name="KSO_WM_UNIT_TYPE" val="i"/>
  <p:tag name="KSO_WM_UNIT_INDEX" val="42"/>
</p:tagLst>
</file>

<file path=ppt/tags/tag1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3"/>
  <p:tag name="KSO_WM_UNIT_LAYERLEVEL" val="1"/>
  <p:tag name="KSO_WM_TAG_VERSION" val="1.0"/>
  <p:tag name="KSO_WM_BEAUTIFY_FLAG" val="#wm#"/>
  <p:tag name="KSO_WM_UNIT_COLOR_SCHEME_SHAPE_ID" val="221"/>
  <p:tag name="KSO_WM_UNIT_COLOR_SCHEME_PARENT_PAGE" val="2_11"/>
  <p:tag name="KSO_WM_UNIT_TYPE" val="i"/>
  <p:tag name="KSO_WM_UNIT_INDEX" val="43"/>
</p:tagLst>
</file>

<file path=ppt/tags/tag1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4"/>
  <p:tag name="KSO_WM_UNIT_LAYERLEVEL" val="1"/>
  <p:tag name="KSO_WM_TAG_VERSION" val="1.0"/>
  <p:tag name="KSO_WM_BEAUTIFY_FLAG" val="#wm#"/>
  <p:tag name="KSO_WM_UNIT_COLOR_SCHEME_SHAPE_ID" val="222"/>
  <p:tag name="KSO_WM_UNIT_COLOR_SCHEME_PARENT_PAGE" val="2_11"/>
  <p:tag name="KSO_WM_UNIT_TYPE" val="i"/>
  <p:tag name="KSO_WM_UNIT_INDEX" val="44"/>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1"/>
  <p:tag name="KSO_WM_UNIT_COLOR_SCHEME_PARENT_PAGE" val="2_1"/>
</p:tagLst>
</file>

<file path=ppt/tags/tag1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5"/>
  <p:tag name="KSO_WM_UNIT_LAYERLEVEL" val="1"/>
  <p:tag name="KSO_WM_TAG_VERSION" val="1.0"/>
  <p:tag name="KSO_WM_BEAUTIFY_FLAG" val="#wm#"/>
  <p:tag name="KSO_WM_UNIT_COLOR_SCHEME_SHAPE_ID" val="223"/>
  <p:tag name="KSO_WM_UNIT_COLOR_SCHEME_PARENT_PAGE" val="2_11"/>
  <p:tag name="KSO_WM_UNIT_TYPE" val="i"/>
  <p:tag name="KSO_WM_UNIT_INDEX" val="45"/>
</p:tagLst>
</file>

<file path=ppt/tags/tag1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6"/>
  <p:tag name="KSO_WM_UNIT_LAYERLEVEL" val="1"/>
  <p:tag name="KSO_WM_TAG_VERSION" val="1.0"/>
  <p:tag name="KSO_WM_BEAUTIFY_FLAG" val="#wm#"/>
  <p:tag name="KSO_WM_UNIT_COLOR_SCHEME_SHAPE_ID" val="224"/>
  <p:tag name="KSO_WM_UNIT_COLOR_SCHEME_PARENT_PAGE" val="2_11"/>
  <p:tag name="KSO_WM_UNIT_TYPE" val="i"/>
  <p:tag name="KSO_WM_UNIT_INDEX" val="46"/>
</p:tagLst>
</file>

<file path=ppt/tags/tag15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7"/>
  <p:tag name="KSO_WM_UNIT_LAYERLEVEL" val="1"/>
  <p:tag name="KSO_WM_TAG_VERSION" val="1.0"/>
  <p:tag name="KSO_WM_BEAUTIFY_FLAG" val="#wm#"/>
  <p:tag name="KSO_WM_UNIT_COLOR_SCHEME_SHAPE_ID" val="225"/>
  <p:tag name="KSO_WM_UNIT_COLOR_SCHEME_PARENT_PAGE" val="2_11"/>
  <p:tag name="KSO_WM_UNIT_TYPE" val="i"/>
  <p:tag name="KSO_WM_UNIT_INDEX" val="47"/>
</p:tagLst>
</file>

<file path=ppt/tags/tag15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8"/>
  <p:tag name="KSO_WM_UNIT_LAYERLEVEL" val="1"/>
  <p:tag name="KSO_WM_TAG_VERSION" val="1.0"/>
  <p:tag name="KSO_WM_BEAUTIFY_FLAG" val="#wm#"/>
  <p:tag name="KSO_WM_UNIT_COLOR_SCHEME_SHAPE_ID" val="226"/>
  <p:tag name="KSO_WM_UNIT_COLOR_SCHEME_PARENT_PAGE" val="2_11"/>
  <p:tag name="KSO_WM_UNIT_TYPE" val="i"/>
  <p:tag name="KSO_WM_UNIT_INDEX" val="48"/>
</p:tagLst>
</file>

<file path=ppt/tags/tag1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9"/>
  <p:tag name="KSO_WM_UNIT_LAYERLEVEL" val="1"/>
  <p:tag name="KSO_WM_TAG_VERSION" val="1.0"/>
  <p:tag name="KSO_WM_BEAUTIFY_FLAG" val="#wm#"/>
  <p:tag name="KSO_WM_UNIT_COLOR_SCHEME_SHAPE_ID" val="227"/>
  <p:tag name="KSO_WM_UNIT_COLOR_SCHEME_PARENT_PAGE" val="2_11"/>
  <p:tag name="KSO_WM_UNIT_TYPE" val="i"/>
  <p:tag name="KSO_WM_UNIT_INDEX" val="49"/>
</p:tagLst>
</file>

<file path=ppt/tags/tag1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0"/>
  <p:tag name="KSO_WM_UNIT_LAYERLEVEL" val="1"/>
  <p:tag name="KSO_WM_TAG_VERSION" val="1.0"/>
  <p:tag name="KSO_WM_BEAUTIFY_FLAG" val="#wm#"/>
  <p:tag name="KSO_WM_UNIT_COLOR_SCHEME_SHAPE_ID" val="228"/>
  <p:tag name="KSO_WM_UNIT_COLOR_SCHEME_PARENT_PAGE" val="2_11"/>
  <p:tag name="KSO_WM_UNIT_TYPE" val="i"/>
  <p:tag name="KSO_WM_UNIT_INDEX" val="50"/>
</p:tagLst>
</file>

<file path=ppt/tags/tag1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1"/>
  <p:tag name="KSO_WM_UNIT_LAYERLEVEL" val="1"/>
  <p:tag name="KSO_WM_TAG_VERSION" val="1.0"/>
  <p:tag name="KSO_WM_BEAUTIFY_FLAG" val="#wm#"/>
  <p:tag name="KSO_WM_UNIT_COLOR_SCHEME_SHAPE_ID" val="229"/>
  <p:tag name="KSO_WM_UNIT_COLOR_SCHEME_PARENT_PAGE" val="2_11"/>
  <p:tag name="KSO_WM_UNIT_TYPE" val="i"/>
  <p:tag name="KSO_WM_UNIT_INDEX" val="51"/>
</p:tagLst>
</file>

<file path=ppt/tags/tag1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2"/>
  <p:tag name="KSO_WM_UNIT_LAYERLEVEL" val="1"/>
  <p:tag name="KSO_WM_TAG_VERSION" val="1.0"/>
  <p:tag name="KSO_WM_BEAUTIFY_FLAG" val="#wm#"/>
  <p:tag name="KSO_WM_UNIT_COLOR_SCHEME_SHAPE_ID" val="230"/>
  <p:tag name="KSO_WM_UNIT_COLOR_SCHEME_PARENT_PAGE" val="2_11"/>
  <p:tag name="KSO_WM_UNIT_TYPE" val="i"/>
  <p:tag name="KSO_WM_UNIT_INDEX" val="52"/>
</p:tagLst>
</file>

<file path=ppt/tags/tag1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3"/>
  <p:tag name="KSO_WM_UNIT_LAYERLEVEL" val="1"/>
  <p:tag name="KSO_WM_TAG_VERSION" val="1.0"/>
  <p:tag name="KSO_WM_BEAUTIFY_FLAG" val="#wm#"/>
  <p:tag name="KSO_WM_UNIT_COLOR_SCHEME_SHAPE_ID" val="231"/>
  <p:tag name="KSO_WM_UNIT_COLOR_SCHEME_PARENT_PAGE" val="2_11"/>
  <p:tag name="KSO_WM_UNIT_TYPE" val="i"/>
  <p:tag name="KSO_WM_UNIT_INDEX" val="53"/>
</p:tagLst>
</file>

<file path=ppt/tags/tag1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4"/>
  <p:tag name="KSO_WM_UNIT_LAYERLEVEL" val="1"/>
  <p:tag name="KSO_WM_TAG_VERSION" val="1.0"/>
  <p:tag name="KSO_WM_BEAUTIFY_FLAG" val="#wm#"/>
  <p:tag name="KSO_WM_UNIT_COLOR_SCHEME_SHAPE_ID" val="232"/>
  <p:tag name="KSO_WM_UNIT_COLOR_SCHEME_PARENT_PAGE" val="2_11"/>
  <p:tag name="KSO_WM_UNIT_TYPE" val="i"/>
  <p:tag name="KSO_WM_UNIT_INDEX" val="54"/>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2"/>
  <p:tag name="KSO_WM_UNIT_COLOR_SCHEME_PARENT_PAGE" val="2_1"/>
</p:tagLst>
</file>

<file path=ppt/tags/tag1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5"/>
  <p:tag name="KSO_WM_UNIT_LAYERLEVEL" val="1"/>
  <p:tag name="KSO_WM_TAG_VERSION" val="1.0"/>
  <p:tag name="KSO_WM_BEAUTIFY_FLAG" val="#wm#"/>
  <p:tag name="KSO_WM_UNIT_COLOR_SCHEME_SHAPE_ID" val="233"/>
  <p:tag name="KSO_WM_UNIT_COLOR_SCHEME_PARENT_PAGE" val="2_11"/>
  <p:tag name="KSO_WM_UNIT_TYPE" val="i"/>
  <p:tag name="KSO_WM_UNIT_INDEX" val="55"/>
</p:tagLst>
</file>

<file path=ppt/tags/tag1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6"/>
  <p:tag name="KSO_WM_UNIT_LAYERLEVEL" val="1"/>
  <p:tag name="KSO_WM_TAG_VERSION" val="1.0"/>
  <p:tag name="KSO_WM_BEAUTIFY_FLAG" val="#wm#"/>
  <p:tag name="KSO_WM_UNIT_COLOR_SCHEME_SHAPE_ID" val="234"/>
  <p:tag name="KSO_WM_UNIT_COLOR_SCHEME_PARENT_PAGE" val="2_11"/>
  <p:tag name="KSO_WM_UNIT_TYPE" val="i"/>
  <p:tag name="KSO_WM_UNIT_INDEX" val="56"/>
</p:tagLst>
</file>

<file path=ppt/tags/tag1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7"/>
  <p:tag name="KSO_WM_UNIT_LAYERLEVEL" val="1"/>
  <p:tag name="KSO_WM_TAG_VERSION" val="1.0"/>
  <p:tag name="KSO_WM_BEAUTIFY_FLAG" val="#wm#"/>
  <p:tag name="KSO_WM_UNIT_COLOR_SCHEME_SHAPE_ID" val="235"/>
  <p:tag name="KSO_WM_UNIT_COLOR_SCHEME_PARENT_PAGE" val="2_11"/>
  <p:tag name="KSO_WM_UNIT_TYPE" val="i"/>
  <p:tag name="KSO_WM_UNIT_INDEX" val="57"/>
</p:tagLst>
</file>

<file path=ppt/tags/tag1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8"/>
  <p:tag name="KSO_WM_UNIT_LAYERLEVEL" val="1"/>
  <p:tag name="KSO_WM_TAG_VERSION" val="1.0"/>
  <p:tag name="KSO_WM_BEAUTIFY_FLAG" val="#wm#"/>
  <p:tag name="KSO_WM_UNIT_COLOR_SCHEME_SHAPE_ID" val="236"/>
  <p:tag name="KSO_WM_UNIT_COLOR_SCHEME_PARENT_PAGE" val="2_11"/>
  <p:tag name="KSO_WM_UNIT_TYPE" val="i"/>
  <p:tag name="KSO_WM_UNIT_INDEX" val="58"/>
</p:tagLst>
</file>

<file path=ppt/tags/tag1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59"/>
  <p:tag name="KSO_WM_UNIT_LAYERLEVEL" val="1"/>
  <p:tag name="KSO_WM_TAG_VERSION" val="1.0"/>
  <p:tag name="KSO_WM_BEAUTIFY_FLAG" val="#wm#"/>
  <p:tag name="KSO_WM_UNIT_COLOR_SCHEME_SHAPE_ID" val="237"/>
  <p:tag name="KSO_WM_UNIT_COLOR_SCHEME_PARENT_PAGE" val="2_11"/>
  <p:tag name="KSO_WM_UNIT_TYPE" val="i"/>
  <p:tag name="KSO_WM_UNIT_INDEX" val="59"/>
</p:tagLst>
</file>

<file path=ppt/tags/tag1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0"/>
  <p:tag name="KSO_WM_UNIT_LAYERLEVEL" val="1"/>
  <p:tag name="KSO_WM_TAG_VERSION" val="1.0"/>
  <p:tag name="KSO_WM_BEAUTIFY_FLAG" val="#wm#"/>
  <p:tag name="KSO_WM_UNIT_COLOR_SCHEME_SHAPE_ID" val="238"/>
  <p:tag name="KSO_WM_UNIT_COLOR_SCHEME_PARENT_PAGE" val="2_11"/>
  <p:tag name="KSO_WM_UNIT_TYPE" val="i"/>
  <p:tag name="KSO_WM_UNIT_INDEX" val="60"/>
</p:tagLst>
</file>

<file path=ppt/tags/tag1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1"/>
  <p:tag name="KSO_WM_UNIT_LAYERLEVEL" val="1"/>
  <p:tag name="KSO_WM_TAG_VERSION" val="1.0"/>
  <p:tag name="KSO_WM_BEAUTIFY_FLAG" val="#wm#"/>
  <p:tag name="KSO_WM_UNIT_COLOR_SCHEME_SHAPE_ID" val="239"/>
  <p:tag name="KSO_WM_UNIT_COLOR_SCHEME_PARENT_PAGE" val="2_11"/>
  <p:tag name="KSO_WM_UNIT_TYPE" val="i"/>
  <p:tag name="KSO_WM_UNIT_INDEX" val="61"/>
</p:tagLst>
</file>

<file path=ppt/tags/tag1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2"/>
  <p:tag name="KSO_WM_UNIT_LAYERLEVEL" val="1"/>
  <p:tag name="KSO_WM_TAG_VERSION" val="1.0"/>
  <p:tag name="KSO_WM_BEAUTIFY_FLAG" val="#wm#"/>
  <p:tag name="KSO_WM_UNIT_COLOR_SCHEME_SHAPE_ID" val="240"/>
  <p:tag name="KSO_WM_UNIT_COLOR_SCHEME_PARENT_PAGE" val="2_11"/>
  <p:tag name="KSO_WM_UNIT_TYPE" val="i"/>
  <p:tag name="KSO_WM_UNIT_INDEX" val="62"/>
</p:tagLst>
</file>

<file path=ppt/tags/tag15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3"/>
  <p:tag name="KSO_WM_UNIT_LAYERLEVEL" val="1"/>
  <p:tag name="KSO_WM_TAG_VERSION" val="1.0"/>
  <p:tag name="KSO_WM_BEAUTIFY_FLAG" val="#wm#"/>
  <p:tag name="KSO_WM_UNIT_COLOR_SCHEME_SHAPE_ID" val="241"/>
  <p:tag name="KSO_WM_UNIT_COLOR_SCHEME_PARENT_PAGE" val="2_11"/>
  <p:tag name="KSO_WM_UNIT_TYPE" val="i"/>
  <p:tag name="KSO_WM_UNIT_INDEX" val="63"/>
</p:tagLst>
</file>

<file path=ppt/tags/tag1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4"/>
  <p:tag name="KSO_WM_UNIT_LAYERLEVEL" val="1"/>
  <p:tag name="KSO_WM_TAG_VERSION" val="1.0"/>
  <p:tag name="KSO_WM_BEAUTIFY_FLAG" val="#wm#"/>
  <p:tag name="KSO_WM_UNIT_COLOR_SCHEME_SHAPE_ID" val="242"/>
  <p:tag name="KSO_WM_UNIT_COLOR_SCHEME_PARENT_PAGE" val="2_11"/>
  <p:tag name="KSO_WM_UNIT_TYPE" val="i"/>
  <p:tag name="KSO_WM_UNIT_INDEX" val="64"/>
</p:tagLst>
</file>

<file path=ppt/tags/tag16.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5"/>
  <p:tag name="KSO_WM_UNIT_COLOR_SCHEME_PARENT_PAGE" val="2_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3"/>
  <p:tag name="KSO_WM_UNIT_COLOR_SCHEME_PARENT_PAGE" val="2_1"/>
</p:tagLst>
</file>

<file path=ppt/tags/tag1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5"/>
  <p:tag name="KSO_WM_UNIT_LAYERLEVEL" val="1"/>
  <p:tag name="KSO_WM_TAG_VERSION" val="1.0"/>
  <p:tag name="KSO_WM_BEAUTIFY_FLAG" val="#wm#"/>
  <p:tag name="KSO_WM_UNIT_COLOR_SCHEME_SHAPE_ID" val="243"/>
  <p:tag name="KSO_WM_UNIT_COLOR_SCHEME_PARENT_PAGE" val="2_11"/>
  <p:tag name="KSO_WM_UNIT_TYPE" val="i"/>
  <p:tag name="KSO_WM_UNIT_INDEX" val="65"/>
</p:tagLst>
</file>

<file path=ppt/tags/tag1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6"/>
  <p:tag name="KSO_WM_UNIT_LAYERLEVEL" val="1"/>
  <p:tag name="KSO_WM_TAG_VERSION" val="1.0"/>
  <p:tag name="KSO_WM_BEAUTIFY_FLAG" val="#wm#"/>
  <p:tag name="KSO_WM_UNIT_COLOR_SCHEME_SHAPE_ID" val="244"/>
  <p:tag name="KSO_WM_UNIT_COLOR_SCHEME_PARENT_PAGE" val="2_11"/>
  <p:tag name="KSO_WM_UNIT_TYPE" val="i"/>
  <p:tag name="KSO_WM_UNIT_INDEX" val="66"/>
</p:tagLst>
</file>

<file path=ppt/tags/tag1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7"/>
  <p:tag name="KSO_WM_UNIT_LAYERLEVEL" val="1"/>
  <p:tag name="KSO_WM_TAG_VERSION" val="1.0"/>
  <p:tag name="KSO_WM_BEAUTIFY_FLAG" val="#wm#"/>
  <p:tag name="KSO_WM_UNIT_COLOR_SCHEME_SHAPE_ID" val="245"/>
  <p:tag name="KSO_WM_UNIT_COLOR_SCHEME_PARENT_PAGE" val="2_11"/>
  <p:tag name="KSO_WM_UNIT_TYPE" val="i"/>
  <p:tag name="KSO_WM_UNIT_INDEX" val="67"/>
</p:tagLst>
</file>

<file path=ppt/tags/tag16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8"/>
  <p:tag name="KSO_WM_UNIT_LAYERLEVEL" val="1"/>
  <p:tag name="KSO_WM_TAG_VERSION" val="1.0"/>
  <p:tag name="KSO_WM_BEAUTIFY_FLAG" val="#wm#"/>
  <p:tag name="KSO_WM_UNIT_COLOR_SCHEME_SHAPE_ID" val="246"/>
  <p:tag name="KSO_WM_UNIT_COLOR_SCHEME_PARENT_PAGE" val="2_11"/>
  <p:tag name="KSO_WM_UNIT_TYPE" val="i"/>
  <p:tag name="KSO_WM_UNIT_INDEX" val="68"/>
</p:tagLst>
</file>

<file path=ppt/tags/tag16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69"/>
  <p:tag name="KSO_WM_UNIT_LAYERLEVEL" val="1"/>
  <p:tag name="KSO_WM_TAG_VERSION" val="1.0"/>
  <p:tag name="KSO_WM_BEAUTIFY_FLAG" val="#wm#"/>
  <p:tag name="KSO_WM_UNIT_COLOR_SCHEME_SHAPE_ID" val="247"/>
  <p:tag name="KSO_WM_UNIT_COLOR_SCHEME_PARENT_PAGE" val="2_11"/>
  <p:tag name="KSO_WM_UNIT_TYPE" val="i"/>
  <p:tag name="KSO_WM_UNIT_INDEX" val="69"/>
</p:tagLst>
</file>

<file path=ppt/tags/tag1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0"/>
  <p:tag name="KSO_WM_UNIT_LAYERLEVEL" val="1"/>
  <p:tag name="KSO_WM_TAG_VERSION" val="1.0"/>
  <p:tag name="KSO_WM_BEAUTIFY_FLAG" val="#wm#"/>
  <p:tag name="KSO_WM_UNIT_COLOR_SCHEME_SHAPE_ID" val="248"/>
  <p:tag name="KSO_WM_UNIT_COLOR_SCHEME_PARENT_PAGE" val="2_11"/>
  <p:tag name="KSO_WM_UNIT_TYPE" val="i"/>
  <p:tag name="KSO_WM_UNIT_INDEX" val="70"/>
</p:tagLst>
</file>

<file path=ppt/tags/tag1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1"/>
  <p:tag name="KSO_WM_UNIT_LAYERLEVEL" val="1"/>
  <p:tag name="KSO_WM_TAG_VERSION" val="1.0"/>
  <p:tag name="KSO_WM_BEAUTIFY_FLAG" val="#wm#"/>
  <p:tag name="KSO_WM_UNIT_COLOR_SCHEME_SHAPE_ID" val="249"/>
  <p:tag name="KSO_WM_UNIT_COLOR_SCHEME_PARENT_PAGE" val="2_11"/>
  <p:tag name="KSO_WM_UNIT_TYPE" val="i"/>
  <p:tag name="KSO_WM_UNIT_INDEX" val="71"/>
</p:tagLst>
</file>

<file path=ppt/tags/tag1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2"/>
  <p:tag name="KSO_WM_UNIT_LAYERLEVEL" val="1"/>
  <p:tag name="KSO_WM_TAG_VERSION" val="1.0"/>
  <p:tag name="KSO_WM_BEAUTIFY_FLAG" val="#wm#"/>
  <p:tag name="KSO_WM_UNIT_COLOR_SCHEME_SHAPE_ID" val="250"/>
  <p:tag name="KSO_WM_UNIT_COLOR_SCHEME_PARENT_PAGE" val="2_11"/>
  <p:tag name="KSO_WM_UNIT_TYPE" val="i"/>
  <p:tag name="KSO_WM_UNIT_INDEX" val="72"/>
</p:tagLst>
</file>

<file path=ppt/tags/tag1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3"/>
  <p:tag name="KSO_WM_UNIT_LAYERLEVEL" val="1"/>
  <p:tag name="KSO_WM_TAG_VERSION" val="1.0"/>
  <p:tag name="KSO_WM_BEAUTIFY_FLAG" val="#wm#"/>
  <p:tag name="KSO_WM_UNIT_COLOR_SCHEME_SHAPE_ID" val="251"/>
  <p:tag name="KSO_WM_UNIT_COLOR_SCHEME_PARENT_PAGE" val="2_11"/>
  <p:tag name="KSO_WM_UNIT_TYPE" val="i"/>
  <p:tag name="KSO_WM_UNIT_INDEX" val="73"/>
</p:tagLst>
</file>

<file path=ppt/tags/tag1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4"/>
  <p:tag name="KSO_WM_UNIT_LAYERLEVEL" val="1"/>
  <p:tag name="KSO_WM_TAG_VERSION" val="1.0"/>
  <p:tag name="KSO_WM_BEAUTIFY_FLAG" val="#wm#"/>
  <p:tag name="KSO_WM_UNIT_COLOR_SCHEME_SHAPE_ID" val="252"/>
  <p:tag name="KSO_WM_UNIT_COLOR_SCHEME_PARENT_PAGE" val="2_11"/>
  <p:tag name="KSO_WM_UNIT_TYPE" val="i"/>
  <p:tag name="KSO_WM_UNIT_INDEX" val="74"/>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4"/>
  <p:tag name="KSO_WM_UNIT_COLOR_SCHEME_PARENT_PAGE" val="2_1"/>
</p:tagLst>
</file>

<file path=ppt/tags/tag16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5"/>
  <p:tag name="KSO_WM_UNIT_LAYERLEVEL" val="1"/>
  <p:tag name="KSO_WM_TAG_VERSION" val="1.0"/>
  <p:tag name="KSO_WM_BEAUTIFY_FLAG" val="#wm#"/>
  <p:tag name="KSO_WM_UNIT_COLOR_SCHEME_SHAPE_ID" val="253"/>
  <p:tag name="KSO_WM_UNIT_COLOR_SCHEME_PARENT_PAGE" val="2_11"/>
  <p:tag name="KSO_WM_UNIT_TYPE" val="i"/>
  <p:tag name="KSO_WM_UNIT_INDEX" val="75"/>
</p:tagLst>
</file>

<file path=ppt/tags/tag16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6"/>
  <p:tag name="KSO_WM_UNIT_LAYERLEVEL" val="1"/>
  <p:tag name="KSO_WM_TAG_VERSION" val="1.0"/>
  <p:tag name="KSO_WM_BEAUTIFY_FLAG" val="#wm#"/>
  <p:tag name="KSO_WM_UNIT_COLOR_SCHEME_SHAPE_ID" val="254"/>
  <p:tag name="KSO_WM_UNIT_COLOR_SCHEME_PARENT_PAGE" val="2_11"/>
  <p:tag name="KSO_WM_UNIT_TYPE" val="i"/>
  <p:tag name="KSO_WM_UNIT_INDEX" val="76"/>
</p:tagLst>
</file>

<file path=ppt/tags/tag16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7"/>
  <p:tag name="KSO_WM_UNIT_LAYERLEVEL" val="1"/>
  <p:tag name="KSO_WM_TAG_VERSION" val="1.0"/>
  <p:tag name="KSO_WM_BEAUTIFY_FLAG" val="#wm#"/>
  <p:tag name="KSO_WM_UNIT_COLOR_SCHEME_SHAPE_ID" val="255"/>
  <p:tag name="KSO_WM_UNIT_COLOR_SCHEME_PARENT_PAGE" val="2_11"/>
  <p:tag name="KSO_WM_UNIT_TYPE" val="i"/>
  <p:tag name="KSO_WM_UNIT_INDEX" val="77"/>
</p:tagLst>
</file>

<file path=ppt/tags/tag1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8"/>
  <p:tag name="KSO_WM_UNIT_LAYERLEVEL" val="1"/>
  <p:tag name="KSO_WM_TAG_VERSION" val="1.0"/>
  <p:tag name="KSO_WM_BEAUTIFY_FLAG" val="#wm#"/>
  <p:tag name="KSO_WM_UNIT_COLOR_SCHEME_SHAPE_ID" val="256"/>
  <p:tag name="KSO_WM_UNIT_COLOR_SCHEME_PARENT_PAGE" val="2_11"/>
  <p:tag name="KSO_WM_UNIT_TYPE" val="i"/>
  <p:tag name="KSO_WM_UNIT_INDEX" val="78"/>
</p:tagLst>
</file>

<file path=ppt/tags/tag1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79"/>
  <p:tag name="KSO_WM_UNIT_LAYERLEVEL" val="1"/>
  <p:tag name="KSO_WM_TAG_VERSION" val="1.0"/>
  <p:tag name="KSO_WM_BEAUTIFY_FLAG" val="#wm#"/>
  <p:tag name="KSO_WM_UNIT_COLOR_SCHEME_SHAPE_ID" val="257"/>
  <p:tag name="KSO_WM_UNIT_COLOR_SCHEME_PARENT_PAGE" val="2_11"/>
  <p:tag name="KSO_WM_UNIT_TYPE" val="i"/>
  <p:tag name="KSO_WM_UNIT_INDEX" val="79"/>
</p:tagLst>
</file>

<file path=ppt/tags/tag1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0"/>
  <p:tag name="KSO_WM_UNIT_LAYERLEVEL" val="1"/>
  <p:tag name="KSO_WM_TAG_VERSION" val="1.0"/>
  <p:tag name="KSO_WM_BEAUTIFY_FLAG" val="#wm#"/>
  <p:tag name="KSO_WM_UNIT_COLOR_SCHEME_SHAPE_ID" val="258"/>
  <p:tag name="KSO_WM_UNIT_COLOR_SCHEME_PARENT_PAGE" val="2_11"/>
  <p:tag name="KSO_WM_UNIT_TYPE" val="i"/>
  <p:tag name="KSO_WM_UNIT_INDEX" val="80"/>
</p:tagLst>
</file>

<file path=ppt/tags/tag16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1"/>
  <p:tag name="KSO_WM_UNIT_LAYERLEVEL" val="1"/>
  <p:tag name="KSO_WM_TAG_VERSION" val="1.0"/>
  <p:tag name="KSO_WM_BEAUTIFY_FLAG" val="#wm#"/>
  <p:tag name="KSO_WM_UNIT_COLOR_SCHEME_SHAPE_ID" val="259"/>
  <p:tag name="KSO_WM_UNIT_COLOR_SCHEME_PARENT_PAGE" val="2_11"/>
  <p:tag name="KSO_WM_UNIT_TYPE" val="i"/>
  <p:tag name="KSO_WM_UNIT_INDEX" val="81"/>
</p:tagLst>
</file>

<file path=ppt/tags/tag1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2"/>
  <p:tag name="KSO_WM_UNIT_LAYERLEVEL" val="1"/>
  <p:tag name="KSO_WM_TAG_VERSION" val="1.0"/>
  <p:tag name="KSO_WM_BEAUTIFY_FLAG" val="#wm#"/>
  <p:tag name="KSO_WM_UNIT_COLOR_SCHEME_SHAPE_ID" val="260"/>
  <p:tag name="KSO_WM_UNIT_COLOR_SCHEME_PARENT_PAGE" val="2_11"/>
  <p:tag name="KSO_WM_UNIT_TYPE" val="i"/>
  <p:tag name="KSO_WM_UNIT_INDEX" val="82"/>
</p:tagLst>
</file>

<file path=ppt/tags/tag16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3"/>
  <p:tag name="KSO_WM_UNIT_LAYERLEVEL" val="1"/>
  <p:tag name="KSO_WM_TAG_VERSION" val="1.0"/>
  <p:tag name="KSO_WM_BEAUTIFY_FLAG" val="#wm#"/>
  <p:tag name="KSO_WM_UNIT_COLOR_SCHEME_SHAPE_ID" val="261"/>
  <p:tag name="KSO_WM_UNIT_COLOR_SCHEME_PARENT_PAGE" val="2_11"/>
  <p:tag name="KSO_WM_UNIT_TYPE" val="i"/>
  <p:tag name="KSO_WM_UNIT_INDEX" val="83"/>
</p:tagLst>
</file>

<file path=ppt/tags/tag16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4"/>
  <p:tag name="KSO_WM_UNIT_LAYERLEVEL" val="1"/>
  <p:tag name="KSO_WM_TAG_VERSION" val="1.0"/>
  <p:tag name="KSO_WM_BEAUTIFY_FLAG" val="#wm#"/>
  <p:tag name="KSO_WM_UNIT_COLOR_SCHEME_SHAPE_ID" val="262"/>
  <p:tag name="KSO_WM_UNIT_COLOR_SCHEME_PARENT_PAGE" val="2_11"/>
  <p:tag name="KSO_WM_UNIT_TYPE" val="i"/>
  <p:tag name="KSO_WM_UNIT_INDEX" val="84"/>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5"/>
  <p:tag name="KSO_WM_UNIT_COLOR_SCHEME_PARENT_PAGE" val="2_1"/>
</p:tagLst>
</file>

<file path=ppt/tags/tag1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5"/>
  <p:tag name="KSO_WM_UNIT_LAYERLEVEL" val="1"/>
  <p:tag name="KSO_WM_TAG_VERSION" val="1.0"/>
  <p:tag name="KSO_WM_BEAUTIFY_FLAG" val="#wm#"/>
  <p:tag name="KSO_WM_UNIT_COLOR_SCHEME_SHAPE_ID" val="263"/>
  <p:tag name="KSO_WM_UNIT_COLOR_SCHEME_PARENT_PAGE" val="2_11"/>
  <p:tag name="KSO_WM_UNIT_TYPE" val="i"/>
  <p:tag name="KSO_WM_UNIT_INDEX" val="85"/>
</p:tagLst>
</file>

<file path=ppt/tags/tag1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6"/>
  <p:tag name="KSO_WM_UNIT_LAYERLEVEL" val="1"/>
  <p:tag name="KSO_WM_TAG_VERSION" val="1.0"/>
  <p:tag name="KSO_WM_BEAUTIFY_FLAG" val="#wm#"/>
  <p:tag name="KSO_WM_UNIT_COLOR_SCHEME_SHAPE_ID" val="264"/>
  <p:tag name="KSO_WM_UNIT_COLOR_SCHEME_PARENT_PAGE" val="2_11"/>
  <p:tag name="KSO_WM_UNIT_TYPE" val="i"/>
  <p:tag name="KSO_WM_UNIT_INDEX" val="86"/>
</p:tagLst>
</file>

<file path=ppt/tags/tag1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7"/>
  <p:tag name="KSO_WM_UNIT_LAYERLEVEL" val="1"/>
  <p:tag name="KSO_WM_TAG_VERSION" val="1.0"/>
  <p:tag name="KSO_WM_BEAUTIFY_FLAG" val="#wm#"/>
  <p:tag name="KSO_WM_UNIT_COLOR_SCHEME_SHAPE_ID" val="265"/>
  <p:tag name="KSO_WM_UNIT_COLOR_SCHEME_PARENT_PAGE" val="2_11"/>
  <p:tag name="KSO_WM_UNIT_TYPE" val="i"/>
  <p:tag name="KSO_WM_UNIT_INDEX" val="87"/>
</p:tagLst>
</file>

<file path=ppt/tags/tag1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8"/>
  <p:tag name="KSO_WM_UNIT_LAYERLEVEL" val="1"/>
  <p:tag name="KSO_WM_TAG_VERSION" val="1.0"/>
  <p:tag name="KSO_WM_BEAUTIFY_FLAG" val="#wm#"/>
  <p:tag name="KSO_WM_UNIT_COLOR_SCHEME_SHAPE_ID" val="266"/>
  <p:tag name="KSO_WM_UNIT_COLOR_SCHEME_PARENT_PAGE" val="2_11"/>
  <p:tag name="KSO_WM_UNIT_TYPE" val="i"/>
  <p:tag name="KSO_WM_UNIT_INDEX" val="88"/>
</p:tagLst>
</file>

<file path=ppt/tags/tag1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89"/>
  <p:tag name="KSO_WM_UNIT_LAYERLEVEL" val="1"/>
  <p:tag name="KSO_WM_TAG_VERSION" val="1.0"/>
  <p:tag name="KSO_WM_BEAUTIFY_FLAG" val="#wm#"/>
  <p:tag name="KSO_WM_UNIT_COLOR_SCHEME_SHAPE_ID" val="267"/>
  <p:tag name="KSO_WM_UNIT_COLOR_SCHEME_PARENT_PAGE" val="2_11"/>
  <p:tag name="KSO_WM_UNIT_TYPE" val="i"/>
  <p:tag name="KSO_WM_UNIT_INDEX" val="89"/>
</p:tagLst>
</file>

<file path=ppt/tags/tag1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0"/>
  <p:tag name="KSO_WM_UNIT_LAYERLEVEL" val="1"/>
  <p:tag name="KSO_WM_TAG_VERSION" val="1.0"/>
  <p:tag name="KSO_WM_BEAUTIFY_FLAG" val="#wm#"/>
  <p:tag name="KSO_WM_UNIT_COLOR_SCHEME_SHAPE_ID" val="268"/>
  <p:tag name="KSO_WM_UNIT_COLOR_SCHEME_PARENT_PAGE" val="2_11"/>
  <p:tag name="KSO_WM_UNIT_TYPE" val="i"/>
  <p:tag name="KSO_WM_UNIT_INDEX" val="90"/>
</p:tagLst>
</file>

<file path=ppt/tags/tag1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1"/>
  <p:tag name="KSO_WM_UNIT_LAYERLEVEL" val="1"/>
  <p:tag name="KSO_WM_TAG_VERSION" val="1.0"/>
  <p:tag name="KSO_WM_BEAUTIFY_FLAG" val="#wm#"/>
  <p:tag name="KSO_WM_UNIT_COLOR_SCHEME_SHAPE_ID" val="269"/>
  <p:tag name="KSO_WM_UNIT_COLOR_SCHEME_PARENT_PAGE" val="2_11"/>
  <p:tag name="KSO_WM_UNIT_TYPE" val="i"/>
  <p:tag name="KSO_WM_UNIT_INDEX" val="91"/>
</p:tagLst>
</file>

<file path=ppt/tags/tag1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2"/>
  <p:tag name="KSO_WM_UNIT_LAYERLEVEL" val="1"/>
  <p:tag name="KSO_WM_TAG_VERSION" val="1.0"/>
  <p:tag name="KSO_WM_BEAUTIFY_FLAG" val="#wm#"/>
  <p:tag name="KSO_WM_UNIT_COLOR_SCHEME_SHAPE_ID" val="270"/>
  <p:tag name="KSO_WM_UNIT_COLOR_SCHEME_PARENT_PAGE" val="2_11"/>
  <p:tag name="KSO_WM_UNIT_TYPE" val="i"/>
  <p:tag name="KSO_WM_UNIT_INDEX" val="92"/>
</p:tagLst>
</file>

<file path=ppt/tags/tag1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3"/>
  <p:tag name="KSO_WM_UNIT_LAYERLEVEL" val="1"/>
  <p:tag name="KSO_WM_TAG_VERSION" val="1.0"/>
  <p:tag name="KSO_WM_BEAUTIFY_FLAG" val="#wm#"/>
  <p:tag name="KSO_WM_UNIT_COLOR_SCHEME_SHAPE_ID" val="271"/>
  <p:tag name="KSO_WM_UNIT_COLOR_SCHEME_PARENT_PAGE" val="2_11"/>
  <p:tag name="KSO_WM_UNIT_TYPE" val="i"/>
  <p:tag name="KSO_WM_UNIT_INDEX" val="93"/>
</p:tagLst>
</file>

<file path=ppt/tags/tag1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4"/>
  <p:tag name="KSO_WM_UNIT_LAYERLEVEL" val="1"/>
  <p:tag name="KSO_WM_TAG_VERSION" val="1.0"/>
  <p:tag name="KSO_WM_BEAUTIFY_FLAG" val="#wm#"/>
  <p:tag name="KSO_WM_UNIT_COLOR_SCHEME_SHAPE_ID" val="272"/>
  <p:tag name="KSO_WM_UNIT_COLOR_SCHEME_PARENT_PAGE" val="2_11"/>
  <p:tag name="KSO_WM_UNIT_TYPE" val="i"/>
  <p:tag name="KSO_WM_UNIT_INDEX" val="94"/>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6"/>
  <p:tag name="KSO_WM_UNIT_COLOR_SCHEME_PARENT_PAGE" val="2_1"/>
</p:tagLst>
</file>

<file path=ppt/tags/tag1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5"/>
  <p:tag name="KSO_WM_UNIT_LAYERLEVEL" val="1"/>
  <p:tag name="KSO_WM_TAG_VERSION" val="1.0"/>
  <p:tag name="KSO_WM_BEAUTIFY_FLAG" val="#wm#"/>
  <p:tag name="KSO_WM_UNIT_COLOR_SCHEME_SHAPE_ID" val="273"/>
  <p:tag name="KSO_WM_UNIT_COLOR_SCHEME_PARENT_PAGE" val="2_11"/>
  <p:tag name="KSO_WM_UNIT_TYPE" val="i"/>
  <p:tag name="KSO_WM_UNIT_INDEX" val="95"/>
</p:tagLst>
</file>

<file path=ppt/tags/tag1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6"/>
  <p:tag name="KSO_WM_UNIT_LAYERLEVEL" val="1"/>
  <p:tag name="KSO_WM_TAG_VERSION" val="1.0"/>
  <p:tag name="KSO_WM_BEAUTIFY_FLAG" val="#wm#"/>
  <p:tag name="KSO_WM_UNIT_COLOR_SCHEME_SHAPE_ID" val="274"/>
  <p:tag name="KSO_WM_UNIT_COLOR_SCHEME_PARENT_PAGE" val="2_11"/>
  <p:tag name="KSO_WM_UNIT_TYPE" val="i"/>
  <p:tag name="KSO_WM_UNIT_INDEX" val="96"/>
</p:tagLst>
</file>

<file path=ppt/tags/tag1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7"/>
  <p:tag name="KSO_WM_UNIT_LAYERLEVEL" val="1"/>
  <p:tag name="KSO_WM_TAG_VERSION" val="1.0"/>
  <p:tag name="KSO_WM_BEAUTIFY_FLAG" val="#wm#"/>
  <p:tag name="KSO_WM_UNIT_COLOR_SCHEME_SHAPE_ID" val="275"/>
  <p:tag name="KSO_WM_UNIT_COLOR_SCHEME_PARENT_PAGE" val="2_11"/>
  <p:tag name="KSO_WM_UNIT_TYPE" val="i"/>
  <p:tag name="KSO_WM_UNIT_INDEX" val="97"/>
</p:tagLst>
</file>

<file path=ppt/tags/tag1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8"/>
  <p:tag name="KSO_WM_UNIT_LAYERLEVEL" val="1"/>
  <p:tag name="KSO_WM_TAG_VERSION" val="1.0"/>
  <p:tag name="KSO_WM_BEAUTIFY_FLAG" val="#wm#"/>
  <p:tag name="KSO_WM_UNIT_COLOR_SCHEME_SHAPE_ID" val="276"/>
  <p:tag name="KSO_WM_UNIT_COLOR_SCHEME_PARENT_PAGE" val="2_11"/>
  <p:tag name="KSO_WM_UNIT_TYPE" val="i"/>
  <p:tag name="KSO_WM_UNIT_INDEX" val="98"/>
</p:tagLst>
</file>

<file path=ppt/tags/tag1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99"/>
  <p:tag name="KSO_WM_UNIT_LAYERLEVEL" val="1"/>
  <p:tag name="KSO_WM_TAG_VERSION" val="1.0"/>
  <p:tag name="KSO_WM_BEAUTIFY_FLAG" val="#wm#"/>
  <p:tag name="KSO_WM_UNIT_COLOR_SCHEME_SHAPE_ID" val="277"/>
  <p:tag name="KSO_WM_UNIT_COLOR_SCHEME_PARENT_PAGE" val="2_11"/>
  <p:tag name="KSO_WM_UNIT_TYPE" val="i"/>
  <p:tag name="KSO_WM_UNIT_INDEX" val="99"/>
</p:tagLst>
</file>

<file path=ppt/tags/tag1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0"/>
  <p:tag name="KSO_WM_UNIT_LAYERLEVEL" val="1"/>
  <p:tag name="KSO_WM_TAG_VERSION" val="1.0"/>
  <p:tag name="KSO_WM_BEAUTIFY_FLAG" val="#wm#"/>
  <p:tag name="KSO_WM_UNIT_COLOR_SCHEME_SHAPE_ID" val="278"/>
  <p:tag name="KSO_WM_UNIT_COLOR_SCHEME_PARENT_PAGE" val="2_11"/>
  <p:tag name="KSO_WM_UNIT_TYPE" val="i"/>
  <p:tag name="KSO_WM_UNIT_INDEX" val="100"/>
</p:tagLst>
</file>

<file path=ppt/tags/tag1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1"/>
  <p:tag name="KSO_WM_UNIT_LAYERLEVEL" val="1"/>
  <p:tag name="KSO_WM_TAG_VERSION" val="1.0"/>
  <p:tag name="KSO_WM_BEAUTIFY_FLAG" val="#wm#"/>
  <p:tag name="KSO_WM_UNIT_COLOR_SCHEME_SHAPE_ID" val="279"/>
  <p:tag name="KSO_WM_UNIT_COLOR_SCHEME_PARENT_PAGE" val="2_11"/>
  <p:tag name="KSO_WM_UNIT_TYPE" val="i"/>
  <p:tag name="KSO_WM_UNIT_INDEX" val="101"/>
</p:tagLst>
</file>

<file path=ppt/tags/tag16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2"/>
  <p:tag name="KSO_WM_UNIT_LAYERLEVEL" val="1"/>
  <p:tag name="KSO_WM_TAG_VERSION" val="1.0"/>
  <p:tag name="KSO_WM_BEAUTIFY_FLAG" val="#wm#"/>
  <p:tag name="KSO_WM_UNIT_COLOR_SCHEME_SHAPE_ID" val="280"/>
  <p:tag name="KSO_WM_UNIT_COLOR_SCHEME_PARENT_PAGE" val="2_11"/>
  <p:tag name="KSO_WM_UNIT_TYPE" val="i"/>
  <p:tag name="KSO_WM_UNIT_INDEX" val="102"/>
</p:tagLst>
</file>

<file path=ppt/tags/tag1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3"/>
  <p:tag name="KSO_WM_UNIT_LAYERLEVEL" val="1"/>
  <p:tag name="KSO_WM_TAG_VERSION" val="1.0"/>
  <p:tag name="KSO_WM_BEAUTIFY_FLAG" val="#wm#"/>
  <p:tag name="KSO_WM_UNIT_COLOR_SCHEME_SHAPE_ID" val="281"/>
  <p:tag name="KSO_WM_UNIT_COLOR_SCHEME_PARENT_PAGE" val="2_11"/>
  <p:tag name="KSO_WM_UNIT_TYPE" val="i"/>
  <p:tag name="KSO_WM_UNIT_INDEX" val="103"/>
</p:tagLst>
</file>

<file path=ppt/tags/tag1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4"/>
  <p:tag name="KSO_WM_UNIT_LAYERLEVEL" val="1"/>
  <p:tag name="KSO_WM_TAG_VERSION" val="1.0"/>
  <p:tag name="KSO_WM_BEAUTIFY_FLAG" val="#wm#"/>
  <p:tag name="KSO_WM_UNIT_COLOR_SCHEME_SHAPE_ID" val="282"/>
  <p:tag name="KSO_WM_UNIT_COLOR_SCHEME_PARENT_PAGE" val="2_11"/>
  <p:tag name="KSO_WM_UNIT_TYPE" val="i"/>
  <p:tag name="KSO_WM_UNIT_INDEX" val="104"/>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7"/>
  <p:tag name="KSO_WM_UNIT_COLOR_SCHEME_PARENT_PAGE" val="2_1"/>
</p:tagLst>
</file>

<file path=ppt/tags/tag1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5"/>
  <p:tag name="KSO_WM_UNIT_LAYERLEVEL" val="1"/>
  <p:tag name="KSO_WM_TAG_VERSION" val="1.0"/>
  <p:tag name="KSO_WM_BEAUTIFY_FLAG" val="#wm#"/>
  <p:tag name="KSO_WM_UNIT_COLOR_SCHEME_SHAPE_ID" val="283"/>
  <p:tag name="KSO_WM_UNIT_COLOR_SCHEME_PARENT_PAGE" val="2_11"/>
  <p:tag name="KSO_WM_UNIT_TYPE" val="i"/>
  <p:tag name="KSO_WM_UNIT_INDEX" val="105"/>
</p:tagLst>
</file>

<file path=ppt/tags/tag1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6"/>
  <p:tag name="KSO_WM_UNIT_LAYERLEVEL" val="1"/>
  <p:tag name="KSO_WM_TAG_VERSION" val="1.0"/>
  <p:tag name="KSO_WM_BEAUTIFY_FLAG" val="#wm#"/>
  <p:tag name="KSO_WM_UNIT_COLOR_SCHEME_SHAPE_ID" val="284"/>
  <p:tag name="KSO_WM_UNIT_COLOR_SCHEME_PARENT_PAGE" val="2_11"/>
  <p:tag name="KSO_WM_UNIT_TYPE" val="i"/>
  <p:tag name="KSO_WM_UNIT_INDEX" val="106"/>
</p:tagLst>
</file>

<file path=ppt/tags/tag1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7"/>
  <p:tag name="KSO_WM_UNIT_LAYERLEVEL" val="1"/>
  <p:tag name="KSO_WM_TAG_VERSION" val="1.0"/>
  <p:tag name="KSO_WM_BEAUTIFY_FLAG" val="#wm#"/>
  <p:tag name="KSO_WM_UNIT_COLOR_SCHEME_SHAPE_ID" val="285"/>
  <p:tag name="KSO_WM_UNIT_COLOR_SCHEME_PARENT_PAGE" val="2_11"/>
  <p:tag name="KSO_WM_UNIT_TYPE" val="i"/>
  <p:tag name="KSO_WM_UNIT_INDEX" val="107"/>
</p:tagLst>
</file>

<file path=ppt/tags/tag16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8"/>
  <p:tag name="KSO_WM_UNIT_LAYERLEVEL" val="1"/>
  <p:tag name="KSO_WM_TAG_VERSION" val="1.0"/>
  <p:tag name="KSO_WM_BEAUTIFY_FLAG" val="#wm#"/>
  <p:tag name="KSO_WM_UNIT_COLOR_SCHEME_SHAPE_ID" val="286"/>
  <p:tag name="KSO_WM_UNIT_COLOR_SCHEME_PARENT_PAGE" val="2_11"/>
  <p:tag name="KSO_WM_UNIT_TYPE" val="i"/>
  <p:tag name="KSO_WM_UNIT_INDEX" val="108"/>
</p:tagLst>
</file>

<file path=ppt/tags/tag16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09"/>
  <p:tag name="KSO_WM_UNIT_LAYERLEVEL" val="1"/>
  <p:tag name="KSO_WM_TAG_VERSION" val="1.0"/>
  <p:tag name="KSO_WM_BEAUTIFY_FLAG" val="#wm#"/>
  <p:tag name="KSO_WM_UNIT_COLOR_SCHEME_SHAPE_ID" val="287"/>
  <p:tag name="KSO_WM_UNIT_COLOR_SCHEME_PARENT_PAGE" val="2_11"/>
  <p:tag name="KSO_WM_UNIT_TYPE" val="i"/>
  <p:tag name="KSO_WM_UNIT_INDEX" val="109"/>
</p:tagLst>
</file>

<file path=ppt/tags/tag16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0"/>
  <p:tag name="KSO_WM_UNIT_LAYERLEVEL" val="1"/>
  <p:tag name="KSO_WM_TAG_VERSION" val="1.0"/>
  <p:tag name="KSO_WM_BEAUTIFY_FLAG" val="#wm#"/>
  <p:tag name="KSO_WM_UNIT_COLOR_SCHEME_SHAPE_ID" val="288"/>
  <p:tag name="KSO_WM_UNIT_COLOR_SCHEME_PARENT_PAGE" val="2_11"/>
  <p:tag name="KSO_WM_UNIT_TYPE" val="i"/>
  <p:tag name="KSO_WM_UNIT_INDEX" val="110"/>
</p:tagLst>
</file>

<file path=ppt/tags/tag1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1"/>
  <p:tag name="KSO_WM_UNIT_LAYERLEVEL" val="1"/>
  <p:tag name="KSO_WM_TAG_VERSION" val="1.0"/>
  <p:tag name="KSO_WM_BEAUTIFY_FLAG" val="#wm#"/>
  <p:tag name="KSO_WM_UNIT_COLOR_SCHEME_SHAPE_ID" val="289"/>
  <p:tag name="KSO_WM_UNIT_COLOR_SCHEME_PARENT_PAGE" val="2_11"/>
  <p:tag name="KSO_WM_UNIT_TYPE" val="i"/>
  <p:tag name="KSO_WM_UNIT_INDEX" val="111"/>
</p:tagLst>
</file>

<file path=ppt/tags/tag1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2"/>
  <p:tag name="KSO_WM_UNIT_LAYERLEVEL" val="1"/>
  <p:tag name="KSO_WM_TAG_VERSION" val="1.0"/>
  <p:tag name="KSO_WM_BEAUTIFY_FLAG" val="#wm#"/>
  <p:tag name="KSO_WM_UNIT_COLOR_SCHEME_SHAPE_ID" val="290"/>
  <p:tag name="KSO_WM_UNIT_COLOR_SCHEME_PARENT_PAGE" val="2_11"/>
  <p:tag name="KSO_WM_UNIT_TYPE" val="i"/>
  <p:tag name="KSO_WM_UNIT_INDEX" val="112"/>
</p:tagLst>
</file>

<file path=ppt/tags/tag1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3"/>
  <p:tag name="KSO_WM_UNIT_LAYERLEVEL" val="1"/>
  <p:tag name="KSO_WM_TAG_VERSION" val="1.0"/>
  <p:tag name="KSO_WM_BEAUTIFY_FLAG" val="#wm#"/>
  <p:tag name="KSO_WM_UNIT_COLOR_SCHEME_SHAPE_ID" val="291"/>
  <p:tag name="KSO_WM_UNIT_COLOR_SCHEME_PARENT_PAGE" val="2_11"/>
  <p:tag name="KSO_WM_UNIT_TYPE" val="i"/>
  <p:tag name="KSO_WM_UNIT_INDEX" val="113"/>
</p:tagLst>
</file>

<file path=ppt/tags/tag1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4"/>
  <p:tag name="KSO_WM_UNIT_LAYERLEVEL" val="1"/>
  <p:tag name="KSO_WM_TAG_VERSION" val="1.0"/>
  <p:tag name="KSO_WM_BEAUTIFY_FLAG" val="#wm#"/>
  <p:tag name="KSO_WM_UNIT_COLOR_SCHEME_SHAPE_ID" val="292"/>
  <p:tag name="KSO_WM_UNIT_COLOR_SCHEME_PARENT_PAGE" val="2_11"/>
  <p:tag name="KSO_WM_UNIT_TYPE" val="i"/>
  <p:tag name="KSO_WM_UNIT_INDEX" val="114"/>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8"/>
  <p:tag name="KSO_WM_UNIT_COLOR_SCHEME_PARENT_PAGE" val="2_1"/>
</p:tagLst>
</file>

<file path=ppt/tags/tag1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5"/>
  <p:tag name="KSO_WM_UNIT_LAYERLEVEL" val="1"/>
  <p:tag name="KSO_WM_TAG_VERSION" val="1.0"/>
  <p:tag name="KSO_WM_BEAUTIFY_FLAG" val="#wm#"/>
  <p:tag name="KSO_WM_UNIT_COLOR_SCHEME_SHAPE_ID" val="293"/>
  <p:tag name="KSO_WM_UNIT_COLOR_SCHEME_PARENT_PAGE" val="2_11"/>
  <p:tag name="KSO_WM_UNIT_TYPE" val="i"/>
  <p:tag name="KSO_WM_UNIT_INDEX" val="115"/>
</p:tagLst>
</file>

<file path=ppt/tags/tag16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6"/>
  <p:tag name="KSO_WM_UNIT_LAYERLEVEL" val="1"/>
  <p:tag name="KSO_WM_TAG_VERSION" val="1.0"/>
  <p:tag name="KSO_WM_BEAUTIFY_FLAG" val="#wm#"/>
  <p:tag name="KSO_WM_UNIT_COLOR_SCHEME_SHAPE_ID" val="294"/>
  <p:tag name="KSO_WM_UNIT_COLOR_SCHEME_PARENT_PAGE" val="2_11"/>
  <p:tag name="KSO_WM_UNIT_TYPE" val="i"/>
  <p:tag name="KSO_WM_UNIT_INDEX" val="116"/>
</p:tagLst>
</file>

<file path=ppt/tags/tag16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7"/>
  <p:tag name="KSO_WM_UNIT_LAYERLEVEL" val="1"/>
  <p:tag name="KSO_WM_TAG_VERSION" val="1.0"/>
  <p:tag name="KSO_WM_BEAUTIFY_FLAG" val="#wm#"/>
  <p:tag name="KSO_WM_UNIT_COLOR_SCHEME_SHAPE_ID" val="295"/>
  <p:tag name="KSO_WM_UNIT_COLOR_SCHEME_PARENT_PAGE" val="2_11"/>
  <p:tag name="KSO_WM_UNIT_TYPE" val="i"/>
  <p:tag name="KSO_WM_UNIT_INDEX" val="117"/>
</p:tagLst>
</file>

<file path=ppt/tags/tag16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8"/>
  <p:tag name="KSO_WM_UNIT_LAYERLEVEL" val="1"/>
  <p:tag name="KSO_WM_TAG_VERSION" val="1.0"/>
  <p:tag name="KSO_WM_BEAUTIFY_FLAG" val="#wm#"/>
  <p:tag name="KSO_WM_UNIT_COLOR_SCHEME_SHAPE_ID" val="296"/>
  <p:tag name="KSO_WM_UNIT_COLOR_SCHEME_PARENT_PAGE" val="2_11"/>
  <p:tag name="KSO_WM_UNIT_TYPE" val="i"/>
  <p:tag name="KSO_WM_UNIT_INDEX" val="118"/>
</p:tagLst>
</file>

<file path=ppt/tags/tag16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19"/>
  <p:tag name="KSO_WM_UNIT_LAYERLEVEL" val="1"/>
  <p:tag name="KSO_WM_TAG_VERSION" val="1.0"/>
  <p:tag name="KSO_WM_BEAUTIFY_FLAG" val="#wm#"/>
  <p:tag name="KSO_WM_UNIT_COLOR_SCHEME_SHAPE_ID" val="297"/>
  <p:tag name="KSO_WM_UNIT_COLOR_SCHEME_PARENT_PAGE" val="2_11"/>
  <p:tag name="KSO_WM_UNIT_TYPE" val="i"/>
  <p:tag name="KSO_WM_UNIT_INDEX" val="119"/>
</p:tagLst>
</file>

<file path=ppt/tags/tag1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0"/>
  <p:tag name="KSO_WM_UNIT_LAYERLEVEL" val="1"/>
  <p:tag name="KSO_WM_TAG_VERSION" val="1.0"/>
  <p:tag name="KSO_WM_BEAUTIFY_FLAG" val="#wm#"/>
  <p:tag name="KSO_WM_UNIT_COLOR_SCHEME_SHAPE_ID" val="298"/>
  <p:tag name="KSO_WM_UNIT_COLOR_SCHEME_PARENT_PAGE" val="2_11"/>
  <p:tag name="KSO_WM_UNIT_TYPE" val="i"/>
  <p:tag name="KSO_WM_UNIT_INDEX" val="120"/>
</p:tagLst>
</file>

<file path=ppt/tags/tag1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1"/>
  <p:tag name="KSO_WM_UNIT_LAYERLEVEL" val="1"/>
  <p:tag name="KSO_WM_TAG_VERSION" val="1.0"/>
  <p:tag name="KSO_WM_BEAUTIFY_FLAG" val="#wm#"/>
  <p:tag name="KSO_WM_UNIT_COLOR_SCHEME_SHAPE_ID" val="299"/>
  <p:tag name="KSO_WM_UNIT_COLOR_SCHEME_PARENT_PAGE" val="2_11"/>
  <p:tag name="KSO_WM_UNIT_TYPE" val="i"/>
  <p:tag name="KSO_WM_UNIT_INDEX" val="121"/>
</p:tagLst>
</file>

<file path=ppt/tags/tag1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2"/>
  <p:tag name="KSO_WM_UNIT_LAYERLEVEL" val="1"/>
  <p:tag name="KSO_WM_TAG_VERSION" val="1.0"/>
  <p:tag name="KSO_WM_BEAUTIFY_FLAG" val="#wm#"/>
  <p:tag name="KSO_WM_UNIT_COLOR_SCHEME_SHAPE_ID" val="300"/>
  <p:tag name="KSO_WM_UNIT_COLOR_SCHEME_PARENT_PAGE" val="2_11"/>
  <p:tag name="KSO_WM_UNIT_TYPE" val="i"/>
  <p:tag name="KSO_WM_UNIT_INDEX" val="122"/>
</p:tagLst>
</file>

<file path=ppt/tags/tag16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3"/>
  <p:tag name="KSO_WM_UNIT_LAYERLEVEL" val="1"/>
  <p:tag name="KSO_WM_TAG_VERSION" val="1.0"/>
  <p:tag name="KSO_WM_BEAUTIFY_FLAG" val="#wm#"/>
  <p:tag name="KSO_WM_UNIT_COLOR_SCHEME_SHAPE_ID" val="301"/>
  <p:tag name="KSO_WM_UNIT_COLOR_SCHEME_PARENT_PAGE" val="2_11"/>
  <p:tag name="KSO_WM_UNIT_TYPE" val="i"/>
  <p:tag name="KSO_WM_UNIT_INDEX" val="123"/>
</p:tagLst>
</file>

<file path=ppt/tags/tag16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4"/>
  <p:tag name="KSO_WM_UNIT_LAYERLEVEL" val="1"/>
  <p:tag name="KSO_WM_TAG_VERSION" val="1.0"/>
  <p:tag name="KSO_WM_BEAUTIFY_FLAG" val="#wm#"/>
  <p:tag name="KSO_WM_UNIT_COLOR_SCHEME_SHAPE_ID" val="302"/>
  <p:tag name="KSO_WM_UNIT_COLOR_SCHEME_PARENT_PAGE" val="2_11"/>
  <p:tag name="KSO_WM_UNIT_TYPE" val="i"/>
  <p:tag name="KSO_WM_UNIT_INDEX" val="124"/>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19"/>
  <p:tag name="KSO_WM_UNIT_COLOR_SCHEME_PARENT_PAGE" val="2_1"/>
</p:tagLst>
</file>

<file path=ppt/tags/tag16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5"/>
  <p:tag name="KSO_WM_UNIT_LAYERLEVEL" val="1"/>
  <p:tag name="KSO_WM_TAG_VERSION" val="1.0"/>
  <p:tag name="KSO_WM_BEAUTIFY_FLAG" val="#wm#"/>
  <p:tag name="KSO_WM_UNIT_COLOR_SCHEME_SHAPE_ID" val="303"/>
  <p:tag name="KSO_WM_UNIT_COLOR_SCHEME_PARENT_PAGE" val="2_11"/>
  <p:tag name="KSO_WM_UNIT_TYPE" val="i"/>
  <p:tag name="KSO_WM_UNIT_INDEX" val="125"/>
</p:tagLst>
</file>

<file path=ppt/tags/tag16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6"/>
  <p:tag name="KSO_WM_UNIT_LAYERLEVEL" val="1"/>
  <p:tag name="KSO_WM_TAG_VERSION" val="1.0"/>
  <p:tag name="KSO_WM_BEAUTIFY_FLAG" val="#wm#"/>
  <p:tag name="KSO_WM_UNIT_COLOR_SCHEME_SHAPE_ID" val="304"/>
  <p:tag name="KSO_WM_UNIT_COLOR_SCHEME_PARENT_PAGE" val="2_11"/>
  <p:tag name="KSO_WM_UNIT_TYPE" val="i"/>
  <p:tag name="KSO_WM_UNIT_INDEX" val="126"/>
</p:tagLst>
</file>

<file path=ppt/tags/tag1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7"/>
  <p:tag name="KSO_WM_UNIT_LAYERLEVEL" val="1"/>
  <p:tag name="KSO_WM_TAG_VERSION" val="1.0"/>
  <p:tag name="KSO_WM_BEAUTIFY_FLAG" val="#wm#"/>
  <p:tag name="KSO_WM_UNIT_COLOR_SCHEME_SHAPE_ID" val="305"/>
  <p:tag name="KSO_WM_UNIT_COLOR_SCHEME_PARENT_PAGE" val="2_11"/>
  <p:tag name="KSO_WM_UNIT_TYPE" val="i"/>
  <p:tag name="KSO_WM_UNIT_INDEX" val="127"/>
</p:tagLst>
</file>

<file path=ppt/tags/tag1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8"/>
  <p:tag name="KSO_WM_UNIT_LAYERLEVEL" val="1"/>
  <p:tag name="KSO_WM_TAG_VERSION" val="1.0"/>
  <p:tag name="KSO_WM_BEAUTIFY_FLAG" val="#wm#"/>
  <p:tag name="KSO_WM_UNIT_COLOR_SCHEME_SHAPE_ID" val="306"/>
  <p:tag name="KSO_WM_UNIT_COLOR_SCHEME_PARENT_PAGE" val="2_11"/>
  <p:tag name="KSO_WM_UNIT_TYPE" val="i"/>
  <p:tag name="KSO_WM_UNIT_INDEX" val="128"/>
</p:tagLst>
</file>

<file path=ppt/tags/tag1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29"/>
  <p:tag name="KSO_WM_UNIT_LAYERLEVEL" val="1"/>
  <p:tag name="KSO_WM_TAG_VERSION" val="1.0"/>
  <p:tag name="KSO_WM_BEAUTIFY_FLAG" val="#wm#"/>
  <p:tag name="KSO_WM_UNIT_COLOR_SCHEME_SHAPE_ID" val="307"/>
  <p:tag name="KSO_WM_UNIT_COLOR_SCHEME_PARENT_PAGE" val="2_11"/>
  <p:tag name="KSO_WM_UNIT_TYPE" val="i"/>
  <p:tag name="KSO_WM_UNIT_INDEX" val="129"/>
</p:tagLst>
</file>

<file path=ppt/tags/tag16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0"/>
  <p:tag name="KSO_WM_UNIT_LAYERLEVEL" val="1"/>
  <p:tag name="KSO_WM_TAG_VERSION" val="1.0"/>
  <p:tag name="KSO_WM_BEAUTIFY_FLAG" val="#wm#"/>
  <p:tag name="KSO_WM_UNIT_COLOR_SCHEME_SHAPE_ID" val="308"/>
  <p:tag name="KSO_WM_UNIT_COLOR_SCHEME_PARENT_PAGE" val="2_11"/>
  <p:tag name="KSO_WM_UNIT_TYPE" val="i"/>
  <p:tag name="KSO_WM_UNIT_INDEX" val="130"/>
</p:tagLst>
</file>

<file path=ppt/tags/tag16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1"/>
  <p:tag name="KSO_WM_UNIT_LAYERLEVEL" val="1"/>
  <p:tag name="KSO_WM_TAG_VERSION" val="1.0"/>
  <p:tag name="KSO_WM_BEAUTIFY_FLAG" val="#wm#"/>
  <p:tag name="KSO_WM_UNIT_COLOR_SCHEME_SHAPE_ID" val="309"/>
  <p:tag name="KSO_WM_UNIT_COLOR_SCHEME_PARENT_PAGE" val="2_11"/>
  <p:tag name="KSO_WM_UNIT_TYPE" val="i"/>
  <p:tag name="KSO_WM_UNIT_INDEX" val="131"/>
</p:tagLst>
</file>

<file path=ppt/tags/tag16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2"/>
  <p:tag name="KSO_WM_UNIT_LAYERLEVEL" val="1"/>
  <p:tag name="KSO_WM_TAG_VERSION" val="1.0"/>
  <p:tag name="KSO_WM_BEAUTIFY_FLAG" val="#wm#"/>
  <p:tag name="KSO_WM_UNIT_COLOR_SCHEME_SHAPE_ID" val="310"/>
  <p:tag name="KSO_WM_UNIT_COLOR_SCHEME_PARENT_PAGE" val="2_11"/>
  <p:tag name="KSO_WM_UNIT_TYPE" val="i"/>
  <p:tag name="KSO_WM_UNIT_INDEX" val="132"/>
</p:tagLst>
</file>

<file path=ppt/tags/tag1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3"/>
  <p:tag name="KSO_WM_UNIT_LAYERLEVEL" val="1"/>
  <p:tag name="KSO_WM_TAG_VERSION" val="1.0"/>
  <p:tag name="KSO_WM_BEAUTIFY_FLAG" val="#wm#"/>
  <p:tag name="KSO_WM_UNIT_COLOR_SCHEME_SHAPE_ID" val="311"/>
  <p:tag name="KSO_WM_UNIT_COLOR_SCHEME_PARENT_PAGE" val="2_11"/>
  <p:tag name="KSO_WM_UNIT_TYPE" val="i"/>
  <p:tag name="KSO_WM_UNIT_INDEX" val="133"/>
</p:tagLst>
</file>

<file path=ppt/tags/tag1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4"/>
  <p:tag name="KSO_WM_UNIT_LAYERLEVEL" val="1"/>
  <p:tag name="KSO_WM_TAG_VERSION" val="1.0"/>
  <p:tag name="KSO_WM_BEAUTIFY_FLAG" val="#wm#"/>
  <p:tag name="KSO_WM_UNIT_COLOR_SCHEME_SHAPE_ID" val="312"/>
  <p:tag name="KSO_WM_UNIT_COLOR_SCHEME_PARENT_PAGE" val="2_11"/>
  <p:tag name="KSO_WM_UNIT_TYPE" val="i"/>
  <p:tag name="KSO_WM_UNIT_INDEX" val="134"/>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0"/>
  <p:tag name="KSO_WM_UNIT_COLOR_SCHEME_PARENT_PAGE" val="2_1"/>
</p:tagLst>
</file>

<file path=ppt/tags/tag1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5"/>
  <p:tag name="KSO_WM_UNIT_LAYERLEVEL" val="1"/>
  <p:tag name="KSO_WM_TAG_VERSION" val="1.0"/>
  <p:tag name="KSO_WM_BEAUTIFY_FLAG" val="#wm#"/>
  <p:tag name="KSO_WM_UNIT_COLOR_SCHEME_SHAPE_ID" val="313"/>
  <p:tag name="KSO_WM_UNIT_COLOR_SCHEME_PARENT_PAGE" val="2_11"/>
  <p:tag name="KSO_WM_UNIT_TYPE" val="i"/>
  <p:tag name="KSO_WM_UNIT_INDEX" val="135"/>
</p:tagLst>
</file>

<file path=ppt/tags/tag16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36"/>
  <p:tag name="KSO_WM_UNIT_LAYERLEVEL" val="1"/>
  <p:tag name="KSO_WM_TAG_VERSION" val="1.0"/>
  <p:tag name="KSO_WM_BEAUTIFY_FLAG" val="#wm#"/>
  <p:tag name="KSO_WM_UNIT_COLOR_SCHEME_SHAPE_ID" val="314"/>
  <p:tag name="KSO_WM_UNIT_COLOR_SCHEME_PARENT_PAGE" val="2_11"/>
  <p:tag name="KSO_WM_UNIT_TYPE" val="i"/>
  <p:tag name="KSO_WM_UNIT_INDEX" val="136"/>
</p:tagLst>
</file>

<file path=ppt/tags/tag16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0"/>
  <p:tag name="KSO_WM_UNIT_COLOR_SCHEME_PARENT_PAGE" val="2_11"/>
</p:tagLst>
</file>

<file path=ppt/tags/tag16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2"/>
  <p:tag name="KSO_WM_UNIT_COLOR_SCHEME_PARENT_PAGE" val="2_11"/>
</p:tagLst>
</file>

<file path=ppt/tags/tag16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4"/>
  <p:tag name="KSO_WM_UNIT_COLOR_SCHEME_PARENT_PAGE" val="2_11"/>
</p:tagLst>
</file>

<file path=ppt/tags/tag16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5"/>
  <p:tag name="KSO_WM_UNIT_COLOR_SCHEME_PARENT_PAGE" val="2_11"/>
</p:tagLst>
</file>

<file path=ppt/tags/tag16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6"/>
  <p:tag name="KSO_WM_UNIT_COLOR_SCHEME_PARENT_PAGE" val="2_11"/>
</p:tagLst>
</file>

<file path=ppt/tags/tag16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7"/>
  <p:tag name="KSO_WM_UNIT_COLOR_SCHEME_PARENT_PAGE" val="2_11"/>
</p:tagLst>
</file>

<file path=ppt/tags/tag16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0"/>
  <p:tag name="KSO_WM_UNIT_COLOR_SCHEME_PARENT_PAGE" val="2_11"/>
</p:tagLst>
</file>

<file path=ppt/tags/tag16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5"/>
  <p:tag name="KSO_WM_UNIT_COLOR_SCHEME_PARENT_PAGE" val="2_11"/>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1"/>
  <p:tag name="KSO_WM_UNIT_COLOR_SCHEME_PARENT_PAGE" val="2_1"/>
</p:tagLst>
</file>

<file path=ppt/tags/tag16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
  <p:tag name="KSO_WM_UNIT_COLOR_SCHEME_PARENT_PAGE" val="2_11"/>
</p:tagLst>
</file>

<file path=ppt/tags/tag16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
  <p:tag name="KSO_WM_UNIT_COLOR_SCHEME_PARENT_PAGE" val="2_11"/>
</p:tagLst>
</file>

<file path=ppt/tags/tag16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
  <p:tag name="KSO_WM_UNIT_COLOR_SCHEME_PARENT_PAGE" val="2_11"/>
</p:tagLst>
</file>

<file path=ppt/tags/tag16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4"/>
  <p:tag name="KSO_WM_UNIT_COLOR_SCHEME_PARENT_PAGE" val="2_11"/>
</p:tagLst>
</file>

<file path=ppt/tags/tag1687.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5"/>
  <p:tag name="KSO_WM_UNIT_COLOR_SCHEME_PARENT_PAGE" val="2_1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5"/>
  <p:tag name="KSO_WM_UNIT_COLOR_SCHEME_PARENT_PAGE" val="2_11"/>
</p:tagLst>
</file>

<file path=ppt/tags/tag16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6"/>
  <p:tag name="KSO_WM_UNIT_COLOR_SCHEME_PARENT_PAGE" val="2_1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2"/>
  <p:tag name="KSO_WM_UNIT_COLOR_SCHEME_PARENT_PAGE" val="2_1"/>
</p:tagLst>
</file>

<file path=ppt/tags/tag16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7"/>
  <p:tag name="KSO_WM_UNIT_COLOR_SCHEME_PARENT_PAGE" val="2_11"/>
</p:tagLst>
</file>

<file path=ppt/tags/tag16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8"/>
  <p:tag name="KSO_WM_UNIT_COLOR_SCHEME_PARENT_PAGE" val="2_11"/>
</p:tagLst>
</file>

<file path=ppt/tags/tag16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9"/>
  <p:tag name="KSO_WM_UNIT_COLOR_SCHEME_PARENT_PAGE" val="2_11"/>
</p:tagLst>
</file>

<file path=ppt/tags/tag16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0"/>
  <p:tag name="KSO_WM_UNIT_COLOR_SCHEME_PARENT_PAGE" val="2_11"/>
</p:tagLst>
</file>

<file path=ppt/tags/tag16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1"/>
  <p:tag name="KSO_WM_UNIT_COLOR_SCHEME_PARENT_PAGE" val="2_11"/>
</p:tagLst>
</file>

<file path=ppt/tags/tag16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2"/>
  <p:tag name="KSO_WM_UNIT_COLOR_SCHEME_PARENT_PAGE" val="2_11"/>
</p:tagLst>
</file>

<file path=ppt/tags/tag16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3"/>
  <p:tag name="KSO_WM_UNIT_COLOR_SCHEME_PARENT_PAGE" val="2_11"/>
</p:tagLst>
</file>

<file path=ppt/tags/tag16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4"/>
  <p:tag name="KSO_WM_UNIT_COLOR_SCHEME_PARENT_PAGE" val="2_11"/>
</p:tagLst>
</file>

<file path=ppt/tags/tag16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5"/>
  <p:tag name="KSO_WM_UNIT_COLOR_SCHEME_PARENT_PAGE" val="2_11"/>
</p:tagLst>
</file>

<file path=ppt/tags/tag16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6"/>
  <p:tag name="KSO_WM_UNIT_COLOR_SCHEME_PARENT_PAGE" val="2_1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6"/>
  <p:tag name="KSO_WM_UNIT_COLOR_SCHEME_PARENT_PAGE" val="2_1"/>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3"/>
  <p:tag name="KSO_WM_UNIT_COLOR_SCHEME_PARENT_PAGE" val="2_1"/>
</p:tagLst>
</file>

<file path=ppt/tags/tag17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7"/>
  <p:tag name="KSO_WM_UNIT_COLOR_SCHEME_PARENT_PAGE" val="2_11"/>
</p:tagLst>
</file>

<file path=ppt/tags/tag17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8"/>
  <p:tag name="KSO_WM_UNIT_COLOR_SCHEME_PARENT_PAGE" val="2_11"/>
</p:tagLst>
</file>

<file path=ppt/tags/tag17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29"/>
  <p:tag name="KSO_WM_UNIT_COLOR_SCHEME_PARENT_PAGE" val="2_11"/>
</p:tagLst>
</file>

<file path=ppt/tags/tag17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30"/>
  <p:tag name="KSO_WM_UNIT_COLOR_SCHEME_PARENT_PAGE" val="2_11"/>
</p:tagLst>
</file>

<file path=ppt/tags/tag17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31"/>
  <p:tag name="KSO_WM_UNIT_COLOR_SCHEME_PARENT_PAGE" val="2_11"/>
</p:tagLst>
</file>

<file path=ppt/tags/tag17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32"/>
  <p:tag name="KSO_WM_UNIT_COLOR_SCHEME_PARENT_PAGE" val="2_11"/>
</p:tagLst>
</file>

<file path=ppt/tags/tag17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3"/>
  <p:tag name="KSO_WM_UNIT_COLOR_SCHEME_PARENT_PAGE" val="2_11"/>
</p:tagLst>
</file>

<file path=ppt/tags/tag17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8"/>
  <p:tag name="KSO_WM_UNIT_COLOR_SCHEME_PARENT_PAGE" val="2_11"/>
</p:tagLst>
</file>

<file path=ppt/tags/tag17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9"/>
  <p:tag name="KSO_WM_UNIT_COLOR_SCHEME_PARENT_PAGE" val="2_11"/>
</p:tagLst>
</file>

<file path=ppt/tags/tag17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1"/>
  <p:tag name="KSO_WM_UNIT_COLOR_SCHEME_PARENT_PAGE" val="2_1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4"/>
  <p:tag name="KSO_WM_UNIT_COLOR_SCHEME_PARENT_PAGE" val="2_1"/>
</p:tagLst>
</file>

<file path=ppt/tags/tag17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2"/>
  <p:tag name="KSO_WM_UNIT_COLOR_SCHEME_PARENT_PAGE" val="2_11"/>
</p:tagLst>
</file>

<file path=ppt/tags/tag17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3"/>
  <p:tag name="KSO_WM_UNIT_COLOR_SCHEME_PARENT_PAGE" val="2_11"/>
</p:tagLst>
</file>

<file path=ppt/tags/tag17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4"/>
  <p:tag name="KSO_WM_UNIT_COLOR_SCHEME_PARENT_PAGE" val="2_11"/>
</p:tagLst>
</file>

<file path=ppt/tags/tag17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6"/>
  <p:tag name="KSO_WM_UNIT_COLOR_SCHEME_PARENT_PAGE" val="2_11"/>
</p:tagLst>
</file>

<file path=ppt/tags/tag17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7"/>
  <p:tag name="KSO_WM_UNIT_COLOR_SCHEME_PARENT_PAGE" val="2_11"/>
</p:tagLst>
</file>

<file path=ppt/tags/tag17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8"/>
  <p:tag name="KSO_WM_UNIT_COLOR_SCHEME_PARENT_PAGE" val="2_11"/>
</p:tagLst>
</file>

<file path=ppt/tags/tag17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89"/>
  <p:tag name="KSO_WM_UNIT_COLOR_SCHEME_PARENT_PAGE" val="2_11"/>
</p:tagLst>
</file>

<file path=ppt/tags/tag17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0"/>
  <p:tag name="KSO_WM_UNIT_COLOR_SCHEME_PARENT_PAGE" val="2_11"/>
</p:tagLst>
</file>

<file path=ppt/tags/tag17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8"/>
  <p:tag name="KSO_WM_UNIT_COLOR_SCHEME_PARENT_PAGE" val="2_11"/>
</p:tagLst>
</file>

<file path=ppt/tags/tag17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9"/>
  <p:tag name="KSO_WM_UNIT_COLOR_SCHEME_PARENT_PAGE" val="2_1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5"/>
  <p:tag name="KSO_WM_UNIT_COLOR_SCHEME_PARENT_PAGE" val="2_1"/>
</p:tagLst>
</file>

<file path=ppt/tags/tag17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0"/>
  <p:tag name="KSO_WM_UNIT_COLOR_SCHEME_PARENT_PAGE" val="2_11"/>
</p:tagLst>
</file>

<file path=ppt/tags/tag17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1"/>
  <p:tag name="KSO_WM_UNIT_COLOR_SCHEME_PARENT_PAGE" val="2_11"/>
</p:tagLst>
</file>

<file path=ppt/tags/tag17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2"/>
  <p:tag name="KSO_WM_UNIT_COLOR_SCHEME_PARENT_PAGE" val="2_11"/>
</p:tagLst>
</file>

<file path=ppt/tags/tag17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3"/>
  <p:tag name="KSO_WM_UNIT_COLOR_SCHEME_PARENT_PAGE" val="2_11"/>
</p:tagLst>
</file>

<file path=ppt/tags/tag17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4"/>
  <p:tag name="KSO_WM_UNIT_COLOR_SCHEME_PARENT_PAGE" val="2_11"/>
</p:tagLst>
</file>

<file path=ppt/tags/tag17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5"/>
  <p:tag name="KSO_WM_UNIT_COLOR_SCHEME_PARENT_PAGE" val="2_11"/>
</p:tagLst>
</file>

<file path=ppt/tags/tag17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6"/>
  <p:tag name="KSO_WM_UNIT_COLOR_SCHEME_PARENT_PAGE" val="2_11"/>
</p:tagLst>
</file>

<file path=ppt/tags/tag17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7"/>
  <p:tag name="KSO_WM_UNIT_COLOR_SCHEME_PARENT_PAGE" val="2_11"/>
</p:tagLst>
</file>

<file path=ppt/tags/tag17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8"/>
  <p:tag name="KSO_WM_UNIT_COLOR_SCHEME_PARENT_PAGE" val="2_11"/>
</p:tagLst>
</file>

<file path=ppt/tags/tag17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09"/>
  <p:tag name="KSO_WM_UNIT_COLOR_SCHEME_PARENT_PAGE" val="2_1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6"/>
  <p:tag name="KSO_WM_UNIT_COLOR_SCHEME_PARENT_PAGE" val="2_1"/>
</p:tagLst>
</file>

<file path=ppt/tags/tag17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0"/>
  <p:tag name="KSO_WM_UNIT_COLOR_SCHEME_PARENT_PAGE" val="2_11"/>
</p:tagLst>
</file>

<file path=ppt/tags/tag17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1"/>
  <p:tag name="KSO_WM_UNIT_COLOR_SCHEME_PARENT_PAGE" val="2_11"/>
</p:tagLst>
</file>

<file path=ppt/tags/tag17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2"/>
  <p:tag name="KSO_WM_UNIT_COLOR_SCHEME_PARENT_PAGE" val="2_11"/>
</p:tagLst>
</file>

<file path=ppt/tags/tag17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3"/>
  <p:tag name="KSO_WM_UNIT_COLOR_SCHEME_PARENT_PAGE" val="2_11"/>
</p:tagLst>
</file>

<file path=ppt/tags/tag17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4"/>
  <p:tag name="KSO_WM_UNIT_COLOR_SCHEME_PARENT_PAGE" val="2_11"/>
</p:tagLst>
</file>

<file path=ppt/tags/tag17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5"/>
  <p:tag name="KSO_WM_UNIT_COLOR_SCHEME_PARENT_PAGE" val="2_11"/>
</p:tagLst>
</file>

<file path=ppt/tags/tag17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6"/>
  <p:tag name="KSO_WM_UNIT_COLOR_SCHEME_PARENT_PAGE" val="2_11"/>
</p:tagLst>
</file>

<file path=ppt/tags/tag17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7"/>
  <p:tag name="KSO_WM_UNIT_COLOR_SCHEME_PARENT_PAGE" val="2_11"/>
</p:tagLst>
</file>

<file path=ppt/tags/tag17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8"/>
  <p:tag name="KSO_WM_UNIT_COLOR_SCHEME_PARENT_PAGE" val="2_11"/>
</p:tagLst>
</file>

<file path=ppt/tags/tag17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19"/>
  <p:tag name="KSO_WM_UNIT_COLOR_SCHEME_PARENT_PAGE" val="2_1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7"/>
  <p:tag name="KSO_WM_UNIT_COLOR_SCHEME_PARENT_PAGE" val="2_1"/>
</p:tagLst>
</file>

<file path=ppt/tags/tag17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0"/>
  <p:tag name="KSO_WM_UNIT_COLOR_SCHEME_PARENT_PAGE" val="2_11"/>
</p:tagLst>
</file>

<file path=ppt/tags/tag17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1"/>
  <p:tag name="KSO_WM_UNIT_COLOR_SCHEME_PARENT_PAGE" val="2_11"/>
</p:tagLst>
</file>

<file path=ppt/tags/tag17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2"/>
  <p:tag name="KSO_WM_UNIT_COLOR_SCHEME_PARENT_PAGE" val="2_11"/>
</p:tagLst>
</file>

<file path=ppt/tags/tag17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3"/>
  <p:tag name="KSO_WM_UNIT_COLOR_SCHEME_PARENT_PAGE" val="2_11"/>
</p:tagLst>
</file>

<file path=ppt/tags/tag17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4"/>
  <p:tag name="KSO_WM_UNIT_COLOR_SCHEME_PARENT_PAGE" val="2_11"/>
</p:tagLst>
</file>

<file path=ppt/tags/tag17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5"/>
  <p:tag name="KSO_WM_UNIT_COLOR_SCHEME_PARENT_PAGE" val="2_11"/>
</p:tagLst>
</file>

<file path=ppt/tags/tag17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6"/>
  <p:tag name="KSO_WM_UNIT_COLOR_SCHEME_PARENT_PAGE" val="2_11"/>
</p:tagLst>
</file>

<file path=ppt/tags/tag17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7"/>
  <p:tag name="KSO_WM_UNIT_COLOR_SCHEME_PARENT_PAGE" val="2_11"/>
</p:tagLst>
</file>

<file path=ppt/tags/tag17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8"/>
  <p:tag name="KSO_WM_UNIT_COLOR_SCHEME_PARENT_PAGE" val="2_11"/>
</p:tagLst>
</file>

<file path=ppt/tags/tag17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29"/>
  <p:tag name="KSO_WM_UNIT_COLOR_SCHEME_PARENT_PAGE" val="2_11"/>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8"/>
  <p:tag name="KSO_WM_UNIT_COLOR_SCHEME_PARENT_PAGE" val="2_1"/>
</p:tagLst>
</file>

<file path=ppt/tags/tag17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0"/>
  <p:tag name="KSO_WM_UNIT_COLOR_SCHEME_PARENT_PAGE" val="2_11"/>
</p:tagLst>
</file>

<file path=ppt/tags/tag17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1"/>
  <p:tag name="KSO_WM_UNIT_COLOR_SCHEME_PARENT_PAGE" val="2_11"/>
</p:tagLst>
</file>

<file path=ppt/tags/tag17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2"/>
  <p:tag name="KSO_WM_UNIT_COLOR_SCHEME_PARENT_PAGE" val="2_11"/>
</p:tagLst>
</file>

<file path=ppt/tags/tag17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3"/>
  <p:tag name="KSO_WM_UNIT_COLOR_SCHEME_PARENT_PAGE" val="2_11"/>
</p:tagLst>
</file>

<file path=ppt/tags/tag17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4"/>
  <p:tag name="KSO_WM_UNIT_COLOR_SCHEME_PARENT_PAGE" val="2_11"/>
</p:tagLst>
</file>

<file path=ppt/tags/tag17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5"/>
  <p:tag name="KSO_WM_UNIT_COLOR_SCHEME_PARENT_PAGE" val="2_11"/>
</p:tagLst>
</file>

<file path=ppt/tags/tag17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6"/>
  <p:tag name="KSO_WM_UNIT_COLOR_SCHEME_PARENT_PAGE" val="2_11"/>
</p:tagLst>
</file>

<file path=ppt/tags/tag17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7"/>
  <p:tag name="KSO_WM_UNIT_COLOR_SCHEME_PARENT_PAGE" val="2_11"/>
</p:tagLst>
</file>

<file path=ppt/tags/tag17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8"/>
  <p:tag name="KSO_WM_UNIT_COLOR_SCHEME_PARENT_PAGE" val="2_11"/>
</p:tagLst>
</file>

<file path=ppt/tags/tag17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39"/>
  <p:tag name="KSO_WM_UNIT_COLOR_SCHEME_PARENT_PAGE" val="2_1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29"/>
  <p:tag name="KSO_WM_UNIT_COLOR_SCHEME_PARENT_PAGE" val="2_1"/>
</p:tagLst>
</file>

<file path=ppt/tags/tag17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0"/>
  <p:tag name="KSO_WM_UNIT_COLOR_SCHEME_PARENT_PAGE" val="2_11"/>
</p:tagLst>
</file>

<file path=ppt/tags/tag17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1"/>
  <p:tag name="KSO_WM_UNIT_COLOR_SCHEME_PARENT_PAGE" val="2_11"/>
</p:tagLst>
</file>

<file path=ppt/tags/tag17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2"/>
  <p:tag name="KSO_WM_UNIT_COLOR_SCHEME_PARENT_PAGE" val="2_11"/>
</p:tagLst>
</file>

<file path=ppt/tags/tag17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3"/>
  <p:tag name="KSO_WM_UNIT_COLOR_SCHEME_PARENT_PAGE" val="2_11"/>
</p:tagLst>
</file>

<file path=ppt/tags/tag17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4"/>
  <p:tag name="KSO_WM_UNIT_COLOR_SCHEME_PARENT_PAGE" val="2_11"/>
</p:tagLst>
</file>

<file path=ppt/tags/tag17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5"/>
  <p:tag name="KSO_WM_UNIT_COLOR_SCHEME_PARENT_PAGE" val="2_11"/>
</p:tagLst>
</file>

<file path=ppt/tags/tag17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6"/>
  <p:tag name="KSO_WM_UNIT_COLOR_SCHEME_PARENT_PAGE" val="2_11"/>
</p:tagLst>
</file>

<file path=ppt/tags/tag17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7"/>
  <p:tag name="KSO_WM_UNIT_COLOR_SCHEME_PARENT_PAGE" val="2_11"/>
</p:tagLst>
</file>

<file path=ppt/tags/tag17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8"/>
  <p:tag name="KSO_WM_UNIT_COLOR_SCHEME_PARENT_PAGE" val="2_11"/>
</p:tagLst>
</file>

<file path=ppt/tags/tag17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49"/>
  <p:tag name="KSO_WM_UNIT_COLOR_SCHEME_PARENT_PAGE" val="2_1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0"/>
  <p:tag name="KSO_WM_UNIT_COLOR_SCHEME_PARENT_PAGE" val="2_1"/>
</p:tagLst>
</file>

<file path=ppt/tags/tag17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0"/>
  <p:tag name="KSO_WM_UNIT_COLOR_SCHEME_PARENT_PAGE" val="2_11"/>
</p:tagLst>
</file>

<file path=ppt/tags/tag17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1"/>
  <p:tag name="KSO_WM_UNIT_COLOR_SCHEME_PARENT_PAGE" val="2_11"/>
</p:tagLst>
</file>

<file path=ppt/tags/tag17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2"/>
  <p:tag name="KSO_WM_UNIT_COLOR_SCHEME_PARENT_PAGE" val="2_11"/>
</p:tagLst>
</file>

<file path=ppt/tags/tag17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3"/>
  <p:tag name="KSO_WM_UNIT_COLOR_SCHEME_PARENT_PAGE" val="2_11"/>
</p:tagLst>
</file>

<file path=ppt/tags/tag17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4"/>
  <p:tag name="KSO_WM_UNIT_COLOR_SCHEME_PARENT_PAGE" val="2_11"/>
</p:tagLst>
</file>

<file path=ppt/tags/tag17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5"/>
  <p:tag name="KSO_WM_UNIT_COLOR_SCHEME_PARENT_PAGE" val="2_11"/>
</p:tagLst>
</file>

<file path=ppt/tags/tag17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6"/>
  <p:tag name="KSO_WM_UNIT_COLOR_SCHEME_PARENT_PAGE" val="2_11"/>
</p:tagLst>
</file>

<file path=ppt/tags/tag17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7"/>
  <p:tag name="KSO_WM_UNIT_COLOR_SCHEME_PARENT_PAGE" val="2_11"/>
</p:tagLst>
</file>

<file path=ppt/tags/tag17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8"/>
  <p:tag name="KSO_WM_UNIT_COLOR_SCHEME_PARENT_PAGE" val="2_11"/>
</p:tagLst>
</file>

<file path=ppt/tags/tag17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59"/>
  <p:tag name="KSO_WM_UNIT_COLOR_SCHEME_PARENT_PAGE" val="2_1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7"/>
  <p:tag name="KSO_WM_UNIT_LAYERLEVEL" val="1"/>
  <p:tag name="KSO_WM_TAG_VERSION" val="1.0"/>
  <p:tag name="KSO_WM_BEAUTIFY_FLAG" val="#wm#"/>
  <p:tag name="KSO_WM_UNIT_TYPE" val="i"/>
  <p:tag name="KSO_WM_UNIT_INDEX" val="137"/>
</p:tagLst>
</file>

<file path=ppt/tags/tag17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0"/>
  <p:tag name="KSO_WM_UNIT_COLOR_SCHEME_PARENT_PAGE" val="2_11"/>
</p:tagLst>
</file>

<file path=ppt/tags/tag17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1"/>
  <p:tag name="KSO_WM_UNIT_COLOR_SCHEME_PARENT_PAGE" val="2_11"/>
</p:tagLst>
</file>

<file path=ppt/tags/tag17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2"/>
  <p:tag name="KSO_WM_UNIT_COLOR_SCHEME_PARENT_PAGE" val="2_11"/>
</p:tagLst>
</file>

<file path=ppt/tags/tag17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3"/>
  <p:tag name="KSO_WM_UNIT_COLOR_SCHEME_PARENT_PAGE" val="2_11"/>
</p:tagLst>
</file>

<file path=ppt/tags/tag17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4"/>
  <p:tag name="KSO_WM_UNIT_COLOR_SCHEME_PARENT_PAGE" val="2_11"/>
</p:tagLst>
</file>

<file path=ppt/tags/tag17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5"/>
  <p:tag name="KSO_WM_UNIT_COLOR_SCHEME_PARENT_PAGE" val="2_11"/>
</p:tagLst>
</file>

<file path=ppt/tags/tag17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6"/>
  <p:tag name="KSO_WM_UNIT_COLOR_SCHEME_PARENT_PAGE" val="2_11"/>
</p:tagLst>
</file>

<file path=ppt/tags/tag17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7"/>
  <p:tag name="KSO_WM_UNIT_COLOR_SCHEME_PARENT_PAGE" val="2_11"/>
</p:tagLst>
</file>

<file path=ppt/tags/tag17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8"/>
  <p:tag name="KSO_WM_UNIT_COLOR_SCHEME_PARENT_PAGE" val="2_11"/>
</p:tagLst>
</file>

<file path=ppt/tags/tag17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69"/>
  <p:tag name="KSO_WM_UNIT_COLOR_SCHEME_PARENT_PAGE" val="2_1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COLOR_SCHEME_SHAPE_ID" val="170"/>
  <p:tag name="KSO_WM_UNIT_COLOR_SCHEME_PARENT_PAGE" val="2_11"/>
  <p:tag name="KSO_WM_UNIT_TYPE" val="i"/>
  <p:tag name="KSO_WM_UNIT_INDEX" val="1"/>
</p:tagLst>
</file>

<file path=ppt/tags/tag17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0"/>
  <p:tag name="KSO_WM_UNIT_COLOR_SCHEME_PARENT_PAGE" val="2_11"/>
</p:tagLst>
</file>

<file path=ppt/tags/tag17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1"/>
  <p:tag name="KSO_WM_UNIT_COLOR_SCHEME_PARENT_PAGE" val="2_11"/>
</p:tagLst>
</file>

<file path=ppt/tags/tag17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2"/>
  <p:tag name="KSO_WM_UNIT_COLOR_SCHEME_PARENT_PAGE" val="2_11"/>
</p:tagLst>
</file>

<file path=ppt/tags/tag17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3"/>
  <p:tag name="KSO_WM_UNIT_COLOR_SCHEME_PARENT_PAGE" val="2_11"/>
</p:tagLst>
</file>

<file path=ppt/tags/tag17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4"/>
  <p:tag name="KSO_WM_UNIT_COLOR_SCHEME_PARENT_PAGE" val="2_11"/>
</p:tagLst>
</file>

<file path=ppt/tags/tag17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5"/>
  <p:tag name="KSO_WM_UNIT_COLOR_SCHEME_PARENT_PAGE" val="2_11"/>
</p:tagLst>
</file>

<file path=ppt/tags/tag17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6"/>
  <p:tag name="KSO_WM_UNIT_COLOR_SCHEME_PARENT_PAGE" val="2_11"/>
</p:tagLst>
</file>

<file path=ppt/tags/tag17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7"/>
  <p:tag name="KSO_WM_UNIT_COLOR_SCHEME_PARENT_PAGE" val="2_11"/>
</p:tagLst>
</file>

<file path=ppt/tags/tag17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8"/>
  <p:tag name="KSO_WM_UNIT_COLOR_SCHEME_PARENT_PAGE" val="2_11"/>
</p:tagLst>
</file>

<file path=ppt/tags/tag17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79"/>
  <p:tag name="KSO_WM_UNIT_COLOR_SCHEME_PARENT_PAGE" val="2_1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7"/>
  <p:tag name="KSO_WM_UNIT_COLOR_SCHEME_PARENT_PAGE" val="2_1"/>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18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0"/>
  <p:tag name="KSO_WM_UNIT_COLOR_SCHEME_PARENT_PAGE" val="2_11"/>
</p:tagLst>
</file>

<file path=ppt/tags/tag18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1"/>
  <p:tag name="KSO_WM_UNIT_COLOR_SCHEME_PARENT_PAGE" val="2_11"/>
</p:tagLst>
</file>

<file path=ppt/tags/tag18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2"/>
  <p:tag name="KSO_WM_UNIT_COLOR_SCHEME_PARENT_PAGE" val="2_11"/>
</p:tagLst>
</file>

<file path=ppt/tags/tag18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3"/>
  <p:tag name="KSO_WM_UNIT_COLOR_SCHEME_PARENT_PAGE" val="2_11"/>
</p:tagLst>
</file>

<file path=ppt/tags/tag18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4"/>
  <p:tag name="KSO_WM_UNIT_COLOR_SCHEME_PARENT_PAGE" val="2_11"/>
</p:tagLst>
</file>

<file path=ppt/tags/tag18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5"/>
  <p:tag name="KSO_WM_UNIT_COLOR_SCHEME_PARENT_PAGE" val="2_11"/>
</p:tagLst>
</file>

<file path=ppt/tags/tag18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6"/>
  <p:tag name="KSO_WM_UNIT_COLOR_SCHEME_PARENT_PAGE" val="2_11"/>
</p:tagLst>
</file>

<file path=ppt/tags/tag18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7"/>
  <p:tag name="KSO_WM_UNIT_COLOR_SCHEME_PARENT_PAGE" val="2_11"/>
</p:tagLst>
</file>

<file path=ppt/tags/tag18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8"/>
  <p:tag name="KSO_WM_UNIT_COLOR_SCHEME_PARENT_PAGE" val="2_11"/>
</p:tagLst>
</file>

<file path=ppt/tags/tag18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89"/>
  <p:tag name="KSO_WM_UNIT_COLOR_SCHEME_PARENT_PAGE" val="2_1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
  <p:tag name="KSO_WM_UNIT_COLOR_SCHEME_PARENT_PAGE" val="2_2"/>
</p:tagLst>
</file>

<file path=ppt/tags/tag18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0"/>
  <p:tag name="KSO_WM_UNIT_COLOR_SCHEME_PARENT_PAGE" val="2_11"/>
</p:tagLst>
</file>

<file path=ppt/tags/tag18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1"/>
  <p:tag name="KSO_WM_UNIT_COLOR_SCHEME_PARENT_PAGE" val="2_11"/>
</p:tagLst>
</file>

<file path=ppt/tags/tag18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2"/>
  <p:tag name="KSO_WM_UNIT_COLOR_SCHEME_PARENT_PAGE" val="2_11"/>
</p:tagLst>
</file>

<file path=ppt/tags/tag18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3"/>
  <p:tag name="KSO_WM_UNIT_COLOR_SCHEME_PARENT_PAGE" val="2_11"/>
</p:tagLst>
</file>

<file path=ppt/tags/tag18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4"/>
  <p:tag name="KSO_WM_UNIT_COLOR_SCHEME_PARENT_PAGE" val="2_11"/>
</p:tagLst>
</file>

<file path=ppt/tags/tag18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5"/>
  <p:tag name="KSO_WM_UNIT_COLOR_SCHEME_PARENT_PAGE" val="2_11"/>
</p:tagLst>
</file>

<file path=ppt/tags/tag18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6"/>
  <p:tag name="KSO_WM_UNIT_COLOR_SCHEME_PARENT_PAGE" val="2_11"/>
</p:tagLst>
</file>

<file path=ppt/tags/tag18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7"/>
  <p:tag name="KSO_WM_UNIT_COLOR_SCHEME_PARENT_PAGE" val="2_11"/>
</p:tagLst>
</file>

<file path=ppt/tags/tag18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8"/>
  <p:tag name="KSO_WM_UNIT_COLOR_SCHEME_PARENT_PAGE" val="2_11"/>
</p:tagLst>
</file>

<file path=ppt/tags/tag18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99"/>
  <p:tag name="KSO_WM_UNIT_COLOR_SCHEME_PARENT_PAGE" val="2_1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
  <p:tag name="KSO_WM_UNIT_COLOR_SCHEME_PARENT_PAGE" val="2_2"/>
</p:tagLst>
</file>

<file path=ppt/tags/tag18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0"/>
  <p:tag name="KSO_WM_UNIT_COLOR_SCHEME_PARENT_PAGE" val="2_11"/>
</p:tagLst>
</file>

<file path=ppt/tags/tag18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1"/>
  <p:tag name="KSO_WM_UNIT_COLOR_SCHEME_PARENT_PAGE" val="2_11"/>
</p:tagLst>
</file>

<file path=ppt/tags/tag18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2"/>
  <p:tag name="KSO_WM_UNIT_COLOR_SCHEME_PARENT_PAGE" val="2_11"/>
</p:tagLst>
</file>

<file path=ppt/tags/tag18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3"/>
  <p:tag name="KSO_WM_UNIT_COLOR_SCHEME_PARENT_PAGE" val="2_11"/>
</p:tagLst>
</file>

<file path=ppt/tags/tag18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4"/>
  <p:tag name="KSO_WM_UNIT_COLOR_SCHEME_PARENT_PAGE" val="2_11"/>
</p:tagLst>
</file>

<file path=ppt/tags/tag18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5"/>
  <p:tag name="KSO_WM_UNIT_COLOR_SCHEME_PARENT_PAGE" val="2_11"/>
</p:tagLst>
</file>

<file path=ppt/tags/tag18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6"/>
  <p:tag name="KSO_WM_UNIT_COLOR_SCHEME_PARENT_PAGE" val="2_11"/>
</p:tagLst>
</file>

<file path=ppt/tags/tag18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7"/>
  <p:tag name="KSO_WM_UNIT_COLOR_SCHEME_PARENT_PAGE" val="2_11"/>
</p:tagLst>
</file>

<file path=ppt/tags/tag18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8"/>
  <p:tag name="KSO_WM_UNIT_COLOR_SCHEME_PARENT_PAGE" val="2_11"/>
</p:tagLst>
</file>

<file path=ppt/tags/tag18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09"/>
  <p:tag name="KSO_WM_UNIT_COLOR_SCHEME_PARENT_PAGE" val="2_1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
  <p:tag name="KSO_WM_UNIT_COLOR_SCHEME_PARENT_PAGE" val="2_2"/>
</p:tagLst>
</file>

<file path=ppt/tags/tag18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0"/>
  <p:tag name="KSO_WM_UNIT_COLOR_SCHEME_PARENT_PAGE" val="2_11"/>
</p:tagLst>
</file>

<file path=ppt/tags/tag18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1"/>
  <p:tag name="KSO_WM_UNIT_COLOR_SCHEME_PARENT_PAGE" val="2_11"/>
</p:tagLst>
</file>

<file path=ppt/tags/tag18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2"/>
  <p:tag name="KSO_WM_UNIT_COLOR_SCHEME_PARENT_PAGE" val="2_11"/>
</p:tagLst>
</file>

<file path=ppt/tags/tag18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3"/>
  <p:tag name="KSO_WM_UNIT_COLOR_SCHEME_PARENT_PAGE" val="2_11"/>
</p:tagLst>
</file>

<file path=ppt/tags/tag18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14"/>
  <p:tag name="KSO_WM_UNIT_COLOR_SCHEME_PARENT_PAGE" val="2_11"/>
</p:tagLst>
</file>

<file path=ppt/tags/tag18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1"/>
  <p:tag name="KSO_WM_UNIT_COLOR_SCHEME_PARENT_PAGE" val="2_11"/>
</p:tagLst>
</file>

<file path=ppt/tags/tag18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2"/>
  <p:tag name="KSO_WM_UNIT_COLOR_SCHEME_PARENT_PAGE" val="2_11"/>
</p:tagLst>
</file>

<file path=ppt/tags/tag18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3"/>
  <p:tag name="KSO_WM_UNIT_COLOR_SCHEME_PARENT_PAGE" val="2_11"/>
</p:tagLst>
</file>

<file path=ppt/tags/tag18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4"/>
  <p:tag name="KSO_WM_UNIT_COLOR_SCHEME_PARENT_PAGE" val="2_11"/>
</p:tagLst>
</file>

<file path=ppt/tags/tag18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5"/>
  <p:tag name="KSO_WM_UNIT_COLOR_SCHEME_PARENT_PAGE" val="2_1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
  <p:tag name="KSO_WM_UNIT_COLOR_SCHEME_PARENT_PAGE" val="2_2"/>
</p:tagLst>
</file>

<file path=ppt/tags/tag18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6"/>
  <p:tag name="KSO_WM_UNIT_COLOR_SCHEME_PARENT_PAGE" val="2_11"/>
</p:tagLst>
</file>

<file path=ppt/tags/tag18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97"/>
  <p:tag name="KSO_WM_UNIT_COLOR_SCHEME_PARENT_PAGE" val="2_11"/>
</p:tagLst>
</file>

<file path=ppt/tags/tag184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843.xml><?xml version="1.0" encoding="utf-8"?>
<p:tagLst xmlns:a="http://schemas.openxmlformats.org/drawingml/2006/main" xmlns:r="http://schemas.openxmlformats.org/officeDocument/2006/relationships" xmlns:p="http://schemas.openxmlformats.org/presentationml/2006/main">
  <p:tag name="KSO_WM_SLIDE_ID" val="custom20191914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1914"/>
  <p:tag name="KSO_WM_SLIDE_LAYOUT" val="a_b"/>
  <p:tag name="KSO_WM_SLIDE_LAYOUT_CNT" val="1_3"/>
  <p:tag name="KSO_WM_SLIDE_COVER_HASPICTURE" val="2"/>
  <p:tag name="KSO_WM_SLIDE_COLORSCHEME_VERSION" val="3.2"/>
  <p:tag name="KSO_WM_TEMPLATE_SUBCATEGORY" val="0"/>
  <p:tag name="KSO_WM_TEMPLATE_THUMBS_INDEX" val="1、5、7、8"/>
</p:tagLst>
</file>

<file path=ppt/tags/tag184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191914_1*b*1"/>
  <p:tag name="KSO_WM_TEMPLATE_CATEGORY" val="custom"/>
  <p:tag name="KSO_WM_TEMPLATE_INDEX" val="20191914"/>
  <p:tag name="KSO_WM_UNIT_LAYERLEVEL" val="1"/>
  <p:tag name="KSO_WM_TAG_VERSION" val="1.0"/>
  <p:tag name="KSO_WM_BEAUTIFY_FLAG" val="#wm#"/>
  <p:tag name="KSO_WM_UNIT_COLOR_SCHEME_SHAPE_ID" val="5"/>
  <p:tag name="KSO_WM_UNIT_COLOR_SCHEME_PARENT_PAGE" val="0_1"/>
  <p:tag name="KSO_WM_UNIT_NOCLEAR" val="0"/>
  <p:tag name="KSO_WM_UNIT_PRESET_TEXT" val="Click here to add a subtitle"/>
</p:tagLst>
</file>

<file path=ppt/tags/tag184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191914_1*a*1"/>
  <p:tag name="KSO_WM_TEMPLATE_CATEGORY" val="custom"/>
  <p:tag name="KSO_WM_TEMPLATE_INDEX" val="20191914"/>
  <p:tag name="KSO_WM_UNIT_LAYERLEVEL" val="1"/>
  <p:tag name="KSO_WM_TAG_VERSION" val="1.0"/>
  <p:tag name="KSO_WM_BEAUTIFY_FLAG" val="#wm#"/>
  <p:tag name="KSO_WM_UNIT_COLOR_SCHEME_SHAPE_ID" val="4"/>
  <p:tag name="KSO_WM_UNIT_COLOR_SCHEME_PARENT_PAGE" val="0_1"/>
  <p:tag name="KSO_WM_UNIT_NOCLEAR" val="0"/>
  <p:tag name="KSO_WM_UNIT_PRESET_TEXT" val="Click here to add the title"/>
</p:tagLst>
</file>

<file path=ppt/tags/tag184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1914_1*b*2"/>
  <p:tag name="KSO_WM_TEMPLATE_CATEGORY" val="custom"/>
  <p:tag name="KSO_WM_TEMPLATE_INDEX" val="20191914"/>
  <p:tag name="KSO_WM_UNIT_LAYERLEVEL" val="1"/>
  <p:tag name="KSO_WM_TAG_VERSION" val="1.0"/>
  <p:tag name="KSO_WM_BEAUTIFY_FLAG" val="#wm#"/>
  <p:tag name="KSO_WM_UNIT_COLOR_SCHEME_SHAPE_ID" val="6"/>
  <p:tag name="KSO_WM_UNIT_COLOR_SCHEME_PARENT_PAGE" val="0_1"/>
  <p:tag name="KSO_WM_UNIT_NOCLEAR" val="0"/>
  <p:tag name="KSO_WM_UNIT_PRESET_TEXT" val="Name"/>
</p:tagLst>
</file>

<file path=ppt/tags/tag184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3"/>
  <p:tag name="KSO_WM_UNIT_ID" val="custom20191914_1*b*3"/>
  <p:tag name="KSO_WM_TEMPLATE_CATEGORY" val="custom"/>
  <p:tag name="KSO_WM_TEMPLATE_INDEX" val="20191914"/>
  <p:tag name="KSO_WM_UNIT_LAYERLEVEL" val="1"/>
  <p:tag name="KSO_WM_TAG_VERSION" val="1.0"/>
  <p:tag name="KSO_WM_BEAUTIFY_FLAG" val="#wm#"/>
  <p:tag name="KSO_WM_UNIT_COLOR_SCHEME_SHAPE_ID" val="7"/>
  <p:tag name="KSO_WM_UNIT_COLOR_SCHEME_PARENT_PAGE" val="0_1"/>
  <p:tag name="KSO_WM_UNIT_NOCLEAR" val="0"/>
  <p:tag name="KSO_WM_UNIT_PRESET_TEXT" val="Date"/>
</p:tagLst>
</file>

<file path=ppt/tags/tag18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914"/>
</p:tagLst>
</file>

<file path=ppt/tags/tag18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914"/>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
  <p:tag name="KSO_WM_UNIT_COLOR_SCHEME_PARENT_PAGE" val="2_2"/>
</p:tagLst>
</file>

<file path=ppt/tags/tag18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914"/>
</p:tagLst>
</file>

<file path=ppt/tags/tag18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914"/>
</p:tagLst>
</file>

<file path=ppt/tags/tag18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914"/>
</p:tagLst>
</file>

<file path=ppt/tags/tag18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914"/>
</p:tagLst>
</file>

<file path=ppt/tags/tag18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914"/>
</p:tagLst>
</file>

<file path=ppt/tags/tag18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914"/>
</p:tagLst>
</file>

<file path=ppt/tags/tag18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91690"/>
  <p:tag name="KSO_WM_TAG_VERSION" val="1.0"/>
  <p:tag name="KSO_WM_SLIDE_ITEM_CNT" val="3"/>
  <p:tag name="KSO_WM_SLIDE_LAYOUT" val="a_b_q"/>
  <p:tag name="KSO_WM_SLIDE_LAYOUT_CNT" val="1_1_1"/>
  <p:tag name="KSO_WM_SLIDE_TYPE" val="text"/>
  <p:tag name="KSO_WM_SLIDE_POSITION" val="87.2421*139.996"/>
  <p:tag name="KSO_WM_SLIDE_SIZE" val="763.593*319.398"/>
  <p:tag name="KSO_WM_SLIDE_ID" val="diagram20191690_1"/>
  <p:tag name="KSO_WM_SLIDE_INDEX" val="1"/>
  <p:tag name="KSO_WM_TEMPLATE_THUMBS_INDEX" val="1、2、3、4"/>
  <p:tag name="KSO_WM_DIAGRAM_GROUP_CODE" val="q1-1"/>
  <p:tag name="KSO_WM_SLIDE_DIAGTYPE" val="q"/>
  <p:tag name="KSO_WM_SLIDE_SUBTYPE" val="diag"/>
</p:tagLst>
</file>

<file path=ppt/tags/tag18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91690"/>
  <p:tag name="KSO_WM_UNIT_ID" val="diagram20191690_1*q_h_i*1_2_3"/>
  <p:tag name="KSO_WM_UNIT_LAYERLEVEL" val="1_1_1"/>
  <p:tag name="KSO_WM_UNIT_HIGHLIGHT" val="0"/>
  <p:tag name="KSO_WM_UNIT_COMPATIBLE" val="0"/>
  <p:tag name="KSO_WM_DIAGRAM_GROUP_CODE" val="q1-1"/>
  <p:tag name="KSO_WM_UNIT_TYPE" val="q_h_i"/>
  <p:tag name="KSO_WM_UNIT_INDEX" val="1_2_3"/>
  <p:tag name="KSO_WM_UNIT_LINE_FORE_SCHEMECOLOR_INDEX" val="6"/>
  <p:tag name="KSO_WM_UNIT_LINE_FILL_TYPE" val="2"/>
  <p:tag name="KSO_WM_UNIT_USESOURCEFORMAT_APPLY" val="1"/>
  <p:tag name="KSO_WM_UNIT_DIAGRAM_SCHEMECOLOR_ID" val="0"/>
</p:tagLst>
</file>

<file path=ppt/tags/tag18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91690"/>
  <p:tag name="KSO_WM_UNIT_ID" val="diagram20191690_1*q_h_i*1_1_3"/>
  <p:tag name="KSO_WM_UNIT_LAYERLEVEL" val="1_1_1"/>
  <p:tag name="KSO_WM_UNIT_HIGHLIGHT" val="0"/>
  <p:tag name="KSO_WM_UNIT_COMPATIBLE" val="0"/>
  <p:tag name="KSO_WM_DIAGRAM_GROUP_CODE" val="q1-1"/>
  <p:tag name="KSO_WM_UNIT_TYPE" val="q_h_i"/>
  <p:tag name="KSO_WM_UNIT_INDEX" val="1_1_3"/>
  <p:tag name="KSO_WM_UNIT_LINE_FORE_SCHEMECOLOR_INDEX" val="6"/>
  <p:tag name="KSO_WM_UNIT_LINE_FILL_TYPE" val="2"/>
  <p:tag name="KSO_WM_UNIT_USESOURCEFORMAT_APPLY" val="1"/>
  <p:tag name="KSO_WM_UNIT_DIAGRAM_SCHEMECOLOR_ID" val="0"/>
</p:tagLst>
</file>

<file path=ppt/tags/tag18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91690"/>
  <p:tag name="KSO_WM_UNIT_ID" val="diagram20191690_1*q_h_i*1_3_3"/>
  <p:tag name="KSO_WM_UNIT_LAYERLEVEL" val="1_1_1"/>
  <p:tag name="KSO_WM_UNIT_HIGHLIGHT" val="0"/>
  <p:tag name="KSO_WM_UNIT_COMPATIBLE" val="0"/>
  <p:tag name="KSO_WM_DIAGRAM_GROUP_CODE" val="q1-1"/>
  <p:tag name="KSO_WM_UNIT_TYPE" val="q_h_i"/>
  <p:tag name="KSO_WM_UNIT_INDEX" val="1_3_3"/>
  <p:tag name="KSO_WM_UNIT_LINE_FORE_SCHEMECOLOR_INDEX" val="6"/>
  <p:tag name="KSO_WM_UNIT_LINE_FILL_TYPE" val="2"/>
  <p:tag name="KSO_WM_UNIT_USESOURCEFORMAT_APPLY" val="1"/>
  <p:tag name="KSO_WM_UNIT_DIAGRAM_SCHEMECOLOR_ID" val="0"/>
</p:tagLst>
</file>

<file path=ppt/tags/tag186.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170"/>
  <p:tag name="KSO_WM_UNIT_COLOR_SCHEME_PARENT_PAGE" val="2_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91690"/>
  <p:tag name="KSO_WM_UNIT_ID" val="diagram20191690_1*q_h_i*1_3_1"/>
  <p:tag name="KSO_WM_UNIT_LAYERLEVEL" val="1_1_1"/>
  <p:tag name="KSO_WM_UNIT_HIGHLIGHT" val="0"/>
  <p:tag name="KSO_WM_UNIT_COMPATIBLE" val="0"/>
  <p:tag name="KSO_WM_DIAGRAM_GROUP_CODE" val="q1-1"/>
  <p:tag name="KSO_WM_UNIT_TYPE" val="q_h_i"/>
  <p:tag name="KSO_WM_UNIT_INDEX" val="1_3_1"/>
  <p:tag name="KSO_WM_UNIT_FILL_FORE_SCHEMECOLOR_INDEX" val="7"/>
  <p:tag name="KSO_WM_UNIT_FILL_TYPE" val="1"/>
  <p:tag name="KSO_WM_UNIT_TEXT_FILL_FORE_SCHEMECOLOR_INDEX" val="13"/>
  <p:tag name="KSO_WM_UNIT_TEXT_FILL_TYPE" val="1"/>
  <p:tag name="KSO_WM_UNIT_USESOURCEFORMAT_APPLY" val="1"/>
  <p:tag name="KSO_WM_UNIT_DIAGRAM_SCHEMECOLOR_ID" val="0"/>
</p:tagLst>
</file>

<file path=ppt/tags/tag18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91690"/>
  <p:tag name="KSO_WM_UNIT_ID" val="diagram20191690_1*q_h_i*1_1_1"/>
  <p:tag name="KSO_WM_UNIT_LAYERLEVEL" val="1_1_1"/>
  <p:tag name="KSO_WM_UNIT_HIGHLIGHT" val="0"/>
  <p:tag name="KSO_WM_UNIT_COMPATIBLE" val="0"/>
  <p:tag name="KSO_WM_DIAGRAM_GROUP_CODE" val="q1-1"/>
  <p:tag name="KSO_WM_UNIT_TYPE" val="q_h_i"/>
  <p:tag name="KSO_WM_UNIT_INDEX" val="1_1_1"/>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0"/>
</p:tagLst>
</file>

<file path=ppt/tags/tag18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91690"/>
  <p:tag name="KSO_WM_UNIT_ID" val="diagram20191690_1*q_h_i*1_2_1"/>
  <p:tag name="KSO_WM_UNIT_LAYERLEVEL" val="1_1_1"/>
  <p:tag name="KSO_WM_UNIT_HIGHLIGHT" val="0"/>
  <p:tag name="KSO_WM_UNIT_COMPATIBLE" val="0"/>
  <p:tag name="KSO_WM_DIAGRAM_GROUP_CODE" val="q1-1"/>
  <p:tag name="KSO_WM_UNIT_TYPE" val="q_h_i"/>
  <p:tag name="KSO_WM_UNIT_INDEX" val="1_2_1"/>
  <p:tag name="KSO_WM_UNIT_FILL_FORE_SCHEMECOLOR_INDEX" val="6"/>
  <p:tag name="KSO_WM_UNIT_FILL_TYPE" val="1"/>
  <p:tag name="KSO_WM_UNIT_TEXT_FILL_FORE_SCHEMECOLOR_INDEX" val="13"/>
  <p:tag name="KSO_WM_UNIT_TEXT_FILL_TYPE" val="1"/>
  <p:tag name="KSO_WM_UNIT_USESOURCEFORMAT_APPLY" val="1"/>
  <p:tag name="KSO_WM_UNIT_DIAGRAM_SCHEMECOLOR_ID" val="0"/>
</p:tagLst>
</file>

<file path=ppt/tags/tag18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q_h_i*1_2_2"/>
  <p:tag name="KSO_WM_TEMPLATE_CATEGORY" val="diagram"/>
  <p:tag name="KSO_WM_TEMPLATE_INDEX" val="20191690"/>
  <p:tag name="KSO_WM_UNIT_LAYERLEVEL" val="1_1_1"/>
  <p:tag name="KSO_WM_TAG_VERSION" val="1.0"/>
  <p:tag name="KSO_WM_BEAUTIFY_FLAG" val="#wm#"/>
  <p:tag name="KSO_WM_DIAGRAM_GROUP_CODE" val="q1-1"/>
  <p:tag name="KSO_WM_UNIT_TYPE" val="q_h_i"/>
  <p:tag name="KSO_WM_UNIT_INDEX" val="1_2_2"/>
  <p:tag name="KSO_WM_UNIT_FILL_FORE_SCHEMECOLOR_INDEX" val="14"/>
  <p:tag name="KSO_WM_UNIT_FILL_TYPE" val="1"/>
  <p:tag name="KSO_WM_UNIT_USESOURCEFORMAT_APPLY" val="1"/>
  <p:tag name="KSO_WM_UNIT_DIAGRAM_SCHEMECOLOR_ID" val="0"/>
</p:tagLst>
</file>

<file path=ppt/tags/tag18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q_h_i*1_1_2"/>
  <p:tag name="KSO_WM_TEMPLATE_CATEGORY" val="diagram"/>
  <p:tag name="KSO_WM_TEMPLATE_INDEX" val="20191690"/>
  <p:tag name="KSO_WM_UNIT_LAYERLEVEL" val="1_1_1"/>
  <p:tag name="KSO_WM_TAG_VERSION" val="1.0"/>
  <p:tag name="KSO_WM_BEAUTIFY_FLAG" val="#wm#"/>
  <p:tag name="KSO_WM_DIAGRAM_GROUP_CODE" val="q1-1"/>
  <p:tag name="KSO_WM_UNIT_TYPE" val="q_h_i"/>
  <p:tag name="KSO_WM_UNIT_INDEX" val="1_1_2"/>
  <p:tag name="KSO_WM_UNIT_FILL_FORE_SCHEMECOLOR_INDEX" val="14"/>
  <p:tag name="KSO_WM_UNIT_FILL_TYPE" val="1"/>
  <p:tag name="KSO_WM_UNIT_USESOURCEFORMAT_APPLY" val="1"/>
  <p:tag name="KSO_WM_UNIT_DIAGRAM_SCHEMECOLOR_ID" val="0"/>
</p:tagLst>
</file>

<file path=ppt/tags/tag18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q_h_i*1_3_2"/>
  <p:tag name="KSO_WM_TEMPLATE_CATEGORY" val="diagram"/>
  <p:tag name="KSO_WM_TEMPLATE_INDEX" val="20191690"/>
  <p:tag name="KSO_WM_UNIT_LAYERLEVEL" val="1_1_1"/>
  <p:tag name="KSO_WM_TAG_VERSION" val="1.0"/>
  <p:tag name="KSO_WM_BEAUTIFY_FLAG" val="#wm#"/>
  <p:tag name="KSO_WM_DIAGRAM_GROUP_CODE" val="q1-1"/>
  <p:tag name="KSO_WM_UNIT_TYPE" val="q_h_i"/>
  <p:tag name="KSO_WM_UNIT_INDEX" val="1_3_2"/>
  <p:tag name="KSO_WM_UNIT_FILL_FORE_SCHEMECOLOR_INDEX" val="14"/>
  <p:tag name="KSO_WM_UNIT_FILL_TYPE" val="1"/>
  <p:tag name="KSO_WM_UNIT_USESOURCEFORMAT_APPLY" val="1"/>
  <p:tag name="KSO_WM_UNIT_DIAGRAM_SCHEMECOLOR_ID" val="0"/>
</p:tagLst>
</file>

<file path=ppt/tags/tag18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q_h_a*1_1_1"/>
  <p:tag name="KSO_WM_TEMPLATE_CATEGORY" val="diagram"/>
  <p:tag name="KSO_WM_TEMPLATE_INDEX" val="20191690"/>
  <p:tag name="KSO_WM_UNIT_LAYERLEVEL" val="1_1_1"/>
  <p:tag name="KSO_WM_TAG_VERSION" val="1.0"/>
  <p:tag name="KSO_WM_BEAUTIFY_FLAG" val="#wm#"/>
  <p:tag name="KSO_WM_UNIT_ISCONTENTSTITLE" val="0"/>
  <p:tag name="KSO_WM_DIAGRAM_GROUP_CODE" val="q1-1"/>
  <p:tag name="KSO_WM_UNIT_TYPE" val="q_h_a"/>
  <p:tag name="KSO_WM_UNIT_INDEX" val="1_1_1"/>
  <p:tag name="KSO_WM_UNIT_PRESET_TEXT" val="Subtitle"/>
  <p:tag name="KSO_WM_UNIT_VALUE" val="9"/>
  <p:tag name="KSO_WM_UNIT_TEXT_FILL_FORE_SCHEMECOLOR_INDEX" val="13"/>
  <p:tag name="KSO_WM_UNIT_TEXT_FILL_TYPE" val="1"/>
  <p:tag name="KSO_WM_UNIT_USESOURCEFORMAT_APPLY" val="1"/>
  <p:tag name="KSO_WM_UNIT_DIAGRAM_SCHEMECOLOR_ID" val="0"/>
</p:tagLst>
</file>

<file path=ppt/tags/tag18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q_h_f*1_1_1"/>
  <p:tag name="KSO_WM_TEMPLATE_CATEGORY" val="diagram"/>
  <p:tag name="KSO_WM_TEMPLATE_INDEX" val="20191690"/>
  <p:tag name="KSO_WM_UNIT_LAYERLEVEL" val="1_1_1"/>
  <p:tag name="KSO_WM_TAG_VERSION" val="1.0"/>
  <p:tag name="KSO_WM_BEAUTIFY_FLAG" val="#wm#"/>
  <p:tag name="KSO_WM_DIAGRAM_GROUP_CODE" val="q1-1"/>
  <p:tag name="KSO_WM_UNIT_TYPE" val="q_h_f"/>
  <p:tag name="KSO_WM_UNIT_INDEX" val="1_1_1"/>
  <p:tag name="KSO_WM_UNIT_PRESET_TEXT" val="Click here to add text."/>
  <p:tag name="KSO_WM_UNIT_VALUE" val="24"/>
  <p:tag name="KSO_WM_UNIT_TEXT_FILL_FORE_SCHEMECOLOR_INDEX" val="14"/>
  <p:tag name="KSO_WM_UNIT_TEXT_FILL_TYPE" val="1"/>
  <p:tag name="KSO_WM_UNIT_USESOURCEFORMAT_APPLY" val="1"/>
  <p:tag name="KSO_WM_UNIT_DIAGRAM_SCHEMECOLOR_ID" val="0"/>
</p:tagLst>
</file>

<file path=ppt/tags/tag18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q_h_a*1_2_1"/>
  <p:tag name="KSO_WM_TEMPLATE_CATEGORY" val="diagram"/>
  <p:tag name="KSO_WM_TEMPLATE_INDEX" val="20191690"/>
  <p:tag name="KSO_WM_UNIT_LAYERLEVEL" val="1_1_1"/>
  <p:tag name="KSO_WM_TAG_VERSION" val="1.0"/>
  <p:tag name="KSO_WM_BEAUTIFY_FLAG" val="#wm#"/>
  <p:tag name="KSO_WM_UNIT_ISCONTENTSTITLE" val="0"/>
  <p:tag name="KSO_WM_DIAGRAM_GROUP_CODE" val="q1-1"/>
  <p:tag name="KSO_WM_UNIT_TYPE" val="q_h_a"/>
  <p:tag name="KSO_WM_UNIT_INDEX" val="1_2_1"/>
  <p:tag name="KSO_WM_UNIT_PRESET_TEXT" val="Subtitle"/>
  <p:tag name="KSO_WM_UNIT_VALUE" val="9"/>
  <p:tag name="KSO_WM_UNIT_TEXT_FILL_FORE_SCHEMECOLOR_INDEX" val="13"/>
  <p:tag name="KSO_WM_UNIT_TEXT_FILL_TYPE" val="1"/>
  <p:tag name="KSO_WM_UNIT_USESOURCEFORMAT_APPLY" val="1"/>
  <p:tag name="KSO_WM_UNIT_DIAGRAM_SCHEMECOLOR_ID" val="0"/>
</p:tagLst>
</file>

<file path=ppt/tags/tag18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q_h_f*1_2_1"/>
  <p:tag name="KSO_WM_TEMPLATE_CATEGORY" val="diagram"/>
  <p:tag name="KSO_WM_TEMPLATE_INDEX" val="20191690"/>
  <p:tag name="KSO_WM_UNIT_LAYERLEVEL" val="1_1_1"/>
  <p:tag name="KSO_WM_TAG_VERSION" val="1.0"/>
  <p:tag name="KSO_WM_BEAUTIFY_FLAG" val="#wm#"/>
  <p:tag name="KSO_WM_DIAGRAM_GROUP_CODE" val="q1-1"/>
  <p:tag name="KSO_WM_UNIT_TYPE" val="q_h_f"/>
  <p:tag name="KSO_WM_UNIT_INDEX" val="1_2_1"/>
  <p:tag name="KSO_WM_UNIT_PRESET_TEXT" val="Click here to add text."/>
  <p:tag name="KSO_WM_UNIT_VALUE" val="24"/>
  <p:tag name="KSO_WM_UNIT_TEXT_FILL_FORE_SCHEMECOLOR_INDEX" val="14"/>
  <p:tag name="KSO_WM_UNIT_TEXT_FILL_TYPE" val="1"/>
  <p:tag name="KSO_WM_UNIT_USESOURCEFORMAT_APPLY" val="1"/>
  <p:tag name="KSO_WM_UNIT_DIAGRAM_SCHEMECOLOR_ID" val="0"/>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COLOR_SCHEME_SHAPE_ID" val="174"/>
  <p:tag name="KSO_WM_UNIT_COLOR_SCHEME_PARENT_PAGE" val="2_11"/>
  <p:tag name="KSO_WM_UNIT_TYPE" val="i"/>
  <p:tag name="KSO_WM_UNIT_INDEX" val="3"/>
</p:tagLst>
</file>

<file path=ppt/tags/tag18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q_h_a*1_3_1"/>
  <p:tag name="KSO_WM_TEMPLATE_CATEGORY" val="diagram"/>
  <p:tag name="KSO_WM_TEMPLATE_INDEX" val="20191690"/>
  <p:tag name="KSO_WM_UNIT_LAYERLEVEL" val="1_1_1"/>
  <p:tag name="KSO_WM_TAG_VERSION" val="1.0"/>
  <p:tag name="KSO_WM_BEAUTIFY_FLAG" val="#wm#"/>
  <p:tag name="KSO_WM_UNIT_ISCONTENTSTITLE" val="0"/>
  <p:tag name="KSO_WM_DIAGRAM_GROUP_CODE" val="q1-1"/>
  <p:tag name="KSO_WM_UNIT_TYPE" val="q_h_a"/>
  <p:tag name="KSO_WM_UNIT_INDEX" val="1_3_1"/>
  <p:tag name="KSO_WM_UNIT_PRESET_TEXT" val="Subtitle"/>
  <p:tag name="KSO_WM_UNIT_VALUE" val="9"/>
  <p:tag name="KSO_WM_UNIT_TEXT_FILL_FORE_SCHEMECOLOR_INDEX" val="13"/>
  <p:tag name="KSO_WM_UNIT_TEXT_FILL_TYPE" val="1"/>
  <p:tag name="KSO_WM_UNIT_USESOURCEFORMAT_APPLY" val="1"/>
  <p:tag name="KSO_WM_UNIT_DIAGRAM_SCHEMECOLOR_ID" val="0"/>
</p:tagLst>
</file>

<file path=ppt/tags/tag18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q_h_f*1_3_1"/>
  <p:tag name="KSO_WM_TEMPLATE_CATEGORY" val="diagram"/>
  <p:tag name="KSO_WM_TEMPLATE_INDEX" val="20191690"/>
  <p:tag name="KSO_WM_UNIT_LAYERLEVEL" val="1_1_1"/>
  <p:tag name="KSO_WM_TAG_VERSION" val="1.0"/>
  <p:tag name="KSO_WM_BEAUTIFY_FLAG" val="#wm#"/>
  <p:tag name="KSO_WM_DIAGRAM_GROUP_CODE" val="q1-1"/>
  <p:tag name="KSO_WM_UNIT_TYPE" val="q_h_f"/>
  <p:tag name="KSO_WM_UNIT_INDEX" val="1_3_1"/>
  <p:tag name="KSO_WM_UNIT_PRESET_TEXT" val="Click here to add text."/>
  <p:tag name="KSO_WM_UNIT_VALUE" val="24"/>
  <p:tag name="KSO_WM_UNIT_TEXT_FILL_FORE_SCHEMECOLOR_INDEX" val="14"/>
  <p:tag name="KSO_WM_UNIT_TEXT_FILL_TYPE" val="1"/>
  <p:tag name="KSO_WM_UNIT_USESOURCEFORMAT_APPLY" val="1"/>
  <p:tag name="KSO_WM_UNIT_DIAGRAM_SCHEMECOLOR_ID" val="0"/>
</p:tagLst>
</file>

<file path=ppt/tags/tag18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91690_1*i*1"/>
  <p:tag name="KSO_WM_TEMPLATE_CATEGORY" val="diagram"/>
  <p:tag name="KSO_WM_TEMPLATE_INDEX" val="20191690"/>
  <p:tag name="KSO_WM_UNIT_LAYERLEVEL" val="1"/>
  <p:tag name="KSO_WM_TAG_VERSION" val="1.0"/>
  <p:tag name="KSO_WM_BEAUTIFY_FLAG" val="#wm#"/>
  <p:tag name="KSO_WM_DIAGRAM_GROUP_CODE" val="q1-1"/>
  <p:tag name="KSO_WM_UNIT_TYPE" val="i"/>
  <p:tag name="KSO_WM_UNIT_INDEX" val="1"/>
  <p:tag name="KSO_WM_UNIT_FILL_FORE_SCHEMECOLOR_INDEX" val="5"/>
  <p:tag name="KSO_WM_UNIT_FILL_TYPE" val="1"/>
  <p:tag name="KSO_WM_UNIT_TEXT_FILL_FORE_SCHEMECOLOR_INDEX" val="2"/>
  <p:tag name="KSO_WM_UNIT_TEXT_FILL_TYPE" val="1"/>
  <p:tag name="KSO_WM_UNIT_USESOURCEFORMAT_APPLY" val="1"/>
</p:tagLst>
</file>

<file path=ppt/tags/tag1873.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7"/>
  <p:tag name="KSO_WM_UNIT_HIGHLIGHT" val="0"/>
  <p:tag name="KSO_WM_UNIT_COMPATIBLE" val="0"/>
  <p:tag name="KSO_WM_UNIT_ID" val="diagram20191690_1*b*1"/>
  <p:tag name="KSO_WM_TEMPLATE_CATEGORY" val="diagram"/>
  <p:tag name="KSO_WM_TEMPLATE_INDEX" val="20191690"/>
  <p:tag name="KSO_WM_UNIT_LAYERLEVEL" val="1"/>
  <p:tag name="KSO_WM_TAG_VERSION" val="1.0"/>
  <p:tag name="KSO_WM_BEAUTIFY_FLAG" val="#wm#"/>
  <p:tag name="KSO_WM_DIAGRAM_GROUP_CODE" val="q1-1"/>
  <p:tag name="KSO_WM_UNIT_TYPE" val="b"/>
  <p:tag name="KSO_WM_UNIT_INDEX" val="1"/>
  <p:tag name="KSO_WM_UNIT_PRESET_TEXT" val="Click here to add text."/>
  <p:tag name="KSO_WM_UNIT_TEXT_FILL_FORE_SCHEMECOLOR_INDEX" val="13"/>
  <p:tag name="KSO_WM_UNIT_TEXT_FILL_TYPE" val="1"/>
  <p:tag name="KSO_WM_UNIT_USESOURCEFORMAT_APPLY" val="1"/>
</p:tagLst>
</file>

<file path=ppt/tags/tag187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2"/>
  <p:tag name="KSO_WM_UNIT_HIGHLIGHT" val="0"/>
  <p:tag name="KSO_WM_UNIT_COMPATIBLE" val="0"/>
  <p:tag name="KSO_WM_UNIT_ID" val="diagram20191690_1*a*1"/>
  <p:tag name="KSO_WM_TEMPLATE_CATEGORY" val="diagram"/>
  <p:tag name="KSO_WM_TEMPLATE_INDEX" val="20191690"/>
  <p:tag name="KSO_WM_UNIT_LAYERLEVEL" val="1"/>
  <p:tag name="KSO_WM_TAG_VERSION" val="1.0"/>
  <p:tag name="KSO_WM_BEAUTIFY_FLAG" val="#wm#"/>
  <p:tag name="KSO_WM_DIAGRAM_GROUP_CODE" val="q1-1"/>
  <p:tag name="KSO_WM_UNIT_TYPE" val="a"/>
  <p:tag name="KSO_WM_UNIT_INDEX" val="1"/>
  <p:tag name="KSO_WM_UNIT_PRESET_TEXT" val="Click here to add a subtitle"/>
  <p:tag name="KSO_WM_UNIT_TEXT_FILL_FORE_SCHEMECOLOR_INDEX" val="13"/>
  <p:tag name="KSO_WM_UNIT_TEXT_FILL_TYPE" val="1"/>
  <p:tag name="KSO_WM_UNIT_USESOURCEFORMAT_APPLY" val="1"/>
</p:tagLst>
</file>

<file path=ppt/tags/tag1875.xml><?xml version="1.0" encoding="utf-8"?>
<p:tagLst xmlns:a="http://schemas.openxmlformats.org/drawingml/2006/main" xmlns:r="http://schemas.openxmlformats.org/officeDocument/2006/relationships" xmlns:p="http://schemas.openxmlformats.org/presentationml/2006/main">
  <p:tag name="KSO_WM_SLIDE_ID" val="custom20191914_8"/>
  <p:tag name="KSO_WM_SLIDE_TYPE" val="endPage"/>
  <p:tag name="KSO_WM_SLIDE_SUBTYPE" val="pureTxt"/>
  <p:tag name="KSO_WM_SLIDE_ITEM_CNT" val="0"/>
  <p:tag name="KSO_WM_SLIDE_INDEX" val="8"/>
  <p:tag name="KSO_WM_TAG_VERSION" val="1.0"/>
  <p:tag name="KSO_WM_BEAUTIFY_FLAG" val="#wm#"/>
  <p:tag name="KSO_WM_TEMPLATE_CATEGORY" val="custom"/>
  <p:tag name="KSO_WM_TEMPLATE_INDEX" val="20191914"/>
  <p:tag name="KSO_WM_SLIDE_LAYOUT" val="a"/>
  <p:tag name="KSO_WM_SLIDE_LAYOUT_CNT" val="1"/>
  <p:tag name="KSO_WM_SLIDE_COLORSCHEME_VERSION" val="3.2"/>
  <p:tag name="KSO_WM_TEMPLATE_SUBCATEGORY" val="0"/>
</p:tagLst>
</file>

<file path=ppt/tags/tag18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THANKS"/>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191914_8*a*1"/>
  <p:tag name="KSO_WM_TEMPLATE_CATEGORY" val="custom"/>
  <p:tag name="KSO_WM_TEMPLATE_INDEX" val="20191914"/>
  <p:tag name="KSO_WM_UNIT_LAYERLEVEL" val="1"/>
  <p:tag name="KSO_WM_TAG_VERSION" val="1.0"/>
  <p:tag name="KSO_WM_BEAUTIFY_FLAG" val="#wm#"/>
  <p:tag name="KSO_WM_UNIT_COLOR_SCHEME_SHAPE_ID" val="5"/>
  <p:tag name="KSO_WM_UNIT_COLOR_SCHEME_PARENT_PAGE" val="0_4"/>
  <p:tag name="KSO_WM_UNIT_NOCLEAR" val="0"/>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BEAUTIFY_FLAG" val="#wm#"/>
  <p:tag name="KSO_WM_UNIT_COLOR_SCHEME_SHAPE_ID" val="175"/>
  <p:tag name="KSO_WM_UNIT_COLOR_SCHEME_PARENT_PAGE" val="2_11"/>
  <p:tag name="KSO_WM_UNIT_TYPE" val="i"/>
  <p:tag name="KSO_WM_UNIT_INDEX" val="4"/>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
  <p:tag name="KSO_WM_UNIT_LAYERLEVEL" val="1"/>
  <p:tag name="KSO_WM_TAG_VERSION" val="1.0"/>
  <p:tag name="KSO_WM_BEAUTIFY_FLAG" val="#wm#"/>
  <p:tag name="KSO_WM_UNIT_COLOR_SCHEME_SHAPE_ID" val="176"/>
  <p:tag name="KSO_WM_UNIT_COLOR_SCHEME_PARENT_PAGE" val="2_11"/>
  <p:tag name="KSO_WM_UNIT_TYPE" val="i"/>
  <p:tag name="KSO_WM_UNIT_INDEX" val="5"/>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8"/>
  <p:tag name="KSO_WM_UNIT_COLOR_SCHEME_PARENT_PAGE" val="2_1"/>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
  <p:tag name="KSO_WM_UNIT_LAYERLEVEL" val="1"/>
  <p:tag name="KSO_WM_TAG_VERSION" val="1.0"/>
  <p:tag name="KSO_WM_BEAUTIFY_FLAG" val="#wm#"/>
  <p:tag name="KSO_WM_UNIT_COLOR_SCHEME_SHAPE_ID" val="177"/>
  <p:tag name="KSO_WM_UNIT_COLOR_SCHEME_PARENT_PAGE" val="2_11"/>
  <p:tag name="KSO_WM_UNIT_TYPE" val="i"/>
  <p:tag name="KSO_WM_UNIT_INDEX" val="6"/>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
  <p:tag name="KSO_WM_UNIT_LAYERLEVEL" val="1"/>
  <p:tag name="KSO_WM_TAG_VERSION" val="1.0"/>
  <p:tag name="KSO_WM_BEAUTIFY_FLAG" val="#wm#"/>
  <p:tag name="KSO_WM_UNIT_COLOR_SCHEME_SHAPE_ID" val="180"/>
  <p:tag name="KSO_WM_UNIT_COLOR_SCHEME_PARENT_PAGE" val="2_11"/>
  <p:tag name="KSO_WM_UNIT_TYPE" val="i"/>
  <p:tag name="KSO_WM_UNIT_INDEX" val="7"/>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
  <p:tag name="KSO_WM_UNIT_LAYERLEVEL" val="1"/>
  <p:tag name="KSO_WM_TAG_VERSION" val="1.0"/>
  <p:tag name="KSO_WM_BEAUTIFY_FLAG" val="#wm#"/>
  <p:tag name="KSO_WM_UNIT_COLOR_SCHEME_SHAPE_ID" val="173"/>
  <p:tag name="KSO_WM_UNIT_COLOR_SCHEME_PARENT_PAGE" val="2_11"/>
  <p:tag name="KSO_WM_UNIT_TYPE" val="i"/>
  <p:tag name="KSO_WM_UNIT_INDEX" val="8"/>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
  <p:tag name="KSO_WM_UNIT_LAYERLEVEL" val="1"/>
  <p:tag name="KSO_WM_TAG_VERSION" val="1.0"/>
  <p:tag name="KSO_WM_BEAUTIFY_FLAG" val="#wm#"/>
  <p:tag name="KSO_WM_UNIT_COLOR_SCHEME_SHAPE_ID" val="178"/>
  <p:tag name="KSO_WM_UNIT_COLOR_SCHEME_PARENT_PAGE" val="2_11"/>
  <p:tag name="KSO_WM_UNIT_TYPE" val="i"/>
  <p:tag name="KSO_WM_UNIT_INDEX" val="9"/>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
  <p:tag name="KSO_WM_UNIT_LAYERLEVEL" val="1"/>
  <p:tag name="KSO_WM_TAG_VERSION" val="1.0"/>
  <p:tag name="KSO_WM_BEAUTIFY_FLAG" val="#wm#"/>
  <p:tag name="KSO_WM_UNIT_COLOR_SCHEME_SHAPE_ID" val="179"/>
  <p:tag name="KSO_WM_UNIT_COLOR_SCHEME_PARENT_PAGE" val="2_11"/>
  <p:tag name="KSO_WM_UNIT_TYPE" val="i"/>
  <p:tag name="KSO_WM_UNIT_INDEX" val="10"/>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
  <p:tag name="KSO_WM_UNIT_LAYERLEVEL" val="1"/>
  <p:tag name="KSO_WM_TAG_VERSION" val="1.0"/>
  <p:tag name="KSO_WM_BEAUTIFY_FLAG" val="#wm#"/>
  <p:tag name="KSO_WM_UNIT_COLOR_SCHEME_SHAPE_ID" val="181"/>
  <p:tag name="KSO_WM_UNIT_COLOR_SCHEME_PARENT_PAGE" val="2_11"/>
  <p:tag name="KSO_WM_UNIT_TYPE" val="i"/>
  <p:tag name="KSO_WM_UNIT_INDEX" val="1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
  <p:tag name="KSO_WM_UNIT_LAYERLEVEL" val="1"/>
  <p:tag name="KSO_WM_TAG_VERSION" val="1.0"/>
  <p:tag name="KSO_WM_BEAUTIFY_FLAG" val="#wm#"/>
  <p:tag name="KSO_WM_UNIT_COLOR_SCHEME_SHAPE_ID" val="182"/>
  <p:tag name="KSO_WM_UNIT_COLOR_SCHEME_PARENT_PAGE" val="2_11"/>
  <p:tag name="KSO_WM_UNIT_TYPE" val="i"/>
  <p:tag name="KSO_WM_UNIT_INDEX" val="12"/>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
  <p:tag name="KSO_WM_UNIT_LAYERLEVEL" val="1"/>
  <p:tag name="KSO_WM_TAG_VERSION" val="1.0"/>
  <p:tag name="KSO_WM_BEAUTIFY_FLAG" val="#wm#"/>
  <p:tag name="KSO_WM_UNIT_COLOR_SCHEME_SHAPE_ID" val="183"/>
  <p:tag name="KSO_WM_UNIT_COLOR_SCHEME_PARENT_PAGE" val="2_11"/>
  <p:tag name="KSO_WM_UNIT_TYPE" val="i"/>
  <p:tag name="KSO_WM_UNIT_INDEX" val="13"/>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4"/>
  <p:tag name="KSO_WM_UNIT_LAYERLEVEL" val="1"/>
  <p:tag name="KSO_WM_TAG_VERSION" val="1.0"/>
  <p:tag name="KSO_WM_BEAUTIFY_FLAG" val="#wm#"/>
  <p:tag name="KSO_WM_UNIT_COLOR_SCHEME_SHAPE_ID" val="184"/>
  <p:tag name="KSO_WM_UNIT_COLOR_SCHEME_PARENT_PAGE" val="2_11"/>
  <p:tag name="KSO_WM_UNIT_TYPE" val="i"/>
  <p:tag name="KSO_WM_UNIT_INDEX" val="14"/>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5"/>
  <p:tag name="KSO_WM_UNIT_LAYERLEVEL" val="1"/>
  <p:tag name="KSO_WM_TAG_VERSION" val="1.0"/>
  <p:tag name="KSO_WM_BEAUTIFY_FLAG" val="#wm#"/>
  <p:tag name="KSO_WM_UNIT_COLOR_SCHEME_SHAPE_ID" val="186"/>
  <p:tag name="KSO_WM_UNIT_COLOR_SCHEME_PARENT_PAGE" val="2_11"/>
  <p:tag name="KSO_WM_UNIT_TYPE" val="i"/>
  <p:tag name="KSO_WM_UNIT_INDEX" val="15"/>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3"/>
  <p:tag name="KSO_WM_UNIT_COLOR_SCHEME_PARENT_PAGE" val="1_1"/>
  <p:tag name="KSO_WM_TEMPLATE_CATEGORY" val="custom"/>
  <p:tag name="KSO_WM_TEMPLATE_INDEX" val="2019191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
  <p:tag name="KSO_WM_UNIT_COLOR_SCHEME_PARENT_PAGE" val="2_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6"/>
  <p:tag name="KSO_WM_UNIT_LAYERLEVEL" val="1"/>
  <p:tag name="KSO_WM_TAG_VERSION" val="1.0"/>
  <p:tag name="KSO_WM_BEAUTIFY_FLAG" val="#wm#"/>
  <p:tag name="KSO_WM_UNIT_COLOR_SCHEME_SHAPE_ID" val="187"/>
  <p:tag name="KSO_WM_UNIT_COLOR_SCHEME_PARENT_PAGE" val="2_11"/>
  <p:tag name="KSO_WM_UNIT_TYPE" val="i"/>
  <p:tag name="KSO_WM_UNIT_INDEX" val="16"/>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7"/>
  <p:tag name="KSO_WM_UNIT_LAYERLEVEL" val="1"/>
  <p:tag name="KSO_WM_TAG_VERSION" val="1.0"/>
  <p:tag name="KSO_WM_BEAUTIFY_FLAG" val="#wm#"/>
  <p:tag name="KSO_WM_UNIT_COLOR_SCHEME_SHAPE_ID" val="188"/>
  <p:tag name="KSO_WM_UNIT_COLOR_SCHEME_PARENT_PAGE" val="2_11"/>
  <p:tag name="KSO_WM_UNIT_TYPE" val="i"/>
  <p:tag name="KSO_WM_UNIT_INDEX" val="17"/>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8"/>
  <p:tag name="KSO_WM_UNIT_LAYERLEVEL" val="1"/>
  <p:tag name="KSO_WM_TAG_VERSION" val="1.0"/>
  <p:tag name="KSO_WM_BEAUTIFY_FLAG" val="#wm#"/>
  <p:tag name="KSO_WM_UNIT_COLOR_SCHEME_SHAPE_ID" val="189"/>
  <p:tag name="KSO_WM_UNIT_COLOR_SCHEME_PARENT_PAGE" val="2_11"/>
  <p:tag name="KSO_WM_UNIT_TYPE" val="i"/>
  <p:tag name="KSO_WM_UNIT_INDEX" val="18"/>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9"/>
  <p:tag name="KSO_WM_UNIT_LAYERLEVEL" val="1"/>
  <p:tag name="KSO_WM_TAG_VERSION" val="1.0"/>
  <p:tag name="KSO_WM_BEAUTIFY_FLAG" val="#wm#"/>
  <p:tag name="KSO_WM_UNIT_COLOR_SCHEME_SHAPE_ID" val="190"/>
  <p:tag name="KSO_WM_UNIT_COLOR_SCHEME_PARENT_PAGE" val="2_11"/>
  <p:tag name="KSO_WM_UNIT_TYPE" val="i"/>
  <p:tag name="KSO_WM_UNIT_INDEX" val="19"/>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0"/>
  <p:tag name="KSO_WM_UNIT_LAYERLEVEL" val="1"/>
  <p:tag name="KSO_WM_TAG_VERSION" val="1.0"/>
  <p:tag name="KSO_WM_BEAUTIFY_FLAG" val="#wm#"/>
  <p:tag name="KSO_WM_UNIT_COLOR_SCHEME_SHAPE_ID" val="198"/>
  <p:tag name="KSO_WM_UNIT_COLOR_SCHEME_PARENT_PAGE" val="2_11"/>
  <p:tag name="KSO_WM_UNIT_TYPE" val="i"/>
  <p:tag name="KSO_WM_UNIT_INDEX" val="20"/>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1"/>
  <p:tag name="KSO_WM_UNIT_LAYERLEVEL" val="1"/>
  <p:tag name="KSO_WM_TAG_VERSION" val="1.0"/>
  <p:tag name="KSO_WM_BEAUTIFY_FLAG" val="#wm#"/>
  <p:tag name="KSO_WM_UNIT_COLOR_SCHEME_SHAPE_ID" val="199"/>
  <p:tag name="KSO_WM_UNIT_COLOR_SCHEME_PARENT_PAGE" val="2_11"/>
  <p:tag name="KSO_WM_UNIT_TYPE" val="i"/>
  <p:tag name="KSO_WM_UNIT_INDEX" val="2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2"/>
  <p:tag name="KSO_WM_UNIT_LAYERLEVEL" val="1"/>
  <p:tag name="KSO_WM_TAG_VERSION" val="1.0"/>
  <p:tag name="KSO_WM_BEAUTIFY_FLAG" val="#wm#"/>
  <p:tag name="KSO_WM_UNIT_COLOR_SCHEME_SHAPE_ID" val="200"/>
  <p:tag name="KSO_WM_UNIT_COLOR_SCHEME_PARENT_PAGE" val="2_11"/>
  <p:tag name="KSO_WM_UNIT_TYPE" val="i"/>
  <p:tag name="KSO_WM_UNIT_INDEX" val="22"/>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3"/>
  <p:tag name="KSO_WM_UNIT_LAYERLEVEL" val="1"/>
  <p:tag name="KSO_WM_TAG_VERSION" val="1.0"/>
  <p:tag name="KSO_WM_BEAUTIFY_FLAG" val="#wm#"/>
  <p:tag name="KSO_WM_UNIT_COLOR_SCHEME_SHAPE_ID" val="201"/>
  <p:tag name="KSO_WM_UNIT_COLOR_SCHEME_PARENT_PAGE" val="2_11"/>
  <p:tag name="KSO_WM_UNIT_TYPE" val="i"/>
  <p:tag name="KSO_WM_UNIT_INDEX" val="23"/>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4"/>
  <p:tag name="KSO_WM_UNIT_LAYERLEVEL" val="1"/>
  <p:tag name="KSO_WM_TAG_VERSION" val="1.0"/>
  <p:tag name="KSO_WM_BEAUTIFY_FLAG" val="#wm#"/>
  <p:tag name="KSO_WM_UNIT_COLOR_SCHEME_SHAPE_ID" val="202"/>
  <p:tag name="KSO_WM_UNIT_COLOR_SCHEME_PARENT_PAGE" val="2_11"/>
  <p:tag name="KSO_WM_UNIT_TYPE" val="i"/>
  <p:tag name="KSO_WM_UNIT_INDEX" val="24"/>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5"/>
  <p:tag name="KSO_WM_UNIT_LAYERLEVEL" val="1"/>
  <p:tag name="KSO_WM_TAG_VERSION" val="1.0"/>
  <p:tag name="KSO_WM_BEAUTIFY_FLAG" val="#wm#"/>
  <p:tag name="KSO_WM_UNIT_COLOR_SCHEME_SHAPE_ID" val="203"/>
  <p:tag name="KSO_WM_UNIT_COLOR_SCHEME_PARENT_PAGE" val="2_11"/>
  <p:tag name="KSO_WM_UNIT_TYPE" val="i"/>
  <p:tag name="KSO_WM_UNIT_INDEX" val="25"/>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
  <p:tag name="KSO_WM_UNIT_COLOR_SCHEME_PARENT_PAGE" val="2_1"/>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6"/>
  <p:tag name="KSO_WM_UNIT_LAYERLEVEL" val="1"/>
  <p:tag name="KSO_WM_TAG_VERSION" val="1.0"/>
  <p:tag name="KSO_WM_BEAUTIFY_FLAG" val="#wm#"/>
  <p:tag name="KSO_WM_UNIT_COLOR_SCHEME_SHAPE_ID" val="204"/>
  <p:tag name="KSO_WM_UNIT_COLOR_SCHEME_PARENT_PAGE" val="2_11"/>
  <p:tag name="KSO_WM_UNIT_TYPE" val="i"/>
  <p:tag name="KSO_WM_UNIT_INDEX" val="26"/>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7"/>
  <p:tag name="KSO_WM_UNIT_LAYERLEVEL" val="1"/>
  <p:tag name="KSO_WM_TAG_VERSION" val="1.0"/>
  <p:tag name="KSO_WM_BEAUTIFY_FLAG" val="#wm#"/>
  <p:tag name="KSO_WM_UNIT_COLOR_SCHEME_SHAPE_ID" val="205"/>
  <p:tag name="KSO_WM_UNIT_COLOR_SCHEME_PARENT_PAGE" val="2_11"/>
  <p:tag name="KSO_WM_UNIT_TYPE" val="i"/>
  <p:tag name="KSO_WM_UNIT_INDEX" val="27"/>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8"/>
  <p:tag name="KSO_WM_UNIT_LAYERLEVEL" val="1"/>
  <p:tag name="KSO_WM_TAG_VERSION" val="1.0"/>
  <p:tag name="KSO_WM_BEAUTIFY_FLAG" val="#wm#"/>
  <p:tag name="KSO_WM_UNIT_COLOR_SCHEME_SHAPE_ID" val="206"/>
  <p:tag name="KSO_WM_UNIT_COLOR_SCHEME_PARENT_PAGE" val="2_11"/>
  <p:tag name="KSO_WM_UNIT_TYPE" val="i"/>
  <p:tag name="KSO_WM_UNIT_INDEX" val="28"/>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9"/>
  <p:tag name="KSO_WM_UNIT_LAYERLEVEL" val="1"/>
  <p:tag name="KSO_WM_TAG_VERSION" val="1.0"/>
  <p:tag name="KSO_WM_BEAUTIFY_FLAG" val="#wm#"/>
  <p:tag name="KSO_WM_UNIT_COLOR_SCHEME_SHAPE_ID" val="207"/>
  <p:tag name="KSO_WM_UNIT_COLOR_SCHEME_PARENT_PAGE" val="2_11"/>
  <p:tag name="KSO_WM_UNIT_TYPE" val="i"/>
  <p:tag name="KSO_WM_UNIT_INDEX" val="29"/>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0"/>
  <p:tag name="KSO_WM_UNIT_LAYERLEVEL" val="1"/>
  <p:tag name="KSO_WM_TAG_VERSION" val="1.0"/>
  <p:tag name="KSO_WM_BEAUTIFY_FLAG" val="#wm#"/>
  <p:tag name="KSO_WM_UNIT_COLOR_SCHEME_SHAPE_ID" val="208"/>
  <p:tag name="KSO_WM_UNIT_COLOR_SCHEME_PARENT_PAGE" val="2_11"/>
  <p:tag name="KSO_WM_UNIT_TYPE" val="i"/>
  <p:tag name="KSO_WM_UNIT_INDEX" val="30"/>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1"/>
  <p:tag name="KSO_WM_UNIT_LAYERLEVEL" val="1"/>
  <p:tag name="KSO_WM_TAG_VERSION" val="1.0"/>
  <p:tag name="KSO_WM_BEAUTIFY_FLAG" val="#wm#"/>
  <p:tag name="KSO_WM_UNIT_COLOR_SCHEME_SHAPE_ID" val="209"/>
  <p:tag name="KSO_WM_UNIT_COLOR_SCHEME_PARENT_PAGE" val="2_11"/>
  <p:tag name="KSO_WM_UNIT_TYPE" val="i"/>
  <p:tag name="KSO_WM_UNIT_INDEX" val="3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2"/>
  <p:tag name="KSO_WM_UNIT_LAYERLEVEL" val="1"/>
  <p:tag name="KSO_WM_TAG_VERSION" val="1.0"/>
  <p:tag name="KSO_WM_BEAUTIFY_FLAG" val="#wm#"/>
  <p:tag name="KSO_WM_UNIT_COLOR_SCHEME_SHAPE_ID" val="210"/>
  <p:tag name="KSO_WM_UNIT_COLOR_SCHEME_PARENT_PAGE" val="2_11"/>
  <p:tag name="KSO_WM_UNIT_TYPE" val="i"/>
  <p:tag name="KSO_WM_UNIT_INDEX" val="32"/>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3"/>
  <p:tag name="KSO_WM_UNIT_LAYERLEVEL" val="1"/>
  <p:tag name="KSO_WM_TAG_VERSION" val="1.0"/>
  <p:tag name="KSO_WM_BEAUTIFY_FLAG" val="#wm#"/>
  <p:tag name="KSO_WM_UNIT_COLOR_SCHEME_SHAPE_ID" val="211"/>
  <p:tag name="KSO_WM_UNIT_COLOR_SCHEME_PARENT_PAGE" val="2_11"/>
  <p:tag name="KSO_WM_UNIT_TYPE" val="i"/>
  <p:tag name="KSO_WM_UNIT_INDEX" val="33"/>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4"/>
  <p:tag name="KSO_WM_UNIT_LAYERLEVEL" val="1"/>
  <p:tag name="KSO_WM_TAG_VERSION" val="1.0"/>
  <p:tag name="KSO_WM_BEAUTIFY_FLAG" val="#wm#"/>
  <p:tag name="KSO_WM_UNIT_COLOR_SCHEME_SHAPE_ID" val="212"/>
  <p:tag name="KSO_WM_UNIT_COLOR_SCHEME_PARENT_PAGE" val="2_11"/>
  <p:tag name="KSO_WM_UNIT_TYPE" val="i"/>
  <p:tag name="KSO_WM_UNIT_INDEX" val="34"/>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5"/>
  <p:tag name="KSO_WM_UNIT_LAYERLEVEL" val="1"/>
  <p:tag name="KSO_WM_TAG_VERSION" val="1.0"/>
  <p:tag name="KSO_WM_BEAUTIFY_FLAG" val="#wm#"/>
  <p:tag name="KSO_WM_UNIT_COLOR_SCHEME_SHAPE_ID" val="213"/>
  <p:tag name="KSO_WM_UNIT_COLOR_SCHEME_PARENT_PAGE" val="2_11"/>
  <p:tag name="KSO_WM_UNIT_TYPE" val="i"/>
  <p:tag name="KSO_WM_UNIT_INDEX" val="35"/>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1"/>
  <p:tag name="KSO_WM_UNIT_COLOR_SCHEME_PARENT_PAGE" val="2_1"/>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6"/>
  <p:tag name="KSO_WM_UNIT_LAYERLEVEL" val="1"/>
  <p:tag name="KSO_WM_TAG_VERSION" val="1.0"/>
  <p:tag name="KSO_WM_BEAUTIFY_FLAG" val="#wm#"/>
  <p:tag name="KSO_WM_UNIT_COLOR_SCHEME_SHAPE_ID" val="214"/>
  <p:tag name="KSO_WM_UNIT_COLOR_SCHEME_PARENT_PAGE" val="2_11"/>
  <p:tag name="KSO_WM_UNIT_TYPE" val="i"/>
  <p:tag name="KSO_WM_UNIT_INDEX" val="36"/>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7"/>
  <p:tag name="KSO_WM_UNIT_LAYERLEVEL" val="1"/>
  <p:tag name="KSO_WM_TAG_VERSION" val="1.0"/>
  <p:tag name="KSO_WM_BEAUTIFY_FLAG" val="#wm#"/>
  <p:tag name="KSO_WM_UNIT_COLOR_SCHEME_SHAPE_ID" val="215"/>
  <p:tag name="KSO_WM_UNIT_COLOR_SCHEME_PARENT_PAGE" val="2_11"/>
  <p:tag name="KSO_WM_UNIT_TYPE" val="i"/>
  <p:tag name="KSO_WM_UNIT_INDEX" val="37"/>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8"/>
  <p:tag name="KSO_WM_UNIT_LAYERLEVEL" val="1"/>
  <p:tag name="KSO_WM_TAG_VERSION" val="1.0"/>
  <p:tag name="KSO_WM_BEAUTIFY_FLAG" val="#wm#"/>
  <p:tag name="KSO_WM_UNIT_COLOR_SCHEME_SHAPE_ID" val="216"/>
  <p:tag name="KSO_WM_UNIT_COLOR_SCHEME_PARENT_PAGE" val="2_11"/>
  <p:tag name="KSO_WM_UNIT_TYPE" val="i"/>
  <p:tag name="KSO_WM_UNIT_INDEX" val="38"/>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9"/>
  <p:tag name="KSO_WM_UNIT_LAYERLEVEL" val="1"/>
  <p:tag name="KSO_WM_TAG_VERSION" val="1.0"/>
  <p:tag name="KSO_WM_BEAUTIFY_FLAG" val="#wm#"/>
  <p:tag name="KSO_WM_UNIT_COLOR_SCHEME_SHAPE_ID" val="217"/>
  <p:tag name="KSO_WM_UNIT_COLOR_SCHEME_PARENT_PAGE" val="2_11"/>
  <p:tag name="KSO_WM_UNIT_TYPE" val="i"/>
  <p:tag name="KSO_WM_UNIT_INDEX" val="39"/>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0"/>
  <p:tag name="KSO_WM_UNIT_LAYERLEVEL" val="1"/>
  <p:tag name="KSO_WM_TAG_VERSION" val="1.0"/>
  <p:tag name="KSO_WM_BEAUTIFY_FLAG" val="#wm#"/>
  <p:tag name="KSO_WM_UNIT_COLOR_SCHEME_SHAPE_ID" val="218"/>
  <p:tag name="KSO_WM_UNIT_COLOR_SCHEME_PARENT_PAGE" val="2_11"/>
  <p:tag name="KSO_WM_UNIT_TYPE" val="i"/>
  <p:tag name="KSO_WM_UNIT_INDEX" val="40"/>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1"/>
  <p:tag name="KSO_WM_UNIT_LAYERLEVEL" val="1"/>
  <p:tag name="KSO_WM_TAG_VERSION" val="1.0"/>
  <p:tag name="KSO_WM_BEAUTIFY_FLAG" val="#wm#"/>
  <p:tag name="KSO_WM_UNIT_COLOR_SCHEME_SHAPE_ID" val="219"/>
  <p:tag name="KSO_WM_UNIT_COLOR_SCHEME_PARENT_PAGE" val="2_11"/>
  <p:tag name="KSO_WM_UNIT_TYPE" val="i"/>
  <p:tag name="KSO_WM_UNIT_INDEX" val="4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2"/>
  <p:tag name="KSO_WM_UNIT_LAYERLEVEL" val="1"/>
  <p:tag name="KSO_WM_TAG_VERSION" val="1.0"/>
  <p:tag name="KSO_WM_BEAUTIFY_FLAG" val="#wm#"/>
  <p:tag name="KSO_WM_UNIT_COLOR_SCHEME_SHAPE_ID" val="220"/>
  <p:tag name="KSO_WM_UNIT_COLOR_SCHEME_PARENT_PAGE" val="2_11"/>
  <p:tag name="KSO_WM_UNIT_TYPE" val="i"/>
  <p:tag name="KSO_WM_UNIT_INDEX" val="42"/>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3"/>
  <p:tag name="KSO_WM_UNIT_LAYERLEVEL" val="1"/>
  <p:tag name="KSO_WM_TAG_VERSION" val="1.0"/>
  <p:tag name="KSO_WM_BEAUTIFY_FLAG" val="#wm#"/>
  <p:tag name="KSO_WM_UNIT_COLOR_SCHEME_SHAPE_ID" val="221"/>
  <p:tag name="KSO_WM_UNIT_COLOR_SCHEME_PARENT_PAGE" val="2_11"/>
  <p:tag name="KSO_WM_UNIT_TYPE" val="i"/>
  <p:tag name="KSO_WM_UNIT_INDEX" val="43"/>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4"/>
  <p:tag name="KSO_WM_UNIT_LAYERLEVEL" val="1"/>
  <p:tag name="KSO_WM_TAG_VERSION" val="1.0"/>
  <p:tag name="KSO_WM_BEAUTIFY_FLAG" val="#wm#"/>
  <p:tag name="KSO_WM_UNIT_COLOR_SCHEME_SHAPE_ID" val="222"/>
  <p:tag name="KSO_WM_UNIT_COLOR_SCHEME_PARENT_PAGE" val="2_11"/>
  <p:tag name="KSO_WM_UNIT_TYPE" val="i"/>
  <p:tag name="KSO_WM_UNIT_INDEX" val="44"/>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5"/>
  <p:tag name="KSO_WM_UNIT_LAYERLEVEL" val="1"/>
  <p:tag name="KSO_WM_TAG_VERSION" val="1.0"/>
  <p:tag name="KSO_WM_BEAUTIFY_FLAG" val="#wm#"/>
  <p:tag name="KSO_WM_UNIT_COLOR_SCHEME_SHAPE_ID" val="223"/>
  <p:tag name="KSO_WM_UNIT_COLOR_SCHEME_PARENT_PAGE" val="2_11"/>
  <p:tag name="KSO_WM_UNIT_TYPE" val="i"/>
  <p:tag name="KSO_WM_UNIT_INDEX" val="45"/>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
  <p:tag name="KSO_WM_UNIT_COLOR_SCHEME_PARENT_PAGE" val="2_1"/>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6"/>
  <p:tag name="KSO_WM_UNIT_LAYERLEVEL" val="1"/>
  <p:tag name="KSO_WM_TAG_VERSION" val="1.0"/>
  <p:tag name="KSO_WM_BEAUTIFY_FLAG" val="#wm#"/>
  <p:tag name="KSO_WM_UNIT_COLOR_SCHEME_SHAPE_ID" val="224"/>
  <p:tag name="KSO_WM_UNIT_COLOR_SCHEME_PARENT_PAGE" val="2_11"/>
  <p:tag name="KSO_WM_UNIT_TYPE" val="i"/>
  <p:tag name="KSO_WM_UNIT_INDEX" val="46"/>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7"/>
  <p:tag name="KSO_WM_UNIT_LAYERLEVEL" val="1"/>
  <p:tag name="KSO_WM_TAG_VERSION" val="1.0"/>
  <p:tag name="KSO_WM_BEAUTIFY_FLAG" val="#wm#"/>
  <p:tag name="KSO_WM_UNIT_COLOR_SCHEME_SHAPE_ID" val="225"/>
  <p:tag name="KSO_WM_UNIT_COLOR_SCHEME_PARENT_PAGE" val="2_11"/>
  <p:tag name="KSO_WM_UNIT_TYPE" val="i"/>
  <p:tag name="KSO_WM_UNIT_INDEX" val="47"/>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8"/>
  <p:tag name="KSO_WM_UNIT_LAYERLEVEL" val="1"/>
  <p:tag name="KSO_WM_TAG_VERSION" val="1.0"/>
  <p:tag name="KSO_WM_BEAUTIFY_FLAG" val="#wm#"/>
  <p:tag name="KSO_WM_UNIT_COLOR_SCHEME_SHAPE_ID" val="226"/>
  <p:tag name="KSO_WM_UNIT_COLOR_SCHEME_PARENT_PAGE" val="2_11"/>
  <p:tag name="KSO_WM_UNIT_TYPE" val="i"/>
  <p:tag name="KSO_WM_UNIT_INDEX" val="48"/>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9"/>
  <p:tag name="KSO_WM_UNIT_LAYERLEVEL" val="1"/>
  <p:tag name="KSO_WM_TAG_VERSION" val="1.0"/>
  <p:tag name="KSO_WM_BEAUTIFY_FLAG" val="#wm#"/>
  <p:tag name="KSO_WM_UNIT_COLOR_SCHEME_SHAPE_ID" val="227"/>
  <p:tag name="KSO_WM_UNIT_COLOR_SCHEME_PARENT_PAGE" val="2_11"/>
  <p:tag name="KSO_WM_UNIT_TYPE" val="i"/>
  <p:tag name="KSO_WM_UNIT_INDEX" val="49"/>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0"/>
  <p:tag name="KSO_WM_UNIT_LAYERLEVEL" val="1"/>
  <p:tag name="KSO_WM_TAG_VERSION" val="1.0"/>
  <p:tag name="KSO_WM_BEAUTIFY_FLAG" val="#wm#"/>
  <p:tag name="KSO_WM_UNIT_COLOR_SCHEME_SHAPE_ID" val="228"/>
  <p:tag name="KSO_WM_UNIT_COLOR_SCHEME_PARENT_PAGE" val="2_11"/>
  <p:tag name="KSO_WM_UNIT_TYPE" val="i"/>
  <p:tag name="KSO_WM_UNIT_INDEX" val="50"/>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1"/>
  <p:tag name="KSO_WM_UNIT_LAYERLEVEL" val="1"/>
  <p:tag name="KSO_WM_TAG_VERSION" val="1.0"/>
  <p:tag name="KSO_WM_BEAUTIFY_FLAG" val="#wm#"/>
  <p:tag name="KSO_WM_UNIT_COLOR_SCHEME_SHAPE_ID" val="229"/>
  <p:tag name="KSO_WM_UNIT_COLOR_SCHEME_PARENT_PAGE" val="2_11"/>
  <p:tag name="KSO_WM_UNIT_TYPE" val="i"/>
  <p:tag name="KSO_WM_UNIT_INDEX" val="5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2"/>
  <p:tag name="KSO_WM_UNIT_LAYERLEVEL" val="1"/>
  <p:tag name="KSO_WM_TAG_VERSION" val="1.0"/>
  <p:tag name="KSO_WM_BEAUTIFY_FLAG" val="#wm#"/>
  <p:tag name="KSO_WM_UNIT_COLOR_SCHEME_SHAPE_ID" val="230"/>
  <p:tag name="KSO_WM_UNIT_COLOR_SCHEME_PARENT_PAGE" val="2_11"/>
  <p:tag name="KSO_WM_UNIT_TYPE" val="i"/>
  <p:tag name="KSO_WM_UNIT_INDEX" val="52"/>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3"/>
  <p:tag name="KSO_WM_UNIT_LAYERLEVEL" val="1"/>
  <p:tag name="KSO_WM_TAG_VERSION" val="1.0"/>
  <p:tag name="KSO_WM_BEAUTIFY_FLAG" val="#wm#"/>
  <p:tag name="KSO_WM_UNIT_COLOR_SCHEME_SHAPE_ID" val="231"/>
  <p:tag name="KSO_WM_UNIT_COLOR_SCHEME_PARENT_PAGE" val="2_11"/>
  <p:tag name="KSO_WM_UNIT_TYPE" val="i"/>
  <p:tag name="KSO_WM_UNIT_INDEX" val="53"/>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4"/>
  <p:tag name="KSO_WM_UNIT_LAYERLEVEL" val="1"/>
  <p:tag name="KSO_WM_TAG_VERSION" val="1.0"/>
  <p:tag name="KSO_WM_BEAUTIFY_FLAG" val="#wm#"/>
  <p:tag name="KSO_WM_UNIT_COLOR_SCHEME_SHAPE_ID" val="232"/>
  <p:tag name="KSO_WM_UNIT_COLOR_SCHEME_PARENT_PAGE" val="2_11"/>
  <p:tag name="KSO_WM_UNIT_TYPE" val="i"/>
  <p:tag name="KSO_WM_UNIT_INDEX" val="54"/>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5"/>
  <p:tag name="KSO_WM_UNIT_LAYERLEVEL" val="1"/>
  <p:tag name="KSO_WM_TAG_VERSION" val="1.0"/>
  <p:tag name="KSO_WM_BEAUTIFY_FLAG" val="#wm#"/>
  <p:tag name="KSO_WM_UNIT_COLOR_SCHEME_SHAPE_ID" val="233"/>
  <p:tag name="KSO_WM_UNIT_COLOR_SCHEME_PARENT_PAGE" val="2_11"/>
  <p:tag name="KSO_WM_UNIT_TYPE" val="i"/>
  <p:tag name="KSO_WM_UNIT_INDEX" val="55"/>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5"/>
  <p:tag name="KSO_WM_UNIT_COLOR_SCHEME_PARENT_PAGE" val="2_1"/>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6"/>
  <p:tag name="KSO_WM_UNIT_LAYERLEVEL" val="1"/>
  <p:tag name="KSO_WM_TAG_VERSION" val="1.0"/>
  <p:tag name="KSO_WM_BEAUTIFY_FLAG" val="#wm#"/>
  <p:tag name="KSO_WM_UNIT_COLOR_SCHEME_SHAPE_ID" val="234"/>
  <p:tag name="KSO_WM_UNIT_COLOR_SCHEME_PARENT_PAGE" val="2_11"/>
  <p:tag name="KSO_WM_UNIT_TYPE" val="i"/>
  <p:tag name="KSO_WM_UNIT_INDEX" val="56"/>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7"/>
  <p:tag name="KSO_WM_UNIT_LAYERLEVEL" val="1"/>
  <p:tag name="KSO_WM_TAG_VERSION" val="1.0"/>
  <p:tag name="KSO_WM_BEAUTIFY_FLAG" val="#wm#"/>
  <p:tag name="KSO_WM_UNIT_COLOR_SCHEME_SHAPE_ID" val="235"/>
  <p:tag name="KSO_WM_UNIT_COLOR_SCHEME_PARENT_PAGE" val="2_11"/>
  <p:tag name="KSO_WM_UNIT_TYPE" val="i"/>
  <p:tag name="KSO_WM_UNIT_INDEX" val="57"/>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8"/>
  <p:tag name="KSO_WM_UNIT_LAYERLEVEL" val="1"/>
  <p:tag name="KSO_WM_TAG_VERSION" val="1.0"/>
  <p:tag name="KSO_WM_BEAUTIFY_FLAG" val="#wm#"/>
  <p:tag name="KSO_WM_UNIT_COLOR_SCHEME_SHAPE_ID" val="236"/>
  <p:tag name="KSO_WM_UNIT_COLOR_SCHEME_PARENT_PAGE" val="2_11"/>
  <p:tag name="KSO_WM_UNIT_TYPE" val="i"/>
  <p:tag name="KSO_WM_UNIT_INDEX" val="58"/>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59"/>
  <p:tag name="KSO_WM_UNIT_LAYERLEVEL" val="1"/>
  <p:tag name="KSO_WM_TAG_VERSION" val="1.0"/>
  <p:tag name="KSO_WM_BEAUTIFY_FLAG" val="#wm#"/>
  <p:tag name="KSO_WM_UNIT_COLOR_SCHEME_SHAPE_ID" val="237"/>
  <p:tag name="KSO_WM_UNIT_COLOR_SCHEME_PARENT_PAGE" val="2_11"/>
  <p:tag name="KSO_WM_UNIT_TYPE" val="i"/>
  <p:tag name="KSO_WM_UNIT_INDEX" val="59"/>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0"/>
  <p:tag name="KSO_WM_UNIT_LAYERLEVEL" val="1"/>
  <p:tag name="KSO_WM_TAG_VERSION" val="1.0"/>
  <p:tag name="KSO_WM_BEAUTIFY_FLAG" val="#wm#"/>
  <p:tag name="KSO_WM_UNIT_COLOR_SCHEME_SHAPE_ID" val="238"/>
  <p:tag name="KSO_WM_UNIT_COLOR_SCHEME_PARENT_PAGE" val="2_11"/>
  <p:tag name="KSO_WM_UNIT_TYPE" val="i"/>
  <p:tag name="KSO_WM_UNIT_INDEX" val="60"/>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1"/>
  <p:tag name="KSO_WM_UNIT_LAYERLEVEL" val="1"/>
  <p:tag name="KSO_WM_TAG_VERSION" val="1.0"/>
  <p:tag name="KSO_WM_BEAUTIFY_FLAG" val="#wm#"/>
  <p:tag name="KSO_WM_UNIT_COLOR_SCHEME_SHAPE_ID" val="239"/>
  <p:tag name="KSO_WM_UNIT_COLOR_SCHEME_PARENT_PAGE" val="2_11"/>
  <p:tag name="KSO_WM_UNIT_TYPE" val="i"/>
  <p:tag name="KSO_WM_UNIT_INDEX" val="6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2"/>
  <p:tag name="KSO_WM_UNIT_LAYERLEVEL" val="1"/>
  <p:tag name="KSO_WM_TAG_VERSION" val="1.0"/>
  <p:tag name="KSO_WM_BEAUTIFY_FLAG" val="#wm#"/>
  <p:tag name="KSO_WM_UNIT_COLOR_SCHEME_SHAPE_ID" val="240"/>
  <p:tag name="KSO_WM_UNIT_COLOR_SCHEME_PARENT_PAGE" val="2_11"/>
  <p:tag name="KSO_WM_UNIT_TYPE" val="i"/>
  <p:tag name="KSO_WM_UNIT_INDEX" val="62"/>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3"/>
  <p:tag name="KSO_WM_UNIT_LAYERLEVEL" val="1"/>
  <p:tag name="KSO_WM_TAG_VERSION" val="1.0"/>
  <p:tag name="KSO_WM_BEAUTIFY_FLAG" val="#wm#"/>
  <p:tag name="KSO_WM_UNIT_COLOR_SCHEME_SHAPE_ID" val="241"/>
  <p:tag name="KSO_WM_UNIT_COLOR_SCHEME_PARENT_PAGE" val="2_11"/>
  <p:tag name="KSO_WM_UNIT_TYPE" val="i"/>
  <p:tag name="KSO_WM_UNIT_INDEX" val="63"/>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4"/>
  <p:tag name="KSO_WM_UNIT_LAYERLEVEL" val="1"/>
  <p:tag name="KSO_WM_TAG_VERSION" val="1.0"/>
  <p:tag name="KSO_WM_BEAUTIFY_FLAG" val="#wm#"/>
  <p:tag name="KSO_WM_UNIT_COLOR_SCHEME_SHAPE_ID" val="242"/>
  <p:tag name="KSO_WM_UNIT_COLOR_SCHEME_PARENT_PAGE" val="2_11"/>
  <p:tag name="KSO_WM_UNIT_TYPE" val="i"/>
  <p:tag name="KSO_WM_UNIT_INDEX" val="64"/>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5"/>
  <p:tag name="KSO_WM_UNIT_LAYERLEVEL" val="1"/>
  <p:tag name="KSO_WM_TAG_VERSION" val="1.0"/>
  <p:tag name="KSO_WM_BEAUTIFY_FLAG" val="#wm#"/>
  <p:tag name="KSO_WM_UNIT_COLOR_SCHEME_SHAPE_ID" val="243"/>
  <p:tag name="KSO_WM_UNIT_COLOR_SCHEME_PARENT_PAGE" val="2_11"/>
  <p:tag name="KSO_WM_UNIT_TYPE" val="i"/>
  <p:tag name="KSO_WM_UNIT_INDEX" val="65"/>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6"/>
  <p:tag name="KSO_WM_UNIT_COLOR_SCHEME_PARENT_PAGE" val="2_1"/>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6"/>
  <p:tag name="KSO_WM_UNIT_LAYERLEVEL" val="1"/>
  <p:tag name="KSO_WM_TAG_VERSION" val="1.0"/>
  <p:tag name="KSO_WM_BEAUTIFY_FLAG" val="#wm#"/>
  <p:tag name="KSO_WM_UNIT_COLOR_SCHEME_SHAPE_ID" val="244"/>
  <p:tag name="KSO_WM_UNIT_COLOR_SCHEME_PARENT_PAGE" val="2_11"/>
  <p:tag name="KSO_WM_UNIT_TYPE" val="i"/>
  <p:tag name="KSO_WM_UNIT_INDEX" val="66"/>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7"/>
  <p:tag name="KSO_WM_UNIT_LAYERLEVEL" val="1"/>
  <p:tag name="KSO_WM_TAG_VERSION" val="1.0"/>
  <p:tag name="KSO_WM_BEAUTIFY_FLAG" val="#wm#"/>
  <p:tag name="KSO_WM_UNIT_COLOR_SCHEME_SHAPE_ID" val="245"/>
  <p:tag name="KSO_WM_UNIT_COLOR_SCHEME_PARENT_PAGE" val="2_11"/>
  <p:tag name="KSO_WM_UNIT_TYPE" val="i"/>
  <p:tag name="KSO_WM_UNIT_INDEX" val="67"/>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8"/>
  <p:tag name="KSO_WM_UNIT_LAYERLEVEL" val="1"/>
  <p:tag name="KSO_WM_TAG_VERSION" val="1.0"/>
  <p:tag name="KSO_WM_BEAUTIFY_FLAG" val="#wm#"/>
  <p:tag name="KSO_WM_UNIT_COLOR_SCHEME_SHAPE_ID" val="246"/>
  <p:tag name="KSO_WM_UNIT_COLOR_SCHEME_PARENT_PAGE" val="2_11"/>
  <p:tag name="KSO_WM_UNIT_TYPE" val="i"/>
  <p:tag name="KSO_WM_UNIT_INDEX" val="68"/>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69"/>
  <p:tag name="KSO_WM_UNIT_LAYERLEVEL" val="1"/>
  <p:tag name="KSO_WM_TAG_VERSION" val="1.0"/>
  <p:tag name="KSO_WM_BEAUTIFY_FLAG" val="#wm#"/>
  <p:tag name="KSO_WM_UNIT_COLOR_SCHEME_SHAPE_ID" val="247"/>
  <p:tag name="KSO_WM_UNIT_COLOR_SCHEME_PARENT_PAGE" val="2_11"/>
  <p:tag name="KSO_WM_UNIT_TYPE" val="i"/>
  <p:tag name="KSO_WM_UNIT_INDEX" val="69"/>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0"/>
  <p:tag name="KSO_WM_UNIT_LAYERLEVEL" val="1"/>
  <p:tag name="KSO_WM_TAG_VERSION" val="1.0"/>
  <p:tag name="KSO_WM_BEAUTIFY_FLAG" val="#wm#"/>
  <p:tag name="KSO_WM_UNIT_COLOR_SCHEME_SHAPE_ID" val="248"/>
  <p:tag name="KSO_WM_UNIT_COLOR_SCHEME_PARENT_PAGE" val="2_11"/>
  <p:tag name="KSO_WM_UNIT_TYPE" val="i"/>
  <p:tag name="KSO_WM_UNIT_INDEX" val="70"/>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1"/>
  <p:tag name="KSO_WM_UNIT_LAYERLEVEL" val="1"/>
  <p:tag name="KSO_WM_TAG_VERSION" val="1.0"/>
  <p:tag name="KSO_WM_BEAUTIFY_FLAG" val="#wm#"/>
  <p:tag name="KSO_WM_UNIT_COLOR_SCHEME_SHAPE_ID" val="249"/>
  <p:tag name="KSO_WM_UNIT_COLOR_SCHEME_PARENT_PAGE" val="2_11"/>
  <p:tag name="KSO_WM_UNIT_TYPE" val="i"/>
  <p:tag name="KSO_WM_UNIT_INDEX" val="7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2"/>
  <p:tag name="KSO_WM_UNIT_LAYERLEVEL" val="1"/>
  <p:tag name="KSO_WM_TAG_VERSION" val="1.0"/>
  <p:tag name="KSO_WM_BEAUTIFY_FLAG" val="#wm#"/>
  <p:tag name="KSO_WM_UNIT_COLOR_SCHEME_SHAPE_ID" val="250"/>
  <p:tag name="KSO_WM_UNIT_COLOR_SCHEME_PARENT_PAGE" val="2_11"/>
  <p:tag name="KSO_WM_UNIT_TYPE" val="i"/>
  <p:tag name="KSO_WM_UNIT_INDEX" val="72"/>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3"/>
  <p:tag name="KSO_WM_UNIT_LAYERLEVEL" val="1"/>
  <p:tag name="KSO_WM_TAG_VERSION" val="1.0"/>
  <p:tag name="KSO_WM_BEAUTIFY_FLAG" val="#wm#"/>
  <p:tag name="KSO_WM_UNIT_COLOR_SCHEME_SHAPE_ID" val="251"/>
  <p:tag name="KSO_WM_UNIT_COLOR_SCHEME_PARENT_PAGE" val="2_11"/>
  <p:tag name="KSO_WM_UNIT_TYPE" val="i"/>
  <p:tag name="KSO_WM_UNIT_INDEX" val="73"/>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4"/>
  <p:tag name="KSO_WM_UNIT_LAYERLEVEL" val="1"/>
  <p:tag name="KSO_WM_TAG_VERSION" val="1.0"/>
  <p:tag name="KSO_WM_BEAUTIFY_FLAG" val="#wm#"/>
  <p:tag name="KSO_WM_UNIT_COLOR_SCHEME_SHAPE_ID" val="252"/>
  <p:tag name="KSO_WM_UNIT_COLOR_SCHEME_PARENT_PAGE" val="2_11"/>
  <p:tag name="KSO_WM_UNIT_TYPE" val="i"/>
  <p:tag name="KSO_WM_UNIT_INDEX" val="74"/>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5"/>
  <p:tag name="KSO_WM_UNIT_LAYERLEVEL" val="1"/>
  <p:tag name="KSO_WM_TAG_VERSION" val="1.0"/>
  <p:tag name="KSO_WM_BEAUTIFY_FLAG" val="#wm#"/>
  <p:tag name="KSO_WM_UNIT_COLOR_SCHEME_SHAPE_ID" val="253"/>
  <p:tag name="KSO_WM_UNIT_COLOR_SCHEME_PARENT_PAGE" val="2_11"/>
  <p:tag name="KSO_WM_UNIT_TYPE" val="i"/>
  <p:tag name="KSO_WM_UNIT_INDEX" val="75"/>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7"/>
  <p:tag name="KSO_WM_UNIT_COLOR_SCHEME_PARENT_PAGE" val="2_1"/>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6"/>
  <p:tag name="KSO_WM_UNIT_LAYERLEVEL" val="1"/>
  <p:tag name="KSO_WM_TAG_VERSION" val="1.0"/>
  <p:tag name="KSO_WM_BEAUTIFY_FLAG" val="#wm#"/>
  <p:tag name="KSO_WM_UNIT_COLOR_SCHEME_SHAPE_ID" val="254"/>
  <p:tag name="KSO_WM_UNIT_COLOR_SCHEME_PARENT_PAGE" val="2_11"/>
  <p:tag name="KSO_WM_UNIT_TYPE" val="i"/>
  <p:tag name="KSO_WM_UNIT_INDEX" val="76"/>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7"/>
  <p:tag name="KSO_WM_UNIT_LAYERLEVEL" val="1"/>
  <p:tag name="KSO_WM_TAG_VERSION" val="1.0"/>
  <p:tag name="KSO_WM_BEAUTIFY_FLAG" val="#wm#"/>
  <p:tag name="KSO_WM_UNIT_COLOR_SCHEME_SHAPE_ID" val="255"/>
  <p:tag name="KSO_WM_UNIT_COLOR_SCHEME_PARENT_PAGE" val="2_11"/>
  <p:tag name="KSO_WM_UNIT_TYPE" val="i"/>
  <p:tag name="KSO_WM_UNIT_INDEX" val="77"/>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8"/>
  <p:tag name="KSO_WM_UNIT_LAYERLEVEL" val="1"/>
  <p:tag name="KSO_WM_TAG_VERSION" val="1.0"/>
  <p:tag name="KSO_WM_BEAUTIFY_FLAG" val="#wm#"/>
  <p:tag name="KSO_WM_UNIT_COLOR_SCHEME_SHAPE_ID" val="256"/>
  <p:tag name="KSO_WM_UNIT_COLOR_SCHEME_PARENT_PAGE" val="2_11"/>
  <p:tag name="KSO_WM_UNIT_TYPE" val="i"/>
  <p:tag name="KSO_WM_UNIT_INDEX" val="78"/>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79"/>
  <p:tag name="KSO_WM_UNIT_LAYERLEVEL" val="1"/>
  <p:tag name="KSO_WM_TAG_VERSION" val="1.0"/>
  <p:tag name="KSO_WM_BEAUTIFY_FLAG" val="#wm#"/>
  <p:tag name="KSO_WM_UNIT_COLOR_SCHEME_SHAPE_ID" val="257"/>
  <p:tag name="KSO_WM_UNIT_COLOR_SCHEME_PARENT_PAGE" val="2_11"/>
  <p:tag name="KSO_WM_UNIT_TYPE" val="i"/>
  <p:tag name="KSO_WM_UNIT_INDEX" val="79"/>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0"/>
  <p:tag name="KSO_WM_UNIT_LAYERLEVEL" val="1"/>
  <p:tag name="KSO_WM_TAG_VERSION" val="1.0"/>
  <p:tag name="KSO_WM_BEAUTIFY_FLAG" val="#wm#"/>
  <p:tag name="KSO_WM_UNIT_COLOR_SCHEME_SHAPE_ID" val="258"/>
  <p:tag name="KSO_WM_UNIT_COLOR_SCHEME_PARENT_PAGE" val="2_11"/>
  <p:tag name="KSO_WM_UNIT_TYPE" val="i"/>
  <p:tag name="KSO_WM_UNIT_INDEX" val="80"/>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1"/>
  <p:tag name="KSO_WM_UNIT_LAYERLEVEL" val="1"/>
  <p:tag name="KSO_WM_TAG_VERSION" val="1.0"/>
  <p:tag name="KSO_WM_BEAUTIFY_FLAG" val="#wm#"/>
  <p:tag name="KSO_WM_UNIT_COLOR_SCHEME_SHAPE_ID" val="259"/>
  <p:tag name="KSO_WM_UNIT_COLOR_SCHEME_PARENT_PAGE" val="2_11"/>
  <p:tag name="KSO_WM_UNIT_TYPE" val="i"/>
  <p:tag name="KSO_WM_UNIT_INDEX" val="81"/>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2"/>
  <p:tag name="KSO_WM_UNIT_LAYERLEVEL" val="1"/>
  <p:tag name="KSO_WM_TAG_VERSION" val="1.0"/>
  <p:tag name="KSO_WM_BEAUTIFY_FLAG" val="#wm#"/>
  <p:tag name="KSO_WM_UNIT_COLOR_SCHEME_SHAPE_ID" val="260"/>
  <p:tag name="KSO_WM_UNIT_COLOR_SCHEME_PARENT_PAGE" val="2_11"/>
  <p:tag name="KSO_WM_UNIT_TYPE" val="i"/>
  <p:tag name="KSO_WM_UNIT_INDEX" val="82"/>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3"/>
  <p:tag name="KSO_WM_UNIT_LAYERLEVEL" val="1"/>
  <p:tag name="KSO_WM_TAG_VERSION" val="1.0"/>
  <p:tag name="KSO_WM_BEAUTIFY_FLAG" val="#wm#"/>
  <p:tag name="KSO_WM_UNIT_COLOR_SCHEME_SHAPE_ID" val="261"/>
  <p:tag name="KSO_WM_UNIT_COLOR_SCHEME_PARENT_PAGE" val="2_11"/>
  <p:tag name="KSO_WM_UNIT_TYPE" val="i"/>
  <p:tag name="KSO_WM_UNIT_INDEX" val="83"/>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4"/>
  <p:tag name="KSO_WM_UNIT_LAYERLEVEL" val="1"/>
  <p:tag name="KSO_WM_TAG_VERSION" val="1.0"/>
  <p:tag name="KSO_WM_BEAUTIFY_FLAG" val="#wm#"/>
  <p:tag name="KSO_WM_UNIT_COLOR_SCHEME_SHAPE_ID" val="262"/>
  <p:tag name="KSO_WM_UNIT_COLOR_SCHEME_PARENT_PAGE" val="2_11"/>
  <p:tag name="KSO_WM_UNIT_TYPE" val="i"/>
  <p:tag name="KSO_WM_UNIT_INDEX" val="84"/>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5"/>
  <p:tag name="KSO_WM_UNIT_LAYERLEVEL" val="1"/>
  <p:tag name="KSO_WM_TAG_VERSION" val="1.0"/>
  <p:tag name="KSO_WM_BEAUTIFY_FLAG" val="#wm#"/>
  <p:tag name="KSO_WM_UNIT_COLOR_SCHEME_SHAPE_ID" val="263"/>
  <p:tag name="KSO_WM_UNIT_COLOR_SCHEME_PARENT_PAGE" val="2_11"/>
  <p:tag name="KSO_WM_UNIT_TYPE" val="i"/>
  <p:tag name="KSO_WM_UNIT_INDEX" val="85"/>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8"/>
  <p:tag name="KSO_WM_UNIT_COLOR_SCHEME_PARENT_PAGE" val="2_1"/>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6"/>
  <p:tag name="KSO_WM_UNIT_LAYERLEVEL" val="1"/>
  <p:tag name="KSO_WM_TAG_VERSION" val="1.0"/>
  <p:tag name="KSO_WM_BEAUTIFY_FLAG" val="#wm#"/>
  <p:tag name="KSO_WM_UNIT_COLOR_SCHEME_SHAPE_ID" val="264"/>
  <p:tag name="KSO_WM_UNIT_COLOR_SCHEME_PARENT_PAGE" val="2_11"/>
  <p:tag name="KSO_WM_UNIT_TYPE" val="i"/>
  <p:tag name="KSO_WM_UNIT_INDEX" val="86"/>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7"/>
  <p:tag name="KSO_WM_UNIT_LAYERLEVEL" val="1"/>
  <p:tag name="KSO_WM_TAG_VERSION" val="1.0"/>
  <p:tag name="KSO_WM_BEAUTIFY_FLAG" val="#wm#"/>
  <p:tag name="KSO_WM_UNIT_COLOR_SCHEME_SHAPE_ID" val="265"/>
  <p:tag name="KSO_WM_UNIT_COLOR_SCHEME_PARENT_PAGE" val="2_11"/>
  <p:tag name="KSO_WM_UNIT_TYPE" val="i"/>
  <p:tag name="KSO_WM_UNIT_INDEX" val="87"/>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8"/>
  <p:tag name="KSO_WM_UNIT_LAYERLEVEL" val="1"/>
  <p:tag name="KSO_WM_TAG_VERSION" val="1.0"/>
  <p:tag name="KSO_WM_BEAUTIFY_FLAG" val="#wm#"/>
  <p:tag name="KSO_WM_UNIT_COLOR_SCHEME_SHAPE_ID" val="266"/>
  <p:tag name="KSO_WM_UNIT_COLOR_SCHEME_PARENT_PAGE" val="2_11"/>
  <p:tag name="KSO_WM_UNIT_TYPE" val="i"/>
  <p:tag name="KSO_WM_UNIT_INDEX" val="88"/>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89"/>
  <p:tag name="KSO_WM_UNIT_LAYERLEVEL" val="1"/>
  <p:tag name="KSO_WM_TAG_VERSION" val="1.0"/>
  <p:tag name="KSO_WM_BEAUTIFY_FLAG" val="#wm#"/>
  <p:tag name="KSO_WM_UNIT_COLOR_SCHEME_SHAPE_ID" val="267"/>
  <p:tag name="KSO_WM_UNIT_COLOR_SCHEME_PARENT_PAGE" val="2_11"/>
  <p:tag name="KSO_WM_UNIT_TYPE" val="i"/>
  <p:tag name="KSO_WM_UNIT_INDEX" val="89"/>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0"/>
  <p:tag name="KSO_WM_UNIT_LAYERLEVEL" val="1"/>
  <p:tag name="KSO_WM_TAG_VERSION" val="1.0"/>
  <p:tag name="KSO_WM_BEAUTIFY_FLAG" val="#wm#"/>
  <p:tag name="KSO_WM_UNIT_COLOR_SCHEME_SHAPE_ID" val="268"/>
  <p:tag name="KSO_WM_UNIT_COLOR_SCHEME_PARENT_PAGE" val="2_11"/>
  <p:tag name="KSO_WM_UNIT_TYPE" val="i"/>
  <p:tag name="KSO_WM_UNIT_INDEX" val="90"/>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1"/>
  <p:tag name="KSO_WM_UNIT_LAYERLEVEL" val="1"/>
  <p:tag name="KSO_WM_TAG_VERSION" val="1.0"/>
  <p:tag name="KSO_WM_BEAUTIFY_FLAG" val="#wm#"/>
  <p:tag name="KSO_WM_UNIT_COLOR_SCHEME_SHAPE_ID" val="269"/>
  <p:tag name="KSO_WM_UNIT_COLOR_SCHEME_PARENT_PAGE" val="2_11"/>
  <p:tag name="KSO_WM_UNIT_TYPE" val="i"/>
  <p:tag name="KSO_WM_UNIT_INDEX" val="91"/>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2"/>
  <p:tag name="KSO_WM_UNIT_LAYERLEVEL" val="1"/>
  <p:tag name="KSO_WM_TAG_VERSION" val="1.0"/>
  <p:tag name="KSO_WM_BEAUTIFY_FLAG" val="#wm#"/>
  <p:tag name="KSO_WM_UNIT_COLOR_SCHEME_SHAPE_ID" val="270"/>
  <p:tag name="KSO_WM_UNIT_COLOR_SCHEME_PARENT_PAGE" val="2_11"/>
  <p:tag name="KSO_WM_UNIT_TYPE" val="i"/>
  <p:tag name="KSO_WM_UNIT_INDEX" val="92"/>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3"/>
  <p:tag name="KSO_WM_UNIT_LAYERLEVEL" val="1"/>
  <p:tag name="KSO_WM_TAG_VERSION" val="1.0"/>
  <p:tag name="KSO_WM_BEAUTIFY_FLAG" val="#wm#"/>
  <p:tag name="KSO_WM_UNIT_COLOR_SCHEME_SHAPE_ID" val="271"/>
  <p:tag name="KSO_WM_UNIT_COLOR_SCHEME_PARENT_PAGE" val="2_11"/>
  <p:tag name="KSO_WM_UNIT_TYPE" val="i"/>
  <p:tag name="KSO_WM_UNIT_INDEX" val="93"/>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4"/>
  <p:tag name="KSO_WM_UNIT_LAYERLEVEL" val="1"/>
  <p:tag name="KSO_WM_TAG_VERSION" val="1.0"/>
  <p:tag name="KSO_WM_BEAUTIFY_FLAG" val="#wm#"/>
  <p:tag name="KSO_WM_UNIT_COLOR_SCHEME_SHAPE_ID" val="272"/>
  <p:tag name="KSO_WM_UNIT_COLOR_SCHEME_PARENT_PAGE" val="2_11"/>
  <p:tag name="KSO_WM_UNIT_TYPE" val="i"/>
  <p:tag name="KSO_WM_UNIT_INDEX" val="94"/>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5"/>
  <p:tag name="KSO_WM_UNIT_LAYERLEVEL" val="1"/>
  <p:tag name="KSO_WM_TAG_VERSION" val="1.0"/>
  <p:tag name="KSO_WM_BEAUTIFY_FLAG" val="#wm#"/>
  <p:tag name="KSO_WM_UNIT_COLOR_SCHEME_SHAPE_ID" val="273"/>
  <p:tag name="KSO_WM_UNIT_COLOR_SCHEME_PARENT_PAGE" val="2_11"/>
  <p:tag name="KSO_WM_UNIT_TYPE" val="i"/>
  <p:tag name="KSO_WM_UNIT_INDEX" val="95"/>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9"/>
  <p:tag name="KSO_WM_UNIT_COLOR_SCHEME_PARENT_PAGE" val="2_1"/>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6"/>
  <p:tag name="KSO_WM_UNIT_LAYERLEVEL" val="1"/>
  <p:tag name="KSO_WM_TAG_VERSION" val="1.0"/>
  <p:tag name="KSO_WM_BEAUTIFY_FLAG" val="#wm#"/>
  <p:tag name="KSO_WM_UNIT_COLOR_SCHEME_SHAPE_ID" val="274"/>
  <p:tag name="KSO_WM_UNIT_COLOR_SCHEME_PARENT_PAGE" val="2_11"/>
  <p:tag name="KSO_WM_UNIT_TYPE" val="i"/>
  <p:tag name="KSO_WM_UNIT_INDEX" val="96"/>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7"/>
  <p:tag name="KSO_WM_UNIT_LAYERLEVEL" val="1"/>
  <p:tag name="KSO_WM_TAG_VERSION" val="1.0"/>
  <p:tag name="KSO_WM_BEAUTIFY_FLAG" val="#wm#"/>
  <p:tag name="KSO_WM_UNIT_COLOR_SCHEME_SHAPE_ID" val="275"/>
  <p:tag name="KSO_WM_UNIT_COLOR_SCHEME_PARENT_PAGE" val="2_11"/>
  <p:tag name="KSO_WM_UNIT_TYPE" val="i"/>
  <p:tag name="KSO_WM_UNIT_INDEX" val="97"/>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8"/>
  <p:tag name="KSO_WM_UNIT_LAYERLEVEL" val="1"/>
  <p:tag name="KSO_WM_TAG_VERSION" val="1.0"/>
  <p:tag name="KSO_WM_BEAUTIFY_FLAG" val="#wm#"/>
  <p:tag name="KSO_WM_UNIT_COLOR_SCHEME_SHAPE_ID" val="276"/>
  <p:tag name="KSO_WM_UNIT_COLOR_SCHEME_PARENT_PAGE" val="2_11"/>
  <p:tag name="KSO_WM_UNIT_TYPE" val="i"/>
  <p:tag name="KSO_WM_UNIT_INDEX" val="98"/>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99"/>
  <p:tag name="KSO_WM_UNIT_LAYERLEVEL" val="1"/>
  <p:tag name="KSO_WM_TAG_VERSION" val="1.0"/>
  <p:tag name="KSO_WM_BEAUTIFY_FLAG" val="#wm#"/>
  <p:tag name="KSO_WM_UNIT_COLOR_SCHEME_SHAPE_ID" val="277"/>
  <p:tag name="KSO_WM_UNIT_COLOR_SCHEME_PARENT_PAGE" val="2_11"/>
  <p:tag name="KSO_WM_UNIT_TYPE" val="i"/>
  <p:tag name="KSO_WM_UNIT_INDEX" val="99"/>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0"/>
  <p:tag name="KSO_WM_UNIT_LAYERLEVEL" val="1"/>
  <p:tag name="KSO_WM_TAG_VERSION" val="1.0"/>
  <p:tag name="KSO_WM_BEAUTIFY_FLAG" val="#wm#"/>
  <p:tag name="KSO_WM_UNIT_COLOR_SCHEME_SHAPE_ID" val="278"/>
  <p:tag name="KSO_WM_UNIT_COLOR_SCHEME_PARENT_PAGE" val="2_11"/>
  <p:tag name="KSO_WM_UNIT_TYPE" val="i"/>
  <p:tag name="KSO_WM_UNIT_INDEX" val="100"/>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1"/>
  <p:tag name="KSO_WM_UNIT_LAYERLEVEL" val="1"/>
  <p:tag name="KSO_WM_TAG_VERSION" val="1.0"/>
  <p:tag name="KSO_WM_BEAUTIFY_FLAG" val="#wm#"/>
  <p:tag name="KSO_WM_UNIT_COLOR_SCHEME_SHAPE_ID" val="279"/>
  <p:tag name="KSO_WM_UNIT_COLOR_SCHEME_PARENT_PAGE" val="2_11"/>
  <p:tag name="KSO_WM_UNIT_TYPE" val="i"/>
  <p:tag name="KSO_WM_UNIT_INDEX" val="101"/>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2"/>
  <p:tag name="KSO_WM_UNIT_LAYERLEVEL" val="1"/>
  <p:tag name="KSO_WM_TAG_VERSION" val="1.0"/>
  <p:tag name="KSO_WM_BEAUTIFY_FLAG" val="#wm#"/>
  <p:tag name="KSO_WM_UNIT_COLOR_SCHEME_SHAPE_ID" val="280"/>
  <p:tag name="KSO_WM_UNIT_COLOR_SCHEME_PARENT_PAGE" val="2_11"/>
  <p:tag name="KSO_WM_UNIT_TYPE" val="i"/>
  <p:tag name="KSO_WM_UNIT_INDEX" val="102"/>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3"/>
  <p:tag name="KSO_WM_UNIT_LAYERLEVEL" val="1"/>
  <p:tag name="KSO_WM_TAG_VERSION" val="1.0"/>
  <p:tag name="KSO_WM_BEAUTIFY_FLAG" val="#wm#"/>
  <p:tag name="KSO_WM_UNIT_COLOR_SCHEME_SHAPE_ID" val="281"/>
  <p:tag name="KSO_WM_UNIT_COLOR_SCHEME_PARENT_PAGE" val="2_11"/>
  <p:tag name="KSO_WM_UNIT_TYPE" val="i"/>
  <p:tag name="KSO_WM_UNIT_INDEX" val="103"/>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4"/>
  <p:tag name="KSO_WM_UNIT_LAYERLEVEL" val="1"/>
  <p:tag name="KSO_WM_TAG_VERSION" val="1.0"/>
  <p:tag name="KSO_WM_BEAUTIFY_FLAG" val="#wm#"/>
  <p:tag name="KSO_WM_UNIT_COLOR_SCHEME_SHAPE_ID" val="282"/>
  <p:tag name="KSO_WM_UNIT_COLOR_SCHEME_PARENT_PAGE" val="2_11"/>
  <p:tag name="KSO_WM_UNIT_TYPE" val="i"/>
  <p:tag name="KSO_WM_UNIT_INDEX" val="104"/>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5"/>
  <p:tag name="KSO_WM_UNIT_LAYERLEVEL" val="1"/>
  <p:tag name="KSO_WM_TAG_VERSION" val="1.0"/>
  <p:tag name="KSO_WM_BEAUTIFY_FLAG" val="#wm#"/>
  <p:tag name="KSO_WM_UNIT_COLOR_SCHEME_SHAPE_ID" val="283"/>
  <p:tag name="KSO_WM_UNIT_COLOR_SCHEME_PARENT_PAGE" val="2_11"/>
  <p:tag name="KSO_WM_UNIT_TYPE" val="i"/>
  <p:tag name="KSO_WM_UNIT_INDEX" val="105"/>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0"/>
  <p:tag name="KSO_WM_UNIT_COLOR_SCHEME_PARENT_PAGE" val="2_1"/>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6"/>
  <p:tag name="KSO_WM_UNIT_LAYERLEVEL" val="1"/>
  <p:tag name="KSO_WM_TAG_VERSION" val="1.0"/>
  <p:tag name="KSO_WM_BEAUTIFY_FLAG" val="#wm#"/>
  <p:tag name="KSO_WM_UNIT_COLOR_SCHEME_SHAPE_ID" val="284"/>
  <p:tag name="KSO_WM_UNIT_COLOR_SCHEME_PARENT_PAGE" val="2_11"/>
  <p:tag name="KSO_WM_UNIT_TYPE" val="i"/>
  <p:tag name="KSO_WM_UNIT_INDEX" val="106"/>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7"/>
  <p:tag name="KSO_WM_UNIT_LAYERLEVEL" val="1"/>
  <p:tag name="KSO_WM_TAG_VERSION" val="1.0"/>
  <p:tag name="KSO_WM_BEAUTIFY_FLAG" val="#wm#"/>
  <p:tag name="KSO_WM_UNIT_COLOR_SCHEME_SHAPE_ID" val="285"/>
  <p:tag name="KSO_WM_UNIT_COLOR_SCHEME_PARENT_PAGE" val="2_11"/>
  <p:tag name="KSO_WM_UNIT_TYPE" val="i"/>
  <p:tag name="KSO_WM_UNIT_INDEX" val="107"/>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8"/>
  <p:tag name="KSO_WM_UNIT_LAYERLEVEL" val="1"/>
  <p:tag name="KSO_WM_TAG_VERSION" val="1.0"/>
  <p:tag name="KSO_WM_BEAUTIFY_FLAG" val="#wm#"/>
  <p:tag name="KSO_WM_UNIT_COLOR_SCHEME_SHAPE_ID" val="286"/>
  <p:tag name="KSO_WM_UNIT_COLOR_SCHEME_PARENT_PAGE" val="2_11"/>
  <p:tag name="KSO_WM_UNIT_TYPE" val="i"/>
  <p:tag name="KSO_WM_UNIT_INDEX" val="108"/>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09"/>
  <p:tag name="KSO_WM_UNIT_LAYERLEVEL" val="1"/>
  <p:tag name="KSO_WM_TAG_VERSION" val="1.0"/>
  <p:tag name="KSO_WM_BEAUTIFY_FLAG" val="#wm#"/>
  <p:tag name="KSO_WM_UNIT_COLOR_SCHEME_SHAPE_ID" val="287"/>
  <p:tag name="KSO_WM_UNIT_COLOR_SCHEME_PARENT_PAGE" val="2_11"/>
  <p:tag name="KSO_WM_UNIT_TYPE" val="i"/>
  <p:tag name="KSO_WM_UNIT_INDEX" val="109"/>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0"/>
  <p:tag name="KSO_WM_UNIT_LAYERLEVEL" val="1"/>
  <p:tag name="KSO_WM_TAG_VERSION" val="1.0"/>
  <p:tag name="KSO_WM_BEAUTIFY_FLAG" val="#wm#"/>
  <p:tag name="KSO_WM_UNIT_COLOR_SCHEME_SHAPE_ID" val="288"/>
  <p:tag name="KSO_WM_UNIT_COLOR_SCHEME_PARENT_PAGE" val="2_11"/>
  <p:tag name="KSO_WM_UNIT_TYPE" val="i"/>
  <p:tag name="KSO_WM_UNIT_INDEX" val="110"/>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1"/>
  <p:tag name="KSO_WM_UNIT_LAYERLEVEL" val="1"/>
  <p:tag name="KSO_WM_TAG_VERSION" val="1.0"/>
  <p:tag name="KSO_WM_BEAUTIFY_FLAG" val="#wm#"/>
  <p:tag name="KSO_WM_UNIT_COLOR_SCHEME_SHAPE_ID" val="289"/>
  <p:tag name="KSO_WM_UNIT_COLOR_SCHEME_PARENT_PAGE" val="2_11"/>
  <p:tag name="KSO_WM_UNIT_TYPE" val="i"/>
  <p:tag name="KSO_WM_UNIT_INDEX" val="111"/>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2"/>
  <p:tag name="KSO_WM_UNIT_LAYERLEVEL" val="1"/>
  <p:tag name="KSO_WM_TAG_VERSION" val="1.0"/>
  <p:tag name="KSO_WM_BEAUTIFY_FLAG" val="#wm#"/>
  <p:tag name="KSO_WM_UNIT_COLOR_SCHEME_SHAPE_ID" val="290"/>
  <p:tag name="KSO_WM_UNIT_COLOR_SCHEME_PARENT_PAGE" val="2_11"/>
  <p:tag name="KSO_WM_UNIT_TYPE" val="i"/>
  <p:tag name="KSO_WM_UNIT_INDEX" val="112"/>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3"/>
  <p:tag name="KSO_WM_UNIT_LAYERLEVEL" val="1"/>
  <p:tag name="KSO_WM_TAG_VERSION" val="1.0"/>
  <p:tag name="KSO_WM_BEAUTIFY_FLAG" val="#wm#"/>
  <p:tag name="KSO_WM_UNIT_COLOR_SCHEME_SHAPE_ID" val="291"/>
  <p:tag name="KSO_WM_UNIT_COLOR_SCHEME_PARENT_PAGE" val="2_11"/>
  <p:tag name="KSO_WM_UNIT_TYPE" val="i"/>
  <p:tag name="KSO_WM_UNIT_INDEX" val="113"/>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4"/>
  <p:tag name="KSO_WM_UNIT_LAYERLEVEL" val="1"/>
  <p:tag name="KSO_WM_TAG_VERSION" val="1.0"/>
  <p:tag name="KSO_WM_BEAUTIFY_FLAG" val="#wm#"/>
  <p:tag name="KSO_WM_UNIT_COLOR_SCHEME_SHAPE_ID" val="292"/>
  <p:tag name="KSO_WM_UNIT_COLOR_SCHEME_PARENT_PAGE" val="2_11"/>
  <p:tag name="KSO_WM_UNIT_TYPE" val="i"/>
  <p:tag name="KSO_WM_UNIT_INDEX" val="114"/>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5"/>
  <p:tag name="KSO_WM_UNIT_LAYERLEVEL" val="1"/>
  <p:tag name="KSO_WM_TAG_VERSION" val="1.0"/>
  <p:tag name="KSO_WM_BEAUTIFY_FLAG" val="#wm#"/>
  <p:tag name="KSO_WM_UNIT_COLOR_SCHEME_SHAPE_ID" val="293"/>
  <p:tag name="KSO_WM_UNIT_COLOR_SCHEME_PARENT_PAGE" val="2_11"/>
  <p:tag name="KSO_WM_UNIT_TYPE" val="i"/>
  <p:tag name="KSO_WM_UNIT_INDEX" val="115"/>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4"/>
  <p:tag name="KSO_WM_UNIT_COLOR_SCHEME_PARENT_PAGE" val="1_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1"/>
  <p:tag name="KSO_WM_UNIT_COLOR_SCHEME_PARENT_PAGE" val="2_1"/>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6"/>
  <p:tag name="KSO_WM_UNIT_LAYERLEVEL" val="1"/>
  <p:tag name="KSO_WM_TAG_VERSION" val="1.0"/>
  <p:tag name="KSO_WM_BEAUTIFY_FLAG" val="#wm#"/>
  <p:tag name="KSO_WM_UNIT_COLOR_SCHEME_SHAPE_ID" val="294"/>
  <p:tag name="KSO_WM_UNIT_COLOR_SCHEME_PARENT_PAGE" val="2_11"/>
  <p:tag name="KSO_WM_UNIT_TYPE" val="i"/>
  <p:tag name="KSO_WM_UNIT_INDEX" val="116"/>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7"/>
  <p:tag name="KSO_WM_UNIT_LAYERLEVEL" val="1"/>
  <p:tag name="KSO_WM_TAG_VERSION" val="1.0"/>
  <p:tag name="KSO_WM_BEAUTIFY_FLAG" val="#wm#"/>
  <p:tag name="KSO_WM_UNIT_COLOR_SCHEME_SHAPE_ID" val="295"/>
  <p:tag name="KSO_WM_UNIT_COLOR_SCHEME_PARENT_PAGE" val="2_11"/>
  <p:tag name="KSO_WM_UNIT_TYPE" val="i"/>
  <p:tag name="KSO_WM_UNIT_INDEX" val="117"/>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8"/>
  <p:tag name="KSO_WM_UNIT_LAYERLEVEL" val="1"/>
  <p:tag name="KSO_WM_TAG_VERSION" val="1.0"/>
  <p:tag name="KSO_WM_BEAUTIFY_FLAG" val="#wm#"/>
  <p:tag name="KSO_WM_UNIT_COLOR_SCHEME_SHAPE_ID" val="296"/>
  <p:tag name="KSO_WM_UNIT_COLOR_SCHEME_PARENT_PAGE" val="2_11"/>
  <p:tag name="KSO_WM_UNIT_TYPE" val="i"/>
  <p:tag name="KSO_WM_UNIT_INDEX" val="118"/>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19"/>
  <p:tag name="KSO_WM_UNIT_LAYERLEVEL" val="1"/>
  <p:tag name="KSO_WM_TAG_VERSION" val="1.0"/>
  <p:tag name="KSO_WM_BEAUTIFY_FLAG" val="#wm#"/>
  <p:tag name="KSO_WM_UNIT_COLOR_SCHEME_SHAPE_ID" val="297"/>
  <p:tag name="KSO_WM_UNIT_COLOR_SCHEME_PARENT_PAGE" val="2_11"/>
  <p:tag name="KSO_WM_UNIT_TYPE" val="i"/>
  <p:tag name="KSO_WM_UNIT_INDEX" val="119"/>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0"/>
  <p:tag name="KSO_WM_UNIT_LAYERLEVEL" val="1"/>
  <p:tag name="KSO_WM_TAG_VERSION" val="1.0"/>
  <p:tag name="KSO_WM_BEAUTIFY_FLAG" val="#wm#"/>
  <p:tag name="KSO_WM_UNIT_COLOR_SCHEME_SHAPE_ID" val="298"/>
  <p:tag name="KSO_WM_UNIT_COLOR_SCHEME_PARENT_PAGE" val="2_11"/>
  <p:tag name="KSO_WM_UNIT_TYPE" val="i"/>
  <p:tag name="KSO_WM_UNIT_INDEX" val="120"/>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1"/>
  <p:tag name="KSO_WM_UNIT_LAYERLEVEL" val="1"/>
  <p:tag name="KSO_WM_TAG_VERSION" val="1.0"/>
  <p:tag name="KSO_WM_BEAUTIFY_FLAG" val="#wm#"/>
  <p:tag name="KSO_WM_UNIT_COLOR_SCHEME_SHAPE_ID" val="299"/>
  <p:tag name="KSO_WM_UNIT_COLOR_SCHEME_PARENT_PAGE" val="2_11"/>
  <p:tag name="KSO_WM_UNIT_TYPE" val="i"/>
  <p:tag name="KSO_WM_UNIT_INDEX" val="121"/>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2"/>
  <p:tag name="KSO_WM_UNIT_LAYERLEVEL" val="1"/>
  <p:tag name="KSO_WM_TAG_VERSION" val="1.0"/>
  <p:tag name="KSO_WM_BEAUTIFY_FLAG" val="#wm#"/>
  <p:tag name="KSO_WM_UNIT_COLOR_SCHEME_SHAPE_ID" val="300"/>
  <p:tag name="KSO_WM_UNIT_COLOR_SCHEME_PARENT_PAGE" val="2_11"/>
  <p:tag name="KSO_WM_UNIT_TYPE" val="i"/>
  <p:tag name="KSO_WM_UNIT_INDEX" val="122"/>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3"/>
  <p:tag name="KSO_WM_UNIT_LAYERLEVEL" val="1"/>
  <p:tag name="KSO_WM_TAG_VERSION" val="1.0"/>
  <p:tag name="KSO_WM_BEAUTIFY_FLAG" val="#wm#"/>
  <p:tag name="KSO_WM_UNIT_COLOR_SCHEME_SHAPE_ID" val="301"/>
  <p:tag name="KSO_WM_UNIT_COLOR_SCHEME_PARENT_PAGE" val="2_11"/>
  <p:tag name="KSO_WM_UNIT_TYPE" val="i"/>
  <p:tag name="KSO_WM_UNIT_INDEX" val="123"/>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4"/>
  <p:tag name="KSO_WM_UNIT_LAYERLEVEL" val="1"/>
  <p:tag name="KSO_WM_TAG_VERSION" val="1.0"/>
  <p:tag name="KSO_WM_BEAUTIFY_FLAG" val="#wm#"/>
  <p:tag name="KSO_WM_UNIT_COLOR_SCHEME_SHAPE_ID" val="302"/>
  <p:tag name="KSO_WM_UNIT_COLOR_SCHEME_PARENT_PAGE" val="2_11"/>
  <p:tag name="KSO_WM_UNIT_TYPE" val="i"/>
  <p:tag name="KSO_WM_UNIT_INDEX" val="124"/>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5"/>
  <p:tag name="KSO_WM_UNIT_LAYERLEVEL" val="1"/>
  <p:tag name="KSO_WM_TAG_VERSION" val="1.0"/>
  <p:tag name="KSO_WM_BEAUTIFY_FLAG" val="#wm#"/>
  <p:tag name="KSO_WM_UNIT_COLOR_SCHEME_SHAPE_ID" val="303"/>
  <p:tag name="KSO_WM_UNIT_COLOR_SCHEME_PARENT_PAGE" val="2_11"/>
  <p:tag name="KSO_WM_UNIT_TYPE" val="i"/>
  <p:tag name="KSO_WM_UNIT_INDEX" val="125"/>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2"/>
  <p:tag name="KSO_WM_UNIT_COLOR_SCHEME_PARENT_PAGE" val="2_1"/>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6"/>
  <p:tag name="KSO_WM_UNIT_LAYERLEVEL" val="1"/>
  <p:tag name="KSO_WM_TAG_VERSION" val="1.0"/>
  <p:tag name="KSO_WM_BEAUTIFY_FLAG" val="#wm#"/>
  <p:tag name="KSO_WM_UNIT_COLOR_SCHEME_SHAPE_ID" val="304"/>
  <p:tag name="KSO_WM_UNIT_COLOR_SCHEME_PARENT_PAGE" val="2_11"/>
  <p:tag name="KSO_WM_UNIT_TYPE" val="i"/>
  <p:tag name="KSO_WM_UNIT_INDEX" val="126"/>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7"/>
  <p:tag name="KSO_WM_UNIT_LAYERLEVEL" val="1"/>
  <p:tag name="KSO_WM_TAG_VERSION" val="1.0"/>
  <p:tag name="KSO_WM_BEAUTIFY_FLAG" val="#wm#"/>
  <p:tag name="KSO_WM_UNIT_COLOR_SCHEME_SHAPE_ID" val="305"/>
  <p:tag name="KSO_WM_UNIT_COLOR_SCHEME_PARENT_PAGE" val="2_11"/>
  <p:tag name="KSO_WM_UNIT_TYPE" val="i"/>
  <p:tag name="KSO_WM_UNIT_INDEX" val="127"/>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8"/>
  <p:tag name="KSO_WM_UNIT_LAYERLEVEL" val="1"/>
  <p:tag name="KSO_WM_TAG_VERSION" val="1.0"/>
  <p:tag name="KSO_WM_BEAUTIFY_FLAG" val="#wm#"/>
  <p:tag name="KSO_WM_UNIT_COLOR_SCHEME_SHAPE_ID" val="306"/>
  <p:tag name="KSO_WM_UNIT_COLOR_SCHEME_PARENT_PAGE" val="2_11"/>
  <p:tag name="KSO_WM_UNIT_TYPE" val="i"/>
  <p:tag name="KSO_WM_UNIT_INDEX" val="128"/>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29"/>
  <p:tag name="KSO_WM_UNIT_LAYERLEVEL" val="1"/>
  <p:tag name="KSO_WM_TAG_VERSION" val="1.0"/>
  <p:tag name="KSO_WM_BEAUTIFY_FLAG" val="#wm#"/>
  <p:tag name="KSO_WM_UNIT_COLOR_SCHEME_SHAPE_ID" val="307"/>
  <p:tag name="KSO_WM_UNIT_COLOR_SCHEME_PARENT_PAGE" val="2_11"/>
  <p:tag name="KSO_WM_UNIT_TYPE" val="i"/>
  <p:tag name="KSO_WM_UNIT_INDEX" val="129"/>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0"/>
  <p:tag name="KSO_WM_UNIT_LAYERLEVEL" val="1"/>
  <p:tag name="KSO_WM_TAG_VERSION" val="1.0"/>
  <p:tag name="KSO_WM_BEAUTIFY_FLAG" val="#wm#"/>
  <p:tag name="KSO_WM_UNIT_COLOR_SCHEME_SHAPE_ID" val="308"/>
  <p:tag name="KSO_WM_UNIT_COLOR_SCHEME_PARENT_PAGE" val="2_11"/>
  <p:tag name="KSO_WM_UNIT_TYPE" val="i"/>
  <p:tag name="KSO_WM_UNIT_INDEX" val="130"/>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1"/>
  <p:tag name="KSO_WM_UNIT_LAYERLEVEL" val="1"/>
  <p:tag name="KSO_WM_TAG_VERSION" val="1.0"/>
  <p:tag name="KSO_WM_BEAUTIFY_FLAG" val="#wm#"/>
  <p:tag name="KSO_WM_UNIT_COLOR_SCHEME_SHAPE_ID" val="309"/>
  <p:tag name="KSO_WM_UNIT_COLOR_SCHEME_PARENT_PAGE" val="2_11"/>
  <p:tag name="KSO_WM_UNIT_TYPE" val="i"/>
  <p:tag name="KSO_WM_UNIT_INDEX" val="131"/>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2"/>
  <p:tag name="KSO_WM_UNIT_LAYERLEVEL" val="1"/>
  <p:tag name="KSO_WM_TAG_VERSION" val="1.0"/>
  <p:tag name="KSO_WM_BEAUTIFY_FLAG" val="#wm#"/>
  <p:tag name="KSO_WM_UNIT_COLOR_SCHEME_SHAPE_ID" val="310"/>
  <p:tag name="KSO_WM_UNIT_COLOR_SCHEME_PARENT_PAGE" val="2_11"/>
  <p:tag name="KSO_WM_UNIT_TYPE" val="i"/>
  <p:tag name="KSO_WM_UNIT_INDEX" val="132"/>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3"/>
  <p:tag name="KSO_WM_UNIT_LAYERLEVEL" val="1"/>
  <p:tag name="KSO_WM_TAG_VERSION" val="1.0"/>
  <p:tag name="KSO_WM_BEAUTIFY_FLAG" val="#wm#"/>
  <p:tag name="KSO_WM_UNIT_COLOR_SCHEME_SHAPE_ID" val="311"/>
  <p:tag name="KSO_WM_UNIT_COLOR_SCHEME_PARENT_PAGE" val="2_11"/>
  <p:tag name="KSO_WM_UNIT_TYPE" val="i"/>
  <p:tag name="KSO_WM_UNIT_INDEX" val="133"/>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4"/>
  <p:tag name="KSO_WM_UNIT_LAYERLEVEL" val="1"/>
  <p:tag name="KSO_WM_TAG_VERSION" val="1.0"/>
  <p:tag name="KSO_WM_BEAUTIFY_FLAG" val="#wm#"/>
  <p:tag name="KSO_WM_UNIT_COLOR_SCHEME_SHAPE_ID" val="312"/>
  <p:tag name="KSO_WM_UNIT_COLOR_SCHEME_PARENT_PAGE" val="2_11"/>
  <p:tag name="KSO_WM_UNIT_TYPE" val="i"/>
  <p:tag name="KSO_WM_UNIT_INDEX" val="134"/>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5"/>
  <p:tag name="KSO_WM_UNIT_LAYERLEVEL" val="1"/>
  <p:tag name="KSO_WM_TAG_VERSION" val="1.0"/>
  <p:tag name="KSO_WM_BEAUTIFY_FLAG" val="#wm#"/>
  <p:tag name="KSO_WM_UNIT_COLOR_SCHEME_SHAPE_ID" val="313"/>
  <p:tag name="KSO_WM_UNIT_COLOR_SCHEME_PARENT_PAGE" val="2_11"/>
  <p:tag name="KSO_WM_UNIT_TYPE" val="i"/>
  <p:tag name="KSO_WM_UNIT_INDEX" val="135"/>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3"/>
  <p:tag name="KSO_WM_UNIT_COLOR_SCHEME_PARENT_PAGE" val="2_1"/>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6"/>
  <p:tag name="KSO_WM_UNIT_LAYERLEVEL" val="1"/>
  <p:tag name="KSO_WM_TAG_VERSION" val="1.0"/>
  <p:tag name="KSO_WM_BEAUTIFY_FLAG" val="#wm#"/>
  <p:tag name="KSO_WM_UNIT_COLOR_SCHEME_SHAPE_ID" val="314"/>
  <p:tag name="KSO_WM_UNIT_COLOR_SCHEME_PARENT_PAGE" val="2_11"/>
  <p:tag name="KSO_WM_UNIT_TYPE" val="i"/>
  <p:tag name="KSO_WM_UNIT_INDEX" val="136"/>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8"/>
  <p:tag name="KSO_WM_UNIT_LAYERLEVEL" val="1"/>
  <p:tag name="KSO_WM_TAG_VERSION" val="1.0"/>
  <p:tag name="KSO_WM_BEAUTIFY_FLAG" val="#wm#"/>
  <p:tag name="KSO_WM_UNIT_COLOR_SCHEME_SHAPE_ID" val="191"/>
  <p:tag name="KSO_WM_UNIT_COLOR_SCHEME_PARENT_PAGE" val="2_11"/>
  <p:tag name="KSO_WM_UNIT_TYPE" val="i"/>
  <p:tag name="KSO_WM_UNIT_INDEX" val="138"/>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39"/>
  <p:tag name="KSO_WM_UNIT_LAYERLEVEL" val="1"/>
  <p:tag name="KSO_WM_TAG_VERSION" val="1.0"/>
  <p:tag name="KSO_WM_BEAUTIFY_FLAG" val="#wm#"/>
  <p:tag name="KSO_WM_UNIT_COLOR_SCHEME_SHAPE_ID" val="192"/>
  <p:tag name="KSO_WM_UNIT_COLOR_SCHEME_PARENT_PAGE" val="2_11"/>
  <p:tag name="KSO_WM_UNIT_TYPE" val="i"/>
  <p:tag name="KSO_WM_UNIT_INDEX" val="139"/>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40"/>
  <p:tag name="KSO_WM_UNIT_LAYERLEVEL" val="1"/>
  <p:tag name="KSO_WM_TAG_VERSION" val="1.0"/>
  <p:tag name="KSO_WM_BEAUTIFY_FLAG" val="#wm#"/>
  <p:tag name="KSO_WM_UNIT_COLOR_SCHEME_SHAPE_ID" val="193"/>
  <p:tag name="KSO_WM_UNIT_COLOR_SCHEME_PARENT_PAGE" val="2_11"/>
  <p:tag name="KSO_WM_UNIT_TYPE" val="i"/>
  <p:tag name="KSO_WM_UNIT_INDEX" val="140"/>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41"/>
  <p:tag name="KSO_WM_UNIT_LAYERLEVEL" val="1"/>
  <p:tag name="KSO_WM_TAG_VERSION" val="1.0"/>
  <p:tag name="KSO_WM_BEAUTIFY_FLAG" val="#wm#"/>
  <p:tag name="KSO_WM_UNIT_COLOR_SCHEME_SHAPE_ID" val="194"/>
  <p:tag name="KSO_WM_UNIT_COLOR_SCHEME_PARENT_PAGE" val="2_11"/>
  <p:tag name="KSO_WM_UNIT_TYPE" val="i"/>
  <p:tag name="KSO_WM_UNIT_INDEX" val="141"/>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42"/>
  <p:tag name="KSO_WM_UNIT_LAYERLEVEL" val="1"/>
  <p:tag name="KSO_WM_TAG_VERSION" val="1.0"/>
  <p:tag name="KSO_WM_BEAUTIFY_FLAG" val="#wm#"/>
  <p:tag name="KSO_WM_UNIT_COLOR_SCHEME_SHAPE_ID" val="195"/>
  <p:tag name="KSO_WM_UNIT_COLOR_SCHEME_PARENT_PAGE" val="2_11"/>
  <p:tag name="KSO_WM_UNIT_TYPE" val="i"/>
  <p:tag name="KSO_WM_UNIT_INDEX" val="142"/>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43"/>
  <p:tag name="KSO_WM_UNIT_LAYERLEVEL" val="1"/>
  <p:tag name="KSO_WM_TAG_VERSION" val="1.0"/>
  <p:tag name="KSO_WM_BEAUTIFY_FLAG" val="#wm#"/>
  <p:tag name="KSO_WM_UNIT_COLOR_SCHEME_SHAPE_ID" val="196"/>
  <p:tag name="KSO_WM_UNIT_COLOR_SCHEME_PARENT_PAGE" val="2_11"/>
  <p:tag name="KSO_WM_UNIT_TYPE" val="i"/>
  <p:tag name="KSO_WM_UNIT_INDEX" val="143"/>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44"/>
  <p:tag name="KSO_WM_UNIT_LAYERLEVEL" val="1"/>
  <p:tag name="KSO_WM_TAG_VERSION" val="1.0"/>
  <p:tag name="KSO_WM_BEAUTIFY_FLAG" val="#wm#"/>
  <p:tag name="KSO_WM_UNIT_COLOR_SCHEME_SHAPE_ID" val="197"/>
  <p:tag name="KSO_WM_UNIT_COLOR_SCHEME_PARENT_PAGE" val="2_11"/>
  <p:tag name="KSO_WM_UNIT_TYPE" val="i"/>
  <p:tag name="KSO_WM_UNIT_INDEX" val="144"/>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
  <p:tag name="KSO_WM_UNIT_COLOR_SCHEME_PARENT_PAGE" val="2_3"/>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
  <p:tag name="KSO_WM_UNIT_COLOR_SCHEME_PARENT_PAGE" val="2_3"/>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4"/>
  <p:tag name="KSO_WM_UNIT_COLOR_SCHEME_PARENT_PAGE" val="2_1"/>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1"/>
  <p:tag name="KSO_WM_UNIT_COLOR_SCHEME_PARENT_PAGE" val="2_3"/>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
  <p:tag name="KSO_WM_UNIT_COLOR_SCHEME_PARENT_PAGE" val="2_3"/>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
  <p:tag name="KSO_WM_UNIT_COLOR_SCHEME_PARENT_PAGE" val="2_3"/>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
  <p:tag name="KSO_WM_UNIT_COLOR_SCHEME_PARENT_PAGE" val="2_3"/>
</p:tagLst>
</file>

<file path=ppt/tags/tag334.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169"/>
  <p:tag name="KSO_WM_UNIT_COLOR_SCHEME_PARENT_PAGE" val="2_3"/>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
  <p:tag name="KSO_WM_UNIT_COLOR_SCHEME_PARENT_PAGE" val="2_3"/>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
  <p:tag name="KSO_WM_UNIT_COLOR_SCHEME_PARENT_PAGE" val="2_3"/>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
  <p:tag name="KSO_WM_UNIT_COLOR_SCHEME_PARENT_PAGE" val="2_3"/>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
  <p:tag name="KSO_WM_UNIT_COLOR_SCHEME_PARENT_PAGE" val="2_3"/>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
  <p:tag name="KSO_WM_UNIT_COLOR_SCHEME_PARENT_PAGE" val="2_3"/>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5"/>
  <p:tag name="KSO_WM_UNIT_COLOR_SCHEME_PARENT_PAGE" val="2_1"/>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
  <p:tag name="KSO_WM_UNIT_COLOR_SCHEME_PARENT_PAGE" val="2_3"/>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
  <p:tag name="KSO_WM_UNIT_COLOR_SCHEME_PARENT_PAGE" val="2_3"/>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
  <p:tag name="KSO_WM_UNIT_COLOR_SCHEME_PARENT_PAGE" val="2_3"/>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
  <p:tag name="KSO_WM_UNIT_COLOR_SCHEME_PARENT_PAGE" val="2_3"/>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
  <p:tag name="KSO_WM_UNIT_COLOR_SCHEME_PARENT_PAGE" val="2_3"/>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
  <p:tag name="KSO_WM_UNIT_COLOR_SCHEME_PARENT_PAGE" val="2_3"/>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
  <p:tag name="KSO_WM_UNIT_COLOR_SCHEME_PARENT_PAGE" val="2_3"/>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8"/>
  <p:tag name="KSO_WM_UNIT_COLOR_SCHEME_PARENT_PAGE" val="2_3"/>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9"/>
  <p:tag name="KSO_WM_UNIT_COLOR_SCHEME_PARENT_PAGE" val="2_3"/>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2"/>
  <p:tag name="KSO_WM_UNIT_COLOR_SCHEME_PARENT_PAGE" val="2_3"/>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6"/>
  <p:tag name="KSO_WM_UNIT_COLOR_SCHEME_PARENT_PAGE" val="2_1"/>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3"/>
  <p:tag name="KSO_WM_UNIT_COLOR_SCHEME_PARENT_PAGE" val="2_3"/>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4"/>
  <p:tag name="KSO_WM_UNIT_COLOR_SCHEME_PARENT_PAGE" val="2_3"/>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5"/>
  <p:tag name="KSO_WM_UNIT_COLOR_SCHEME_PARENT_PAGE" val="2_3"/>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6"/>
  <p:tag name="KSO_WM_UNIT_COLOR_SCHEME_PARENT_PAGE" val="2_3"/>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7"/>
  <p:tag name="KSO_WM_UNIT_COLOR_SCHEME_PARENT_PAGE" val="2_3"/>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8"/>
  <p:tag name="KSO_WM_UNIT_COLOR_SCHEME_PARENT_PAGE" val="2_3"/>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9"/>
  <p:tag name="KSO_WM_UNIT_COLOR_SCHEME_PARENT_PAGE" val="2_3"/>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0"/>
  <p:tag name="KSO_WM_UNIT_COLOR_SCHEME_PARENT_PAGE" val="2_3"/>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1"/>
  <p:tag name="KSO_WM_UNIT_COLOR_SCHEME_PARENT_PAGE" val="2_3"/>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2"/>
  <p:tag name="KSO_WM_UNIT_COLOR_SCHEME_PARENT_PAGE" val="2_3"/>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7"/>
  <p:tag name="KSO_WM_UNIT_COLOR_SCHEME_PARENT_PAGE" val="2_1"/>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3"/>
  <p:tag name="KSO_WM_UNIT_COLOR_SCHEME_PARENT_PAGE" val="2_3"/>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4"/>
  <p:tag name="KSO_WM_UNIT_COLOR_SCHEME_PARENT_PAGE" val="2_3"/>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5"/>
  <p:tag name="KSO_WM_UNIT_COLOR_SCHEME_PARENT_PAGE" val="2_3"/>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6"/>
  <p:tag name="KSO_WM_UNIT_COLOR_SCHEME_PARENT_PAGE" val="2_3"/>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7"/>
  <p:tag name="KSO_WM_UNIT_COLOR_SCHEME_PARENT_PAGE" val="2_3"/>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8"/>
  <p:tag name="KSO_WM_UNIT_COLOR_SCHEME_PARENT_PAGE" val="2_3"/>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9"/>
  <p:tag name="KSO_WM_UNIT_COLOR_SCHEME_PARENT_PAGE" val="2_3"/>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0"/>
  <p:tag name="KSO_WM_UNIT_COLOR_SCHEME_PARENT_PAGE" val="2_3"/>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1"/>
  <p:tag name="KSO_WM_UNIT_COLOR_SCHEME_PARENT_PAGE" val="2_3"/>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2"/>
  <p:tag name="KSO_WM_UNIT_COLOR_SCHEME_PARENT_PAGE" val="2_3"/>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8"/>
  <p:tag name="KSO_WM_UNIT_COLOR_SCHEME_PARENT_PAGE" val="2_1"/>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3"/>
  <p:tag name="KSO_WM_UNIT_COLOR_SCHEME_PARENT_PAGE" val="2_3"/>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4"/>
  <p:tag name="KSO_WM_UNIT_COLOR_SCHEME_PARENT_PAGE" val="2_3"/>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5"/>
  <p:tag name="KSO_WM_UNIT_COLOR_SCHEME_PARENT_PAGE" val="2_3"/>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6"/>
  <p:tag name="KSO_WM_UNIT_COLOR_SCHEME_PARENT_PAGE" val="2_3"/>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7"/>
  <p:tag name="KSO_WM_UNIT_COLOR_SCHEME_PARENT_PAGE" val="2_3"/>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8"/>
  <p:tag name="KSO_WM_UNIT_COLOR_SCHEME_PARENT_PAGE" val="2_3"/>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9"/>
  <p:tag name="KSO_WM_UNIT_COLOR_SCHEME_PARENT_PAGE" val="2_3"/>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0"/>
  <p:tag name="KSO_WM_UNIT_COLOR_SCHEME_PARENT_PAGE" val="2_3"/>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1"/>
  <p:tag name="KSO_WM_UNIT_COLOR_SCHEME_PARENT_PAGE" val="2_3"/>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2"/>
  <p:tag name="KSO_WM_UNIT_COLOR_SCHEME_PARENT_PAGE" val="2_3"/>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9"/>
  <p:tag name="KSO_WM_UNIT_COLOR_SCHEME_PARENT_PAGE" val="2_1"/>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3"/>
  <p:tag name="KSO_WM_UNIT_COLOR_SCHEME_PARENT_PAGE" val="2_3"/>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4"/>
  <p:tag name="KSO_WM_UNIT_COLOR_SCHEME_PARENT_PAGE" val="2_3"/>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5"/>
  <p:tag name="KSO_WM_UNIT_COLOR_SCHEME_PARENT_PAGE" val="2_3"/>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6"/>
  <p:tag name="KSO_WM_UNIT_COLOR_SCHEME_PARENT_PAGE" val="2_3"/>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7"/>
  <p:tag name="KSO_WM_UNIT_COLOR_SCHEME_PARENT_PAGE" val="2_3"/>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8"/>
  <p:tag name="KSO_WM_UNIT_COLOR_SCHEME_PARENT_PAGE" val="2_3"/>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9"/>
  <p:tag name="KSO_WM_UNIT_COLOR_SCHEME_PARENT_PAGE" val="2_3"/>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0"/>
  <p:tag name="KSO_WM_UNIT_COLOR_SCHEME_PARENT_PAGE" val="2_3"/>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1"/>
  <p:tag name="KSO_WM_UNIT_COLOR_SCHEME_PARENT_PAGE" val="2_3"/>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2"/>
  <p:tag name="KSO_WM_UNIT_COLOR_SCHEME_PARENT_PAGE" val="2_3"/>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0"/>
  <p:tag name="KSO_WM_UNIT_COLOR_SCHEME_PARENT_PAGE" val="2_1"/>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3"/>
  <p:tag name="KSO_WM_UNIT_COLOR_SCHEME_PARENT_PAGE" val="2_3"/>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4"/>
  <p:tag name="KSO_WM_UNIT_COLOR_SCHEME_PARENT_PAGE" val="2_3"/>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5"/>
  <p:tag name="KSO_WM_UNIT_COLOR_SCHEME_PARENT_PAGE" val="2_3"/>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6"/>
  <p:tag name="KSO_WM_UNIT_COLOR_SCHEME_PARENT_PAGE" val="2_3"/>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7"/>
  <p:tag name="KSO_WM_UNIT_COLOR_SCHEME_PARENT_PAGE" val="2_3"/>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8"/>
  <p:tag name="KSO_WM_UNIT_COLOR_SCHEME_PARENT_PAGE" val="2_3"/>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69"/>
  <p:tag name="KSO_WM_UNIT_COLOR_SCHEME_PARENT_PAGE" val="2_3"/>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0"/>
  <p:tag name="KSO_WM_UNIT_COLOR_SCHEME_PARENT_PAGE" val="2_3"/>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1"/>
  <p:tag name="KSO_WM_UNIT_COLOR_SCHEME_PARENT_PAGE" val="2_3"/>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2"/>
  <p:tag name="KSO_WM_UNIT_COLOR_SCHEME_PARENT_PAGE" val="2_3"/>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5"/>
  <p:tag name="KSO_WM_UNIT_COLOR_SCHEME_PARENT_PAGE" val="1_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1"/>
  <p:tag name="KSO_WM_UNIT_COLOR_SCHEME_PARENT_PAGE" val="2_1"/>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3"/>
  <p:tag name="KSO_WM_UNIT_COLOR_SCHEME_PARENT_PAGE" val="2_3"/>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4"/>
  <p:tag name="KSO_WM_UNIT_COLOR_SCHEME_PARENT_PAGE" val="2_3"/>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5"/>
  <p:tag name="KSO_WM_UNIT_COLOR_SCHEME_PARENT_PAGE" val="2_3"/>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6"/>
  <p:tag name="KSO_WM_UNIT_COLOR_SCHEME_PARENT_PAGE" val="2_3"/>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7"/>
  <p:tag name="KSO_WM_UNIT_COLOR_SCHEME_PARENT_PAGE" val="2_3"/>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8"/>
  <p:tag name="KSO_WM_UNIT_COLOR_SCHEME_PARENT_PAGE" val="2_3"/>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79"/>
  <p:tag name="KSO_WM_UNIT_COLOR_SCHEME_PARENT_PAGE" val="2_3"/>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0"/>
  <p:tag name="KSO_WM_UNIT_COLOR_SCHEME_PARENT_PAGE" val="2_3"/>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1"/>
  <p:tag name="KSO_WM_UNIT_COLOR_SCHEME_PARENT_PAGE" val="2_3"/>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2"/>
  <p:tag name="KSO_WM_UNIT_COLOR_SCHEME_PARENT_PAGE" val="2_3"/>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2"/>
  <p:tag name="KSO_WM_UNIT_COLOR_SCHEME_PARENT_PAGE" val="2_1"/>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3"/>
  <p:tag name="KSO_WM_UNIT_COLOR_SCHEME_PARENT_PAGE" val="2_3"/>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4"/>
  <p:tag name="KSO_WM_UNIT_COLOR_SCHEME_PARENT_PAGE" val="2_3"/>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5"/>
  <p:tag name="KSO_WM_UNIT_COLOR_SCHEME_PARENT_PAGE" val="2_3"/>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6"/>
  <p:tag name="KSO_WM_UNIT_COLOR_SCHEME_PARENT_PAGE" val="2_3"/>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7"/>
  <p:tag name="KSO_WM_UNIT_COLOR_SCHEME_PARENT_PAGE" val="2_3"/>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8"/>
  <p:tag name="KSO_WM_UNIT_COLOR_SCHEME_PARENT_PAGE" val="2_3"/>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89"/>
  <p:tag name="KSO_WM_UNIT_COLOR_SCHEME_PARENT_PAGE" val="2_3"/>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0"/>
  <p:tag name="KSO_WM_UNIT_COLOR_SCHEME_PARENT_PAGE" val="2_3"/>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1"/>
  <p:tag name="KSO_WM_UNIT_COLOR_SCHEME_PARENT_PAGE" val="2_3"/>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2"/>
  <p:tag name="KSO_WM_UNIT_COLOR_SCHEME_PARENT_PAGE" val="2_3"/>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3"/>
  <p:tag name="KSO_WM_UNIT_COLOR_SCHEME_PARENT_PAGE" val="2_1"/>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3"/>
  <p:tag name="KSO_WM_UNIT_COLOR_SCHEME_PARENT_PAGE" val="2_3"/>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4"/>
  <p:tag name="KSO_WM_UNIT_COLOR_SCHEME_PARENT_PAGE" val="2_3"/>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5"/>
  <p:tag name="KSO_WM_UNIT_COLOR_SCHEME_PARENT_PAGE" val="2_3"/>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6"/>
  <p:tag name="KSO_WM_UNIT_COLOR_SCHEME_PARENT_PAGE" val="2_3"/>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7"/>
  <p:tag name="KSO_WM_UNIT_COLOR_SCHEME_PARENT_PAGE" val="2_3"/>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8"/>
  <p:tag name="KSO_WM_UNIT_COLOR_SCHEME_PARENT_PAGE" val="2_3"/>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99"/>
  <p:tag name="KSO_WM_UNIT_COLOR_SCHEME_PARENT_PAGE" val="2_3"/>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0"/>
  <p:tag name="KSO_WM_UNIT_COLOR_SCHEME_PARENT_PAGE" val="2_3"/>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1"/>
  <p:tag name="KSO_WM_UNIT_COLOR_SCHEME_PARENT_PAGE" val="2_3"/>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2"/>
  <p:tag name="KSO_WM_UNIT_COLOR_SCHEME_PARENT_PAGE" val="2_3"/>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4"/>
  <p:tag name="KSO_WM_UNIT_COLOR_SCHEME_PARENT_PAGE" val="2_1"/>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3"/>
  <p:tag name="KSO_WM_UNIT_COLOR_SCHEME_PARENT_PAGE" val="2_3"/>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4"/>
  <p:tag name="KSO_WM_UNIT_COLOR_SCHEME_PARENT_PAGE" val="2_3"/>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5"/>
  <p:tag name="KSO_WM_UNIT_COLOR_SCHEME_PARENT_PAGE" val="2_3"/>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6"/>
  <p:tag name="KSO_WM_UNIT_COLOR_SCHEME_PARENT_PAGE" val="2_3"/>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7"/>
  <p:tag name="KSO_WM_UNIT_COLOR_SCHEME_PARENT_PAGE" val="2_3"/>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8"/>
  <p:tag name="KSO_WM_UNIT_COLOR_SCHEME_PARENT_PAGE" val="2_3"/>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9"/>
  <p:tag name="KSO_WM_UNIT_COLOR_SCHEME_PARENT_PAGE" val="2_3"/>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0"/>
  <p:tag name="KSO_WM_UNIT_COLOR_SCHEME_PARENT_PAGE" val="2_3"/>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1"/>
  <p:tag name="KSO_WM_UNIT_COLOR_SCHEME_PARENT_PAGE" val="2_3"/>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2"/>
  <p:tag name="KSO_WM_UNIT_COLOR_SCHEME_PARENT_PAGE" val="2_3"/>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5"/>
  <p:tag name="KSO_WM_UNIT_COLOR_SCHEME_PARENT_PAGE" val="2_1"/>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3"/>
  <p:tag name="KSO_WM_UNIT_COLOR_SCHEME_PARENT_PAGE" val="2_3"/>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4"/>
  <p:tag name="KSO_WM_UNIT_COLOR_SCHEME_PARENT_PAGE" val="2_3"/>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5"/>
  <p:tag name="KSO_WM_UNIT_COLOR_SCHEME_PARENT_PAGE" val="2_3"/>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6"/>
  <p:tag name="KSO_WM_UNIT_COLOR_SCHEME_PARENT_PAGE" val="2_3"/>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7"/>
  <p:tag name="KSO_WM_UNIT_COLOR_SCHEME_PARENT_PAGE" val="2_3"/>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8"/>
  <p:tag name="KSO_WM_UNIT_COLOR_SCHEME_PARENT_PAGE" val="2_3"/>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9"/>
  <p:tag name="KSO_WM_UNIT_COLOR_SCHEME_PARENT_PAGE" val="2_3"/>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0"/>
  <p:tag name="KSO_WM_UNIT_COLOR_SCHEME_PARENT_PAGE" val="2_3"/>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1"/>
  <p:tag name="KSO_WM_UNIT_COLOR_SCHEME_PARENT_PAGE" val="2_3"/>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2"/>
  <p:tag name="KSO_WM_UNIT_COLOR_SCHEME_PARENT_PAGE" val="2_3"/>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6"/>
  <p:tag name="KSO_WM_UNIT_COLOR_SCHEME_PARENT_PAGE" val="2_1"/>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3"/>
  <p:tag name="KSO_WM_UNIT_COLOR_SCHEME_PARENT_PAGE" val="2_3"/>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4"/>
  <p:tag name="KSO_WM_UNIT_COLOR_SCHEME_PARENT_PAGE" val="2_3"/>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5"/>
  <p:tag name="KSO_WM_UNIT_COLOR_SCHEME_PARENT_PAGE" val="2_3"/>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6"/>
  <p:tag name="KSO_WM_UNIT_COLOR_SCHEME_PARENT_PAGE" val="2_3"/>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7"/>
  <p:tag name="KSO_WM_UNIT_COLOR_SCHEME_PARENT_PAGE" val="2_3"/>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8"/>
  <p:tag name="KSO_WM_UNIT_COLOR_SCHEME_PARENT_PAGE" val="2_3"/>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29"/>
  <p:tag name="KSO_WM_UNIT_COLOR_SCHEME_PARENT_PAGE" val="2_3"/>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0"/>
  <p:tag name="KSO_WM_UNIT_COLOR_SCHEME_PARENT_PAGE" val="2_3"/>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1"/>
  <p:tag name="KSO_WM_UNIT_COLOR_SCHEME_PARENT_PAGE" val="2_3"/>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2"/>
  <p:tag name="KSO_WM_UNIT_COLOR_SCHEME_PARENT_PAGE" val="2_3"/>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7"/>
  <p:tag name="KSO_WM_UNIT_COLOR_SCHEME_PARENT_PAGE" val="2_1"/>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3"/>
  <p:tag name="KSO_WM_UNIT_COLOR_SCHEME_PARENT_PAGE" val="2_3"/>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4"/>
  <p:tag name="KSO_WM_UNIT_COLOR_SCHEME_PARENT_PAGE" val="2_3"/>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5"/>
  <p:tag name="KSO_WM_UNIT_COLOR_SCHEME_PARENT_PAGE" val="2_3"/>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6"/>
  <p:tag name="KSO_WM_UNIT_COLOR_SCHEME_PARENT_PAGE" val="2_3"/>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7"/>
  <p:tag name="KSO_WM_UNIT_COLOR_SCHEME_PARENT_PAGE" val="2_3"/>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8"/>
  <p:tag name="KSO_WM_UNIT_COLOR_SCHEME_PARENT_PAGE" val="2_3"/>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39"/>
  <p:tag name="KSO_WM_UNIT_COLOR_SCHEME_PARENT_PAGE" val="2_3"/>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0"/>
  <p:tag name="KSO_WM_UNIT_COLOR_SCHEME_PARENT_PAGE" val="2_3"/>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1"/>
  <p:tag name="KSO_WM_UNIT_COLOR_SCHEME_PARENT_PAGE" val="2_3"/>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2"/>
  <p:tag name="KSO_WM_UNIT_COLOR_SCHEME_PARENT_PAGE" val="2_3"/>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8"/>
  <p:tag name="KSO_WM_UNIT_COLOR_SCHEME_PARENT_PAGE" val="2_1"/>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3"/>
  <p:tag name="KSO_WM_UNIT_COLOR_SCHEME_PARENT_PAGE" val="2_3"/>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4"/>
  <p:tag name="KSO_WM_UNIT_COLOR_SCHEME_PARENT_PAGE" val="2_3"/>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5"/>
  <p:tag name="KSO_WM_UNIT_COLOR_SCHEME_PARENT_PAGE" val="2_3"/>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6"/>
  <p:tag name="KSO_WM_UNIT_COLOR_SCHEME_PARENT_PAGE" val="2_3"/>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7"/>
  <p:tag name="KSO_WM_UNIT_COLOR_SCHEME_PARENT_PAGE" val="2_3"/>
</p:tagLst>
</file>

<file path=ppt/tags/tag4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8"/>
  <p:tag name="KSO_WM_UNIT_COLOR_SCHEME_PARENT_PAGE" val="2_3"/>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9"/>
  <p:tag name="KSO_WM_UNIT_COLOR_SCHEME_PARENT_PAGE" val="2_3"/>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0"/>
  <p:tag name="KSO_WM_UNIT_COLOR_SCHEME_PARENT_PAGE" val="2_3"/>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1"/>
  <p:tag name="KSO_WM_UNIT_COLOR_SCHEME_PARENT_PAGE" val="2_3"/>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2"/>
  <p:tag name="KSO_WM_UNIT_COLOR_SCHEME_PARENT_PAGE" val="2_3"/>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799"/>
  <p:tag name="KSO_WM_UNIT_COLOR_SCHEME_PARENT_PAGE" val="2_1"/>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3"/>
  <p:tag name="KSO_WM_UNIT_COLOR_SCHEME_PARENT_PAGE" val="2_3"/>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4"/>
  <p:tag name="KSO_WM_UNIT_COLOR_SCHEME_PARENT_PAGE" val="2_3"/>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5"/>
  <p:tag name="KSO_WM_UNIT_COLOR_SCHEME_PARENT_PAGE" val="2_3"/>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6"/>
  <p:tag name="KSO_WM_UNIT_COLOR_SCHEME_PARENT_PAGE" val="2_3"/>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7"/>
  <p:tag name="KSO_WM_UNIT_COLOR_SCHEME_PARENT_PAGE" val="2_3"/>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8"/>
  <p:tag name="KSO_WM_UNIT_COLOR_SCHEME_PARENT_PAGE" val="2_3"/>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9"/>
  <p:tag name="KSO_WM_UNIT_COLOR_SCHEME_PARENT_PAGE" val="2_3"/>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0"/>
  <p:tag name="KSO_WM_UNIT_COLOR_SCHEME_PARENT_PAGE" val="2_3"/>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1"/>
  <p:tag name="KSO_WM_UNIT_COLOR_SCHEME_PARENT_PAGE" val="2_3"/>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2"/>
  <p:tag name="KSO_WM_UNIT_COLOR_SCHEME_PARENT_PAGE" val="2_3"/>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0"/>
  <p:tag name="KSO_WM_UNIT_COLOR_SCHEME_PARENT_PAGE" val="2_1"/>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3"/>
  <p:tag name="KSO_WM_UNIT_COLOR_SCHEME_PARENT_PAGE" val="2_3"/>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4"/>
  <p:tag name="KSO_WM_UNIT_COLOR_SCHEME_PARENT_PAGE" val="2_3"/>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5"/>
  <p:tag name="KSO_WM_UNIT_COLOR_SCHEME_PARENT_PAGE" val="2_3"/>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6"/>
  <p:tag name="KSO_WM_UNIT_COLOR_SCHEME_PARENT_PAGE" val="2_3"/>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7"/>
  <p:tag name="KSO_WM_UNIT_COLOR_SCHEME_PARENT_PAGE" val="2_3"/>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8"/>
  <p:tag name="KSO_WM_UNIT_COLOR_SCHEME_PARENT_PAGE" val="2_3"/>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COLOR_SCHEME_SHAPE_ID" val="170"/>
  <p:tag name="KSO_WM_UNIT_COLOR_SCHEME_PARENT_PAGE" val="2_11"/>
  <p:tag name="KSO_WM_UNIT_TYPE" val="i"/>
  <p:tag name="KSO_WM_UNIT_INDEX" val="1"/>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7"/>
  <p:tag name="KSO_WM_UNIT_LAYERLEVEL" val="1"/>
  <p:tag name="KSO_WM_TAG_VERSION" val="1.0"/>
  <p:tag name="KSO_WM_BEAUTIFY_FLAG" val="#wm#"/>
  <p:tag name="KSO_WM_UNIT_TYPE" val="i"/>
  <p:tag name="KSO_WM_UNIT_INDEX" val="137"/>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5"/>
  <p:tag name="KSO_WM_UNIT_LAYERLEVEL" val="1"/>
  <p:tag name="KSO_WM_TAG_VERSION" val="1.0"/>
  <p:tag name="KSO_WM_BEAUTIFY_FLAG" val="#wm#"/>
  <p:tag name="KSO_WM_UNIT_TYPE" val="i"/>
  <p:tag name="KSO_WM_UNIT_INDEX" val="145"/>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6"/>
  <p:tag name="KSO_WM_UNIT_COLOR_SCHEME_PARENT_PAGE" val="1_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3"/>
  <p:tag name="KSO_WM_UNIT_COLOR_SCHEME_PARENT_PAGE" val="2_1"/>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2"/>
  <p:tag name="KSO_WM_UNIT_COLOR_SCHEME_PARENT_PAGE" val="2_4"/>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3"/>
  <p:tag name="KSO_WM_UNIT_COLOR_SCHEME_PARENT_PAGE" val="2_4"/>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4"/>
  <p:tag name="KSO_WM_UNIT_COLOR_SCHEME_PARENT_PAGE" val="2_4"/>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5"/>
  <p:tag name="KSO_WM_UNIT_COLOR_SCHEME_PARENT_PAGE" val="2_4"/>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6"/>
  <p:tag name="KSO_WM_UNIT_COLOR_SCHEME_PARENT_PAGE" val="2_4"/>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7"/>
  <p:tag name="KSO_WM_UNIT_COLOR_SCHEME_PARENT_PAGE" val="2_4"/>
</p:tagLst>
</file>

<file path=ppt/tags/tag506.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8"/>
  <p:tag name="KSO_WM_UNIT_COLOR_SCHEME_PARENT_PAGE" val="2_4"/>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6"/>
  <p:tag name="KSO_WM_UNIT_LAYERLEVEL" val="1"/>
  <p:tag name="KSO_WM_TAG_VERSION" val="1.0"/>
  <p:tag name="KSO_WM_BEAUTIFY_FLAG" val="#wm#"/>
  <p:tag name="KSO_WM_UNIT_COLOR_SCHEME_SHAPE_ID" val="315"/>
  <p:tag name="KSO_WM_UNIT_COLOR_SCHEME_PARENT_PAGE" val="2_11"/>
  <p:tag name="KSO_WM_UNIT_TYPE" val="i"/>
  <p:tag name="KSO_WM_UNIT_INDEX" val="146"/>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7"/>
  <p:tag name="KSO_WM_UNIT_LAYERLEVEL" val="1"/>
  <p:tag name="KSO_WM_TAG_VERSION" val="1.0"/>
  <p:tag name="KSO_WM_BEAUTIFY_FLAG" val="#wm#"/>
  <p:tag name="KSO_WM_UNIT_COLOR_SCHEME_SHAPE_ID" val="316"/>
  <p:tag name="KSO_WM_UNIT_COLOR_SCHEME_PARENT_PAGE" val="2_11"/>
  <p:tag name="KSO_WM_UNIT_TYPE" val="i"/>
  <p:tag name="KSO_WM_UNIT_INDEX" val="147"/>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8"/>
  <p:tag name="KSO_WM_UNIT_LAYERLEVEL" val="1"/>
  <p:tag name="KSO_WM_TAG_VERSION" val="1.0"/>
  <p:tag name="KSO_WM_BEAUTIFY_FLAG" val="#wm#"/>
  <p:tag name="KSO_WM_UNIT_COLOR_SCHEME_SHAPE_ID" val="317"/>
  <p:tag name="KSO_WM_UNIT_COLOR_SCHEME_PARENT_PAGE" val="2_11"/>
  <p:tag name="KSO_WM_UNIT_TYPE" val="i"/>
  <p:tag name="KSO_WM_UNIT_INDEX" val="148"/>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4"/>
  <p:tag name="KSO_WM_UNIT_COLOR_SCHEME_PARENT_PAGE" val="2_1"/>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9"/>
  <p:tag name="KSO_WM_UNIT_LAYERLEVEL" val="1"/>
  <p:tag name="KSO_WM_TAG_VERSION" val="1.0"/>
  <p:tag name="KSO_WM_BEAUTIFY_FLAG" val="#wm#"/>
  <p:tag name="KSO_WM_UNIT_COLOR_SCHEME_SHAPE_ID" val="318"/>
  <p:tag name="KSO_WM_UNIT_COLOR_SCHEME_PARENT_PAGE" val="2_11"/>
  <p:tag name="KSO_WM_UNIT_TYPE" val="i"/>
  <p:tag name="KSO_WM_UNIT_INDEX" val="149"/>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0"/>
  <p:tag name="KSO_WM_UNIT_LAYERLEVEL" val="1"/>
  <p:tag name="KSO_WM_TAG_VERSION" val="1.0"/>
  <p:tag name="KSO_WM_BEAUTIFY_FLAG" val="#wm#"/>
  <p:tag name="KSO_WM_UNIT_COLOR_SCHEME_SHAPE_ID" val="319"/>
  <p:tag name="KSO_WM_UNIT_COLOR_SCHEME_PARENT_PAGE" val="2_11"/>
  <p:tag name="KSO_WM_UNIT_TYPE" val="i"/>
  <p:tag name="KSO_WM_UNIT_INDEX" val="150"/>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1"/>
  <p:tag name="KSO_WM_UNIT_LAYERLEVEL" val="1"/>
  <p:tag name="KSO_WM_TAG_VERSION" val="1.0"/>
  <p:tag name="KSO_WM_BEAUTIFY_FLAG" val="#wm#"/>
  <p:tag name="KSO_WM_UNIT_COLOR_SCHEME_SHAPE_ID" val="320"/>
  <p:tag name="KSO_WM_UNIT_COLOR_SCHEME_PARENT_PAGE" val="2_11"/>
  <p:tag name="KSO_WM_UNIT_TYPE" val="i"/>
  <p:tag name="KSO_WM_UNIT_INDEX" val="151"/>
</p:tagLst>
</file>

<file path=ppt/tags/tag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2"/>
  <p:tag name="KSO_WM_UNIT_LAYERLEVEL" val="1"/>
  <p:tag name="KSO_WM_TAG_VERSION" val="1.0"/>
  <p:tag name="KSO_WM_BEAUTIFY_FLAG" val="#wm#"/>
  <p:tag name="KSO_WM_UNIT_COLOR_SCHEME_SHAPE_ID" val="321"/>
  <p:tag name="KSO_WM_UNIT_COLOR_SCHEME_PARENT_PAGE" val="2_11"/>
  <p:tag name="KSO_WM_UNIT_TYPE" val="i"/>
  <p:tag name="KSO_WM_UNIT_INDEX" val="152"/>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3"/>
  <p:tag name="KSO_WM_UNIT_LAYERLEVEL" val="1"/>
  <p:tag name="KSO_WM_TAG_VERSION" val="1.0"/>
  <p:tag name="KSO_WM_BEAUTIFY_FLAG" val="#wm#"/>
  <p:tag name="KSO_WM_UNIT_COLOR_SCHEME_SHAPE_ID" val="322"/>
  <p:tag name="KSO_WM_UNIT_COLOR_SCHEME_PARENT_PAGE" val="2_11"/>
  <p:tag name="KSO_WM_UNIT_TYPE" val="i"/>
  <p:tag name="KSO_WM_UNIT_INDEX" val="153"/>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4"/>
  <p:tag name="KSO_WM_UNIT_LAYERLEVEL" val="1"/>
  <p:tag name="KSO_WM_TAG_VERSION" val="1.0"/>
  <p:tag name="KSO_WM_BEAUTIFY_FLAG" val="#wm#"/>
  <p:tag name="KSO_WM_UNIT_COLOR_SCHEME_SHAPE_ID" val="323"/>
  <p:tag name="KSO_WM_UNIT_COLOR_SCHEME_PARENT_PAGE" val="2_11"/>
  <p:tag name="KSO_WM_UNIT_TYPE" val="i"/>
  <p:tag name="KSO_WM_UNIT_INDEX" val="154"/>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5"/>
  <p:tag name="KSO_WM_UNIT_LAYERLEVEL" val="1"/>
  <p:tag name="KSO_WM_TAG_VERSION" val="1.0"/>
  <p:tag name="KSO_WM_BEAUTIFY_FLAG" val="#wm#"/>
  <p:tag name="KSO_WM_UNIT_COLOR_SCHEME_SHAPE_ID" val="324"/>
  <p:tag name="KSO_WM_UNIT_COLOR_SCHEME_PARENT_PAGE" val="2_11"/>
  <p:tag name="KSO_WM_UNIT_TYPE" val="i"/>
  <p:tag name="KSO_WM_UNIT_INDEX" val="155"/>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6"/>
  <p:tag name="KSO_WM_UNIT_LAYERLEVEL" val="1"/>
  <p:tag name="KSO_WM_TAG_VERSION" val="1.0"/>
  <p:tag name="KSO_WM_BEAUTIFY_FLAG" val="#wm#"/>
  <p:tag name="KSO_WM_UNIT_COLOR_SCHEME_SHAPE_ID" val="325"/>
  <p:tag name="KSO_WM_UNIT_COLOR_SCHEME_PARENT_PAGE" val="2_11"/>
  <p:tag name="KSO_WM_UNIT_TYPE" val="i"/>
  <p:tag name="KSO_WM_UNIT_INDEX" val="156"/>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7"/>
  <p:tag name="KSO_WM_UNIT_LAYERLEVEL" val="1"/>
  <p:tag name="KSO_WM_TAG_VERSION" val="1.0"/>
  <p:tag name="KSO_WM_BEAUTIFY_FLAG" val="#wm#"/>
  <p:tag name="KSO_WM_UNIT_COLOR_SCHEME_SHAPE_ID" val="326"/>
  <p:tag name="KSO_WM_UNIT_COLOR_SCHEME_PARENT_PAGE" val="2_11"/>
  <p:tag name="KSO_WM_UNIT_TYPE" val="i"/>
  <p:tag name="KSO_WM_UNIT_INDEX" val="157"/>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8"/>
  <p:tag name="KSO_WM_UNIT_LAYERLEVEL" val="1"/>
  <p:tag name="KSO_WM_TAG_VERSION" val="1.0"/>
  <p:tag name="KSO_WM_BEAUTIFY_FLAG" val="#wm#"/>
  <p:tag name="KSO_WM_UNIT_COLOR_SCHEME_SHAPE_ID" val="327"/>
  <p:tag name="KSO_WM_UNIT_COLOR_SCHEME_PARENT_PAGE" val="2_11"/>
  <p:tag name="KSO_WM_UNIT_TYPE" val="i"/>
  <p:tag name="KSO_WM_UNIT_INDEX" val="158"/>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5"/>
  <p:tag name="KSO_WM_UNIT_COLOR_SCHEME_PARENT_PAGE" val="2_1"/>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9"/>
  <p:tag name="KSO_WM_UNIT_LAYERLEVEL" val="1"/>
  <p:tag name="KSO_WM_TAG_VERSION" val="1.0"/>
  <p:tag name="KSO_WM_BEAUTIFY_FLAG" val="#wm#"/>
  <p:tag name="KSO_WM_UNIT_COLOR_SCHEME_SHAPE_ID" val="328"/>
  <p:tag name="KSO_WM_UNIT_COLOR_SCHEME_PARENT_PAGE" val="2_11"/>
  <p:tag name="KSO_WM_UNIT_TYPE" val="i"/>
  <p:tag name="KSO_WM_UNIT_INDEX" val="159"/>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60"/>
  <p:tag name="KSO_WM_UNIT_LAYERLEVEL" val="1"/>
  <p:tag name="KSO_WM_TAG_VERSION" val="1.0"/>
  <p:tag name="KSO_WM_BEAUTIFY_FLAG" val="#wm#"/>
  <p:tag name="KSO_WM_UNIT_COLOR_SCHEME_SHAPE_ID" val="329"/>
  <p:tag name="KSO_WM_UNIT_COLOR_SCHEME_PARENT_PAGE" val="2_11"/>
  <p:tag name="KSO_WM_UNIT_TYPE" val="i"/>
  <p:tag name="KSO_WM_UNIT_INDEX" val="160"/>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61"/>
  <p:tag name="KSO_WM_UNIT_LAYERLEVEL" val="1"/>
  <p:tag name="KSO_WM_TAG_VERSION" val="1.0"/>
  <p:tag name="KSO_WM_BEAUTIFY_FLAG" val="#wm#"/>
  <p:tag name="KSO_WM_UNIT_COLOR_SCHEME_SHAPE_ID" val="330"/>
  <p:tag name="KSO_WM_UNIT_COLOR_SCHEME_PARENT_PAGE" val="2_11"/>
  <p:tag name="KSO_WM_UNIT_TYPE" val="i"/>
  <p:tag name="KSO_WM_UNIT_INDEX" val="161"/>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62"/>
  <p:tag name="KSO_WM_UNIT_LAYERLEVEL" val="1"/>
  <p:tag name="KSO_WM_TAG_VERSION" val="1.0"/>
  <p:tag name="KSO_WM_BEAUTIFY_FLAG" val="#wm#"/>
  <p:tag name="KSO_WM_UNIT_COLOR_SCHEME_SHAPE_ID" val="331"/>
  <p:tag name="KSO_WM_UNIT_COLOR_SCHEME_PARENT_PAGE" val="2_11"/>
  <p:tag name="KSO_WM_UNIT_TYPE" val="i"/>
  <p:tag name="KSO_WM_UNIT_INDEX" val="162"/>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63"/>
  <p:tag name="KSO_WM_UNIT_LAYERLEVEL" val="1"/>
  <p:tag name="KSO_WM_TAG_VERSION" val="1.0"/>
  <p:tag name="KSO_WM_BEAUTIFY_FLAG" val="#wm#"/>
  <p:tag name="KSO_WM_UNIT_COLOR_SCHEME_SHAPE_ID" val="332"/>
  <p:tag name="KSO_WM_UNIT_COLOR_SCHEME_PARENT_PAGE" val="2_11"/>
  <p:tag name="KSO_WM_UNIT_TYPE" val="i"/>
  <p:tag name="KSO_WM_UNIT_INDEX" val="163"/>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8"/>
  <p:tag name="KSO_WM_UNIT_LAYERLEVEL" val="1"/>
  <p:tag name="KSO_WM_TAG_VERSION" val="1.0"/>
  <p:tag name="KSO_WM_BEAUTIFY_FLAG" val="#wm#"/>
  <p:tag name="KSO_WM_UNIT_COLOR_SCHEME_SHAPE_ID" val="191"/>
  <p:tag name="KSO_WM_UNIT_COLOR_SCHEME_PARENT_PAGE" val="2_11"/>
  <p:tag name="KSO_WM_UNIT_TYPE" val="i"/>
  <p:tag name="KSO_WM_UNIT_INDEX" val="138"/>
</p:tagLst>
</file>

<file path=ppt/tags/tag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9"/>
  <p:tag name="KSO_WM_UNIT_LAYERLEVEL" val="1"/>
  <p:tag name="KSO_WM_TAG_VERSION" val="1.0"/>
  <p:tag name="KSO_WM_BEAUTIFY_FLAG" val="#wm#"/>
  <p:tag name="KSO_WM_UNIT_COLOR_SCHEME_SHAPE_ID" val="192"/>
  <p:tag name="KSO_WM_UNIT_COLOR_SCHEME_PARENT_PAGE" val="2_11"/>
  <p:tag name="KSO_WM_UNIT_TYPE" val="i"/>
  <p:tag name="KSO_WM_UNIT_INDEX" val="139"/>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0"/>
  <p:tag name="KSO_WM_UNIT_LAYERLEVEL" val="1"/>
  <p:tag name="KSO_WM_TAG_VERSION" val="1.0"/>
  <p:tag name="KSO_WM_BEAUTIFY_FLAG" val="#wm#"/>
  <p:tag name="KSO_WM_UNIT_COLOR_SCHEME_SHAPE_ID" val="193"/>
  <p:tag name="KSO_WM_UNIT_COLOR_SCHEME_PARENT_PAGE" val="2_11"/>
  <p:tag name="KSO_WM_UNIT_TYPE" val="i"/>
  <p:tag name="KSO_WM_UNIT_INDEX" val="140"/>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1"/>
  <p:tag name="KSO_WM_UNIT_LAYERLEVEL" val="1"/>
  <p:tag name="KSO_WM_TAG_VERSION" val="1.0"/>
  <p:tag name="KSO_WM_BEAUTIFY_FLAG" val="#wm#"/>
  <p:tag name="KSO_WM_UNIT_COLOR_SCHEME_SHAPE_ID" val="194"/>
  <p:tag name="KSO_WM_UNIT_COLOR_SCHEME_PARENT_PAGE" val="2_11"/>
  <p:tag name="KSO_WM_UNIT_TYPE" val="i"/>
  <p:tag name="KSO_WM_UNIT_INDEX" val="141"/>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2"/>
  <p:tag name="KSO_WM_UNIT_LAYERLEVEL" val="1"/>
  <p:tag name="KSO_WM_TAG_VERSION" val="1.0"/>
  <p:tag name="KSO_WM_BEAUTIFY_FLAG" val="#wm#"/>
  <p:tag name="KSO_WM_UNIT_COLOR_SCHEME_SHAPE_ID" val="195"/>
  <p:tag name="KSO_WM_UNIT_COLOR_SCHEME_PARENT_PAGE" val="2_11"/>
  <p:tag name="KSO_WM_UNIT_TYPE" val="i"/>
  <p:tag name="KSO_WM_UNIT_INDEX" val="142"/>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6"/>
  <p:tag name="KSO_WM_UNIT_COLOR_SCHEME_PARENT_PAGE" val="2_1"/>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3"/>
  <p:tag name="KSO_WM_UNIT_LAYERLEVEL" val="1"/>
  <p:tag name="KSO_WM_TAG_VERSION" val="1.0"/>
  <p:tag name="KSO_WM_BEAUTIFY_FLAG" val="#wm#"/>
  <p:tag name="KSO_WM_UNIT_COLOR_SCHEME_SHAPE_ID" val="196"/>
  <p:tag name="KSO_WM_UNIT_COLOR_SCHEME_PARENT_PAGE" val="2_11"/>
  <p:tag name="KSO_WM_UNIT_TYPE" val="i"/>
  <p:tag name="KSO_WM_UNIT_INDEX" val="143"/>
</p:tagLst>
</file>

<file path=ppt/tags/tag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4"/>
  <p:tag name="KSO_WM_UNIT_LAYERLEVEL" val="1"/>
  <p:tag name="KSO_WM_TAG_VERSION" val="1.0"/>
  <p:tag name="KSO_WM_BEAUTIFY_FLAG" val="#wm#"/>
  <p:tag name="KSO_WM_UNIT_COLOR_SCHEME_SHAPE_ID" val="197"/>
  <p:tag name="KSO_WM_UNIT_COLOR_SCHEME_PARENT_PAGE" val="2_11"/>
  <p:tag name="KSO_WM_UNIT_TYPE" val="i"/>
  <p:tag name="KSO_WM_UNIT_INDEX" val="144"/>
</p:tagLst>
</file>

<file path=ppt/tags/tag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COLOR_SCHEME_SHAPE_ID" val="174"/>
  <p:tag name="KSO_WM_UNIT_COLOR_SCHEME_PARENT_PAGE" val="2_11"/>
  <p:tag name="KSO_WM_UNIT_TYPE" val="i"/>
  <p:tag name="KSO_WM_UNIT_INDEX" val="3"/>
</p:tagLst>
</file>

<file path=ppt/tags/tag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COLOR_SCHEME_SHAPE_ID" val="175"/>
  <p:tag name="KSO_WM_UNIT_COLOR_SCHEME_PARENT_PAGE" val="2_11"/>
  <p:tag name="KSO_WM_UNIT_TYPE" val="i"/>
  <p:tag name="KSO_WM_UNIT_INDEX" val="4"/>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COLOR_SCHEME_SHAPE_ID" val="176"/>
  <p:tag name="KSO_WM_UNIT_COLOR_SCHEME_PARENT_PAGE" val="2_11"/>
  <p:tag name="KSO_WM_UNIT_TYPE" val="i"/>
  <p:tag name="KSO_WM_UNIT_INDEX" val="5"/>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COLOR_SCHEME_SHAPE_ID" val="177"/>
  <p:tag name="KSO_WM_UNIT_COLOR_SCHEME_PARENT_PAGE" val="2_11"/>
  <p:tag name="KSO_WM_UNIT_TYPE" val="i"/>
  <p:tag name="KSO_WM_UNIT_INDEX" val="6"/>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COLOR_SCHEME_SHAPE_ID" val="180"/>
  <p:tag name="KSO_WM_UNIT_COLOR_SCHEME_PARENT_PAGE" val="2_11"/>
  <p:tag name="KSO_WM_UNIT_TYPE" val="i"/>
  <p:tag name="KSO_WM_UNIT_INDEX" val="7"/>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BEAUTIFY_FLAG" val="#wm#"/>
  <p:tag name="KSO_WM_UNIT_COLOR_SCHEME_SHAPE_ID" val="173"/>
  <p:tag name="KSO_WM_UNIT_COLOR_SCHEME_PARENT_PAGE" val="2_11"/>
  <p:tag name="KSO_WM_UNIT_TYPE" val="i"/>
  <p:tag name="KSO_WM_UNIT_INDEX" val="8"/>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BEAUTIFY_FLAG" val="#wm#"/>
  <p:tag name="KSO_WM_UNIT_COLOR_SCHEME_SHAPE_ID" val="178"/>
  <p:tag name="KSO_WM_UNIT_COLOR_SCHEME_PARENT_PAGE" val="2_11"/>
  <p:tag name="KSO_WM_UNIT_TYPE" val="i"/>
  <p:tag name="KSO_WM_UNIT_INDEX" val="9"/>
</p:tagLst>
</file>

<file path=ppt/tags/tag5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BEAUTIFY_FLAG" val="#wm#"/>
  <p:tag name="KSO_WM_UNIT_COLOR_SCHEME_SHAPE_ID" val="179"/>
  <p:tag name="KSO_WM_UNIT_COLOR_SCHEME_PARENT_PAGE" val="2_11"/>
  <p:tag name="KSO_WM_UNIT_TYPE" val="i"/>
  <p:tag name="KSO_WM_UNIT_INDEX" val="10"/>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7"/>
  <p:tag name="KSO_WM_UNIT_COLOR_SCHEME_PARENT_PAGE" val="2_1"/>
</p:tagLst>
</file>

<file path=ppt/tags/tag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BEAUTIFY_FLAG" val="#wm#"/>
  <p:tag name="KSO_WM_UNIT_COLOR_SCHEME_SHAPE_ID" val="181"/>
  <p:tag name="KSO_WM_UNIT_COLOR_SCHEME_PARENT_PAGE" val="2_11"/>
  <p:tag name="KSO_WM_UNIT_TYPE" val="i"/>
  <p:tag name="KSO_WM_UNIT_INDEX" val="11"/>
</p:tagLst>
</file>

<file path=ppt/tags/tag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BEAUTIFY_FLAG" val="#wm#"/>
  <p:tag name="KSO_WM_UNIT_COLOR_SCHEME_SHAPE_ID" val="182"/>
  <p:tag name="KSO_WM_UNIT_COLOR_SCHEME_PARENT_PAGE" val="2_11"/>
  <p:tag name="KSO_WM_UNIT_TYPE" val="i"/>
  <p:tag name="KSO_WM_UNIT_INDEX" val="12"/>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
  <p:tag name="KSO_WM_UNIT_LAYERLEVEL" val="1"/>
  <p:tag name="KSO_WM_TAG_VERSION" val="1.0"/>
  <p:tag name="KSO_WM_BEAUTIFY_FLAG" val="#wm#"/>
  <p:tag name="KSO_WM_UNIT_COLOR_SCHEME_SHAPE_ID" val="183"/>
  <p:tag name="KSO_WM_UNIT_COLOR_SCHEME_PARENT_PAGE" val="2_11"/>
  <p:tag name="KSO_WM_UNIT_TYPE" val="i"/>
  <p:tag name="KSO_WM_UNIT_INDEX" val="13"/>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
  <p:tag name="KSO_WM_UNIT_LAYERLEVEL" val="1"/>
  <p:tag name="KSO_WM_TAG_VERSION" val="1.0"/>
  <p:tag name="KSO_WM_BEAUTIFY_FLAG" val="#wm#"/>
  <p:tag name="KSO_WM_UNIT_COLOR_SCHEME_SHAPE_ID" val="184"/>
  <p:tag name="KSO_WM_UNIT_COLOR_SCHEME_PARENT_PAGE" val="2_11"/>
  <p:tag name="KSO_WM_UNIT_TYPE" val="i"/>
  <p:tag name="KSO_WM_UNIT_INDEX" val="14"/>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
  <p:tag name="KSO_WM_UNIT_LAYERLEVEL" val="1"/>
  <p:tag name="KSO_WM_TAG_VERSION" val="1.0"/>
  <p:tag name="KSO_WM_BEAUTIFY_FLAG" val="#wm#"/>
  <p:tag name="KSO_WM_UNIT_COLOR_SCHEME_SHAPE_ID" val="186"/>
  <p:tag name="KSO_WM_UNIT_COLOR_SCHEME_PARENT_PAGE" val="2_11"/>
  <p:tag name="KSO_WM_UNIT_TYPE" val="i"/>
  <p:tag name="KSO_WM_UNIT_INDEX" val="15"/>
</p:tagLst>
</file>

<file path=ppt/tags/tag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6"/>
  <p:tag name="KSO_WM_UNIT_LAYERLEVEL" val="1"/>
  <p:tag name="KSO_WM_TAG_VERSION" val="1.0"/>
  <p:tag name="KSO_WM_BEAUTIFY_FLAG" val="#wm#"/>
  <p:tag name="KSO_WM_UNIT_COLOR_SCHEME_SHAPE_ID" val="187"/>
  <p:tag name="KSO_WM_UNIT_COLOR_SCHEME_PARENT_PAGE" val="2_11"/>
  <p:tag name="KSO_WM_UNIT_TYPE" val="i"/>
  <p:tag name="KSO_WM_UNIT_INDEX" val="16"/>
</p:tagLst>
</file>

<file path=ppt/tags/tag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7"/>
  <p:tag name="KSO_WM_UNIT_LAYERLEVEL" val="1"/>
  <p:tag name="KSO_WM_TAG_VERSION" val="1.0"/>
  <p:tag name="KSO_WM_BEAUTIFY_FLAG" val="#wm#"/>
  <p:tag name="KSO_WM_UNIT_COLOR_SCHEME_SHAPE_ID" val="188"/>
  <p:tag name="KSO_WM_UNIT_COLOR_SCHEME_PARENT_PAGE" val="2_11"/>
  <p:tag name="KSO_WM_UNIT_TYPE" val="i"/>
  <p:tag name="KSO_WM_UNIT_INDEX" val="17"/>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8"/>
  <p:tag name="KSO_WM_UNIT_LAYERLEVEL" val="1"/>
  <p:tag name="KSO_WM_TAG_VERSION" val="1.0"/>
  <p:tag name="KSO_WM_BEAUTIFY_FLAG" val="#wm#"/>
  <p:tag name="KSO_WM_UNIT_COLOR_SCHEME_SHAPE_ID" val="189"/>
  <p:tag name="KSO_WM_UNIT_COLOR_SCHEME_PARENT_PAGE" val="2_11"/>
  <p:tag name="KSO_WM_UNIT_TYPE" val="i"/>
  <p:tag name="KSO_WM_UNIT_INDEX" val="18"/>
</p:tagLst>
</file>

<file path=ppt/tags/tag5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9"/>
  <p:tag name="KSO_WM_UNIT_LAYERLEVEL" val="1"/>
  <p:tag name="KSO_WM_TAG_VERSION" val="1.0"/>
  <p:tag name="KSO_WM_BEAUTIFY_FLAG" val="#wm#"/>
  <p:tag name="KSO_WM_UNIT_COLOR_SCHEME_SHAPE_ID" val="190"/>
  <p:tag name="KSO_WM_UNIT_COLOR_SCHEME_PARENT_PAGE" val="2_11"/>
  <p:tag name="KSO_WM_UNIT_TYPE" val="i"/>
  <p:tag name="KSO_WM_UNIT_INDEX" val="19"/>
</p:tagLst>
</file>

<file path=ppt/tags/tag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0"/>
  <p:tag name="KSO_WM_UNIT_LAYERLEVEL" val="1"/>
  <p:tag name="KSO_WM_TAG_VERSION" val="1.0"/>
  <p:tag name="KSO_WM_BEAUTIFY_FLAG" val="#wm#"/>
  <p:tag name="KSO_WM_UNIT_COLOR_SCHEME_SHAPE_ID" val="198"/>
  <p:tag name="KSO_WM_UNIT_COLOR_SCHEME_PARENT_PAGE" val="2_11"/>
  <p:tag name="KSO_WM_UNIT_TYPE" val="i"/>
  <p:tag name="KSO_WM_UNIT_INDEX" val="20"/>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8"/>
  <p:tag name="KSO_WM_UNIT_COLOR_SCHEME_PARENT_PAGE" val="2_1"/>
</p:tagLst>
</file>

<file path=ppt/tags/tag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1"/>
  <p:tag name="KSO_WM_UNIT_LAYERLEVEL" val="1"/>
  <p:tag name="KSO_WM_TAG_VERSION" val="1.0"/>
  <p:tag name="KSO_WM_BEAUTIFY_FLAG" val="#wm#"/>
  <p:tag name="KSO_WM_UNIT_COLOR_SCHEME_SHAPE_ID" val="199"/>
  <p:tag name="KSO_WM_UNIT_COLOR_SCHEME_PARENT_PAGE" val="2_11"/>
  <p:tag name="KSO_WM_UNIT_TYPE" val="i"/>
  <p:tag name="KSO_WM_UNIT_INDEX" val="21"/>
</p:tagLst>
</file>

<file path=ppt/tags/tag5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2"/>
  <p:tag name="KSO_WM_UNIT_LAYERLEVEL" val="1"/>
  <p:tag name="KSO_WM_TAG_VERSION" val="1.0"/>
  <p:tag name="KSO_WM_BEAUTIFY_FLAG" val="#wm#"/>
  <p:tag name="KSO_WM_UNIT_COLOR_SCHEME_SHAPE_ID" val="200"/>
  <p:tag name="KSO_WM_UNIT_COLOR_SCHEME_PARENT_PAGE" val="2_11"/>
  <p:tag name="KSO_WM_UNIT_TYPE" val="i"/>
  <p:tag name="KSO_WM_UNIT_INDEX" val="22"/>
</p:tagLst>
</file>

<file path=ppt/tags/tag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3"/>
  <p:tag name="KSO_WM_UNIT_LAYERLEVEL" val="1"/>
  <p:tag name="KSO_WM_TAG_VERSION" val="1.0"/>
  <p:tag name="KSO_WM_BEAUTIFY_FLAG" val="#wm#"/>
  <p:tag name="KSO_WM_UNIT_COLOR_SCHEME_SHAPE_ID" val="201"/>
  <p:tag name="KSO_WM_UNIT_COLOR_SCHEME_PARENT_PAGE" val="2_11"/>
  <p:tag name="KSO_WM_UNIT_TYPE" val="i"/>
  <p:tag name="KSO_WM_UNIT_INDEX" val="23"/>
</p:tagLst>
</file>

<file path=ppt/tags/tag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4"/>
  <p:tag name="KSO_WM_UNIT_LAYERLEVEL" val="1"/>
  <p:tag name="KSO_WM_TAG_VERSION" val="1.0"/>
  <p:tag name="KSO_WM_BEAUTIFY_FLAG" val="#wm#"/>
  <p:tag name="KSO_WM_UNIT_COLOR_SCHEME_SHAPE_ID" val="202"/>
  <p:tag name="KSO_WM_UNIT_COLOR_SCHEME_PARENT_PAGE" val="2_11"/>
  <p:tag name="KSO_WM_UNIT_TYPE" val="i"/>
  <p:tag name="KSO_WM_UNIT_INDEX" val="24"/>
</p:tagLst>
</file>

<file path=ppt/tags/tag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5"/>
  <p:tag name="KSO_WM_UNIT_LAYERLEVEL" val="1"/>
  <p:tag name="KSO_WM_TAG_VERSION" val="1.0"/>
  <p:tag name="KSO_WM_BEAUTIFY_FLAG" val="#wm#"/>
  <p:tag name="KSO_WM_UNIT_COLOR_SCHEME_SHAPE_ID" val="203"/>
  <p:tag name="KSO_WM_UNIT_COLOR_SCHEME_PARENT_PAGE" val="2_11"/>
  <p:tag name="KSO_WM_UNIT_TYPE" val="i"/>
  <p:tag name="KSO_WM_UNIT_INDEX" val="25"/>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6"/>
  <p:tag name="KSO_WM_UNIT_LAYERLEVEL" val="1"/>
  <p:tag name="KSO_WM_TAG_VERSION" val="1.0"/>
  <p:tag name="KSO_WM_BEAUTIFY_FLAG" val="#wm#"/>
  <p:tag name="KSO_WM_UNIT_COLOR_SCHEME_SHAPE_ID" val="204"/>
  <p:tag name="KSO_WM_UNIT_COLOR_SCHEME_PARENT_PAGE" val="2_11"/>
  <p:tag name="KSO_WM_UNIT_TYPE" val="i"/>
  <p:tag name="KSO_WM_UNIT_INDEX" val="26"/>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7"/>
  <p:tag name="KSO_WM_UNIT_LAYERLEVEL" val="1"/>
  <p:tag name="KSO_WM_TAG_VERSION" val="1.0"/>
  <p:tag name="KSO_WM_BEAUTIFY_FLAG" val="#wm#"/>
  <p:tag name="KSO_WM_UNIT_COLOR_SCHEME_SHAPE_ID" val="205"/>
  <p:tag name="KSO_WM_UNIT_COLOR_SCHEME_PARENT_PAGE" val="2_11"/>
  <p:tag name="KSO_WM_UNIT_TYPE" val="i"/>
  <p:tag name="KSO_WM_UNIT_INDEX" val="27"/>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8"/>
  <p:tag name="KSO_WM_UNIT_LAYERLEVEL" val="1"/>
  <p:tag name="KSO_WM_TAG_VERSION" val="1.0"/>
  <p:tag name="KSO_WM_BEAUTIFY_FLAG" val="#wm#"/>
  <p:tag name="KSO_WM_UNIT_COLOR_SCHEME_SHAPE_ID" val="206"/>
  <p:tag name="KSO_WM_UNIT_COLOR_SCHEME_PARENT_PAGE" val="2_11"/>
  <p:tag name="KSO_WM_UNIT_TYPE" val="i"/>
  <p:tag name="KSO_WM_UNIT_INDEX" val="28"/>
</p:tagLst>
</file>

<file path=ppt/tags/tag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9"/>
  <p:tag name="KSO_WM_UNIT_LAYERLEVEL" val="1"/>
  <p:tag name="KSO_WM_TAG_VERSION" val="1.0"/>
  <p:tag name="KSO_WM_BEAUTIFY_FLAG" val="#wm#"/>
  <p:tag name="KSO_WM_UNIT_COLOR_SCHEME_SHAPE_ID" val="207"/>
  <p:tag name="KSO_WM_UNIT_COLOR_SCHEME_PARENT_PAGE" val="2_11"/>
  <p:tag name="KSO_WM_UNIT_TYPE" val="i"/>
  <p:tag name="KSO_WM_UNIT_INDEX" val="29"/>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0"/>
  <p:tag name="KSO_WM_UNIT_LAYERLEVEL" val="1"/>
  <p:tag name="KSO_WM_TAG_VERSION" val="1.0"/>
  <p:tag name="KSO_WM_BEAUTIFY_FLAG" val="#wm#"/>
  <p:tag name="KSO_WM_UNIT_COLOR_SCHEME_SHAPE_ID" val="208"/>
  <p:tag name="KSO_WM_UNIT_COLOR_SCHEME_PARENT_PAGE" val="2_11"/>
  <p:tag name="KSO_WM_UNIT_TYPE" val="i"/>
  <p:tag name="KSO_WM_UNIT_INDEX" val="3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9"/>
  <p:tag name="KSO_WM_UNIT_COLOR_SCHEME_PARENT_PAGE" val="2_1"/>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1"/>
  <p:tag name="KSO_WM_UNIT_LAYERLEVEL" val="1"/>
  <p:tag name="KSO_WM_TAG_VERSION" val="1.0"/>
  <p:tag name="KSO_WM_BEAUTIFY_FLAG" val="#wm#"/>
  <p:tag name="KSO_WM_UNIT_COLOR_SCHEME_SHAPE_ID" val="209"/>
  <p:tag name="KSO_WM_UNIT_COLOR_SCHEME_PARENT_PAGE" val="2_11"/>
  <p:tag name="KSO_WM_UNIT_TYPE" val="i"/>
  <p:tag name="KSO_WM_UNIT_INDEX" val="31"/>
</p:tagLst>
</file>

<file path=ppt/tags/tag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2"/>
  <p:tag name="KSO_WM_UNIT_LAYERLEVEL" val="1"/>
  <p:tag name="KSO_WM_TAG_VERSION" val="1.0"/>
  <p:tag name="KSO_WM_BEAUTIFY_FLAG" val="#wm#"/>
  <p:tag name="KSO_WM_UNIT_COLOR_SCHEME_SHAPE_ID" val="210"/>
  <p:tag name="KSO_WM_UNIT_COLOR_SCHEME_PARENT_PAGE" val="2_11"/>
  <p:tag name="KSO_WM_UNIT_TYPE" val="i"/>
  <p:tag name="KSO_WM_UNIT_INDEX" val="32"/>
</p:tagLst>
</file>

<file path=ppt/tags/tag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3"/>
  <p:tag name="KSO_WM_UNIT_LAYERLEVEL" val="1"/>
  <p:tag name="KSO_WM_TAG_VERSION" val="1.0"/>
  <p:tag name="KSO_WM_BEAUTIFY_FLAG" val="#wm#"/>
  <p:tag name="KSO_WM_UNIT_COLOR_SCHEME_SHAPE_ID" val="211"/>
  <p:tag name="KSO_WM_UNIT_COLOR_SCHEME_PARENT_PAGE" val="2_11"/>
  <p:tag name="KSO_WM_UNIT_TYPE" val="i"/>
  <p:tag name="KSO_WM_UNIT_INDEX" val="33"/>
</p:tagLst>
</file>

<file path=ppt/tags/tag5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4"/>
  <p:tag name="KSO_WM_UNIT_LAYERLEVEL" val="1"/>
  <p:tag name="KSO_WM_TAG_VERSION" val="1.0"/>
  <p:tag name="KSO_WM_BEAUTIFY_FLAG" val="#wm#"/>
  <p:tag name="KSO_WM_UNIT_COLOR_SCHEME_SHAPE_ID" val="212"/>
  <p:tag name="KSO_WM_UNIT_COLOR_SCHEME_PARENT_PAGE" val="2_11"/>
  <p:tag name="KSO_WM_UNIT_TYPE" val="i"/>
  <p:tag name="KSO_WM_UNIT_INDEX" val="34"/>
</p:tagLst>
</file>

<file path=ppt/tags/tag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5"/>
  <p:tag name="KSO_WM_UNIT_LAYERLEVEL" val="1"/>
  <p:tag name="KSO_WM_TAG_VERSION" val="1.0"/>
  <p:tag name="KSO_WM_BEAUTIFY_FLAG" val="#wm#"/>
  <p:tag name="KSO_WM_UNIT_COLOR_SCHEME_SHAPE_ID" val="213"/>
  <p:tag name="KSO_WM_UNIT_COLOR_SCHEME_PARENT_PAGE" val="2_11"/>
  <p:tag name="KSO_WM_UNIT_TYPE" val="i"/>
  <p:tag name="KSO_WM_UNIT_INDEX" val="35"/>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6"/>
  <p:tag name="KSO_WM_UNIT_LAYERLEVEL" val="1"/>
  <p:tag name="KSO_WM_TAG_VERSION" val="1.0"/>
  <p:tag name="KSO_WM_BEAUTIFY_FLAG" val="#wm#"/>
  <p:tag name="KSO_WM_UNIT_COLOR_SCHEME_SHAPE_ID" val="214"/>
  <p:tag name="KSO_WM_UNIT_COLOR_SCHEME_PARENT_PAGE" val="2_11"/>
  <p:tag name="KSO_WM_UNIT_TYPE" val="i"/>
  <p:tag name="KSO_WM_UNIT_INDEX" val="36"/>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7"/>
  <p:tag name="KSO_WM_UNIT_LAYERLEVEL" val="1"/>
  <p:tag name="KSO_WM_TAG_VERSION" val="1.0"/>
  <p:tag name="KSO_WM_BEAUTIFY_FLAG" val="#wm#"/>
  <p:tag name="KSO_WM_UNIT_COLOR_SCHEME_SHAPE_ID" val="215"/>
  <p:tag name="KSO_WM_UNIT_COLOR_SCHEME_PARENT_PAGE" val="2_11"/>
  <p:tag name="KSO_WM_UNIT_TYPE" val="i"/>
  <p:tag name="KSO_WM_UNIT_INDEX" val="37"/>
</p:tagLst>
</file>

<file path=ppt/tags/tag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8"/>
  <p:tag name="KSO_WM_UNIT_LAYERLEVEL" val="1"/>
  <p:tag name="KSO_WM_TAG_VERSION" val="1.0"/>
  <p:tag name="KSO_WM_BEAUTIFY_FLAG" val="#wm#"/>
  <p:tag name="KSO_WM_UNIT_COLOR_SCHEME_SHAPE_ID" val="216"/>
  <p:tag name="KSO_WM_UNIT_COLOR_SCHEME_PARENT_PAGE" val="2_11"/>
  <p:tag name="KSO_WM_UNIT_TYPE" val="i"/>
  <p:tag name="KSO_WM_UNIT_INDEX" val="38"/>
</p:tagLst>
</file>

<file path=ppt/tags/tag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9"/>
  <p:tag name="KSO_WM_UNIT_LAYERLEVEL" val="1"/>
  <p:tag name="KSO_WM_TAG_VERSION" val="1.0"/>
  <p:tag name="KSO_WM_BEAUTIFY_FLAG" val="#wm#"/>
  <p:tag name="KSO_WM_UNIT_COLOR_SCHEME_SHAPE_ID" val="217"/>
  <p:tag name="KSO_WM_UNIT_COLOR_SCHEME_PARENT_PAGE" val="2_11"/>
  <p:tag name="KSO_WM_UNIT_TYPE" val="i"/>
  <p:tag name="KSO_WM_UNIT_INDEX" val="39"/>
</p:tagLst>
</file>

<file path=ppt/tags/tag5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0"/>
  <p:tag name="KSO_WM_UNIT_LAYERLEVEL" val="1"/>
  <p:tag name="KSO_WM_TAG_VERSION" val="1.0"/>
  <p:tag name="KSO_WM_BEAUTIFY_FLAG" val="#wm#"/>
  <p:tag name="KSO_WM_UNIT_COLOR_SCHEME_SHAPE_ID" val="218"/>
  <p:tag name="KSO_WM_UNIT_COLOR_SCHEME_PARENT_PAGE" val="2_11"/>
  <p:tag name="KSO_WM_UNIT_TYPE" val="i"/>
  <p:tag name="KSO_WM_UNIT_INDEX" val="4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0"/>
  <p:tag name="KSO_WM_UNIT_COLOR_SCHEME_PARENT_PAGE" val="2_1"/>
</p:tagLst>
</file>

<file path=ppt/tags/tag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1"/>
  <p:tag name="KSO_WM_UNIT_LAYERLEVEL" val="1"/>
  <p:tag name="KSO_WM_TAG_VERSION" val="1.0"/>
  <p:tag name="KSO_WM_BEAUTIFY_FLAG" val="#wm#"/>
  <p:tag name="KSO_WM_UNIT_COLOR_SCHEME_SHAPE_ID" val="219"/>
  <p:tag name="KSO_WM_UNIT_COLOR_SCHEME_PARENT_PAGE" val="2_11"/>
  <p:tag name="KSO_WM_UNIT_TYPE" val="i"/>
  <p:tag name="KSO_WM_UNIT_INDEX" val="41"/>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2"/>
  <p:tag name="KSO_WM_UNIT_LAYERLEVEL" val="1"/>
  <p:tag name="KSO_WM_TAG_VERSION" val="1.0"/>
  <p:tag name="KSO_WM_BEAUTIFY_FLAG" val="#wm#"/>
  <p:tag name="KSO_WM_UNIT_COLOR_SCHEME_SHAPE_ID" val="220"/>
  <p:tag name="KSO_WM_UNIT_COLOR_SCHEME_PARENT_PAGE" val="2_11"/>
  <p:tag name="KSO_WM_UNIT_TYPE" val="i"/>
  <p:tag name="KSO_WM_UNIT_INDEX" val="42"/>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3"/>
  <p:tag name="KSO_WM_UNIT_LAYERLEVEL" val="1"/>
  <p:tag name="KSO_WM_TAG_VERSION" val="1.0"/>
  <p:tag name="KSO_WM_BEAUTIFY_FLAG" val="#wm#"/>
  <p:tag name="KSO_WM_UNIT_COLOR_SCHEME_SHAPE_ID" val="221"/>
  <p:tag name="KSO_WM_UNIT_COLOR_SCHEME_PARENT_PAGE" val="2_11"/>
  <p:tag name="KSO_WM_UNIT_TYPE" val="i"/>
  <p:tag name="KSO_WM_UNIT_INDEX" val="43"/>
</p:tagLst>
</file>

<file path=ppt/tags/tag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4"/>
  <p:tag name="KSO_WM_UNIT_LAYERLEVEL" val="1"/>
  <p:tag name="KSO_WM_TAG_VERSION" val="1.0"/>
  <p:tag name="KSO_WM_BEAUTIFY_FLAG" val="#wm#"/>
  <p:tag name="KSO_WM_UNIT_COLOR_SCHEME_SHAPE_ID" val="222"/>
  <p:tag name="KSO_WM_UNIT_COLOR_SCHEME_PARENT_PAGE" val="2_11"/>
  <p:tag name="KSO_WM_UNIT_TYPE" val="i"/>
  <p:tag name="KSO_WM_UNIT_INDEX" val="44"/>
</p:tagLst>
</file>

<file path=ppt/tags/tag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5"/>
  <p:tag name="KSO_WM_UNIT_LAYERLEVEL" val="1"/>
  <p:tag name="KSO_WM_TAG_VERSION" val="1.0"/>
  <p:tag name="KSO_WM_BEAUTIFY_FLAG" val="#wm#"/>
  <p:tag name="KSO_WM_UNIT_COLOR_SCHEME_SHAPE_ID" val="223"/>
  <p:tag name="KSO_WM_UNIT_COLOR_SCHEME_PARENT_PAGE" val="2_11"/>
  <p:tag name="KSO_WM_UNIT_TYPE" val="i"/>
  <p:tag name="KSO_WM_UNIT_INDEX" val="45"/>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6"/>
  <p:tag name="KSO_WM_UNIT_LAYERLEVEL" val="1"/>
  <p:tag name="KSO_WM_TAG_VERSION" val="1.0"/>
  <p:tag name="KSO_WM_BEAUTIFY_FLAG" val="#wm#"/>
  <p:tag name="KSO_WM_UNIT_COLOR_SCHEME_SHAPE_ID" val="224"/>
  <p:tag name="KSO_WM_UNIT_COLOR_SCHEME_PARENT_PAGE" val="2_11"/>
  <p:tag name="KSO_WM_UNIT_TYPE" val="i"/>
  <p:tag name="KSO_WM_UNIT_INDEX" val="46"/>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7"/>
  <p:tag name="KSO_WM_UNIT_LAYERLEVEL" val="1"/>
  <p:tag name="KSO_WM_TAG_VERSION" val="1.0"/>
  <p:tag name="KSO_WM_BEAUTIFY_FLAG" val="#wm#"/>
  <p:tag name="KSO_WM_UNIT_COLOR_SCHEME_SHAPE_ID" val="225"/>
  <p:tag name="KSO_WM_UNIT_COLOR_SCHEME_PARENT_PAGE" val="2_11"/>
  <p:tag name="KSO_WM_UNIT_TYPE" val="i"/>
  <p:tag name="KSO_WM_UNIT_INDEX" val="47"/>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8"/>
  <p:tag name="KSO_WM_UNIT_LAYERLEVEL" val="1"/>
  <p:tag name="KSO_WM_TAG_VERSION" val="1.0"/>
  <p:tag name="KSO_WM_BEAUTIFY_FLAG" val="#wm#"/>
  <p:tag name="KSO_WM_UNIT_COLOR_SCHEME_SHAPE_ID" val="226"/>
  <p:tag name="KSO_WM_UNIT_COLOR_SCHEME_PARENT_PAGE" val="2_11"/>
  <p:tag name="KSO_WM_UNIT_TYPE" val="i"/>
  <p:tag name="KSO_WM_UNIT_INDEX" val="48"/>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9"/>
  <p:tag name="KSO_WM_UNIT_LAYERLEVEL" val="1"/>
  <p:tag name="KSO_WM_TAG_VERSION" val="1.0"/>
  <p:tag name="KSO_WM_BEAUTIFY_FLAG" val="#wm#"/>
  <p:tag name="KSO_WM_UNIT_COLOR_SCHEME_SHAPE_ID" val="227"/>
  <p:tag name="KSO_WM_UNIT_COLOR_SCHEME_PARENT_PAGE" val="2_11"/>
  <p:tag name="KSO_WM_UNIT_TYPE" val="i"/>
  <p:tag name="KSO_WM_UNIT_INDEX" val="49"/>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0"/>
  <p:tag name="KSO_WM_UNIT_LAYERLEVEL" val="1"/>
  <p:tag name="KSO_WM_TAG_VERSION" val="1.0"/>
  <p:tag name="KSO_WM_BEAUTIFY_FLAG" val="#wm#"/>
  <p:tag name="KSO_WM_UNIT_COLOR_SCHEME_SHAPE_ID" val="228"/>
  <p:tag name="KSO_WM_UNIT_COLOR_SCHEME_PARENT_PAGE" val="2_11"/>
  <p:tag name="KSO_WM_UNIT_TYPE" val="i"/>
  <p:tag name="KSO_WM_UNIT_INDEX" val="50"/>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1"/>
  <p:tag name="KSO_WM_UNIT_COLOR_SCHEME_PARENT_PAGE" val="2_1"/>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1"/>
  <p:tag name="KSO_WM_UNIT_LAYERLEVEL" val="1"/>
  <p:tag name="KSO_WM_TAG_VERSION" val="1.0"/>
  <p:tag name="KSO_WM_BEAUTIFY_FLAG" val="#wm#"/>
  <p:tag name="KSO_WM_UNIT_COLOR_SCHEME_SHAPE_ID" val="229"/>
  <p:tag name="KSO_WM_UNIT_COLOR_SCHEME_PARENT_PAGE" val="2_11"/>
  <p:tag name="KSO_WM_UNIT_TYPE" val="i"/>
  <p:tag name="KSO_WM_UNIT_INDEX" val="51"/>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2"/>
  <p:tag name="KSO_WM_UNIT_LAYERLEVEL" val="1"/>
  <p:tag name="KSO_WM_TAG_VERSION" val="1.0"/>
  <p:tag name="KSO_WM_BEAUTIFY_FLAG" val="#wm#"/>
  <p:tag name="KSO_WM_UNIT_COLOR_SCHEME_SHAPE_ID" val="230"/>
  <p:tag name="KSO_WM_UNIT_COLOR_SCHEME_PARENT_PAGE" val="2_11"/>
  <p:tag name="KSO_WM_UNIT_TYPE" val="i"/>
  <p:tag name="KSO_WM_UNIT_INDEX" val="52"/>
</p:tagLst>
</file>

<file path=ppt/tags/tag5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3"/>
  <p:tag name="KSO_WM_UNIT_LAYERLEVEL" val="1"/>
  <p:tag name="KSO_WM_TAG_VERSION" val="1.0"/>
  <p:tag name="KSO_WM_BEAUTIFY_FLAG" val="#wm#"/>
  <p:tag name="KSO_WM_UNIT_COLOR_SCHEME_SHAPE_ID" val="231"/>
  <p:tag name="KSO_WM_UNIT_COLOR_SCHEME_PARENT_PAGE" val="2_11"/>
  <p:tag name="KSO_WM_UNIT_TYPE" val="i"/>
  <p:tag name="KSO_WM_UNIT_INDEX" val="53"/>
</p:tagLst>
</file>

<file path=ppt/tags/tag5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4"/>
  <p:tag name="KSO_WM_UNIT_LAYERLEVEL" val="1"/>
  <p:tag name="KSO_WM_TAG_VERSION" val="1.0"/>
  <p:tag name="KSO_WM_BEAUTIFY_FLAG" val="#wm#"/>
  <p:tag name="KSO_WM_UNIT_COLOR_SCHEME_SHAPE_ID" val="232"/>
  <p:tag name="KSO_WM_UNIT_COLOR_SCHEME_PARENT_PAGE" val="2_11"/>
  <p:tag name="KSO_WM_UNIT_TYPE" val="i"/>
  <p:tag name="KSO_WM_UNIT_INDEX" val="54"/>
</p:tagLst>
</file>

<file path=ppt/tags/tag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5"/>
  <p:tag name="KSO_WM_UNIT_LAYERLEVEL" val="1"/>
  <p:tag name="KSO_WM_TAG_VERSION" val="1.0"/>
  <p:tag name="KSO_WM_BEAUTIFY_FLAG" val="#wm#"/>
  <p:tag name="KSO_WM_UNIT_COLOR_SCHEME_SHAPE_ID" val="233"/>
  <p:tag name="KSO_WM_UNIT_COLOR_SCHEME_PARENT_PAGE" val="2_11"/>
  <p:tag name="KSO_WM_UNIT_TYPE" val="i"/>
  <p:tag name="KSO_WM_UNIT_INDEX" val="55"/>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6"/>
  <p:tag name="KSO_WM_UNIT_LAYERLEVEL" val="1"/>
  <p:tag name="KSO_WM_TAG_VERSION" val="1.0"/>
  <p:tag name="KSO_WM_BEAUTIFY_FLAG" val="#wm#"/>
  <p:tag name="KSO_WM_UNIT_COLOR_SCHEME_SHAPE_ID" val="234"/>
  <p:tag name="KSO_WM_UNIT_COLOR_SCHEME_PARENT_PAGE" val="2_11"/>
  <p:tag name="KSO_WM_UNIT_TYPE" val="i"/>
  <p:tag name="KSO_WM_UNIT_INDEX" val="56"/>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7"/>
  <p:tag name="KSO_WM_UNIT_LAYERLEVEL" val="1"/>
  <p:tag name="KSO_WM_TAG_VERSION" val="1.0"/>
  <p:tag name="KSO_WM_BEAUTIFY_FLAG" val="#wm#"/>
  <p:tag name="KSO_WM_UNIT_COLOR_SCHEME_SHAPE_ID" val="235"/>
  <p:tag name="KSO_WM_UNIT_COLOR_SCHEME_PARENT_PAGE" val="2_11"/>
  <p:tag name="KSO_WM_UNIT_TYPE" val="i"/>
  <p:tag name="KSO_WM_UNIT_INDEX" val="57"/>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8"/>
  <p:tag name="KSO_WM_UNIT_LAYERLEVEL" val="1"/>
  <p:tag name="KSO_WM_TAG_VERSION" val="1.0"/>
  <p:tag name="KSO_WM_BEAUTIFY_FLAG" val="#wm#"/>
  <p:tag name="KSO_WM_UNIT_COLOR_SCHEME_SHAPE_ID" val="236"/>
  <p:tag name="KSO_WM_UNIT_COLOR_SCHEME_PARENT_PAGE" val="2_11"/>
  <p:tag name="KSO_WM_UNIT_TYPE" val="i"/>
  <p:tag name="KSO_WM_UNIT_INDEX" val="58"/>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9"/>
  <p:tag name="KSO_WM_UNIT_LAYERLEVEL" val="1"/>
  <p:tag name="KSO_WM_TAG_VERSION" val="1.0"/>
  <p:tag name="KSO_WM_BEAUTIFY_FLAG" val="#wm#"/>
  <p:tag name="KSO_WM_UNIT_COLOR_SCHEME_SHAPE_ID" val="237"/>
  <p:tag name="KSO_WM_UNIT_COLOR_SCHEME_PARENT_PAGE" val="2_11"/>
  <p:tag name="KSO_WM_UNIT_TYPE" val="i"/>
  <p:tag name="KSO_WM_UNIT_INDEX" val="59"/>
</p:tagLst>
</file>

<file path=ppt/tags/tag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0"/>
  <p:tag name="KSO_WM_UNIT_LAYERLEVEL" val="1"/>
  <p:tag name="KSO_WM_TAG_VERSION" val="1.0"/>
  <p:tag name="KSO_WM_BEAUTIFY_FLAG" val="#wm#"/>
  <p:tag name="KSO_WM_UNIT_COLOR_SCHEME_SHAPE_ID" val="238"/>
  <p:tag name="KSO_WM_UNIT_COLOR_SCHEME_PARENT_PAGE" val="2_11"/>
  <p:tag name="KSO_WM_UNIT_TYPE" val="i"/>
  <p:tag name="KSO_WM_UNIT_INDEX" val="60"/>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2"/>
  <p:tag name="KSO_WM_UNIT_COLOR_SCHEME_PARENT_PAGE" val="2_1"/>
</p:tagLst>
</file>

<file path=ppt/tags/tag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1"/>
  <p:tag name="KSO_WM_UNIT_LAYERLEVEL" val="1"/>
  <p:tag name="KSO_WM_TAG_VERSION" val="1.0"/>
  <p:tag name="KSO_WM_BEAUTIFY_FLAG" val="#wm#"/>
  <p:tag name="KSO_WM_UNIT_COLOR_SCHEME_SHAPE_ID" val="239"/>
  <p:tag name="KSO_WM_UNIT_COLOR_SCHEME_PARENT_PAGE" val="2_11"/>
  <p:tag name="KSO_WM_UNIT_TYPE" val="i"/>
  <p:tag name="KSO_WM_UNIT_INDEX" val="61"/>
</p:tagLst>
</file>

<file path=ppt/tags/tag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2"/>
  <p:tag name="KSO_WM_UNIT_LAYERLEVEL" val="1"/>
  <p:tag name="KSO_WM_TAG_VERSION" val="1.0"/>
  <p:tag name="KSO_WM_BEAUTIFY_FLAG" val="#wm#"/>
  <p:tag name="KSO_WM_UNIT_COLOR_SCHEME_SHAPE_ID" val="240"/>
  <p:tag name="KSO_WM_UNIT_COLOR_SCHEME_PARENT_PAGE" val="2_11"/>
  <p:tag name="KSO_WM_UNIT_TYPE" val="i"/>
  <p:tag name="KSO_WM_UNIT_INDEX" val="62"/>
</p:tagLst>
</file>

<file path=ppt/tags/tag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3"/>
  <p:tag name="KSO_WM_UNIT_LAYERLEVEL" val="1"/>
  <p:tag name="KSO_WM_TAG_VERSION" val="1.0"/>
  <p:tag name="KSO_WM_BEAUTIFY_FLAG" val="#wm#"/>
  <p:tag name="KSO_WM_UNIT_COLOR_SCHEME_SHAPE_ID" val="241"/>
  <p:tag name="KSO_WM_UNIT_COLOR_SCHEME_PARENT_PAGE" val="2_11"/>
  <p:tag name="KSO_WM_UNIT_TYPE" val="i"/>
  <p:tag name="KSO_WM_UNIT_INDEX" val="63"/>
</p:tagLst>
</file>

<file path=ppt/tags/tag5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4"/>
  <p:tag name="KSO_WM_UNIT_LAYERLEVEL" val="1"/>
  <p:tag name="KSO_WM_TAG_VERSION" val="1.0"/>
  <p:tag name="KSO_WM_BEAUTIFY_FLAG" val="#wm#"/>
  <p:tag name="KSO_WM_UNIT_COLOR_SCHEME_SHAPE_ID" val="242"/>
  <p:tag name="KSO_WM_UNIT_COLOR_SCHEME_PARENT_PAGE" val="2_11"/>
  <p:tag name="KSO_WM_UNIT_TYPE" val="i"/>
  <p:tag name="KSO_WM_UNIT_INDEX" val="64"/>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5"/>
  <p:tag name="KSO_WM_UNIT_LAYERLEVEL" val="1"/>
  <p:tag name="KSO_WM_TAG_VERSION" val="1.0"/>
  <p:tag name="KSO_WM_BEAUTIFY_FLAG" val="#wm#"/>
  <p:tag name="KSO_WM_UNIT_COLOR_SCHEME_SHAPE_ID" val="243"/>
  <p:tag name="KSO_WM_UNIT_COLOR_SCHEME_PARENT_PAGE" val="2_11"/>
  <p:tag name="KSO_WM_UNIT_TYPE" val="i"/>
  <p:tag name="KSO_WM_UNIT_INDEX" val="65"/>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6"/>
  <p:tag name="KSO_WM_UNIT_LAYERLEVEL" val="1"/>
  <p:tag name="KSO_WM_TAG_VERSION" val="1.0"/>
  <p:tag name="KSO_WM_BEAUTIFY_FLAG" val="#wm#"/>
  <p:tag name="KSO_WM_UNIT_COLOR_SCHEME_SHAPE_ID" val="244"/>
  <p:tag name="KSO_WM_UNIT_COLOR_SCHEME_PARENT_PAGE" val="2_11"/>
  <p:tag name="KSO_WM_UNIT_TYPE" val="i"/>
  <p:tag name="KSO_WM_UNIT_INDEX" val="66"/>
</p:tagLst>
</file>

<file path=ppt/tags/tag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7"/>
  <p:tag name="KSO_WM_UNIT_LAYERLEVEL" val="1"/>
  <p:tag name="KSO_WM_TAG_VERSION" val="1.0"/>
  <p:tag name="KSO_WM_BEAUTIFY_FLAG" val="#wm#"/>
  <p:tag name="KSO_WM_UNIT_COLOR_SCHEME_SHAPE_ID" val="245"/>
  <p:tag name="KSO_WM_UNIT_COLOR_SCHEME_PARENT_PAGE" val="2_11"/>
  <p:tag name="KSO_WM_UNIT_TYPE" val="i"/>
  <p:tag name="KSO_WM_UNIT_INDEX" val="67"/>
</p:tagLst>
</file>

<file path=ppt/tags/tag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8"/>
  <p:tag name="KSO_WM_UNIT_LAYERLEVEL" val="1"/>
  <p:tag name="KSO_WM_TAG_VERSION" val="1.0"/>
  <p:tag name="KSO_WM_BEAUTIFY_FLAG" val="#wm#"/>
  <p:tag name="KSO_WM_UNIT_COLOR_SCHEME_SHAPE_ID" val="246"/>
  <p:tag name="KSO_WM_UNIT_COLOR_SCHEME_PARENT_PAGE" val="2_11"/>
  <p:tag name="KSO_WM_UNIT_TYPE" val="i"/>
  <p:tag name="KSO_WM_UNIT_INDEX" val="68"/>
</p:tagLst>
</file>

<file path=ppt/tags/tag5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9"/>
  <p:tag name="KSO_WM_UNIT_LAYERLEVEL" val="1"/>
  <p:tag name="KSO_WM_TAG_VERSION" val="1.0"/>
  <p:tag name="KSO_WM_BEAUTIFY_FLAG" val="#wm#"/>
  <p:tag name="KSO_WM_UNIT_COLOR_SCHEME_SHAPE_ID" val="247"/>
  <p:tag name="KSO_WM_UNIT_COLOR_SCHEME_PARENT_PAGE" val="2_11"/>
  <p:tag name="KSO_WM_UNIT_TYPE" val="i"/>
  <p:tag name="KSO_WM_UNIT_INDEX" val="69"/>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0"/>
  <p:tag name="KSO_WM_UNIT_LAYERLEVEL" val="1"/>
  <p:tag name="KSO_WM_TAG_VERSION" val="1.0"/>
  <p:tag name="KSO_WM_BEAUTIFY_FLAG" val="#wm#"/>
  <p:tag name="KSO_WM_UNIT_COLOR_SCHEME_SHAPE_ID" val="248"/>
  <p:tag name="KSO_WM_UNIT_COLOR_SCHEME_PARENT_PAGE" val="2_11"/>
  <p:tag name="KSO_WM_UNIT_TYPE" val="i"/>
  <p:tag name="KSO_WM_UNIT_INDEX" val="70"/>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5、7、8"/>
  <p:tag name="KSO_WM_TAG_VERSION" val="1.0"/>
  <p:tag name="KSO_WM_BEAUTIFY_FLAG" val="#wm#"/>
  <p:tag name="KSO_WM_TEMPLATE_CATEGORY" val="custom"/>
  <p:tag name="KSO_WM_TEMPLATE_INDEX" val="20191914"/>
  <p:tag name="KSO_WM_SLIDE_COLORSCHEME_VERSION" val="3.2"/>
  <p:tag name="KSO_WM_UNIT_COLOR_SCHEME_SHAPE_ID" val="7"/>
  <p:tag name="KSO_WM_UNIT_COLOR_SCHEME_PARENT_PAGE" val="1_1"/>
  <p:tag name="KSO_WM_TEMPLATE_SUBCATEGORY" val="0"/>
  <p:tag name="KSO_WM_UNIT_SHOW_EDIT_AREA_INDICATION"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3"/>
  <p:tag name="KSO_WM_UNIT_COLOR_SCHEME_PARENT_PAGE" val="2_1"/>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1"/>
  <p:tag name="KSO_WM_UNIT_LAYERLEVEL" val="1"/>
  <p:tag name="KSO_WM_TAG_VERSION" val="1.0"/>
  <p:tag name="KSO_WM_BEAUTIFY_FLAG" val="#wm#"/>
  <p:tag name="KSO_WM_UNIT_COLOR_SCHEME_SHAPE_ID" val="249"/>
  <p:tag name="KSO_WM_UNIT_COLOR_SCHEME_PARENT_PAGE" val="2_11"/>
  <p:tag name="KSO_WM_UNIT_TYPE" val="i"/>
  <p:tag name="KSO_WM_UNIT_INDEX" val="71"/>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2"/>
  <p:tag name="KSO_WM_UNIT_LAYERLEVEL" val="1"/>
  <p:tag name="KSO_WM_TAG_VERSION" val="1.0"/>
  <p:tag name="KSO_WM_BEAUTIFY_FLAG" val="#wm#"/>
  <p:tag name="KSO_WM_UNIT_COLOR_SCHEME_SHAPE_ID" val="250"/>
  <p:tag name="KSO_WM_UNIT_COLOR_SCHEME_PARENT_PAGE" val="2_11"/>
  <p:tag name="KSO_WM_UNIT_TYPE" val="i"/>
  <p:tag name="KSO_WM_UNIT_INDEX" val="72"/>
</p:tagLst>
</file>

<file path=ppt/tags/tag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3"/>
  <p:tag name="KSO_WM_UNIT_LAYERLEVEL" val="1"/>
  <p:tag name="KSO_WM_TAG_VERSION" val="1.0"/>
  <p:tag name="KSO_WM_BEAUTIFY_FLAG" val="#wm#"/>
  <p:tag name="KSO_WM_UNIT_COLOR_SCHEME_SHAPE_ID" val="251"/>
  <p:tag name="KSO_WM_UNIT_COLOR_SCHEME_PARENT_PAGE" val="2_11"/>
  <p:tag name="KSO_WM_UNIT_TYPE" val="i"/>
  <p:tag name="KSO_WM_UNIT_INDEX" val="73"/>
</p:tagLst>
</file>

<file path=ppt/tags/tag6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4"/>
  <p:tag name="KSO_WM_UNIT_LAYERLEVEL" val="1"/>
  <p:tag name="KSO_WM_TAG_VERSION" val="1.0"/>
  <p:tag name="KSO_WM_BEAUTIFY_FLAG" val="#wm#"/>
  <p:tag name="KSO_WM_UNIT_COLOR_SCHEME_SHAPE_ID" val="252"/>
  <p:tag name="KSO_WM_UNIT_COLOR_SCHEME_PARENT_PAGE" val="2_11"/>
  <p:tag name="KSO_WM_UNIT_TYPE" val="i"/>
  <p:tag name="KSO_WM_UNIT_INDEX" val="74"/>
</p:tagLst>
</file>

<file path=ppt/tags/tag6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5"/>
  <p:tag name="KSO_WM_UNIT_LAYERLEVEL" val="1"/>
  <p:tag name="KSO_WM_TAG_VERSION" val="1.0"/>
  <p:tag name="KSO_WM_BEAUTIFY_FLAG" val="#wm#"/>
  <p:tag name="KSO_WM_UNIT_COLOR_SCHEME_SHAPE_ID" val="253"/>
  <p:tag name="KSO_WM_UNIT_COLOR_SCHEME_PARENT_PAGE" val="2_11"/>
  <p:tag name="KSO_WM_UNIT_TYPE" val="i"/>
  <p:tag name="KSO_WM_UNIT_INDEX" val="75"/>
</p:tagLst>
</file>

<file path=ppt/tags/tag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6"/>
  <p:tag name="KSO_WM_UNIT_LAYERLEVEL" val="1"/>
  <p:tag name="KSO_WM_TAG_VERSION" val="1.0"/>
  <p:tag name="KSO_WM_BEAUTIFY_FLAG" val="#wm#"/>
  <p:tag name="KSO_WM_UNIT_COLOR_SCHEME_SHAPE_ID" val="254"/>
  <p:tag name="KSO_WM_UNIT_COLOR_SCHEME_PARENT_PAGE" val="2_11"/>
  <p:tag name="KSO_WM_UNIT_TYPE" val="i"/>
  <p:tag name="KSO_WM_UNIT_INDEX" val="76"/>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7"/>
  <p:tag name="KSO_WM_UNIT_LAYERLEVEL" val="1"/>
  <p:tag name="KSO_WM_TAG_VERSION" val="1.0"/>
  <p:tag name="KSO_WM_BEAUTIFY_FLAG" val="#wm#"/>
  <p:tag name="KSO_WM_UNIT_COLOR_SCHEME_SHAPE_ID" val="255"/>
  <p:tag name="KSO_WM_UNIT_COLOR_SCHEME_PARENT_PAGE" val="2_11"/>
  <p:tag name="KSO_WM_UNIT_TYPE" val="i"/>
  <p:tag name="KSO_WM_UNIT_INDEX" val="77"/>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8"/>
  <p:tag name="KSO_WM_UNIT_LAYERLEVEL" val="1"/>
  <p:tag name="KSO_WM_TAG_VERSION" val="1.0"/>
  <p:tag name="KSO_WM_BEAUTIFY_FLAG" val="#wm#"/>
  <p:tag name="KSO_WM_UNIT_COLOR_SCHEME_SHAPE_ID" val="256"/>
  <p:tag name="KSO_WM_UNIT_COLOR_SCHEME_PARENT_PAGE" val="2_11"/>
  <p:tag name="KSO_WM_UNIT_TYPE" val="i"/>
  <p:tag name="KSO_WM_UNIT_INDEX" val="78"/>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9"/>
  <p:tag name="KSO_WM_UNIT_LAYERLEVEL" val="1"/>
  <p:tag name="KSO_WM_TAG_VERSION" val="1.0"/>
  <p:tag name="KSO_WM_BEAUTIFY_FLAG" val="#wm#"/>
  <p:tag name="KSO_WM_UNIT_COLOR_SCHEME_SHAPE_ID" val="257"/>
  <p:tag name="KSO_WM_UNIT_COLOR_SCHEME_PARENT_PAGE" val="2_11"/>
  <p:tag name="KSO_WM_UNIT_TYPE" val="i"/>
  <p:tag name="KSO_WM_UNIT_INDEX" val="79"/>
</p:tagLst>
</file>

<file path=ppt/tags/tag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0"/>
  <p:tag name="KSO_WM_UNIT_LAYERLEVEL" val="1"/>
  <p:tag name="KSO_WM_TAG_VERSION" val="1.0"/>
  <p:tag name="KSO_WM_BEAUTIFY_FLAG" val="#wm#"/>
  <p:tag name="KSO_WM_UNIT_COLOR_SCHEME_SHAPE_ID" val="258"/>
  <p:tag name="KSO_WM_UNIT_COLOR_SCHEME_PARENT_PAGE" val="2_11"/>
  <p:tag name="KSO_WM_UNIT_TYPE" val="i"/>
  <p:tag name="KSO_WM_UNIT_INDEX" val="80"/>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4"/>
  <p:tag name="KSO_WM_UNIT_COLOR_SCHEME_PARENT_PAGE" val="2_1"/>
</p:tagLst>
</file>

<file path=ppt/tags/tag6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1"/>
  <p:tag name="KSO_WM_UNIT_LAYERLEVEL" val="1"/>
  <p:tag name="KSO_WM_TAG_VERSION" val="1.0"/>
  <p:tag name="KSO_WM_BEAUTIFY_FLAG" val="#wm#"/>
  <p:tag name="KSO_WM_UNIT_COLOR_SCHEME_SHAPE_ID" val="259"/>
  <p:tag name="KSO_WM_UNIT_COLOR_SCHEME_PARENT_PAGE" val="2_11"/>
  <p:tag name="KSO_WM_UNIT_TYPE" val="i"/>
  <p:tag name="KSO_WM_UNIT_INDEX" val="81"/>
</p:tagLst>
</file>

<file path=ppt/tags/tag6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2"/>
  <p:tag name="KSO_WM_UNIT_LAYERLEVEL" val="1"/>
  <p:tag name="KSO_WM_TAG_VERSION" val="1.0"/>
  <p:tag name="KSO_WM_BEAUTIFY_FLAG" val="#wm#"/>
  <p:tag name="KSO_WM_UNIT_COLOR_SCHEME_SHAPE_ID" val="260"/>
  <p:tag name="KSO_WM_UNIT_COLOR_SCHEME_PARENT_PAGE" val="2_11"/>
  <p:tag name="KSO_WM_UNIT_TYPE" val="i"/>
  <p:tag name="KSO_WM_UNIT_INDEX" val="82"/>
</p:tagLst>
</file>

<file path=ppt/tags/tag6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3"/>
  <p:tag name="KSO_WM_UNIT_LAYERLEVEL" val="1"/>
  <p:tag name="KSO_WM_TAG_VERSION" val="1.0"/>
  <p:tag name="KSO_WM_BEAUTIFY_FLAG" val="#wm#"/>
  <p:tag name="KSO_WM_UNIT_COLOR_SCHEME_SHAPE_ID" val="261"/>
  <p:tag name="KSO_WM_UNIT_COLOR_SCHEME_PARENT_PAGE" val="2_11"/>
  <p:tag name="KSO_WM_UNIT_TYPE" val="i"/>
  <p:tag name="KSO_WM_UNIT_INDEX" val="83"/>
</p:tagLst>
</file>

<file path=ppt/tags/tag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4"/>
  <p:tag name="KSO_WM_UNIT_LAYERLEVEL" val="1"/>
  <p:tag name="KSO_WM_TAG_VERSION" val="1.0"/>
  <p:tag name="KSO_WM_BEAUTIFY_FLAG" val="#wm#"/>
  <p:tag name="KSO_WM_UNIT_COLOR_SCHEME_SHAPE_ID" val="262"/>
  <p:tag name="KSO_WM_UNIT_COLOR_SCHEME_PARENT_PAGE" val="2_11"/>
  <p:tag name="KSO_WM_UNIT_TYPE" val="i"/>
  <p:tag name="KSO_WM_UNIT_INDEX" val="84"/>
</p:tagLst>
</file>

<file path=ppt/tags/tag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5"/>
  <p:tag name="KSO_WM_UNIT_LAYERLEVEL" val="1"/>
  <p:tag name="KSO_WM_TAG_VERSION" val="1.0"/>
  <p:tag name="KSO_WM_BEAUTIFY_FLAG" val="#wm#"/>
  <p:tag name="KSO_WM_UNIT_COLOR_SCHEME_SHAPE_ID" val="263"/>
  <p:tag name="KSO_WM_UNIT_COLOR_SCHEME_PARENT_PAGE" val="2_11"/>
  <p:tag name="KSO_WM_UNIT_TYPE" val="i"/>
  <p:tag name="KSO_WM_UNIT_INDEX" val="85"/>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6"/>
  <p:tag name="KSO_WM_UNIT_LAYERLEVEL" val="1"/>
  <p:tag name="KSO_WM_TAG_VERSION" val="1.0"/>
  <p:tag name="KSO_WM_BEAUTIFY_FLAG" val="#wm#"/>
  <p:tag name="KSO_WM_UNIT_COLOR_SCHEME_SHAPE_ID" val="264"/>
  <p:tag name="KSO_WM_UNIT_COLOR_SCHEME_PARENT_PAGE" val="2_11"/>
  <p:tag name="KSO_WM_UNIT_TYPE" val="i"/>
  <p:tag name="KSO_WM_UNIT_INDEX" val="86"/>
</p:tagLst>
</file>

<file path=ppt/tags/tag6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7"/>
  <p:tag name="KSO_WM_UNIT_LAYERLEVEL" val="1"/>
  <p:tag name="KSO_WM_TAG_VERSION" val="1.0"/>
  <p:tag name="KSO_WM_BEAUTIFY_FLAG" val="#wm#"/>
  <p:tag name="KSO_WM_UNIT_COLOR_SCHEME_SHAPE_ID" val="265"/>
  <p:tag name="KSO_WM_UNIT_COLOR_SCHEME_PARENT_PAGE" val="2_11"/>
  <p:tag name="KSO_WM_UNIT_TYPE" val="i"/>
  <p:tag name="KSO_WM_UNIT_INDEX" val="87"/>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8"/>
  <p:tag name="KSO_WM_UNIT_LAYERLEVEL" val="1"/>
  <p:tag name="KSO_WM_TAG_VERSION" val="1.0"/>
  <p:tag name="KSO_WM_BEAUTIFY_FLAG" val="#wm#"/>
  <p:tag name="KSO_WM_UNIT_COLOR_SCHEME_SHAPE_ID" val="266"/>
  <p:tag name="KSO_WM_UNIT_COLOR_SCHEME_PARENT_PAGE" val="2_11"/>
  <p:tag name="KSO_WM_UNIT_TYPE" val="i"/>
  <p:tag name="KSO_WM_UNIT_INDEX" val="88"/>
</p:tagLst>
</file>

<file path=ppt/tags/tag6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9"/>
  <p:tag name="KSO_WM_UNIT_LAYERLEVEL" val="1"/>
  <p:tag name="KSO_WM_TAG_VERSION" val="1.0"/>
  <p:tag name="KSO_WM_BEAUTIFY_FLAG" val="#wm#"/>
  <p:tag name="KSO_WM_UNIT_COLOR_SCHEME_SHAPE_ID" val="267"/>
  <p:tag name="KSO_WM_UNIT_COLOR_SCHEME_PARENT_PAGE" val="2_11"/>
  <p:tag name="KSO_WM_UNIT_TYPE" val="i"/>
  <p:tag name="KSO_WM_UNIT_INDEX" val="89"/>
</p:tagLst>
</file>

<file path=ppt/tags/tag6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0"/>
  <p:tag name="KSO_WM_UNIT_LAYERLEVEL" val="1"/>
  <p:tag name="KSO_WM_TAG_VERSION" val="1.0"/>
  <p:tag name="KSO_WM_BEAUTIFY_FLAG" val="#wm#"/>
  <p:tag name="KSO_WM_UNIT_COLOR_SCHEME_SHAPE_ID" val="268"/>
  <p:tag name="KSO_WM_UNIT_COLOR_SCHEME_PARENT_PAGE" val="2_11"/>
  <p:tag name="KSO_WM_UNIT_TYPE" val="i"/>
  <p:tag name="KSO_WM_UNIT_INDEX" val="90"/>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5"/>
  <p:tag name="KSO_WM_UNIT_COLOR_SCHEME_PARENT_PAGE" val="2_1"/>
</p:tagLst>
</file>

<file path=ppt/tags/tag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1"/>
  <p:tag name="KSO_WM_UNIT_LAYERLEVEL" val="1"/>
  <p:tag name="KSO_WM_TAG_VERSION" val="1.0"/>
  <p:tag name="KSO_WM_BEAUTIFY_FLAG" val="#wm#"/>
  <p:tag name="KSO_WM_UNIT_COLOR_SCHEME_SHAPE_ID" val="269"/>
  <p:tag name="KSO_WM_UNIT_COLOR_SCHEME_PARENT_PAGE" val="2_11"/>
  <p:tag name="KSO_WM_UNIT_TYPE" val="i"/>
  <p:tag name="KSO_WM_UNIT_INDEX" val="91"/>
</p:tagLst>
</file>

<file path=ppt/tags/tag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2"/>
  <p:tag name="KSO_WM_UNIT_LAYERLEVEL" val="1"/>
  <p:tag name="KSO_WM_TAG_VERSION" val="1.0"/>
  <p:tag name="KSO_WM_BEAUTIFY_FLAG" val="#wm#"/>
  <p:tag name="KSO_WM_UNIT_COLOR_SCHEME_SHAPE_ID" val="270"/>
  <p:tag name="KSO_WM_UNIT_COLOR_SCHEME_PARENT_PAGE" val="2_11"/>
  <p:tag name="KSO_WM_UNIT_TYPE" val="i"/>
  <p:tag name="KSO_WM_UNIT_INDEX" val="92"/>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3"/>
  <p:tag name="KSO_WM_UNIT_LAYERLEVEL" val="1"/>
  <p:tag name="KSO_WM_TAG_VERSION" val="1.0"/>
  <p:tag name="KSO_WM_BEAUTIFY_FLAG" val="#wm#"/>
  <p:tag name="KSO_WM_UNIT_COLOR_SCHEME_SHAPE_ID" val="271"/>
  <p:tag name="KSO_WM_UNIT_COLOR_SCHEME_PARENT_PAGE" val="2_11"/>
  <p:tag name="KSO_WM_UNIT_TYPE" val="i"/>
  <p:tag name="KSO_WM_UNIT_INDEX" val="93"/>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4"/>
  <p:tag name="KSO_WM_UNIT_LAYERLEVEL" val="1"/>
  <p:tag name="KSO_WM_TAG_VERSION" val="1.0"/>
  <p:tag name="KSO_WM_BEAUTIFY_FLAG" val="#wm#"/>
  <p:tag name="KSO_WM_UNIT_COLOR_SCHEME_SHAPE_ID" val="272"/>
  <p:tag name="KSO_WM_UNIT_COLOR_SCHEME_PARENT_PAGE" val="2_11"/>
  <p:tag name="KSO_WM_UNIT_TYPE" val="i"/>
  <p:tag name="KSO_WM_UNIT_INDEX" val="94"/>
</p:tagLst>
</file>

<file path=ppt/tags/tag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5"/>
  <p:tag name="KSO_WM_UNIT_LAYERLEVEL" val="1"/>
  <p:tag name="KSO_WM_TAG_VERSION" val="1.0"/>
  <p:tag name="KSO_WM_BEAUTIFY_FLAG" val="#wm#"/>
  <p:tag name="KSO_WM_UNIT_COLOR_SCHEME_SHAPE_ID" val="273"/>
  <p:tag name="KSO_WM_UNIT_COLOR_SCHEME_PARENT_PAGE" val="2_11"/>
  <p:tag name="KSO_WM_UNIT_TYPE" val="i"/>
  <p:tag name="KSO_WM_UNIT_INDEX" val="95"/>
</p:tagLst>
</file>

<file path=ppt/tags/tag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6"/>
  <p:tag name="KSO_WM_UNIT_LAYERLEVEL" val="1"/>
  <p:tag name="KSO_WM_TAG_VERSION" val="1.0"/>
  <p:tag name="KSO_WM_BEAUTIFY_FLAG" val="#wm#"/>
  <p:tag name="KSO_WM_UNIT_COLOR_SCHEME_SHAPE_ID" val="274"/>
  <p:tag name="KSO_WM_UNIT_COLOR_SCHEME_PARENT_PAGE" val="2_11"/>
  <p:tag name="KSO_WM_UNIT_TYPE" val="i"/>
  <p:tag name="KSO_WM_UNIT_INDEX" val="96"/>
</p:tagLst>
</file>

<file path=ppt/tags/tag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7"/>
  <p:tag name="KSO_WM_UNIT_LAYERLEVEL" val="1"/>
  <p:tag name="KSO_WM_TAG_VERSION" val="1.0"/>
  <p:tag name="KSO_WM_BEAUTIFY_FLAG" val="#wm#"/>
  <p:tag name="KSO_WM_UNIT_COLOR_SCHEME_SHAPE_ID" val="275"/>
  <p:tag name="KSO_WM_UNIT_COLOR_SCHEME_PARENT_PAGE" val="2_11"/>
  <p:tag name="KSO_WM_UNIT_TYPE" val="i"/>
  <p:tag name="KSO_WM_UNIT_INDEX" val="97"/>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8"/>
  <p:tag name="KSO_WM_UNIT_LAYERLEVEL" val="1"/>
  <p:tag name="KSO_WM_TAG_VERSION" val="1.0"/>
  <p:tag name="KSO_WM_BEAUTIFY_FLAG" val="#wm#"/>
  <p:tag name="KSO_WM_UNIT_COLOR_SCHEME_SHAPE_ID" val="276"/>
  <p:tag name="KSO_WM_UNIT_COLOR_SCHEME_PARENT_PAGE" val="2_11"/>
  <p:tag name="KSO_WM_UNIT_TYPE" val="i"/>
  <p:tag name="KSO_WM_UNIT_INDEX" val="98"/>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9"/>
  <p:tag name="KSO_WM_UNIT_LAYERLEVEL" val="1"/>
  <p:tag name="KSO_WM_TAG_VERSION" val="1.0"/>
  <p:tag name="KSO_WM_BEAUTIFY_FLAG" val="#wm#"/>
  <p:tag name="KSO_WM_UNIT_COLOR_SCHEME_SHAPE_ID" val="277"/>
  <p:tag name="KSO_WM_UNIT_COLOR_SCHEME_PARENT_PAGE" val="2_11"/>
  <p:tag name="KSO_WM_UNIT_TYPE" val="i"/>
  <p:tag name="KSO_WM_UNIT_INDEX" val="99"/>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0"/>
  <p:tag name="KSO_WM_UNIT_LAYERLEVEL" val="1"/>
  <p:tag name="KSO_WM_TAG_VERSION" val="1.0"/>
  <p:tag name="KSO_WM_BEAUTIFY_FLAG" val="#wm#"/>
  <p:tag name="KSO_WM_UNIT_COLOR_SCHEME_SHAPE_ID" val="278"/>
  <p:tag name="KSO_WM_UNIT_COLOR_SCHEME_PARENT_PAGE" val="2_11"/>
  <p:tag name="KSO_WM_UNIT_TYPE" val="i"/>
  <p:tag name="KSO_WM_UNIT_INDEX" val="100"/>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6"/>
  <p:tag name="KSO_WM_UNIT_COLOR_SCHEME_PARENT_PAGE" val="2_1"/>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1"/>
  <p:tag name="KSO_WM_UNIT_LAYERLEVEL" val="1"/>
  <p:tag name="KSO_WM_TAG_VERSION" val="1.0"/>
  <p:tag name="KSO_WM_BEAUTIFY_FLAG" val="#wm#"/>
  <p:tag name="KSO_WM_UNIT_COLOR_SCHEME_SHAPE_ID" val="279"/>
  <p:tag name="KSO_WM_UNIT_COLOR_SCHEME_PARENT_PAGE" val="2_11"/>
  <p:tag name="KSO_WM_UNIT_TYPE" val="i"/>
  <p:tag name="KSO_WM_UNIT_INDEX" val="101"/>
</p:tagLst>
</file>

<file path=ppt/tags/tag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2"/>
  <p:tag name="KSO_WM_UNIT_LAYERLEVEL" val="1"/>
  <p:tag name="KSO_WM_TAG_VERSION" val="1.0"/>
  <p:tag name="KSO_WM_BEAUTIFY_FLAG" val="#wm#"/>
  <p:tag name="KSO_WM_UNIT_COLOR_SCHEME_SHAPE_ID" val="280"/>
  <p:tag name="KSO_WM_UNIT_COLOR_SCHEME_PARENT_PAGE" val="2_11"/>
  <p:tag name="KSO_WM_UNIT_TYPE" val="i"/>
  <p:tag name="KSO_WM_UNIT_INDEX" val="102"/>
</p:tagLst>
</file>

<file path=ppt/tags/tag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3"/>
  <p:tag name="KSO_WM_UNIT_LAYERLEVEL" val="1"/>
  <p:tag name="KSO_WM_TAG_VERSION" val="1.0"/>
  <p:tag name="KSO_WM_BEAUTIFY_FLAG" val="#wm#"/>
  <p:tag name="KSO_WM_UNIT_COLOR_SCHEME_SHAPE_ID" val="281"/>
  <p:tag name="KSO_WM_UNIT_COLOR_SCHEME_PARENT_PAGE" val="2_11"/>
  <p:tag name="KSO_WM_UNIT_TYPE" val="i"/>
  <p:tag name="KSO_WM_UNIT_INDEX" val="103"/>
</p:tagLst>
</file>

<file path=ppt/tags/tag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4"/>
  <p:tag name="KSO_WM_UNIT_LAYERLEVEL" val="1"/>
  <p:tag name="KSO_WM_TAG_VERSION" val="1.0"/>
  <p:tag name="KSO_WM_BEAUTIFY_FLAG" val="#wm#"/>
  <p:tag name="KSO_WM_UNIT_COLOR_SCHEME_SHAPE_ID" val="282"/>
  <p:tag name="KSO_WM_UNIT_COLOR_SCHEME_PARENT_PAGE" val="2_11"/>
  <p:tag name="KSO_WM_UNIT_TYPE" val="i"/>
  <p:tag name="KSO_WM_UNIT_INDEX" val="104"/>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5"/>
  <p:tag name="KSO_WM_UNIT_LAYERLEVEL" val="1"/>
  <p:tag name="KSO_WM_TAG_VERSION" val="1.0"/>
  <p:tag name="KSO_WM_BEAUTIFY_FLAG" val="#wm#"/>
  <p:tag name="KSO_WM_UNIT_COLOR_SCHEME_SHAPE_ID" val="283"/>
  <p:tag name="KSO_WM_UNIT_COLOR_SCHEME_PARENT_PAGE" val="2_11"/>
  <p:tag name="KSO_WM_UNIT_TYPE" val="i"/>
  <p:tag name="KSO_WM_UNIT_INDEX" val="105"/>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6"/>
  <p:tag name="KSO_WM_UNIT_LAYERLEVEL" val="1"/>
  <p:tag name="KSO_WM_TAG_VERSION" val="1.0"/>
  <p:tag name="KSO_WM_BEAUTIFY_FLAG" val="#wm#"/>
  <p:tag name="KSO_WM_UNIT_COLOR_SCHEME_SHAPE_ID" val="284"/>
  <p:tag name="KSO_WM_UNIT_COLOR_SCHEME_PARENT_PAGE" val="2_11"/>
  <p:tag name="KSO_WM_UNIT_TYPE" val="i"/>
  <p:tag name="KSO_WM_UNIT_INDEX" val="106"/>
</p:tagLst>
</file>

<file path=ppt/tags/tag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7"/>
  <p:tag name="KSO_WM_UNIT_LAYERLEVEL" val="1"/>
  <p:tag name="KSO_WM_TAG_VERSION" val="1.0"/>
  <p:tag name="KSO_WM_BEAUTIFY_FLAG" val="#wm#"/>
  <p:tag name="KSO_WM_UNIT_COLOR_SCHEME_SHAPE_ID" val="285"/>
  <p:tag name="KSO_WM_UNIT_COLOR_SCHEME_PARENT_PAGE" val="2_11"/>
  <p:tag name="KSO_WM_UNIT_TYPE" val="i"/>
  <p:tag name="KSO_WM_UNIT_INDEX" val="107"/>
</p:tagLst>
</file>

<file path=ppt/tags/tag6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8"/>
  <p:tag name="KSO_WM_UNIT_LAYERLEVEL" val="1"/>
  <p:tag name="KSO_WM_TAG_VERSION" val="1.0"/>
  <p:tag name="KSO_WM_BEAUTIFY_FLAG" val="#wm#"/>
  <p:tag name="KSO_WM_UNIT_COLOR_SCHEME_SHAPE_ID" val="286"/>
  <p:tag name="KSO_WM_UNIT_COLOR_SCHEME_PARENT_PAGE" val="2_11"/>
  <p:tag name="KSO_WM_UNIT_TYPE" val="i"/>
  <p:tag name="KSO_WM_UNIT_INDEX" val="108"/>
</p:tagLst>
</file>

<file path=ppt/tags/tag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9"/>
  <p:tag name="KSO_WM_UNIT_LAYERLEVEL" val="1"/>
  <p:tag name="KSO_WM_TAG_VERSION" val="1.0"/>
  <p:tag name="KSO_WM_BEAUTIFY_FLAG" val="#wm#"/>
  <p:tag name="KSO_WM_UNIT_COLOR_SCHEME_SHAPE_ID" val="287"/>
  <p:tag name="KSO_WM_UNIT_COLOR_SCHEME_PARENT_PAGE" val="2_11"/>
  <p:tag name="KSO_WM_UNIT_TYPE" val="i"/>
  <p:tag name="KSO_WM_UNIT_INDEX" val="109"/>
</p:tagLst>
</file>

<file path=ppt/tags/tag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0"/>
  <p:tag name="KSO_WM_UNIT_LAYERLEVEL" val="1"/>
  <p:tag name="KSO_WM_TAG_VERSION" val="1.0"/>
  <p:tag name="KSO_WM_BEAUTIFY_FLAG" val="#wm#"/>
  <p:tag name="KSO_WM_UNIT_COLOR_SCHEME_SHAPE_ID" val="288"/>
  <p:tag name="KSO_WM_UNIT_COLOR_SCHEME_PARENT_PAGE" val="2_11"/>
  <p:tag name="KSO_WM_UNIT_TYPE" val="i"/>
  <p:tag name="KSO_WM_UNIT_INDEX" val="110"/>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7"/>
  <p:tag name="KSO_WM_UNIT_COLOR_SCHEME_PARENT_PAGE" val="2_1"/>
</p:tagLst>
</file>

<file path=ppt/tags/tag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1"/>
  <p:tag name="KSO_WM_UNIT_LAYERLEVEL" val="1"/>
  <p:tag name="KSO_WM_TAG_VERSION" val="1.0"/>
  <p:tag name="KSO_WM_BEAUTIFY_FLAG" val="#wm#"/>
  <p:tag name="KSO_WM_UNIT_COLOR_SCHEME_SHAPE_ID" val="289"/>
  <p:tag name="KSO_WM_UNIT_COLOR_SCHEME_PARENT_PAGE" val="2_11"/>
  <p:tag name="KSO_WM_UNIT_TYPE" val="i"/>
  <p:tag name="KSO_WM_UNIT_INDEX" val="111"/>
</p:tagLst>
</file>

<file path=ppt/tags/tag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2"/>
  <p:tag name="KSO_WM_UNIT_LAYERLEVEL" val="1"/>
  <p:tag name="KSO_WM_TAG_VERSION" val="1.0"/>
  <p:tag name="KSO_WM_BEAUTIFY_FLAG" val="#wm#"/>
  <p:tag name="KSO_WM_UNIT_COLOR_SCHEME_SHAPE_ID" val="290"/>
  <p:tag name="KSO_WM_UNIT_COLOR_SCHEME_PARENT_PAGE" val="2_11"/>
  <p:tag name="KSO_WM_UNIT_TYPE" val="i"/>
  <p:tag name="KSO_WM_UNIT_INDEX" val="112"/>
</p:tagLst>
</file>

<file path=ppt/tags/tag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3"/>
  <p:tag name="KSO_WM_UNIT_LAYERLEVEL" val="1"/>
  <p:tag name="KSO_WM_TAG_VERSION" val="1.0"/>
  <p:tag name="KSO_WM_BEAUTIFY_FLAG" val="#wm#"/>
  <p:tag name="KSO_WM_UNIT_COLOR_SCHEME_SHAPE_ID" val="291"/>
  <p:tag name="KSO_WM_UNIT_COLOR_SCHEME_PARENT_PAGE" val="2_11"/>
  <p:tag name="KSO_WM_UNIT_TYPE" val="i"/>
  <p:tag name="KSO_WM_UNIT_INDEX" val="113"/>
</p:tagLst>
</file>

<file path=ppt/tags/tag6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4"/>
  <p:tag name="KSO_WM_UNIT_LAYERLEVEL" val="1"/>
  <p:tag name="KSO_WM_TAG_VERSION" val="1.0"/>
  <p:tag name="KSO_WM_BEAUTIFY_FLAG" val="#wm#"/>
  <p:tag name="KSO_WM_UNIT_COLOR_SCHEME_SHAPE_ID" val="292"/>
  <p:tag name="KSO_WM_UNIT_COLOR_SCHEME_PARENT_PAGE" val="2_11"/>
  <p:tag name="KSO_WM_UNIT_TYPE" val="i"/>
  <p:tag name="KSO_WM_UNIT_INDEX" val="114"/>
</p:tagLst>
</file>

<file path=ppt/tags/tag6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5"/>
  <p:tag name="KSO_WM_UNIT_LAYERLEVEL" val="1"/>
  <p:tag name="KSO_WM_TAG_VERSION" val="1.0"/>
  <p:tag name="KSO_WM_BEAUTIFY_FLAG" val="#wm#"/>
  <p:tag name="KSO_WM_UNIT_COLOR_SCHEME_SHAPE_ID" val="293"/>
  <p:tag name="KSO_WM_UNIT_COLOR_SCHEME_PARENT_PAGE" val="2_11"/>
  <p:tag name="KSO_WM_UNIT_TYPE" val="i"/>
  <p:tag name="KSO_WM_UNIT_INDEX" val="115"/>
</p:tagLst>
</file>

<file path=ppt/tags/tag6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6"/>
  <p:tag name="KSO_WM_UNIT_LAYERLEVEL" val="1"/>
  <p:tag name="KSO_WM_TAG_VERSION" val="1.0"/>
  <p:tag name="KSO_WM_BEAUTIFY_FLAG" val="#wm#"/>
  <p:tag name="KSO_WM_UNIT_COLOR_SCHEME_SHAPE_ID" val="294"/>
  <p:tag name="KSO_WM_UNIT_COLOR_SCHEME_PARENT_PAGE" val="2_11"/>
  <p:tag name="KSO_WM_UNIT_TYPE" val="i"/>
  <p:tag name="KSO_WM_UNIT_INDEX" val="116"/>
</p:tagLst>
</file>

<file path=ppt/tags/tag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7"/>
  <p:tag name="KSO_WM_UNIT_LAYERLEVEL" val="1"/>
  <p:tag name="KSO_WM_TAG_VERSION" val="1.0"/>
  <p:tag name="KSO_WM_BEAUTIFY_FLAG" val="#wm#"/>
  <p:tag name="KSO_WM_UNIT_COLOR_SCHEME_SHAPE_ID" val="295"/>
  <p:tag name="KSO_WM_UNIT_COLOR_SCHEME_PARENT_PAGE" val="2_11"/>
  <p:tag name="KSO_WM_UNIT_TYPE" val="i"/>
  <p:tag name="KSO_WM_UNIT_INDEX" val="117"/>
</p:tagLst>
</file>

<file path=ppt/tags/tag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8"/>
  <p:tag name="KSO_WM_UNIT_LAYERLEVEL" val="1"/>
  <p:tag name="KSO_WM_TAG_VERSION" val="1.0"/>
  <p:tag name="KSO_WM_BEAUTIFY_FLAG" val="#wm#"/>
  <p:tag name="KSO_WM_UNIT_COLOR_SCHEME_SHAPE_ID" val="296"/>
  <p:tag name="KSO_WM_UNIT_COLOR_SCHEME_PARENT_PAGE" val="2_11"/>
  <p:tag name="KSO_WM_UNIT_TYPE" val="i"/>
  <p:tag name="KSO_WM_UNIT_INDEX" val="118"/>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9"/>
  <p:tag name="KSO_WM_UNIT_LAYERLEVEL" val="1"/>
  <p:tag name="KSO_WM_TAG_VERSION" val="1.0"/>
  <p:tag name="KSO_WM_BEAUTIFY_FLAG" val="#wm#"/>
  <p:tag name="KSO_WM_UNIT_COLOR_SCHEME_SHAPE_ID" val="297"/>
  <p:tag name="KSO_WM_UNIT_COLOR_SCHEME_PARENT_PAGE" val="2_11"/>
  <p:tag name="KSO_WM_UNIT_TYPE" val="i"/>
  <p:tag name="KSO_WM_UNIT_INDEX" val="119"/>
</p:tagLst>
</file>

<file path=ppt/tags/tag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0"/>
  <p:tag name="KSO_WM_UNIT_LAYERLEVEL" val="1"/>
  <p:tag name="KSO_WM_TAG_VERSION" val="1.0"/>
  <p:tag name="KSO_WM_BEAUTIFY_FLAG" val="#wm#"/>
  <p:tag name="KSO_WM_UNIT_COLOR_SCHEME_SHAPE_ID" val="298"/>
  <p:tag name="KSO_WM_UNIT_COLOR_SCHEME_PARENT_PAGE" val="2_11"/>
  <p:tag name="KSO_WM_UNIT_TYPE" val="i"/>
  <p:tag name="KSO_WM_UNIT_INDEX" val="120"/>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8"/>
  <p:tag name="KSO_WM_UNIT_COLOR_SCHEME_PARENT_PAGE" val="2_1"/>
</p:tagLst>
</file>

<file path=ppt/tags/tag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1"/>
  <p:tag name="KSO_WM_UNIT_LAYERLEVEL" val="1"/>
  <p:tag name="KSO_WM_TAG_VERSION" val="1.0"/>
  <p:tag name="KSO_WM_BEAUTIFY_FLAG" val="#wm#"/>
  <p:tag name="KSO_WM_UNIT_COLOR_SCHEME_SHAPE_ID" val="299"/>
  <p:tag name="KSO_WM_UNIT_COLOR_SCHEME_PARENT_PAGE" val="2_11"/>
  <p:tag name="KSO_WM_UNIT_TYPE" val="i"/>
  <p:tag name="KSO_WM_UNIT_INDEX" val="121"/>
</p:tagLst>
</file>

<file path=ppt/tags/tag6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2"/>
  <p:tag name="KSO_WM_UNIT_LAYERLEVEL" val="1"/>
  <p:tag name="KSO_WM_TAG_VERSION" val="1.0"/>
  <p:tag name="KSO_WM_BEAUTIFY_FLAG" val="#wm#"/>
  <p:tag name="KSO_WM_UNIT_COLOR_SCHEME_SHAPE_ID" val="300"/>
  <p:tag name="KSO_WM_UNIT_COLOR_SCHEME_PARENT_PAGE" val="2_11"/>
  <p:tag name="KSO_WM_UNIT_TYPE" val="i"/>
  <p:tag name="KSO_WM_UNIT_INDEX" val="122"/>
</p:tagLst>
</file>

<file path=ppt/tags/tag6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3"/>
  <p:tag name="KSO_WM_UNIT_LAYERLEVEL" val="1"/>
  <p:tag name="KSO_WM_TAG_VERSION" val="1.0"/>
  <p:tag name="KSO_WM_BEAUTIFY_FLAG" val="#wm#"/>
  <p:tag name="KSO_WM_UNIT_COLOR_SCHEME_SHAPE_ID" val="301"/>
  <p:tag name="KSO_WM_UNIT_COLOR_SCHEME_PARENT_PAGE" val="2_11"/>
  <p:tag name="KSO_WM_UNIT_TYPE" val="i"/>
  <p:tag name="KSO_WM_UNIT_INDEX" val="123"/>
</p:tagLst>
</file>

<file path=ppt/tags/tag6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4"/>
  <p:tag name="KSO_WM_UNIT_LAYERLEVEL" val="1"/>
  <p:tag name="KSO_WM_TAG_VERSION" val="1.0"/>
  <p:tag name="KSO_WM_BEAUTIFY_FLAG" val="#wm#"/>
  <p:tag name="KSO_WM_UNIT_COLOR_SCHEME_SHAPE_ID" val="302"/>
  <p:tag name="KSO_WM_UNIT_COLOR_SCHEME_PARENT_PAGE" val="2_11"/>
  <p:tag name="KSO_WM_UNIT_TYPE" val="i"/>
  <p:tag name="KSO_WM_UNIT_INDEX" val="124"/>
</p:tagLst>
</file>

<file path=ppt/tags/tag6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5"/>
  <p:tag name="KSO_WM_UNIT_LAYERLEVEL" val="1"/>
  <p:tag name="KSO_WM_TAG_VERSION" val="1.0"/>
  <p:tag name="KSO_WM_BEAUTIFY_FLAG" val="#wm#"/>
  <p:tag name="KSO_WM_UNIT_COLOR_SCHEME_SHAPE_ID" val="303"/>
  <p:tag name="KSO_WM_UNIT_COLOR_SCHEME_PARENT_PAGE" val="2_11"/>
  <p:tag name="KSO_WM_UNIT_TYPE" val="i"/>
  <p:tag name="KSO_WM_UNIT_INDEX" val="125"/>
</p:tagLst>
</file>

<file path=ppt/tags/tag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6"/>
  <p:tag name="KSO_WM_UNIT_LAYERLEVEL" val="1"/>
  <p:tag name="KSO_WM_TAG_VERSION" val="1.0"/>
  <p:tag name="KSO_WM_BEAUTIFY_FLAG" val="#wm#"/>
  <p:tag name="KSO_WM_UNIT_COLOR_SCHEME_SHAPE_ID" val="304"/>
  <p:tag name="KSO_WM_UNIT_COLOR_SCHEME_PARENT_PAGE" val="2_11"/>
  <p:tag name="KSO_WM_UNIT_TYPE" val="i"/>
  <p:tag name="KSO_WM_UNIT_INDEX" val="126"/>
</p:tagLst>
</file>

<file path=ppt/tags/tag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7"/>
  <p:tag name="KSO_WM_UNIT_LAYERLEVEL" val="1"/>
  <p:tag name="KSO_WM_TAG_VERSION" val="1.0"/>
  <p:tag name="KSO_WM_BEAUTIFY_FLAG" val="#wm#"/>
  <p:tag name="KSO_WM_UNIT_COLOR_SCHEME_SHAPE_ID" val="305"/>
  <p:tag name="KSO_WM_UNIT_COLOR_SCHEME_PARENT_PAGE" val="2_11"/>
  <p:tag name="KSO_WM_UNIT_TYPE" val="i"/>
  <p:tag name="KSO_WM_UNIT_INDEX" val="127"/>
</p:tagLst>
</file>

<file path=ppt/tags/tag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8"/>
  <p:tag name="KSO_WM_UNIT_LAYERLEVEL" val="1"/>
  <p:tag name="KSO_WM_TAG_VERSION" val="1.0"/>
  <p:tag name="KSO_WM_BEAUTIFY_FLAG" val="#wm#"/>
  <p:tag name="KSO_WM_UNIT_COLOR_SCHEME_SHAPE_ID" val="306"/>
  <p:tag name="KSO_WM_UNIT_COLOR_SCHEME_PARENT_PAGE" val="2_11"/>
  <p:tag name="KSO_WM_UNIT_TYPE" val="i"/>
  <p:tag name="KSO_WM_UNIT_INDEX" val="128"/>
</p:tagLst>
</file>

<file path=ppt/tags/tag6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9"/>
  <p:tag name="KSO_WM_UNIT_LAYERLEVEL" val="1"/>
  <p:tag name="KSO_WM_TAG_VERSION" val="1.0"/>
  <p:tag name="KSO_WM_BEAUTIFY_FLAG" val="#wm#"/>
  <p:tag name="KSO_WM_UNIT_COLOR_SCHEME_SHAPE_ID" val="307"/>
  <p:tag name="KSO_WM_UNIT_COLOR_SCHEME_PARENT_PAGE" val="2_11"/>
  <p:tag name="KSO_WM_UNIT_TYPE" val="i"/>
  <p:tag name="KSO_WM_UNIT_INDEX" val="129"/>
</p:tagLst>
</file>

<file path=ppt/tags/tag6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0"/>
  <p:tag name="KSO_WM_UNIT_LAYERLEVEL" val="1"/>
  <p:tag name="KSO_WM_TAG_VERSION" val="1.0"/>
  <p:tag name="KSO_WM_BEAUTIFY_FLAG" val="#wm#"/>
  <p:tag name="KSO_WM_UNIT_COLOR_SCHEME_SHAPE_ID" val="308"/>
  <p:tag name="KSO_WM_UNIT_COLOR_SCHEME_PARENT_PAGE" val="2_11"/>
  <p:tag name="KSO_WM_UNIT_TYPE" val="i"/>
  <p:tag name="KSO_WM_UNIT_INDEX" val="130"/>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19"/>
  <p:tag name="KSO_WM_UNIT_COLOR_SCHEME_PARENT_PAGE" val="2_1"/>
</p:tagLst>
</file>

<file path=ppt/tags/tag6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1"/>
  <p:tag name="KSO_WM_UNIT_LAYERLEVEL" val="1"/>
  <p:tag name="KSO_WM_TAG_VERSION" val="1.0"/>
  <p:tag name="KSO_WM_BEAUTIFY_FLAG" val="#wm#"/>
  <p:tag name="KSO_WM_UNIT_COLOR_SCHEME_SHAPE_ID" val="309"/>
  <p:tag name="KSO_WM_UNIT_COLOR_SCHEME_PARENT_PAGE" val="2_11"/>
  <p:tag name="KSO_WM_UNIT_TYPE" val="i"/>
  <p:tag name="KSO_WM_UNIT_INDEX" val="131"/>
</p:tagLst>
</file>

<file path=ppt/tags/tag6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2"/>
  <p:tag name="KSO_WM_UNIT_LAYERLEVEL" val="1"/>
  <p:tag name="KSO_WM_TAG_VERSION" val="1.0"/>
  <p:tag name="KSO_WM_BEAUTIFY_FLAG" val="#wm#"/>
  <p:tag name="KSO_WM_UNIT_COLOR_SCHEME_SHAPE_ID" val="310"/>
  <p:tag name="KSO_WM_UNIT_COLOR_SCHEME_PARENT_PAGE" val="2_11"/>
  <p:tag name="KSO_WM_UNIT_TYPE" val="i"/>
  <p:tag name="KSO_WM_UNIT_INDEX" val="132"/>
</p:tagLst>
</file>

<file path=ppt/tags/tag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3"/>
  <p:tag name="KSO_WM_UNIT_LAYERLEVEL" val="1"/>
  <p:tag name="KSO_WM_TAG_VERSION" val="1.0"/>
  <p:tag name="KSO_WM_BEAUTIFY_FLAG" val="#wm#"/>
  <p:tag name="KSO_WM_UNIT_COLOR_SCHEME_SHAPE_ID" val="311"/>
  <p:tag name="KSO_WM_UNIT_COLOR_SCHEME_PARENT_PAGE" val="2_11"/>
  <p:tag name="KSO_WM_UNIT_TYPE" val="i"/>
  <p:tag name="KSO_WM_UNIT_INDEX" val="133"/>
</p:tagLst>
</file>

<file path=ppt/tags/tag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4"/>
  <p:tag name="KSO_WM_UNIT_LAYERLEVEL" val="1"/>
  <p:tag name="KSO_WM_TAG_VERSION" val="1.0"/>
  <p:tag name="KSO_WM_BEAUTIFY_FLAG" val="#wm#"/>
  <p:tag name="KSO_WM_UNIT_COLOR_SCHEME_SHAPE_ID" val="312"/>
  <p:tag name="KSO_WM_UNIT_COLOR_SCHEME_PARENT_PAGE" val="2_11"/>
  <p:tag name="KSO_WM_UNIT_TYPE" val="i"/>
  <p:tag name="KSO_WM_UNIT_INDEX" val="134"/>
</p:tagLst>
</file>

<file path=ppt/tags/tag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5"/>
  <p:tag name="KSO_WM_UNIT_LAYERLEVEL" val="1"/>
  <p:tag name="KSO_WM_TAG_VERSION" val="1.0"/>
  <p:tag name="KSO_WM_BEAUTIFY_FLAG" val="#wm#"/>
  <p:tag name="KSO_WM_UNIT_COLOR_SCHEME_SHAPE_ID" val="313"/>
  <p:tag name="KSO_WM_UNIT_COLOR_SCHEME_PARENT_PAGE" val="2_11"/>
  <p:tag name="KSO_WM_UNIT_TYPE" val="i"/>
  <p:tag name="KSO_WM_UNIT_INDEX" val="135"/>
</p:tagLst>
</file>

<file path=ppt/tags/tag6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6"/>
  <p:tag name="KSO_WM_UNIT_LAYERLEVEL" val="1"/>
  <p:tag name="KSO_WM_TAG_VERSION" val="1.0"/>
  <p:tag name="KSO_WM_BEAUTIFY_FLAG" val="#wm#"/>
  <p:tag name="KSO_WM_UNIT_COLOR_SCHEME_SHAPE_ID" val="314"/>
  <p:tag name="KSO_WM_UNIT_COLOR_SCHEME_PARENT_PAGE" val="2_11"/>
  <p:tag name="KSO_WM_UNIT_TYPE" val="i"/>
  <p:tag name="KSO_WM_UNIT_INDEX" val="136"/>
</p:tagLst>
</file>

<file path=ppt/tags/tag6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COLOR_SCHEME_SHAPE_ID" val="170"/>
  <p:tag name="KSO_WM_UNIT_COLOR_SCHEME_PARENT_PAGE" val="2_11"/>
  <p:tag name="KSO_WM_UNIT_TYPE" val="i"/>
  <p:tag name="KSO_WM_UNIT_INDEX" val="1"/>
</p:tagLst>
</file>

<file path=ppt/tags/tag6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7"/>
  <p:tag name="KSO_WM_UNIT_LAYERLEVEL" val="1"/>
  <p:tag name="KSO_WM_TAG_VERSION" val="1.0"/>
  <p:tag name="KSO_WM_BEAUTIFY_FLAG" val="#wm#"/>
  <p:tag name="KSO_WM_UNIT_TYPE" val="i"/>
  <p:tag name="KSO_WM_UNIT_INDEX" val="137"/>
</p:tagLst>
</file>

<file path=ppt/tags/tag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5"/>
  <p:tag name="KSO_WM_UNIT_LAYERLEVEL" val="1"/>
  <p:tag name="KSO_WM_TAG_VERSION" val="1.0"/>
  <p:tag name="KSO_WM_BEAUTIFY_FLAG" val="#wm#"/>
  <p:tag name="KSO_WM_UNIT_TYPE" val="i"/>
  <p:tag name="KSO_WM_UNIT_INDEX" val="145"/>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0"/>
  <p:tag name="KSO_WM_UNIT_COLOR_SCHEME_PARENT_PAGE" val="2_1"/>
</p:tagLst>
</file>

<file path=ppt/tags/tag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2"/>
  <p:tag name="KSO_WM_UNIT_COLOR_SCHEME_PARENT_PAGE" val="2_5"/>
</p:tagLst>
</file>

<file path=ppt/tags/tag6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3"/>
  <p:tag name="KSO_WM_UNIT_COLOR_SCHEME_PARENT_PAGE" val="2_5"/>
</p:tagLst>
</file>

<file path=ppt/tags/tag6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4"/>
  <p:tag name="KSO_WM_UNIT_COLOR_SCHEME_PARENT_PAGE" val="2_5"/>
</p:tagLst>
</file>

<file path=ppt/tags/tag6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5"/>
  <p:tag name="KSO_WM_UNIT_COLOR_SCHEME_PARENT_PAGE" val="2_5"/>
</p:tagLst>
</file>

<file path=ppt/tags/tag6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6"/>
  <p:tag name="KSO_WM_UNIT_COLOR_SCHEME_PARENT_PAGE" val="2_5"/>
</p:tagLst>
</file>

<file path=ppt/tags/tag6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7"/>
  <p:tag name="KSO_WM_UNIT_COLOR_SCHEME_PARENT_PAGE" val="2_5"/>
</p:tagLst>
</file>

<file path=ppt/tags/tag6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8"/>
  <p:tag name="KSO_WM_UNIT_COLOR_SCHEME_PARENT_PAGE" val="2_5"/>
</p:tagLst>
</file>

<file path=ppt/tags/tag6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9"/>
  <p:tag name="KSO_WM_UNIT_COLOR_SCHEME_PARENT_PAGE" val="2_5"/>
</p:tagLst>
</file>

<file path=ppt/tags/tag678.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10"/>
  <p:tag name="KSO_WM_UNIT_COLOR_SCHEME_PARENT_PAGE" val="2_5"/>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6"/>
  <p:tag name="KSO_WM_UNIT_LAYERLEVEL" val="1"/>
  <p:tag name="KSO_WM_TAG_VERSION" val="1.0"/>
  <p:tag name="KSO_WM_BEAUTIFY_FLAG" val="#wm#"/>
  <p:tag name="KSO_WM_UNIT_COLOR_SCHEME_SHAPE_ID" val="315"/>
  <p:tag name="KSO_WM_UNIT_COLOR_SCHEME_PARENT_PAGE" val="2_11"/>
  <p:tag name="KSO_WM_UNIT_TYPE" val="i"/>
  <p:tag name="KSO_WM_UNIT_INDEX" val="146"/>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1"/>
  <p:tag name="KSO_WM_UNIT_COLOR_SCHEME_PARENT_PAGE" val="2_1"/>
</p:tagLst>
</file>

<file path=ppt/tags/tag6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7"/>
  <p:tag name="KSO_WM_UNIT_LAYERLEVEL" val="1"/>
  <p:tag name="KSO_WM_TAG_VERSION" val="1.0"/>
  <p:tag name="KSO_WM_BEAUTIFY_FLAG" val="#wm#"/>
  <p:tag name="KSO_WM_UNIT_COLOR_SCHEME_SHAPE_ID" val="316"/>
  <p:tag name="KSO_WM_UNIT_COLOR_SCHEME_PARENT_PAGE" val="2_11"/>
  <p:tag name="KSO_WM_UNIT_TYPE" val="i"/>
  <p:tag name="KSO_WM_UNIT_INDEX" val="147"/>
</p:tagLst>
</file>

<file path=ppt/tags/tag6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8"/>
  <p:tag name="KSO_WM_UNIT_LAYERLEVEL" val="1"/>
  <p:tag name="KSO_WM_TAG_VERSION" val="1.0"/>
  <p:tag name="KSO_WM_BEAUTIFY_FLAG" val="#wm#"/>
  <p:tag name="KSO_WM_UNIT_COLOR_SCHEME_SHAPE_ID" val="317"/>
  <p:tag name="KSO_WM_UNIT_COLOR_SCHEME_PARENT_PAGE" val="2_11"/>
  <p:tag name="KSO_WM_UNIT_TYPE" val="i"/>
  <p:tag name="KSO_WM_UNIT_INDEX" val="148"/>
</p:tagLst>
</file>

<file path=ppt/tags/tag6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9"/>
  <p:tag name="KSO_WM_UNIT_LAYERLEVEL" val="1"/>
  <p:tag name="KSO_WM_TAG_VERSION" val="1.0"/>
  <p:tag name="KSO_WM_BEAUTIFY_FLAG" val="#wm#"/>
  <p:tag name="KSO_WM_UNIT_COLOR_SCHEME_SHAPE_ID" val="318"/>
  <p:tag name="KSO_WM_UNIT_COLOR_SCHEME_PARENT_PAGE" val="2_11"/>
  <p:tag name="KSO_WM_UNIT_TYPE" val="i"/>
  <p:tag name="KSO_WM_UNIT_INDEX" val="149"/>
</p:tagLst>
</file>

<file path=ppt/tags/tag6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0"/>
  <p:tag name="KSO_WM_UNIT_LAYERLEVEL" val="1"/>
  <p:tag name="KSO_WM_TAG_VERSION" val="1.0"/>
  <p:tag name="KSO_WM_BEAUTIFY_FLAG" val="#wm#"/>
  <p:tag name="KSO_WM_UNIT_COLOR_SCHEME_SHAPE_ID" val="319"/>
  <p:tag name="KSO_WM_UNIT_COLOR_SCHEME_PARENT_PAGE" val="2_11"/>
  <p:tag name="KSO_WM_UNIT_TYPE" val="i"/>
  <p:tag name="KSO_WM_UNIT_INDEX" val="150"/>
</p:tagLst>
</file>

<file path=ppt/tags/tag6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1"/>
  <p:tag name="KSO_WM_UNIT_LAYERLEVEL" val="1"/>
  <p:tag name="KSO_WM_TAG_VERSION" val="1.0"/>
  <p:tag name="KSO_WM_BEAUTIFY_FLAG" val="#wm#"/>
  <p:tag name="KSO_WM_UNIT_COLOR_SCHEME_SHAPE_ID" val="320"/>
  <p:tag name="KSO_WM_UNIT_COLOR_SCHEME_PARENT_PAGE" val="2_11"/>
  <p:tag name="KSO_WM_UNIT_TYPE" val="i"/>
  <p:tag name="KSO_WM_UNIT_INDEX" val="151"/>
</p:tagLst>
</file>

<file path=ppt/tags/tag6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2"/>
  <p:tag name="KSO_WM_UNIT_LAYERLEVEL" val="1"/>
  <p:tag name="KSO_WM_TAG_VERSION" val="1.0"/>
  <p:tag name="KSO_WM_BEAUTIFY_FLAG" val="#wm#"/>
  <p:tag name="KSO_WM_UNIT_COLOR_SCHEME_SHAPE_ID" val="321"/>
  <p:tag name="KSO_WM_UNIT_COLOR_SCHEME_PARENT_PAGE" val="2_11"/>
  <p:tag name="KSO_WM_UNIT_TYPE" val="i"/>
  <p:tag name="KSO_WM_UNIT_INDEX" val="152"/>
</p:tagLst>
</file>

<file path=ppt/tags/tag6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3"/>
  <p:tag name="KSO_WM_UNIT_LAYERLEVEL" val="1"/>
  <p:tag name="KSO_WM_TAG_VERSION" val="1.0"/>
  <p:tag name="KSO_WM_BEAUTIFY_FLAG" val="#wm#"/>
  <p:tag name="KSO_WM_UNIT_COLOR_SCHEME_SHAPE_ID" val="322"/>
  <p:tag name="KSO_WM_UNIT_COLOR_SCHEME_PARENT_PAGE" val="2_11"/>
  <p:tag name="KSO_WM_UNIT_TYPE" val="i"/>
  <p:tag name="KSO_WM_UNIT_INDEX" val="153"/>
</p:tagLst>
</file>

<file path=ppt/tags/tag6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4"/>
  <p:tag name="KSO_WM_UNIT_LAYERLEVEL" val="1"/>
  <p:tag name="KSO_WM_TAG_VERSION" val="1.0"/>
  <p:tag name="KSO_WM_BEAUTIFY_FLAG" val="#wm#"/>
  <p:tag name="KSO_WM_UNIT_COLOR_SCHEME_SHAPE_ID" val="323"/>
  <p:tag name="KSO_WM_UNIT_COLOR_SCHEME_PARENT_PAGE" val="2_11"/>
  <p:tag name="KSO_WM_UNIT_TYPE" val="i"/>
  <p:tag name="KSO_WM_UNIT_INDEX" val="154"/>
</p:tagLst>
</file>

<file path=ppt/tags/tag6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5"/>
  <p:tag name="KSO_WM_UNIT_LAYERLEVEL" val="1"/>
  <p:tag name="KSO_WM_TAG_VERSION" val="1.0"/>
  <p:tag name="KSO_WM_BEAUTIFY_FLAG" val="#wm#"/>
  <p:tag name="KSO_WM_UNIT_COLOR_SCHEME_SHAPE_ID" val="324"/>
  <p:tag name="KSO_WM_UNIT_COLOR_SCHEME_PARENT_PAGE" val="2_11"/>
  <p:tag name="KSO_WM_UNIT_TYPE" val="i"/>
  <p:tag name="KSO_WM_UNIT_INDEX" val="155"/>
</p:tagLst>
</file>

<file path=ppt/tags/tag6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6"/>
  <p:tag name="KSO_WM_UNIT_LAYERLEVEL" val="1"/>
  <p:tag name="KSO_WM_TAG_VERSION" val="1.0"/>
  <p:tag name="KSO_WM_BEAUTIFY_FLAG" val="#wm#"/>
  <p:tag name="KSO_WM_UNIT_COLOR_SCHEME_SHAPE_ID" val="325"/>
  <p:tag name="KSO_WM_UNIT_COLOR_SCHEME_PARENT_PAGE" val="2_11"/>
  <p:tag name="KSO_WM_UNIT_TYPE" val="i"/>
  <p:tag name="KSO_WM_UNIT_INDEX" val="156"/>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2"/>
  <p:tag name="KSO_WM_UNIT_COLOR_SCHEME_PARENT_PAGE" val="2_1"/>
</p:tagLst>
</file>

<file path=ppt/tags/tag6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7"/>
  <p:tag name="KSO_WM_UNIT_LAYERLEVEL" val="1"/>
  <p:tag name="KSO_WM_TAG_VERSION" val="1.0"/>
  <p:tag name="KSO_WM_BEAUTIFY_FLAG" val="#wm#"/>
  <p:tag name="KSO_WM_UNIT_COLOR_SCHEME_SHAPE_ID" val="326"/>
  <p:tag name="KSO_WM_UNIT_COLOR_SCHEME_PARENT_PAGE" val="2_11"/>
  <p:tag name="KSO_WM_UNIT_TYPE" val="i"/>
  <p:tag name="KSO_WM_UNIT_INDEX" val="157"/>
</p:tagLst>
</file>

<file path=ppt/tags/tag6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8"/>
  <p:tag name="KSO_WM_UNIT_LAYERLEVEL" val="1"/>
  <p:tag name="KSO_WM_TAG_VERSION" val="1.0"/>
  <p:tag name="KSO_WM_BEAUTIFY_FLAG" val="#wm#"/>
  <p:tag name="KSO_WM_UNIT_COLOR_SCHEME_SHAPE_ID" val="327"/>
  <p:tag name="KSO_WM_UNIT_COLOR_SCHEME_PARENT_PAGE" val="2_11"/>
  <p:tag name="KSO_WM_UNIT_TYPE" val="i"/>
  <p:tag name="KSO_WM_UNIT_INDEX" val="158"/>
</p:tagLst>
</file>

<file path=ppt/tags/tag6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9"/>
  <p:tag name="KSO_WM_UNIT_LAYERLEVEL" val="1"/>
  <p:tag name="KSO_WM_TAG_VERSION" val="1.0"/>
  <p:tag name="KSO_WM_BEAUTIFY_FLAG" val="#wm#"/>
  <p:tag name="KSO_WM_UNIT_COLOR_SCHEME_SHAPE_ID" val="328"/>
  <p:tag name="KSO_WM_UNIT_COLOR_SCHEME_PARENT_PAGE" val="2_11"/>
  <p:tag name="KSO_WM_UNIT_TYPE" val="i"/>
  <p:tag name="KSO_WM_UNIT_INDEX" val="159"/>
</p:tagLst>
</file>

<file path=ppt/tags/tag6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60"/>
  <p:tag name="KSO_WM_UNIT_LAYERLEVEL" val="1"/>
  <p:tag name="KSO_WM_TAG_VERSION" val="1.0"/>
  <p:tag name="KSO_WM_BEAUTIFY_FLAG" val="#wm#"/>
  <p:tag name="KSO_WM_UNIT_COLOR_SCHEME_SHAPE_ID" val="329"/>
  <p:tag name="KSO_WM_UNIT_COLOR_SCHEME_PARENT_PAGE" val="2_11"/>
  <p:tag name="KSO_WM_UNIT_TYPE" val="i"/>
  <p:tag name="KSO_WM_UNIT_INDEX" val="160"/>
</p:tagLst>
</file>

<file path=ppt/tags/tag6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61"/>
  <p:tag name="KSO_WM_UNIT_LAYERLEVEL" val="1"/>
  <p:tag name="KSO_WM_TAG_VERSION" val="1.0"/>
  <p:tag name="KSO_WM_BEAUTIFY_FLAG" val="#wm#"/>
  <p:tag name="KSO_WM_UNIT_COLOR_SCHEME_SHAPE_ID" val="330"/>
  <p:tag name="KSO_WM_UNIT_COLOR_SCHEME_PARENT_PAGE" val="2_11"/>
  <p:tag name="KSO_WM_UNIT_TYPE" val="i"/>
  <p:tag name="KSO_WM_UNIT_INDEX" val="161"/>
</p:tagLst>
</file>

<file path=ppt/tags/tag6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62"/>
  <p:tag name="KSO_WM_UNIT_LAYERLEVEL" val="1"/>
  <p:tag name="KSO_WM_TAG_VERSION" val="1.0"/>
  <p:tag name="KSO_WM_BEAUTIFY_FLAG" val="#wm#"/>
  <p:tag name="KSO_WM_UNIT_COLOR_SCHEME_SHAPE_ID" val="331"/>
  <p:tag name="KSO_WM_UNIT_COLOR_SCHEME_PARENT_PAGE" val="2_11"/>
  <p:tag name="KSO_WM_UNIT_TYPE" val="i"/>
  <p:tag name="KSO_WM_UNIT_INDEX" val="162"/>
</p:tagLst>
</file>

<file path=ppt/tags/tag6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63"/>
  <p:tag name="KSO_WM_UNIT_LAYERLEVEL" val="1"/>
  <p:tag name="KSO_WM_TAG_VERSION" val="1.0"/>
  <p:tag name="KSO_WM_BEAUTIFY_FLAG" val="#wm#"/>
  <p:tag name="KSO_WM_UNIT_COLOR_SCHEME_SHAPE_ID" val="332"/>
  <p:tag name="KSO_WM_UNIT_COLOR_SCHEME_PARENT_PAGE" val="2_11"/>
  <p:tag name="KSO_WM_UNIT_TYPE" val="i"/>
  <p:tag name="KSO_WM_UNIT_INDEX" val="163"/>
</p:tagLst>
</file>

<file path=ppt/tags/tag6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8"/>
  <p:tag name="KSO_WM_UNIT_LAYERLEVEL" val="1"/>
  <p:tag name="KSO_WM_TAG_VERSION" val="1.0"/>
  <p:tag name="KSO_WM_BEAUTIFY_FLAG" val="#wm#"/>
  <p:tag name="KSO_WM_UNIT_COLOR_SCHEME_SHAPE_ID" val="191"/>
  <p:tag name="KSO_WM_UNIT_COLOR_SCHEME_PARENT_PAGE" val="2_11"/>
  <p:tag name="KSO_WM_UNIT_TYPE" val="i"/>
  <p:tag name="KSO_WM_UNIT_INDEX" val="138"/>
</p:tagLst>
</file>

<file path=ppt/tags/tag6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9"/>
  <p:tag name="KSO_WM_UNIT_LAYERLEVEL" val="1"/>
  <p:tag name="KSO_WM_TAG_VERSION" val="1.0"/>
  <p:tag name="KSO_WM_BEAUTIFY_FLAG" val="#wm#"/>
  <p:tag name="KSO_WM_UNIT_COLOR_SCHEME_SHAPE_ID" val="192"/>
  <p:tag name="KSO_WM_UNIT_COLOR_SCHEME_PARENT_PAGE" val="2_11"/>
  <p:tag name="KSO_WM_UNIT_TYPE" val="i"/>
  <p:tag name="KSO_WM_UNIT_INDEX" val="139"/>
</p:tagLst>
</file>

<file path=ppt/tags/tag6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0"/>
  <p:tag name="KSO_WM_UNIT_LAYERLEVEL" val="1"/>
  <p:tag name="KSO_WM_TAG_VERSION" val="1.0"/>
  <p:tag name="KSO_WM_BEAUTIFY_FLAG" val="#wm#"/>
  <p:tag name="KSO_WM_UNIT_COLOR_SCHEME_SHAPE_ID" val="193"/>
  <p:tag name="KSO_WM_UNIT_COLOR_SCHEME_PARENT_PAGE" val="2_11"/>
  <p:tag name="KSO_WM_UNIT_TYPE" val="i"/>
  <p:tag name="KSO_WM_UNIT_INDEX" val="14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33"/>
  <p:tag name="KSO_WM_UNIT_COLOR_SCHEME_PARENT_PAGE" val="2_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3"/>
  <p:tag name="KSO_WM_UNIT_COLOR_SCHEME_PARENT_PAGE" val="2_1"/>
</p:tagLst>
</file>

<file path=ppt/tags/tag7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1"/>
  <p:tag name="KSO_WM_UNIT_LAYERLEVEL" val="1"/>
  <p:tag name="KSO_WM_TAG_VERSION" val="1.0"/>
  <p:tag name="KSO_WM_BEAUTIFY_FLAG" val="#wm#"/>
  <p:tag name="KSO_WM_UNIT_COLOR_SCHEME_SHAPE_ID" val="194"/>
  <p:tag name="KSO_WM_UNIT_COLOR_SCHEME_PARENT_PAGE" val="2_11"/>
  <p:tag name="KSO_WM_UNIT_TYPE" val="i"/>
  <p:tag name="KSO_WM_UNIT_INDEX" val="141"/>
</p:tagLst>
</file>

<file path=ppt/tags/tag7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2"/>
  <p:tag name="KSO_WM_UNIT_LAYERLEVEL" val="1"/>
  <p:tag name="KSO_WM_TAG_VERSION" val="1.0"/>
  <p:tag name="KSO_WM_BEAUTIFY_FLAG" val="#wm#"/>
  <p:tag name="KSO_WM_UNIT_COLOR_SCHEME_SHAPE_ID" val="195"/>
  <p:tag name="KSO_WM_UNIT_COLOR_SCHEME_PARENT_PAGE" val="2_11"/>
  <p:tag name="KSO_WM_UNIT_TYPE" val="i"/>
  <p:tag name="KSO_WM_UNIT_INDEX" val="142"/>
</p:tagLst>
</file>

<file path=ppt/tags/tag7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3"/>
  <p:tag name="KSO_WM_UNIT_LAYERLEVEL" val="1"/>
  <p:tag name="KSO_WM_TAG_VERSION" val="1.0"/>
  <p:tag name="KSO_WM_BEAUTIFY_FLAG" val="#wm#"/>
  <p:tag name="KSO_WM_UNIT_COLOR_SCHEME_SHAPE_ID" val="196"/>
  <p:tag name="KSO_WM_UNIT_COLOR_SCHEME_PARENT_PAGE" val="2_11"/>
  <p:tag name="KSO_WM_UNIT_TYPE" val="i"/>
  <p:tag name="KSO_WM_UNIT_INDEX" val="143"/>
</p:tagLst>
</file>

<file path=ppt/tags/tag7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4"/>
  <p:tag name="KSO_WM_UNIT_LAYERLEVEL" val="1"/>
  <p:tag name="KSO_WM_TAG_VERSION" val="1.0"/>
  <p:tag name="KSO_WM_BEAUTIFY_FLAG" val="#wm#"/>
  <p:tag name="KSO_WM_UNIT_COLOR_SCHEME_SHAPE_ID" val="197"/>
  <p:tag name="KSO_WM_UNIT_COLOR_SCHEME_PARENT_PAGE" val="2_11"/>
  <p:tag name="KSO_WM_UNIT_TYPE" val="i"/>
  <p:tag name="KSO_WM_UNIT_INDEX" val="144"/>
</p:tagLst>
</file>

<file path=ppt/tags/tag7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COLOR_SCHEME_SHAPE_ID" val="174"/>
  <p:tag name="KSO_WM_UNIT_COLOR_SCHEME_PARENT_PAGE" val="2_11"/>
  <p:tag name="KSO_WM_UNIT_TYPE" val="i"/>
  <p:tag name="KSO_WM_UNIT_INDEX" val="3"/>
</p:tagLst>
</file>

<file path=ppt/tags/tag7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COLOR_SCHEME_SHAPE_ID" val="175"/>
  <p:tag name="KSO_WM_UNIT_COLOR_SCHEME_PARENT_PAGE" val="2_11"/>
  <p:tag name="KSO_WM_UNIT_TYPE" val="i"/>
  <p:tag name="KSO_WM_UNIT_INDEX" val="4"/>
</p:tagLst>
</file>

<file path=ppt/tags/tag7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
  <p:tag name="KSO_WM_UNIT_LAYERLEVEL" val="1"/>
  <p:tag name="KSO_WM_TAG_VERSION" val="1.0"/>
  <p:tag name="KSO_WM_BEAUTIFY_FLAG" val="#wm#"/>
  <p:tag name="KSO_WM_UNIT_COLOR_SCHEME_SHAPE_ID" val="176"/>
  <p:tag name="KSO_WM_UNIT_COLOR_SCHEME_PARENT_PAGE" val="2_11"/>
  <p:tag name="KSO_WM_UNIT_TYPE" val="i"/>
  <p:tag name="KSO_WM_UNIT_INDEX" val="5"/>
</p:tagLst>
</file>

<file path=ppt/tags/tag7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
  <p:tag name="KSO_WM_UNIT_LAYERLEVEL" val="1"/>
  <p:tag name="KSO_WM_TAG_VERSION" val="1.0"/>
  <p:tag name="KSO_WM_BEAUTIFY_FLAG" val="#wm#"/>
  <p:tag name="KSO_WM_UNIT_COLOR_SCHEME_SHAPE_ID" val="177"/>
  <p:tag name="KSO_WM_UNIT_COLOR_SCHEME_PARENT_PAGE" val="2_11"/>
  <p:tag name="KSO_WM_UNIT_TYPE" val="i"/>
  <p:tag name="KSO_WM_UNIT_INDEX" val="6"/>
</p:tagLst>
</file>

<file path=ppt/tags/tag7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
  <p:tag name="KSO_WM_UNIT_LAYERLEVEL" val="1"/>
  <p:tag name="KSO_WM_TAG_VERSION" val="1.0"/>
  <p:tag name="KSO_WM_BEAUTIFY_FLAG" val="#wm#"/>
  <p:tag name="KSO_WM_UNIT_COLOR_SCHEME_SHAPE_ID" val="180"/>
  <p:tag name="KSO_WM_UNIT_COLOR_SCHEME_PARENT_PAGE" val="2_11"/>
  <p:tag name="KSO_WM_UNIT_TYPE" val="i"/>
  <p:tag name="KSO_WM_UNIT_INDEX" val="7"/>
</p:tagLst>
</file>

<file path=ppt/tags/tag7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
  <p:tag name="KSO_WM_UNIT_LAYERLEVEL" val="1"/>
  <p:tag name="KSO_WM_TAG_VERSION" val="1.0"/>
  <p:tag name="KSO_WM_BEAUTIFY_FLAG" val="#wm#"/>
  <p:tag name="KSO_WM_UNIT_COLOR_SCHEME_SHAPE_ID" val="173"/>
  <p:tag name="KSO_WM_UNIT_COLOR_SCHEME_PARENT_PAGE" val="2_11"/>
  <p:tag name="KSO_WM_UNIT_TYPE" val="i"/>
  <p:tag name="KSO_WM_UNIT_INDEX" val="8"/>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4"/>
  <p:tag name="KSO_WM_UNIT_COLOR_SCHEME_PARENT_PAGE" val="2_1"/>
</p:tagLst>
</file>

<file path=ppt/tags/tag7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
  <p:tag name="KSO_WM_UNIT_LAYERLEVEL" val="1"/>
  <p:tag name="KSO_WM_TAG_VERSION" val="1.0"/>
  <p:tag name="KSO_WM_BEAUTIFY_FLAG" val="#wm#"/>
  <p:tag name="KSO_WM_UNIT_COLOR_SCHEME_SHAPE_ID" val="178"/>
  <p:tag name="KSO_WM_UNIT_COLOR_SCHEME_PARENT_PAGE" val="2_11"/>
  <p:tag name="KSO_WM_UNIT_TYPE" val="i"/>
  <p:tag name="KSO_WM_UNIT_INDEX" val="9"/>
</p:tagLst>
</file>

<file path=ppt/tags/tag7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
  <p:tag name="KSO_WM_UNIT_LAYERLEVEL" val="1"/>
  <p:tag name="KSO_WM_TAG_VERSION" val="1.0"/>
  <p:tag name="KSO_WM_BEAUTIFY_FLAG" val="#wm#"/>
  <p:tag name="KSO_WM_UNIT_COLOR_SCHEME_SHAPE_ID" val="179"/>
  <p:tag name="KSO_WM_UNIT_COLOR_SCHEME_PARENT_PAGE" val="2_11"/>
  <p:tag name="KSO_WM_UNIT_TYPE" val="i"/>
  <p:tag name="KSO_WM_UNIT_INDEX" val="10"/>
</p:tagLst>
</file>

<file path=ppt/tags/tag7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
  <p:tag name="KSO_WM_UNIT_LAYERLEVEL" val="1"/>
  <p:tag name="KSO_WM_TAG_VERSION" val="1.0"/>
  <p:tag name="KSO_WM_BEAUTIFY_FLAG" val="#wm#"/>
  <p:tag name="KSO_WM_UNIT_COLOR_SCHEME_SHAPE_ID" val="181"/>
  <p:tag name="KSO_WM_UNIT_COLOR_SCHEME_PARENT_PAGE" val="2_11"/>
  <p:tag name="KSO_WM_UNIT_TYPE" val="i"/>
  <p:tag name="KSO_WM_UNIT_INDEX" val="11"/>
</p:tagLst>
</file>

<file path=ppt/tags/tag7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
  <p:tag name="KSO_WM_UNIT_LAYERLEVEL" val="1"/>
  <p:tag name="KSO_WM_TAG_VERSION" val="1.0"/>
  <p:tag name="KSO_WM_BEAUTIFY_FLAG" val="#wm#"/>
  <p:tag name="KSO_WM_UNIT_COLOR_SCHEME_SHAPE_ID" val="182"/>
  <p:tag name="KSO_WM_UNIT_COLOR_SCHEME_PARENT_PAGE" val="2_11"/>
  <p:tag name="KSO_WM_UNIT_TYPE" val="i"/>
  <p:tag name="KSO_WM_UNIT_INDEX" val="12"/>
</p:tagLst>
</file>

<file path=ppt/tags/tag7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
  <p:tag name="KSO_WM_UNIT_LAYERLEVEL" val="1"/>
  <p:tag name="KSO_WM_TAG_VERSION" val="1.0"/>
  <p:tag name="KSO_WM_BEAUTIFY_FLAG" val="#wm#"/>
  <p:tag name="KSO_WM_UNIT_COLOR_SCHEME_SHAPE_ID" val="183"/>
  <p:tag name="KSO_WM_UNIT_COLOR_SCHEME_PARENT_PAGE" val="2_11"/>
  <p:tag name="KSO_WM_UNIT_TYPE" val="i"/>
  <p:tag name="KSO_WM_UNIT_INDEX" val="13"/>
</p:tagLst>
</file>

<file path=ppt/tags/tag7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4"/>
  <p:tag name="KSO_WM_UNIT_LAYERLEVEL" val="1"/>
  <p:tag name="KSO_WM_TAG_VERSION" val="1.0"/>
  <p:tag name="KSO_WM_BEAUTIFY_FLAG" val="#wm#"/>
  <p:tag name="KSO_WM_UNIT_COLOR_SCHEME_SHAPE_ID" val="184"/>
  <p:tag name="KSO_WM_UNIT_COLOR_SCHEME_PARENT_PAGE" val="2_11"/>
  <p:tag name="KSO_WM_UNIT_TYPE" val="i"/>
  <p:tag name="KSO_WM_UNIT_INDEX" val="14"/>
</p:tagLst>
</file>

<file path=ppt/tags/tag7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5"/>
  <p:tag name="KSO_WM_UNIT_LAYERLEVEL" val="1"/>
  <p:tag name="KSO_WM_TAG_VERSION" val="1.0"/>
  <p:tag name="KSO_WM_BEAUTIFY_FLAG" val="#wm#"/>
  <p:tag name="KSO_WM_UNIT_COLOR_SCHEME_SHAPE_ID" val="186"/>
  <p:tag name="KSO_WM_UNIT_COLOR_SCHEME_PARENT_PAGE" val="2_11"/>
  <p:tag name="KSO_WM_UNIT_TYPE" val="i"/>
  <p:tag name="KSO_WM_UNIT_INDEX" val="15"/>
</p:tagLst>
</file>

<file path=ppt/tags/tag7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6"/>
  <p:tag name="KSO_WM_UNIT_LAYERLEVEL" val="1"/>
  <p:tag name="KSO_WM_TAG_VERSION" val="1.0"/>
  <p:tag name="KSO_WM_BEAUTIFY_FLAG" val="#wm#"/>
  <p:tag name="KSO_WM_UNIT_COLOR_SCHEME_SHAPE_ID" val="187"/>
  <p:tag name="KSO_WM_UNIT_COLOR_SCHEME_PARENT_PAGE" val="2_11"/>
  <p:tag name="KSO_WM_UNIT_TYPE" val="i"/>
  <p:tag name="KSO_WM_UNIT_INDEX" val="16"/>
</p:tagLst>
</file>

<file path=ppt/tags/tag7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7"/>
  <p:tag name="KSO_WM_UNIT_LAYERLEVEL" val="1"/>
  <p:tag name="KSO_WM_TAG_VERSION" val="1.0"/>
  <p:tag name="KSO_WM_BEAUTIFY_FLAG" val="#wm#"/>
  <p:tag name="KSO_WM_UNIT_COLOR_SCHEME_SHAPE_ID" val="188"/>
  <p:tag name="KSO_WM_UNIT_COLOR_SCHEME_PARENT_PAGE" val="2_11"/>
  <p:tag name="KSO_WM_UNIT_TYPE" val="i"/>
  <p:tag name="KSO_WM_UNIT_INDEX" val="17"/>
</p:tagLst>
</file>

<file path=ppt/tags/tag7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8"/>
  <p:tag name="KSO_WM_UNIT_LAYERLEVEL" val="1"/>
  <p:tag name="KSO_WM_TAG_VERSION" val="1.0"/>
  <p:tag name="KSO_WM_BEAUTIFY_FLAG" val="#wm#"/>
  <p:tag name="KSO_WM_UNIT_COLOR_SCHEME_SHAPE_ID" val="189"/>
  <p:tag name="KSO_WM_UNIT_COLOR_SCHEME_PARENT_PAGE" val="2_11"/>
  <p:tag name="KSO_WM_UNIT_TYPE" val="i"/>
  <p:tag name="KSO_WM_UNIT_INDEX" val="18"/>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5"/>
  <p:tag name="KSO_WM_UNIT_COLOR_SCHEME_PARENT_PAGE" val="2_1"/>
</p:tagLst>
</file>

<file path=ppt/tags/tag7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9"/>
  <p:tag name="KSO_WM_UNIT_LAYERLEVEL" val="1"/>
  <p:tag name="KSO_WM_TAG_VERSION" val="1.0"/>
  <p:tag name="KSO_WM_BEAUTIFY_FLAG" val="#wm#"/>
  <p:tag name="KSO_WM_UNIT_COLOR_SCHEME_SHAPE_ID" val="190"/>
  <p:tag name="KSO_WM_UNIT_COLOR_SCHEME_PARENT_PAGE" val="2_11"/>
  <p:tag name="KSO_WM_UNIT_TYPE" val="i"/>
  <p:tag name="KSO_WM_UNIT_INDEX" val="19"/>
</p:tagLst>
</file>

<file path=ppt/tags/tag7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0"/>
  <p:tag name="KSO_WM_UNIT_LAYERLEVEL" val="1"/>
  <p:tag name="KSO_WM_TAG_VERSION" val="1.0"/>
  <p:tag name="KSO_WM_BEAUTIFY_FLAG" val="#wm#"/>
  <p:tag name="KSO_WM_UNIT_COLOR_SCHEME_SHAPE_ID" val="198"/>
  <p:tag name="KSO_WM_UNIT_COLOR_SCHEME_PARENT_PAGE" val="2_11"/>
  <p:tag name="KSO_WM_UNIT_TYPE" val="i"/>
  <p:tag name="KSO_WM_UNIT_INDEX" val="20"/>
</p:tagLst>
</file>

<file path=ppt/tags/tag7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1"/>
  <p:tag name="KSO_WM_UNIT_LAYERLEVEL" val="1"/>
  <p:tag name="KSO_WM_TAG_VERSION" val="1.0"/>
  <p:tag name="KSO_WM_BEAUTIFY_FLAG" val="#wm#"/>
  <p:tag name="KSO_WM_UNIT_COLOR_SCHEME_SHAPE_ID" val="199"/>
  <p:tag name="KSO_WM_UNIT_COLOR_SCHEME_PARENT_PAGE" val="2_11"/>
  <p:tag name="KSO_WM_UNIT_TYPE" val="i"/>
  <p:tag name="KSO_WM_UNIT_INDEX" val="21"/>
</p:tagLst>
</file>

<file path=ppt/tags/tag7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2"/>
  <p:tag name="KSO_WM_UNIT_LAYERLEVEL" val="1"/>
  <p:tag name="KSO_WM_TAG_VERSION" val="1.0"/>
  <p:tag name="KSO_WM_BEAUTIFY_FLAG" val="#wm#"/>
  <p:tag name="KSO_WM_UNIT_COLOR_SCHEME_SHAPE_ID" val="200"/>
  <p:tag name="KSO_WM_UNIT_COLOR_SCHEME_PARENT_PAGE" val="2_11"/>
  <p:tag name="KSO_WM_UNIT_TYPE" val="i"/>
  <p:tag name="KSO_WM_UNIT_INDEX" val="22"/>
</p:tagLst>
</file>

<file path=ppt/tags/tag7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3"/>
  <p:tag name="KSO_WM_UNIT_LAYERLEVEL" val="1"/>
  <p:tag name="KSO_WM_TAG_VERSION" val="1.0"/>
  <p:tag name="KSO_WM_BEAUTIFY_FLAG" val="#wm#"/>
  <p:tag name="KSO_WM_UNIT_COLOR_SCHEME_SHAPE_ID" val="201"/>
  <p:tag name="KSO_WM_UNIT_COLOR_SCHEME_PARENT_PAGE" val="2_11"/>
  <p:tag name="KSO_WM_UNIT_TYPE" val="i"/>
  <p:tag name="KSO_WM_UNIT_INDEX" val="23"/>
</p:tagLst>
</file>

<file path=ppt/tags/tag7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4"/>
  <p:tag name="KSO_WM_UNIT_LAYERLEVEL" val="1"/>
  <p:tag name="KSO_WM_TAG_VERSION" val="1.0"/>
  <p:tag name="KSO_WM_BEAUTIFY_FLAG" val="#wm#"/>
  <p:tag name="KSO_WM_UNIT_COLOR_SCHEME_SHAPE_ID" val="202"/>
  <p:tag name="KSO_WM_UNIT_COLOR_SCHEME_PARENT_PAGE" val="2_11"/>
  <p:tag name="KSO_WM_UNIT_TYPE" val="i"/>
  <p:tag name="KSO_WM_UNIT_INDEX" val="24"/>
</p:tagLst>
</file>

<file path=ppt/tags/tag7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5"/>
  <p:tag name="KSO_WM_UNIT_LAYERLEVEL" val="1"/>
  <p:tag name="KSO_WM_TAG_VERSION" val="1.0"/>
  <p:tag name="KSO_WM_BEAUTIFY_FLAG" val="#wm#"/>
  <p:tag name="KSO_WM_UNIT_COLOR_SCHEME_SHAPE_ID" val="203"/>
  <p:tag name="KSO_WM_UNIT_COLOR_SCHEME_PARENT_PAGE" val="2_11"/>
  <p:tag name="KSO_WM_UNIT_TYPE" val="i"/>
  <p:tag name="KSO_WM_UNIT_INDEX" val="25"/>
</p:tagLst>
</file>

<file path=ppt/tags/tag7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6"/>
  <p:tag name="KSO_WM_UNIT_LAYERLEVEL" val="1"/>
  <p:tag name="KSO_WM_TAG_VERSION" val="1.0"/>
  <p:tag name="KSO_WM_BEAUTIFY_FLAG" val="#wm#"/>
  <p:tag name="KSO_WM_UNIT_COLOR_SCHEME_SHAPE_ID" val="204"/>
  <p:tag name="KSO_WM_UNIT_COLOR_SCHEME_PARENT_PAGE" val="2_11"/>
  <p:tag name="KSO_WM_UNIT_TYPE" val="i"/>
  <p:tag name="KSO_WM_UNIT_INDEX" val="26"/>
</p:tagLst>
</file>

<file path=ppt/tags/tag7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7"/>
  <p:tag name="KSO_WM_UNIT_LAYERLEVEL" val="1"/>
  <p:tag name="KSO_WM_TAG_VERSION" val="1.0"/>
  <p:tag name="KSO_WM_BEAUTIFY_FLAG" val="#wm#"/>
  <p:tag name="KSO_WM_UNIT_COLOR_SCHEME_SHAPE_ID" val="205"/>
  <p:tag name="KSO_WM_UNIT_COLOR_SCHEME_PARENT_PAGE" val="2_11"/>
  <p:tag name="KSO_WM_UNIT_TYPE" val="i"/>
  <p:tag name="KSO_WM_UNIT_INDEX" val="27"/>
</p:tagLst>
</file>

<file path=ppt/tags/tag7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8"/>
  <p:tag name="KSO_WM_UNIT_LAYERLEVEL" val="1"/>
  <p:tag name="KSO_WM_TAG_VERSION" val="1.0"/>
  <p:tag name="KSO_WM_BEAUTIFY_FLAG" val="#wm#"/>
  <p:tag name="KSO_WM_UNIT_COLOR_SCHEME_SHAPE_ID" val="206"/>
  <p:tag name="KSO_WM_UNIT_COLOR_SCHEME_PARENT_PAGE" val="2_11"/>
  <p:tag name="KSO_WM_UNIT_TYPE" val="i"/>
  <p:tag name="KSO_WM_UNIT_INDEX" val="28"/>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6"/>
  <p:tag name="KSO_WM_UNIT_COLOR_SCHEME_PARENT_PAGE" val="2_1"/>
</p:tagLst>
</file>

<file path=ppt/tags/tag7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9"/>
  <p:tag name="KSO_WM_UNIT_LAYERLEVEL" val="1"/>
  <p:tag name="KSO_WM_TAG_VERSION" val="1.0"/>
  <p:tag name="KSO_WM_BEAUTIFY_FLAG" val="#wm#"/>
  <p:tag name="KSO_WM_UNIT_COLOR_SCHEME_SHAPE_ID" val="207"/>
  <p:tag name="KSO_WM_UNIT_COLOR_SCHEME_PARENT_PAGE" val="2_11"/>
  <p:tag name="KSO_WM_UNIT_TYPE" val="i"/>
  <p:tag name="KSO_WM_UNIT_INDEX" val="29"/>
</p:tagLst>
</file>

<file path=ppt/tags/tag7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0"/>
  <p:tag name="KSO_WM_UNIT_LAYERLEVEL" val="1"/>
  <p:tag name="KSO_WM_TAG_VERSION" val="1.0"/>
  <p:tag name="KSO_WM_BEAUTIFY_FLAG" val="#wm#"/>
  <p:tag name="KSO_WM_UNIT_COLOR_SCHEME_SHAPE_ID" val="208"/>
  <p:tag name="KSO_WM_UNIT_COLOR_SCHEME_PARENT_PAGE" val="2_11"/>
  <p:tag name="KSO_WM_UNIT_TYPE" val="i"/>
  <p:tag name="KSO_WM_UNIT_INDEX" val="30"/>
</p:tagLst>
</file>

<file path=ppt/tags/tag7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1"/>
  <p:tag name="KSO_WM_UNIT_LAYERLEVEL" val="1"/>
  <p:tag name="KSO_WM_TAG_VERSION" val="1.0"/>
  <p:tag name="KSO_WM_BEAUTIFY_FLAG" val="#wm#"/>
  <p:tag name="KSO_WM_UNIT_COLOR_SCHEME_SHAPE_ID" val="209"/>
  <p:tag name="KSO_WM_UNIT_COLOR_SCHEME_PARENT_PAGE" val="2_11"/>
  <p:tag name="KSO_WM_UNIT_TYPE" val="i"/>
  <p:tag name="KSO_WM_UNIT_INDEX" val="31"/>
</p:tagLst>
</file>

<file path=ppt/tags/tag7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2"/>
  <p:tag name="KSO_WM_UNIT_LAYERLEVEL" val="1"/>
  <p:tag name="KSO_WM_TAG_VERSION" val="1.0"/>
  <p:tag name="KSO_WM_BEAUTIFY_FLAG" val="#wm#"/>
  <p:tag name="KSO_WM_UNIT_COLOR_SCHEME_SHAPE_ID" val="210"/>
  <p:tag name="KSO_WM_UNIT_COLOR_SCHEME_PARENT_PAGE" val="2_11"/>
  <p:tag name="KSO_WM_UNIT_TYPE" val="i"/>
  <p:tag name="KSO_WM_UNIT_INDEX" val="32"/>
</p:tagLst>
</file>

<file path=ppt/tags/tag7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3"/>
  <p:tag name="KSO_WM_UNIT_LAYERLEVEL" val="1"/>
  <p:tag name="KSO_WM_TAG_VERSION" val="1.0"/>
  <p:tag name="KSO_WM_BEAUTIFY_FLAG" val="#wm#"/>
  <p:tag name="KSO_WM_UNIT_COLOR_SCHEME_SHAPE_ID" val="211"/>
  <p:tag name="KSO_WM_UNIT_COLOR_SCHEME_PARENT_PAGE" val="2_11"/>
  <p:tag name="KSO_WM_UNIT_TYPE" val="i"/>
  <p:tag name="KSO_WM_UNIT_INDEX" val="33"/>
</p:tagLst>
</file>

<file path=ppt/tags/tag7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4"/>
  <p:tag name="KSO_WM_UNIT_LAYERLEVEL" val="1"/>
  <p:tag name="KSO_WM_TAG_VERSION" val="1.0"/>
  <p:tag name="KSO_WM_BEAUTIFY_FLAG" val="#wm#"/>
  <p:tag name="KSO_WM_UNIT_COLOR_SCHEME_SHAPE_ID" val="212"/>
  <p:tag name="KSO_WM_UNIT_COLOR_SCHEME_PARENT_PAGE" val="2_11"/>
  <p:tag name="KSO_WM_UNIT_TYPE" val="i"/>
  <p:tag name="KSO_WM_UNIT_INDEX" val="34"/>
</p:tagLst>
</file>

<file path=ppt/tags/tag7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5"/>
  <p:tag name="KSO_WM_UNIT_LAYERLEVEL" val="1"/>
  <p:tag name="KSO_WM_TAG_VERSION" val="1.0"/>
  <p:tag name="KSO_WM_BEAUTIFY_FLAG" val="#wm#"/>
  <p:tag name="KSO_WM_UNIT_COLOR_SCHEME_SHAPE_ID" val="213"/>
  <p:tag name="KSO_WM_UNIT_COLOR_SCHEME_PARENT_PAGE" val="2_11"/>
  <p:tag name="KSO_WM_UNIT_TYPE" val="i"/>
  <p:tag name="KSO_WM_UNIT_INDEX" val="35"/>
</p:tagLst>
</file>

<file path=ppt/tags/tag7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6"/>
  <p:tag name="KSO_WM_UNIT_LAYERLEVEL" val="1"/>
  <p:tag name="KSO_WM_TAG_VERSION" val="1.0"/>
  <p:tag name="KSO_WM_BEAUTIFY_FLAG" val="#wm#"/>
  <p:tag name="KSO_WM_UNIT_COLOR_SCHEME_SHAPE_ID" val="214"/>
  <p:tag name="KSO_WM_UNIT_COLOR_SCHEME_PARENT_PAGE" val="2_11"/>
  <p:tag name="KSO_WM_UNIT_TYPE" val="i"/>
  <p:tag name="KSO_WM_UNIT_INDEX" val="36"/>
</p:tagLst>
</file>

<file path=ppt/tags/tag7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7"/>
  <p:tag name="KSO_WM_UNIT_LAYERLEVEL" val="1"/>
  <p:tag name="KSO_WM_TAG_VERSION" val="1.0"/>
  <p:tag name="KSO_WM_BEAUTIFY_FLAG" val="#wm#"/>
  <p:tag name="KSO_WM_UNIT_COLOR_SCHEME_SHAPE_ID" val="215"/>
  <p:tag name="KSO_WM_UNIT_COLOR_SCHEME_PARENT_PAGE" val="2_11"/>
  <p:tag name="KSO_WM_UNIT_TYPE" val="i"/>
  <p:tag name="KSO_WM_UNIT_INDEX" val="37"/>
</p:tagLst>
</file>

<file path=ppt/tags/tag7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8"/>
  <p:tag name="KSO_WM_UNIT_LAYERLEVEL" val="1"/>
  <p:tag name="KSO_WM_TAG_VERSION" val="1.0"/>
  <p:tag name="KSO_WM_BEAUTIFY_FLAG" val="#wm#"/>
  <p:tag name="KSO_WM_UNIT_COLOR_SCHEME_SHAPE_ID" val="216"/>
  <p:tag name="KSO_WM_UNIT_COLOR_SCHEME_PARENT_PAGE" val="2_11"/>
  <p:tag name="KSO_WM_UNIT_TYPE" val="i"/>
  <p:tag name="KSO_WM_UNIT_INDEX" val="38"/>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7"/>
  <p:tag name="KSO_WM_UNIT_COLOR_SCHEME_PARENT_PAGE" val="2_1"/>
</p:tagLst>
</file>

<file path=ppt/tags/tag7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9"/>
  <p:tag name="KSO_WM_UNIT_LAYERLEVEL" val="1"/>
  <p:tag name="KSO_WM_TAG_VERSION" val="1.0"/>
  <p:tag name="KSO_WM_BEAUTIFY_FLAG" val="#wm#"/>
  <p:tag name="KSO_WM_UNIT_COLOR_SCHEME_SHAPE_ID" val="217"/>
  <p:tag name="KSO_WM_UNIT_COLOR_SCHEME_PARENT_PAGE" val="2_11"/>
  <p:tag name="KSO_WM_UNIT_TYPE" val="i"/>
  <p:tag name="KSO_WM_UNIT_INDEX" val="39"/>
</p:tagLst>
</file>

<file path=ppt/tags/tag7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0"/>
  <p:tag name="KSO_WM_UNIT_LAYERLEVEL" val="1"/>
  <p:tag name="KSO_WM_TAG_VERSION" val="1.0"/>
  <p:tag name="KSO_WM_BEAUTIFY_FLAG" val="#wm#"/>
  <p:tag name="KSO_WM_UNIT_COLOR_SCHEME_SHAPE_ID" val="218"/>
  <p:tag name="KSO_WM_UNIT_COLOR_SCHEME_PARENT_PAGE" val="2_11"/>
  <p:tag name="KSO_WM_UNIT_TYPE" val="i"/>
  <p:tag name="KSO_WM_UNIT_INDEX" val="40"/>
</p:tagLst>
</file>

<file path=ppt/tags/tag7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1"/>
  <p:tag name="KSO_WM_UNIT_LAYERLEVEL" val="1"/>
  <p:tag name="KSO_WM_TAG_VERSION" val="1.0"/>
  <p:tag name="KSO_WM_BEAUTIFY_FLAG" val="#wm#"/>
  <p:tag name="KSO_WM_UNIT_COLOR_SCHEME_SHAPE_ID" val="219"/>
  <p:tag name="KSO_WM_UNIT_COLOR_SCHEME_PARENT_PAGE" val="2_11"/>
  <p:tag name="KSO_WM_UNIT_TYPE" val="i"/>
  <p:tag name="KSO_WM_UNIT_INDEX" val="41"/>
</p:tagLst>
</file>

<file path=ppt/tags/tag7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2"/>
  <p:tag name="KSO_WM_UNIT_LAYERLEVEL" val="1"/>
  <p:tag name="KSO_WM_TAG_VERSION" val="1.0"/>
  <p:tag name="KSO_WM_BEAUTIFY_FLAG" val="#wm#"/>
  <p:tag name="KSO_WM_UNIT_COLOR_SCHEME_SHAPE_ID" val="220"/>
  <p:tag name="KSO_WM_UNIT_COLOR_SCHEME_PARENT_PAGE" val="2_11"/>
  <p:tag name="KSO_WM_UNIT_TYPE" val="i"/>
  <p:tag name="KSO_WM_UNIT_INDEX" val="42"/>
</p:tagLst>
</file>

<file path=ppt/tags/tag7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3"/>
  <p:tag name="KSO_WM_UNIT_LAYERLEVEL" val="1"/>
  <p:tag name="KSO_WM_TAG_VERSION" val="1.0"/>
  <p:tag name="KSO_WM_BEAUTIFY_FLAG" val="#wm#"/>
  <p:tag name="KSO_WM_UNIT_COLOR_SCHEME_SHAPE_ID" val="221"/>
  <p:tag name="KSO_WM_UNIT_COLOR_SCHEME_PARENT_PAGE" val="2_11"/>
  <p:tag name="KSO_WM_UNIT_TYPE" val="i"/>
  <p:tag name="KSO_WM_UNIT_INDEX" val="43"/>
</p:tagLst>
</file>

<file path=ppt/tags/tag7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4"/>
  <p:tag name="KSO_WM_UNIT_LAYERLEVEL" val="1"/>
  <p:tag name="KSO_WM_TAG_VERSION" val="1.0"/>
  <p:tag name="KSO_WM_BEAUTIFY_FLAG" val="#wm#"/>
  <p:tag name="KSO_WM_UNIT_COLOR_SCHEME_SHAPE_ID" val="222"/>
  <p:tag name="KSO_WM_UNIT_COLOR_SCHEME_PARENT_PAGE" val="2_11"/>
  <p:tag name="KSO_WM_UNIT_TYPE" val="i"/>
  <p:tag name="KSO_WM_UNIT_INDEX" val="44"/>
</p:tagLst>
</file>

<file path=ppt/tags/tag7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5"/>
  <p:tag name="KSO_WM_UNIT_LAYERLEVEL" val="1"/>
  <p:tag name="KSO_WM_TAG_VERSION" val="1.0"/>
  <p:tag name="KSO_WM_BEAUTIFY_FLAG" val="#wm#"/>
  <p:tag name="KSO_WM_UNIT_COLOR_SCHEME_SHAPE_ID" val="223"/>
  <p:tag name="KSO_WM_UNIT_COLOR_SCHEME_PARENT_PAGE" val="2_11"/>
  <p:tag name="KSO_WM_UNIT_TYPE" val="i"/>
  <p:tag name="KSO_WM_UNIT_INDEX" val="45"/>
</p:tagLst>
</file>

<file path=ppt/tags/tag7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6"/>
  <p:tag name="KSO_WM_UNIT_LAYERLEVEL" val="1"/>
  <p:tag name="KSO_WM_TAG_VERSION" val="1.0"/>
  <p:tag name="KSO_WM_BEAUTIFY_FLAG" val="#wm#"/>
  <p:tag name="KSO_WM_UNIT_COLOR_SCHEME_SHAPE_ID" val="224"/>
  <p:tag name="KSO_WM_UNIT_COLOR_SCHEME_PARENT_PAGE" val="2_11"/>
  <p:tag name="KSO_WM_UNIT_TYPE" val="i"/>
  <p:tag name="KSO_WM_UNIT_INDEX" val="46"/>
</p:tagLst>
</file>

<file path=ppt/tags/tag7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7"/>
  <p:tag name="KSO_WM_UNIT_LAYERLEVEL" val="1"/>
  <p:tag name="KSO_WM_TAG_VERSION" val="1.0"/>
  <p:tag name="KSO_WM_BEAUTIFY_FLAG" val="#wm#"/>
  <p:tag name="KSO_WM_UNIT_COLOR_SCHEME_SHAPE_ID" val="225"/>
  <p:tag name="KSO_WM_UNIT_COLOR_SCHEME_PARENT_PAGE" val="2_11"/>
  <p:tag name="KSO_WM_UNIT_TYPE" val="i"/>
  <p:tag name="KSO_WM_UNIT_INDEX" val="47"/>
</p:tagLst>
</file>

<file path=ppt/tags/tag7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8"/>
  <p:tag name="KSO_WM_UNIT_LAYERLEVEL" val="1"/>
  <p:tag name="KSO_WM_TAG_VERSION" val="1.0"/>
  <p:tag name="KSO_WM_BEAUTIFY_FLAG" val="#wm#"/>
  <p:tag name="KSO_WM_UNIT_COLOR_SCHEME_SHAPE_ID" val="226"/>
  <p:tag name="KSO_WM_UNIT_COLOR_SCHEME_PARENT_PAGE" val="2_11"/>
  <p:tag name="KSO_WM_UNIT_TYPE" val="i"/>
  <p:tag name="KSO_WM_UNIT_INDEX" val="48"/>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8"/>
  <p:tag name="KSO_WM_UNIT_COLOR_SCHEME_PARENT_PAGE" val="2_1"/>
</p:tagLst>
</file>

<file path=ppt/tags/tag7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9"/>
  <p:tag name="KSO_WM_UNIT_LAYERLEVEL" val="1"/>
  <p:tag name="KSO_WM_TAG_VERSION" val="1.0"/>
  <p:tag name="KSO_WM_BEAUTIFY_FLAG" val="#wm#"/>
  <p:tag name="KSO_WM_UNIT_COLOR_SCHEME_SHAPE_ID" val="227"/>
  <p:tag name="KSO_WM_UNIT_COLOR_SCHEME_PARENT_PAGE" val="2_11"/>
  <p:tag name="KSO_WM_UNIT_TYPE" val="i"/>
  <p:tag name="KSO_WM_UNIT_INDEX" val="49"/>
</p:tagLst>
</file>

<file path=ppt/tags/tag7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0"/>
  <p:tag name="KSO_WM_UNIT_LAYERLEVEL" val="1"/>
  <p:tag name="KSO_WM_TAG_VERSION" val="1.0"/>
  <p:tag name="KSO_WM_BEAUTIFY_FLAG" val="#wm#"/>
  <p:tag name="KSO_WM_UNIT_COLOR_SCHEME_SHAPE_ID" val="228"/>
  <p:tag name="KSO_WM_UNIT_COLOR_SCHEME_PARENT_PAGE" val="2_11"/>
  <p:tag name="KSO_WM_UNIT_TYPE" val="i"/>
  <p:tag name="KSO_WM_UNIT_INDEX" val="50"/>
</p:tagLst>
</file>

<file path=ppt/tags/tag7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1"/>
  <p:tag name="KSO_WM_UNIT_LAYERLEVEL" val="1"/>
  <p:tag name="KSO_WM_TAG_VERSION" val="1.0"/>
  <p:tag name="KSO_WM_BEAUTIFY_FLAG" val="#wm#"/>
  <p:tag name="KSO_WM_UNIT_COLOR_SCHEME_SHAPE_ID" val="229"/>
  <p:tag name="KSO_WM_UNIT_COLOR_SCHEME_PARENT_PAGE" val="2_11"/>
  <p:tag name="KSO_WM_UNIT_TYPE" val="i"/>
  <p:tag name="KSO_WM_UNIT_INDEX" val="51"/>
</p:tagLst>
</file>

<file path=ppt/tags/tag7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2"/>
  <p:tag name="KSO_WM_UNIT_LAYERLEVEL" val="1"/>
  <p:tag name="KSO_WM_TAG_VERSION" val="1.0"/>
  <p:tag name="KSO_WM_BEAUTIFY_FLAG" val="#wm#"/>
  <p:tag name="KSO_WM_UNIT_COLOR_SCHEME_SHAPE_ID" val="230"/>
  <p:tag name="KSO_WM_UNIT_COLOR_SCHEME_PARENT_PAGE" val="2_11"/>
  <p:tag name="KSO_WM_UNIT_TYPE" val="i"/>
  <p:tag name="KSO_WM_UNIT_INDEX" val="52"/>
</p:tagLst>
</file>

<file path=ppt/tags/tag7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3"/>
  <p:tag name="KSO_WM_UNIT_LAYERLEVEL" val="1"/>
  <p:tag name="KSO_WM_TAG_VERSION" val="1.0"/>
  <p:tag name="KSO_WM_BEAUTIFY_FLAG" val="#wm#"/>
  <p:tag name="KSO_WM_UNIT_COLOR_SCHEME_SHAPE_ID" val="231"/>
  <p:tag name="KSO_WM_UNIT_COLOR_SCHEME_PARENT_PAGE" val="2_11"/>
  <p:tag name="KSO_WM_UNIT_TYPE" val="i"/>
  <p:tag name="KSO_WM_UNIT_INDEX" val="53"/>
</p:tagLst>
</file>

<file path=ppt/tags/tag7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4"/>
  <p:tag name="KSO_WM_UNIT_LAYERLEVEL" val="1"/>
  <p:tag name="KSO_WM_TAG_VERSION" val="1.0"/>
  <p:tag name="KSO_WM_BEAUTIFY_FLAG" val="#wm#"/>
  <p:tag name="KSO_WM_UNIT_COLOR_SCHEME_SHAPE_ID" val="232"/>
  <p:tag name="KSO_WM_UNIT_COLOR_SCHEME_PARENT_PAGE" val="2_11"/>
  <p:tag name="KSO_WM_UNIT_TYPE" val="i"/>
  <p:tag name="KSO_WM_UNIT_INDEX" val="54"/>
</p:tagLst>
</file>

<file path=ppt/tags/tag7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5"/>
  <p:tag name="KSO_WM_UNIT_LAYERLEVEL" val="1"/>
  <p:tag name="KSO_WM_TAG_VERSION" val="1.0"/>
  <p:tag name="KSO_WM_BEAUTIFY_FLAG" val="#wm#"/>
  <p:tag name="KSO_WM_UNIT_COLOR_SCHEME_SHAPE_ID" val="233"/>
  <p:tag name="KSO_WM_UNIT_COLOR_SCHEME_PARENT_PAGE" val="2_11"/>
  <p:tag name="KSO_WM_UNIT_TYPE" val="i"/>
  <p:tag name="KSO_WM_UNIT_INDEX" val="55"/>
</p:tagLst>
</file>

<file path=ppt/tags/tag7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6"/>
  <p:tag name="KSO_WM_UNIT_LAYERLEVEL" val="1"/>
  <p:tag name="KSO_WM_TAG_VERSION" val="1.0"/>
  <p:tag name="KSO_WM_BEAUTIFY_FLAG" val="#wm#"/>
  <p:tag name="KSO_WM_UNIT_COLOR_SCHEME_SHAPE_ID" val="234"/>
  <p:tag name="KSO_WM_UNIT_COLOR_SCHEME_PARENT_PAGE" val="2_11"/>
  <p:tag name="KSO_WM_UNIT_TYPE" val="i"/>
  <p:tag name="KSO_WM_UNIT_INDEX" val="56"/>
</p:tagLst>
</file>

<file path=ppt/tags/tag7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7"/>
  <p:tag name="KSO_WM_UNIT_LAYERLEVEL" val="1"/>
  <p:tag name="KSO_WM_TAG_VERSION" val="1.0"/>
  <p:tag name="KSO_WM_BEAUTIFY_FLAG" val="#wm#"/>
  <p:tag name="KSO_WM_UNIT_COLOR_SCHEME_SHAPE_ID" val="235"/>
  <p:tag name="KSO_WM_UNIT_COLOR_SCHEME_PARENT_PAGE" val="2_11"/>
  <p:tag name="KSO_WM_UNIT_TYPE" val="i"/>
  <p:tag name="KSO_WM_UNIT_INDEX" val="57"/>
</p:tagLst>
</file>

<file path=ppt/tags/tag7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8"/>
  <p:tag name="KSO_WM_UNIT_LAYERLEVEL" val="1"/>
  <p:tag name="KSO_WM_TAG_VERSION" val="1.0"/>
  <p:tag name="KSO_WM_BEAUTIFY_FLAG" val="#wm#"/>
  <p:tag name="KSO_WM_UNIT_COLOR_SCHEME_SHAPE_ID" val="236"/>
  <p:tag name="KSO_WM_UNIT_COLOR_SCHEME_PARENT_PAGE" val="2_11"/>
  <p:tag name="KSO_WM_UNIT_TYPE" val="i"/>
  <p:tag name="KSO_WM_UNIT_INDEX" val="58"/>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29"/>
  <p:tag name="KSO_WM_UNIT_COLOR_SCHEME_PARENT_PAGE" val="2_1"/>
</p:tagLst>
</file>

<file path=ppt/tags/tag7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59"/>
  <p:tag name="KSO_WM_UNIT_LAYERLEVEL" val="1"/>
  <p:tag name="KSO_WM_TAG_VERSION" val="1.0"/>
  <p:tag name="KSO_WM_BEAUTIFY_FLAG" val="#wm#"/>
  <p:tag name="KSO_WM_UNIT_COLOR_SCHEME_SHAPE_ID" val="237"/>
  <p:tag name="KSO_WM_UNIT_COLOR_SCHEME_PARENT_PAGE" val="2_11"/>
  <p:tag name="KSO_WM_UNIT_TYPE" val="i"/>
  <p:tag name="KSO_WM_UNIT_INDEX" val="59"/>
</p:tagLst>
</file>

<file path=ppt/tags/tag7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0"/>
  <p:tag name="KSO_WM_UNIT_LAYERLEVEL" val="1"/>
  <p:tag name="KSO_WM_TAG_VERSION" val="1.0"/>
  <p:tag name="KSO_WM_BEAUTIFY_FLAG" val="#wm#"/>
  <p:tag name="KSO_WM_UNIT_COLOR_SCHEME_SHAPE_ID" val="238"/>
  <p:tag name="KSO_WM_UNIT_COLOR_SCHEME_PARENT_PAGE" val="2_11"/>
  <p:tag name="KSO_WM_UNIT_TYPE" val="i"/>
  <p:tag name="KSO_WM_UNIT_INDEX" val="60"/>
</p:tagLst>
</file>

<file path=ppt/tags/tag7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1"/>
  <p:tag name="KSO_WM_UNIT_LAYERLEVEL" val="1"/>
  <p:tag name="KSO_WM_TAG_VERSION" val="1.0"/>
  <p:tag name="KSO_WM_BEAUTIFY_FLAG" val="#wm#"/>
  <p:tag name="KSO_WM_UNIT_COLOR_SCHEME_SHAPE_ID" val="239"/>
  <p:tag name="KSO_WM_UNIT_COLOR_SCHEME_PARENT_PAGE" val="2_11"/>
  <p:tag name="KSO_WM_UNIT_TYPE" val="i"/>
  <p:tag name="KSO_WM_UNIT_INDEX" val="61"/>
</p:tagLst>
</file>

<file path=ppt/tags/tag7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2"/>
  <p:tag name="KSO_WM_UNIT_LAYERLEVEL" val="1"/>
  <p:tag name="KSO_WM_TAG_VERSION" val="1.0"/>
  <p:tag name="KSO_WM_BEAUTIFY_FLAG" val="#wm#"/>
  <p:tag name="KSO_WM_UNIT_COLOR_SCHEME_SHAPE_ID" val="240"/>
  <p:tag name="KSO_WM_UNIT_COLOR_SCHEME_PARENT_PAGE" val="2_11"/>
  <p:tag name="KSO_WM_UNIT_TYPE" val="i"/>
  <p:tag name="KSO_WM_UNIT_INDEX" val="62"/>
</p:tagLst>
</file>

<file path=ppt/tags/tag7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3"/>
  <p:tag name="KSO_WM_UNIT_LAYERLEVEL" val="1"/>
  <p:tag name="KSO_WM_TAG_VERSION" val="1.0"/>
  <p:tag name="KSO_WM_BEAUTIFY_FLAG" val="#wm#"/>
  <p:tag name="KSO_WM_UNIT_COLOR_SCHEME_SHAPE_ID" val="241"/>
  <p:tag name="KSO_WM_UNIT_COLOR_SCHEME_PARENT_PAGE" val="2_11"/>
  <p:tag name="KSO_WM_UNIT_TYPE" val="i"/>
  <p:tag name="KSO_WM_UNIT_INDEX" val="63"/>
</p:tagLst>
</file>

<file path=ppt/tags/tag7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4"/>
  <p:tag name="KSO_WM_UNIT_LAYERLEVEL" val="1"/>
  <p:tag name="KSO_WM_TAG_VERSION" val="1.0"/>
  <p:tag name="KSO_WM_BEAUTIFY_FLAG" val="#wm#"/>
  <p:tag name="KSO_WM_UNIT_COLOR_SCHEME_SHAPE_ID" val="242"/>
  <p:tag name="KSO_WM_UNIT_COLOR_SCHEME_PARENT_PAGE" val="2_11"/>
  <p:tag name="KSO_WM_UNIT_TYPE" val="i"/>
  <p:tag name="KSO_WM_UNIT_INDEX" val="64"/>
</p:tagLst>
</file>

<file path=ppt/tags/tag7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5"/>
  <p:tag name="KSO_WM_UNIT_LAYERLEVEL" val="1"/>
  <p:tag name="KSO_WM_TAG_VERSION" val="1.0"/>
  <p:tag name="KSO_WM_BEAUTIFY_FLAG" val="#wm#"/>
  <p:tag name="KSO_WM_UNIT_COLOR_SCHEME_SHAPE_ID" val="243"/>
  <p:tag name="KSO_WM_UNIT_COLOR_SCHEME_PARENT_PAGE" val="2_11"/>
  <p:tag name="KSO_WM_UNIT_TYPE" val="i"/>
  <p:tag name="KSO_WM_UNIT_INDEX" val="65"/>
</p:tagLst>
</file>

<file path=ppt/tags/tag7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6"/>
  <p:tag name="KSO_WM_UNIT_LAYERLEVEL" val="1"/>
  <p:tag name="KSO_WM_TAG_VERSION" val="1.0"/>
  <p:tag name="KSO_WM_BEAUTIFY_FLAG" val="#wm#"/>
  <p:tag name="KSO_WM_UNIT_COLOR_SCHEME_SHAPE_ID" val="244"/>
  <p:tag name="KSO_WM_UNIT_COLOR_SCHEME_PARENT_PAGE" val="2_11"/>
  <p:tag name="KSO_WM_UNIT_TYPE" val="i"/>
  <p:tag name="KSO_WM_UNIT_INDEX" val="66"/>
</p:tagLst>
</file>

<file path=ppt/tags/tag7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7"/>
  <p:tag name="KSO_WM_UNIT_LAYERLEVEL" val="1"/>
  <p:tag name="KSO_WM_TAG_VERSION" val="1.0"/>
  <p:tag name="KSO_WM_BEAUTIFY_FLAG" val="#wm#"/>
  <p:tag name="KSO_WM_UNIT_COLOR_SCHEME_SHAPE_ID" val="245"/>
  <p:tag name="KSO_WM_UNIT_COLOR_SCHEME_PARENT_PAGE" val="2_11"/>
  <p:tag name="KSO_WM_UNIT_TYPE" val="i"/>
  <p:tag name="KSO_WM_UNIT_INDEX" val="67"/>
</p:tagLst>
</file>

<file path=ppt/tags/tag7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8"/>
  <p:tag name="KSO_WM_UNIT_LAYERLEVEL" val="1"/>
  <p:tag name="KSO_WM_TAG_VERSION" val="1.0"/>
  <p:tag name="KSO_WM_BEAUTIFY_FLAG" val="#wm#"/>
  <p:tag name="KSO_WM_UNIT_COLOR_SCHEME_SHAPE_ID" val="246"/>
  <p:tag name="KSO_WM_UNIT_COLOR_SCHEME_PARENT_PAGE" val="2_11"/>
  <p:tag name="KSO_WM_UNIT_TYPE" val="i"/>
  <p:tag name="KSO_WM_UNIT_INDEX" val="68"/>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0"/>
  <p:tag name="KSO_WM_UNIT_COLOR_SCHEME_PARENT_PAGE" val="2_1"/>
</p:tagLst>
</file>

<file path=ppt/tags/tag7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69"/>
  <p:tag name="KSO_WM_UNIT_LAYERLEVEL" val="1"/>
  <p:tag name="KSO_WM_TAG_VERSION" val="1.0"/>
  <p:tag name="KSO_WM_BEAUTIFY_FLAG" val="#wm#"/>
  <p:tag name="KSO_WM_UNIT_COLOR_SCHEME_SHAPE_ID" val="247"/>
  <p:tag name="KSO_WM_UNIT_COLOR_SCHEME_PARENT_PAGE" val="2_11"/>
  <p:tag name="KSO_WM_UNIT_TYPE" val="i"/>
  <p:tag name="KSO_WM_UNIT_INDEX" val="69"/>
</p:tagLst>
</file>

<file path=ppt/tags/tag7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0"/>
  <p:tag name="KSO_WM_UNIT_LAYERLEVEL" val="1"/>
  <p:tag name="KSO_WM_TAG_VERSION" val="1.0"/>
  <p:tag name="KSO_WM_BEAUTIFY_FLAG" val="#wm#"/>
  <p:tag name="KSO_WM_UNIT_COLOR_SCHEME_SHAPE_ID" val="248"/>
  <p:tag name="KSO_WM_UNIT_COLOR_SCHEME_PARENT_PAGE" val="2_11"/>
  <p:tag name="KSO_WM_UNIT_TYPE" val="i"/>
  <p:tag name="KSO_WM_UNIT_INDEX" val="70"/>
</p:tagLst>
</file>

<file path=ppt/tags/tag7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1"/>
  <p:tag name="KSO_WM_UNIT_LAYERLEVEL" val="1"/>
  <p:tag name="KSO_WM_TAG_VERSION" val="1.0"/>
  <p:tag name="KSO_WM_BEAUTIFY_FLAG" val="#wm#"/>
  <p:tag name="KSO_WM_UNIT_COLOR_SCHEME_SHAPE_ID" val="249"/>
  <p:tag name="KSO_WM_UNIT_COLOR_SCHEME_PARENT_PAGE" val="2_11"/>
  <p:tag name="KSO_WM_UNIT_TYPE" val="i"/>
  <p:tag name="KSO_WM_UNIT_INDEX" val="71"/>
</p:tagLst>
</file>

<file path=ppt/tags/tag7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2"/>
  <p:tag name="KSO_WM_UNIT_LAYERLEVEL" val="1"/>
  <p:tag name="KSO_WM_TAG_VERSION" val="1.0"/>
  <p:tag name="KSO_WM_BEAUTIFY_FLAG" val="#wm#"/>
  <p:tag name="KSO_WM_UNIT_COLOR_SCHEME_SHAPE_ID" val="250"/>
  <p:tag name="KSO_WM_UNIT_COLOR_SCHEME_PARENT_PAGE" val="2_11"/>
  <p:tag name="KSO_WM_UNIT_TYPE" val="i"/>
  <p:tag name="KSO_WM_UNIT_INDEX" val="72"/>
</p:tagLst>
</file>

<file path=ppt/tags/tag7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3"/>
  <p:tag name="KSO_WM_UNIT_LAYERLEVEL" val="1"/>
  <p:tag name="KSO_WM_TAG_VERSION" val="1.0"/>
  <p:tag name="KSO_WM_BEAUTIFY_FLAG" val="#wm#"/>
  <p:tag name="KSO_WM_UNIT_COLOR_SCHEME_SHAPE_ID" val="251"/>
  <p:tag name="KSO_WM_UNIT_COLOR_SCHEME_PARENT_PAGE" val="2_11"/>
  <p:tag name="KSO_WM_UNIT_TYPE" val="i"/>
  <p:tag name="KSO_WM_UNIT_INDEX" val="73"/>
</p:tagLst>
</file>

<file path=ppt/tags/tag7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4"/>
  <p:tag name="KSO_WM_UNIT_LAYERLEVEL" val="1"/>
  <p:tag name="KSO_WM_TAG_VERSION" val="1.0"/>
  <p:tag name="KSO_WM_BEAUTIFY_FLAG" val="#wm#"/>
  <p:tag name="KSO_WM_UNIT_COLOR_SCHEME_SHAPE_ID" val="252"/>
  <p:tag name="KSO_WM_UNIT_COLOR_SCHEME_PARENT_PAGE" val="2_11"/>
  <p:tag name="KSO_WM_UNIT_TYPE" val="i"/>
  <p:tag name="KSO_WM_UNIT_INDEX" val="74"/>
</p:tagLst>
</file>

<file path=ppt/tags/tag7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5"/>
  <p:tag name="KSO_WM_UNIT_LAYERLEVEL" val="1"/>
  <p:tag name="KSO_WM_TAG_VERSION" val="1.0"/>
  <p:tag name="KSO_WM_BEAUTIFY_FLAG" val="#wm#"/>
  <p:tag name="KSO_WM_UNIT_COLOR_SCHEME_SHAPE_ID" val="253"/>
  <p:tag name="KSO_WM_UNIT_COLOR_SCHEME_PARENT_PAGE" val="2_11"/>
  <p:tag name="KSO_WM_UNIT_TYPE" val="i"/>
  <p:tag name="KSO_WM_UNIT_INDEX" val="75"/>
</p:tagLst>
</file>

<file path=ppt/tags/tag7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6"/>
  <p:tag name="KSO_WM_UNIT_LAYERLEVEL" val="1"/>
  <p:tag name="KSO_WM_TAG_VERSION" val="1.0"/>
  <p:tag name="KSO_WM_BEAUTIFY_FLAG" val="#wm#"/>
  <p:tag name="KSO_WM_UNIT_COLOR_SCHEME_SHAPE_ID" val="254"/>
  <p:tag name="KSO_WM_UNIT_COLOR_SCHEME_PARENT_PAGE" val="2_11"/>
  <p:tag name="KSO_WM_UNIT_TYPE" val="i"/>
  <p:tag name="KSO_WM_UNIT_INDEX" val="76"/>
</p:tagLst>
</file>

<file path=ppt/tags/tag7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7"/>
  <p:tag name="KSO_WM_UNIT_LAYERLEVEL" val="1"/>
  <p:tag name="KSO_WM_TAG_VERSION" val="1.0"/>
  <p:tag name="KSO_WM_BEAUTIFY_FLAG" val="#wm#"/>
  <p:tag name="KSO_WM_UNIT_COLOR_SCHEME_SHAPE_ID" val="255"/>
  <p:tag name="KSO_WM_UNIT_COLOR_SCHEME_PARENT_PAGE" val="2_11"/>
  <p:tag name="KSO_WM_UNIT_TYPE" val="i"/>
  <p:tag name="KSO_WM_UNIT_INDEX" val="77"/>
</p:tagLst>
</file>

<file path=ppt/tags/tag7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8"/>
  <p:tag name="KSO_WM_UNIT_LAYERLEVEL" val="1"/>
  <p:tag name="KSO_WM_TAG_VERSION" val="1.0"/>
  <p:tag name="KSO_WM_BEAUTIFY_FLAG" val="#wm#"/>
  <p:tag name="KSO_WM_UNIT_COLOR_SCHEME_SHAPE_ID" val="256"/>
  <p:tag name="KSO_WM_UNIT_COLOR_SCHEME_PARENT_PAGE" val="2_11"/>
  <p:tag name="KSO_WM_UNIT_TYPE" val="i"/>
  <p:tag name="KSO_WM_UNIT_INDEX" val="78"/>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1"/>
  <p:tag name="KSO_WM_UNIT_COLOR_SCHEME_PARENT_PAGE" val="2_1"/>
</p:tagLst>
</file>

<file path=ppt/tags/tag7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79"/>
  <p:tag name="KSO_WM_UNIT_LAYERLEVEL" val="1"/>
  <p:tag name="KSO_WM_TAG_VERSION" val="1.0"/>
  <p:tag name="KSO_WM_BEAUTIFY_FLAG" val="#wm#"/>
  <p:tag name="KSO_WM_UNIT_COLOR_SCHEME_SHAPE_ID" val="257"/>
  <p:tag name="KSO_WM_UNIT_COLOR_SCHEME_PARENT_PAGE" val="2_11"/>
  <p:tag name="KSO_WM_UNIT_TYPE" val="i"/>
  <p:tag name="KSO_WM_UNIT_INDEX" val="79"/>
</p:tagLst>
</file>

<file path=ppt/tags/tag7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0"/>
  <p:tag name="KSO_WM_UNIT_LAYERLEVEL" val="1"/>
  <p:tag name="KSO_WM_TAG_VERSION" val="1.0"/>
  <p:tag name="KSO_WM_BEAUTIFY_FLAG" val="#wm#"/>
  <p:tag name="KSO_WM_UNIT_COLOR_SCHEME_SHAPE_ID" val="258"/>
  <p:tag name="KSO_WM_UNIT_COLOR_SCHEME_PARENT_PAGE" val="2_11"/>
  <p:tag name="KSO_WM_UNIT_TYPE" val="i"/>
  <p:tag name="KSO_WM_UNIT_INDEX" val="80"/>
</p:tagLst>
</file>

<file path=ppt/tags/tag7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1"/>
  <p:tag name="KSO_WM_UNIT_LAYERLEVEL" val="1"/>
  <p:tag name="KSO_WM_TAG_VERSION" val="1.0"/>
  <p:tag name="KSO_WM_BEAUTIFY_FLAG" val="#wm#"/>
  <p:tag name="KSO_WM_UNIT_COLOR_SCHEME_SHAPE_ID" val="259"/>
  <p:tag name="KSO_WM_UNIT_COLOR_SCHEME_PARENT_PAGE" val="2_11"/>
  <p:tag name="KSO_WM_UNIT_TYPE" val="i"/>
  <p:tag name="KSO_WM_UNIT_INDEX" val="81"/>
</p:tagLst>
</file>

<file path=ppt/tags/tag7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2"/>
  <p:tag name="KSO_WM_UNIT_LAYERLEVEL" val="1"/>
  <p:tag name="KSO_WM_TAG_VERSION" val="1.0"/>
  <p:tag name="KSO_WM_BEAUTIFY_FLAG" val="#wm#"/>
  <p:tag name="KSO_WM_UNIT_COLOR_SCHEME_SHAPE_ID" val="260"/>
  <p:tag name="KSO_WM_UNIT_COLOR_SCHEME_PARENT_PAGE" val="2_11"/>
  <p:tag name="KSO_WM_UNIT_TYPE" val="i"/>
  <p:tag name="KSO_WM_UNIT_INDEX" val="82"/>
</p:tagLst>
</file>

<file path=ppt/tags/tag7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3"/>
  <p:tag name="KSO_WM_UNIT_LAYERLEVEL" val="1"/>
  <p:tag name="KSO_WM_TAG_VERSION" val="1.0"/>
  <p:tag name="KSO_WM_BEAUTIFY_FLAG" val="#wm#"/>
  <p:tag name="KSO_WM_UNIT_COLOR_SCHEME_SHAPE_ID" val="261"/>
  <p:tag name="KSO_WM_UNIT_COLOR_SCHEME_PARENT_PAGE" val="2_11"/>
  <p:tag name="KSO_WM_UNIT_TYPE" val="i"/>
  <p:tag name="KSO_WM_UNIT_INDEX" val="83"/>
</p:tagLst>
</file>

<file path=ppt/tags/tag7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4"/>
  <p:tag name="KSO_WM_UNIT_LAYERLEVEL" val="1"/>
  <p:tag name="KSO_WM_TAG_VERSION" val="1.0"/>
  <p:tag name="KSO_WM_BEAUTIFY_FLAG" val="#wm#"/>
  <p:tag name="KSO_WM_UNIT_COLOR_SCHEME_SHAPE_ID" val="262"/>
  <p:tag name="KSO_WM_UNIT_COLOR_SCHEME_PARENT_PAGE" val="2_11"/>
  <p:tag name="KSO_WM_UNIT_TYPE" val="i"/>
  <p:tag name="KSO_WM_UNIT_INDEX" val="84"/>
</p:tagLst>
</file>

<file path=ppt/tags/tag7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5"/>
  <p:tag name="KSO_WM_UNIT_LAYERLEVEL" val="1"/>
  <p:tag name="KSO_WM_TAG_VERSION" val="1.0"/>
  <p:tag name="KSO_WM_BEAUTIFY_FLAG" val="#wm#"/>
  <p:tag name="KSO_WM_UNIT_COLOR_SCHEME_SHAPE_ID" val="263"/>
  <p:tag name="KSO_WM_UNIT_COLOR_SCHEME_PARENT_PAGE" val="2_11"/>
  <p:tag name="KSO_WM_UNIT_TYPE" val="i"/>
  <p:tag name="KSO_WM_UNIT_INDEX" val="85"/>
</p:tagLst>
</file>

<file path=ppt/tags/tag7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6"/>
  <p:tag name="KSO_WM_UNIT_LAYERLEVEL" val="1"/>
  <p:tag name="KSO_WM_TAG_VERSION" val="1.0"/>
  <p:tag name="KSO_WM_BEAUTIFY_FLAG" val="#wm#"/>
  <p:tag name="KSO_WM_UNIT_COLOR_SCHEME_SHAPE_ID" val="264"/>
  <p:tag name="KSO_WM_UNIT_COLOR_SCHEME_PARENT_PAGE" val="2_11"/>
  <p:tag name="KSO_WM_UNIT_TYPE" val="i"/>
  <p:tag name="KSO_WM_UNIT_INDEX" val="86"/>
</p:tagLst>
</file>

<file path=ppt/tags/tag7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7"/>
  <p:tag name="KSO_WM_UNIT_LAYERLEVEL" val="1"/>
  <p:tag name="KSO_WM_TAG_VERSION" val="1.0"/>
  <p:tag name="KSO_WM_BEAUTIFY_FLAG" val="#wm#"/>
  <p:tag name="KSO_WM_UNIT_COLOR_SCHEME_SHAPE_ID" val="265"/>
  <p:tag name="KSO_WM_UNIT_COLOR_SCHEME_PARENT_PAGE" val="2_11"/>
  <p:tag name="KSO_WM_UNIT_TYPE" val="i"/>
  <p:tag name="KSO_WM_UNIT_INDEX" val="87"/>
</p:tagLst>
</file>

<file path=ppt/tags/tag7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8"/>
  <p:tag name="KSO_WM_UNIT_LAYERLEVEL" val="1"/>
  <p:tag name="KSO_WM_TAG_VERSION" val="1.0"/>
  <p:tag name="KSO_WM_BEAUTIFY_FLAG" val="#wm#"/>
  <p:tag name="KSO_WM_UNIT_COLOR_SCHEME_SHAPE_ID" val="266"/>
  <p:tag name="KSO_WM_UNIT_COLOR_SCHEME_PARENT_PAGE" val="2_11"/>
  <p:tag name="KSO_WM_UNIT_TYPE" val="i"/>
  <p:tag name="KSO_WM_UNIT_INDEX" val="88"/>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2"/>
  <p:tag name="KSO_WM_UNIT_COLOR_SCHEME_PARENT_PAGE" val="2_1"/>
</p:tagLst>
</file>

<file path=ppt/tags/tag7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89"/>
  <p:tag name="KSO_WM_UNIT_LAYERLEVEL" val="1"/>
  <p:tag name="KSO_WM_TAG_VERSION" val="1.0"/>
  <p:tag name="KSO_WM_BEAUTIFY_FLAG" val="#wm#"/>
  <p:tag name="KSO_WM_UNIT_COLOR_SCHEME_SHAPE_ID" val="267"/>
  <p:tag name="KSO_WM_UNIT_COLOR_SCHEME_PARENT_PAGE" val="2_11"/>
  <p:tag name="KSO_WM_UNIT_TYPE" val="i"/>
  <p:tag name="KSO_WM_UNIT_INDEX" val="89"/>
</p:tagLst>
</file>

<file path=ppt/tags/tag7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0"/>
  <p:tag name="KSO_WM_UNIT_LAYERLEVEL" val="1"/>
  <p:tag name="KSO_WM_TAG_VERSION" val="1.0"/>
  <p:tag name="KSO_WM_BEAUTIFY_FLAG" val="#wm#"/>
  <p:tag name="KSO_WM_UNIT_COLOR_SCHEME_SHAPE_ID" val="268"/>
  <p:tag name="KSO_WM_UNIT_COLOR_SCHEME_PARENT_PAGE" val="2_11"/>
  <p:tag name="KSO_WM_UNIT_TYPE" val="i"/>
  <p:tag name="KSO_WM_UNIT_INDEX" val="90"/>
</p:tagLst>
</file>

<file path=ppt/tags/tag7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1"/>
  <p:tag name="KSO_WM_UNIT_LAYERLEVEL" val="1"/>
  <p:tag name="KSO_WM_TAG_VERSION" val="1.0"/>
  <p:tag name="KSO_WM_BEAUTIFY_FLAG" val="#wm#"/>
  <p:tag name="KSO_WM_UNIT_COLOR_SCHEME_SHAPE_ID" val="269"/>
  <p:tag name="KSO_WM_UNIT_COLOR_SCHEME_PARENT_PAGE" val="2_11"/>
  <p:tag name="KSO_WM_UNIT_TYPE" val="i"/>
  <p:tag name="KSO_WM_UNIT_INDEX" val="91"/>
</p:tagLst>
</file>

<file path=ppt/tags/tag7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2"/>
  <p:tag name="KSO_WM_UNIT_LAYERLEVEL" val="1"/>
  <p:tag name="KSO_WM_TAG_VERSION" val="1.0"/>
  <p:tag name="KSO_WM_BEAUTIFY_FLAG" val="#wm#"/>
  <p:tag name="KSO_WM_UNIT_COLOR_SCHEME_SHAPE_ID" val="270"/>
  <p:tag name="KSO_WM_UNIT_COLOR_SCHEME_PARENT_PAGE" val="2_11"/>
  <p:tag name="KSO_WM_UNIT_TYPE" val="i"/>
  <p:tag name="KSO_WM_UNIT_INDEX" val="92"/>
</p:tagLst>
</file>

<file path=ppt/tags/tag7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3"/>
  <p:tag name="KSO_WM_UNIT_LAYERLEVEL" val="1"/>
  <p:tag name="KSO_WM_TAG_VERSION" val="1.0"/>
  <p:tag name="KSO_WM_BEAUTIFY_FLAG" val="#wm#"/>
  <p:tag name="KSO_WM_UNIT_COLOR_SCHEME_SHAPE_ID" val="271"/>
  <p:tag name="KSO_WM_UNIT_COLOR_SCHEME_PARENT_PAGE" val="2_11"/>
  <p:tag name="KSO_WM_UNIT_TYPE" val="i"/>
  <p:tag name="KSO_WM_UNIT_INDEX" val="93"/>
</p:tagLst>
</file>

<file path=ppt/tags/tag7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4"/>
  <p:tag name="KSO_WM_UNIT_LAYERLEVEL" val="1"/>
  <p:tag name="KSO_WM_TAG_VERSION" val="1.0"/>
  <p:tag name="KSO_WM_BEAUTIFY_FLAG" val="#wm#"/>
  <p:tag name="KSO_WM_UNIT_COLOR_SCHEME_SHAPE_ID" val="272"/>
  <p:tag name="KSO_WM_UNIT_COLOR_SCHEME_PARENT_PAGE" val="2_11"/>
  <p:tag name="KSO_WM_UNIT_TYPE" val="i"/>
  <p:tag name="KSO_WM_UNIT_INDEX" val="94"/>
</p:tagLst>
</file>

<file path=ppt/tags/tag7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5"/>
  <p:tag name="KSO_WM_UNIT_LAYERLEVEL" val="1"/>
  <p:tag name="KSO_WM_TAG_VERSION" val="1.0"/>
  <p:tag name="KSO_WM_BEAUTIFY_FLAG" val="#wm#"/>
  <p:tag name="KSO_WM_UNIT_COLOR_SCHEME_SHAPE_ID" val="273"/>
  <p:tag name="KSO_WM_UNIT_COLOR_SCHEME_PARENT_PAGE" val="2_11"/>
  <p:tag name="KSO_WM_UNIT_TYPE" val="i"/>
  <p:tag name="KSO_WM_UNIT_INDEX" val="95"/>
</p:tagLst>
</file>

<file path=ppt/tags/tag7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6"/>
  <p:tag name="KSO_WM_UNIT_LAYERLEVEL" val="1"/>
  <p:tag name="KSO_WM_TAG_VERSION" val="1.0"/>
  <p:tag name="KSO_WM_BEAUTIFY_FLAG" val="#wm#"/>
  <p:tag name="KSO_WM_UNIT_COLOR_SCHEME_SHAPE_ID" val="274"/>
  <p:tag name="KSO_WM_UNIT_COLOR_SCHEME_PARENT_PAGE" val="2_11"/>
  <p:tag name="KSO_WM_UNIT_TYPE" val="i"/>
  <p:tag name="KSO_WM_UNIT_INDEX" val="96"/>
</p:tagLst>
</file>

<file path=ppt/tags/tag7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7"/>
  <p:tag name="KSO_WM_UNIT_LAYERLEVEL" val="1"/>
  <p:tag name="KSO_WM_TAG_VERSION" val="1.0"/>
  <p:tag name="KSO_WM_BEAUTIFY_FLAG" val="#wm#"/>
  <p:tag name="KSO_WM_UNIT_COLOR_SCHEME_SHAPE_ID" val="275"/>
  <p:tag name="KSO_WM_UNIT_COLOR_SCHEME_PARENT_PAGE" val="2_11"/>
  <p:tag name="KSO_WM_UNIT_TYPE" val="i"/>
  <p:tag name="KSO_WM_UNIT_INDEX" val="97"/>
</p:tagLst>
</file>

<file path=ppt/tags/tag7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8"/>
  <p:tag name="KSO_WM_UNIT_LAYERLEVEL" val="1"/>
  <p:tag name="KSO_WM_TAG_VERSION" val="1.0"/>
  <p:tag name="KSO_WM_BEAUTIFY_FLAG" val="#wm#"/>
  <p:tag name="KSO_WM_UNIT_COLOR_SCHEME_SHAPE_ID" val="276"/>
  <p:tag name="KSO_WM_UNIT_COLOR_SCHEME_PARENT_PAGE" val="2_11"/>
  <p:tag name="KSO_WM_UNIT_TYPE" val="i"/>
  <p:tag name="KSO_WM_UNIT_INDEX" val="9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950"/>
  <p:tag name="KSO_WM_UNIT_COLOR_SCHEME_PARENT_PAGE" val="2_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3"/>
  <p:tag name="KSO_WM_UNIT_COLOR_SCHEME_PARENT_PAGE" val="2_1"/>
</p:tagLst>
</file>

<file path=ppt/tags/tag8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99"/>
  <p:tag name="KSO_WM_UNIT_LAYERLEVEL" val="1"/>
  <p:tag name="KSO_WM_TAG_VERSION" val="1.0"/>
  <p:tag name="KSO_WM_BEAUTIFY_FLAG" val="#wm#"/>
  <p:tag name="KSO_WM_UNIT_COLOR_SCHEME_SHAPE_ID" val="277"/>
  <p:tag name="KSO_WM_UNIT_COLOR_SCHEME_PARENT_PAGE" val="2_11"/>
  <p:tag name="KSO_WM_UNIT_TYPE" val="i"/>
  <p:tag name="KSO_WM_UNIT_INDEX" val="99"/>
</p:tagLst>
</file>

<file path=ppt/tags/tag8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0"/>
  <p:tag name="KSO_WM_UNIT_LAYERLEVEL" val="1"/>
  <p:tag name="KSO_WM_TAG_VERSION" val="1.0"/>
  <p:tag name="KSO_WM_BEAUTIFY_FLAG" val="#wm#"/>
  <p:tag name="KSO_WM_UNIT_COLOR_SCHEME_SHAPE_ID" val="278"/>
  <p:tag name="KSO_WM_UNIT_COLOR_SCHEME_PARENT_PAGE" val="2_11"/>
  <p:tag name="KSO_WM_UNIT_TYPE" val="i"/>
  <p:tag name="KSO_WM_UNIT_INDEX" val="100"/>
</p:tagLst>
</file>

<file path=ppt/tags/tag8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1"/>
  <p:tag name="KSO_WM_UNIT_LAYERLEVEL" val="1"/>
  <p:tag name="KSO_WM_TAG_VERSION" val="1.0"/>
  <p:tag name="KSO_WM_BEAUTIFY_FLAG" val="#wm#"/>
  <p:tag name="KSO_WM_UNIT_COLOR_SCHEME_SHAPE_ID" val="279"/>
  <p:tag name="KSO_WM_UNIT_COLOR_SCHEME_PARENT_PAGE" val="2_11"/>
  <p:tag name="KSO_WM_UNIT_TYPE" val="i"/>
  <p:tag name="KSO_WM_UNIT_INDEX" val="101"/>
</p:tagLst>
</file>

<file path=ppt/tags/tag8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2"/>
  <p:tag name="KSO_WM_UNIT_LAYERLEVEL" val="1"/>
  <p:tag name="KSO_WM_TAG_VERSION" val="1.0"/>
  <p:tag name="KSO_WM_BEAUTIFY_FLAG" val="#wm#"/>
  <p:tag name="KSO_WM_UNIT_COLOR_SCHEME_SHAPE_ID" val="280"/>
  <p:tag name="KSO_WM_UNIT_COLOR_SCHEME_PARENT_PAGE" val="2_11"/>
  <p:tag name="KSO_WM_UNIT_TYPE" val="i"/>
  <p:tag name="KSO_WM_UNIT_INDEX" val="102"/>
</p:tagLst>
</file>

<file path=ppt/tags/tag8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3"/>
  <p:tag name="KSO_WM_UNIT_LAYERLEVEL" val="1"/>
  <p:tag name="KSO_WM_TAG_VERSION" val="1.0"/>
  <p:tag name="KSO_WM_BEAUTIFY_FLAG" val="#wm#"/>
  <p:tag name="KSO_WM_UNIT_COLOR_SCHEME_SHAPE_ID" val="281"/>
  <p:tag name="KSO_WM_UNIT_COLOR_SCHEME_PARENT_PAGE" val="2_11"/>
  <p:tag name="KSO_WM_UNIT_TYPE" val="i"/>
  <p:tag name="KSO_WM_UNIT_INDEX" val="103"/>
</p:tagLst>
</file>

<file path=ppt/tags/tag8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4"/>
  <p:tag name="KSO_WM_UNIT_LAYERLEVEL" val="1"/>
  <p:tag name="KSO_WM_TAG_VERSION" val="1.0"/>
  <p:tag name="KSO_WM_BEAUTIFY_FLAG" val="#wm#"/>
  <p:tag name="KSO_WM_UNIT_COLOR_SCHEME_SHAPE_ID" val="282"/>
  <p:tag name="KSO_WM_UNIT_COLOR_SCHEME_PARENT_PAGE" val="2_11"/>
  <p:tag name="KSO_WM_UNIT_TYPE" val="i"/>
  <p:tag name="KSO_WM_UNIT_INDEX" val="104"/>
</p:tagLst>
</file>

<file path=ppt/tags/tag8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5"/>
  <p:tag name="KSO_WM_UNIT_LAYERLEVEL" val="1"/>
  <p:tag name="KSO_WM_TAG_VERSION" val="1.0"/>
  <p:tag name="KSO_WM_BEAUTIFY_FLAG" val="#wm#"/>
  <p:tag name="KSO_WM_UNIT_COLOR_SCHEME_SHAPE_ID" val="283"/>
  <p:tag name="KSO_WM_UNIT_COLOR_SCHEME_PARENT_PAGE" val="2_11"/>
  <p:tag name="KSO_WM_UNIT_TYPE" val="i"/>
  <p:tag name="KSO_WM_UNIT_INDEX" val="105"/>
</p:tagLst>
</file>

<file path=ppt/tags/tag8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6"/>
  <p:tag name="KSO_WM_UNIT_LAYERLEVEL" val="1"/>
  <p:tag name="KSO_WM_TAG_VERSION" val="1.0"/>
  <p:tag name="KSO_WM_BEAUTIFY_FLAG" val="#wm#"/>
  <p:tag name="KSO_WM_UNIT_COLOR_SCHEME_SHAPE_ID" val="284"/>
  <p:tag name="KSO_WM_UNIT_COLOR_SCHEME_PARENT_PAGE" val="2_11"/>
  <p:tag name="KSO_WM_UNIT_TYPE" val="i"/>
  <p:tag name="KSO_WM_UNIT_INDEX" val="106"/>
</p:tagLst>
</file>

<file path=ppt/tags/tag8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7"/>
  <p:tag name="KSO_WM_UNIT_LAYERLEVEL" val="1"/>
  <p:tag name="KSO_WM_TAG_VERSION" val="1.0"/>
  <p:tag name="KSO_WM_BEAUTIFY_FLAG" val="#wm#"/>
  <p:tag name="KSO_WM_UNIT_COLOR_SCHEME_SHAPE_ID" val="285"/>
  <p:tag name="KSO_WM_UNIT_COLOR_SCHEME_PARENT_PAGE" val="2_11"/>
  <p:tag name="KSO_WM_UNIT_TYPE" val="i"/>
  <p:tag name="KSO_WM_UNIT_INDEX" val="107"/>
</p:tagLst>
</file>

<file path=ppt/tags/tag8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8"/>
  <p:tag name="KSO_WM_UNIT_LAYERLEVEL" val="1"/>
  <p:tag name="KSO_WM_TAG_VERSION" val="1.0"/>
  <p:tag name="KSO_WM_BEAUTIFY_FLAG" val="#wm#"/>
  <p:tag name="KSO_WM_UNIT_COLOR_SCHEME_SHAPE_ID" val="286"/>
  <p:tag name="KSO_WM_UNIT_COLOR_SCHEME_PARENT_PAGE" val="2_11"/>
  <p:tag name="KSO_WM_UNIT_TYPE" val="i"/>
  <p:tag name="KSO_WM_UNIT_INDEX" val="108"/>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4"/>
  <p:tag name="KSO_WM_UNIT_COLOR_SCHEME_PARENT_PAGE" val="2_1"/>
</p:tagLst>
</file>

<file path=ppt/tags/tag8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09"/>
  <p:tag name="KSO_WM_UNIT_LAYERLEVEL" val="1"/>
  <p:tag name="KSO_WM_TAG_VERSION" val="1.0"/>
  <p:tag name="KSO_WM_BEAUTIFY_FLAG" val="#wm#"/>
  <p:tag name="KSO_WM_UNIT_COLOR_SCHEME_SHAPE_ID" val="287"/>
  <p:tag name="KSO_WM_UNIT_COLOR_SCHEME_PARENT_PAGE" val="2_11"/>
  <p:tag name="KSO_WM_UNIT_TYPE" val="i"/>
  <p:tag name="KSO_WM_UNIT_INDEX" val="109"/>
</p:tagLst>
</file>

<file path=ppt/tags/tag8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0"/>
  <p:tag name="KSO_WM_UNIT_LAYERLEVEL" val="1"/>
  <p:tag name="KSO_WM_TAG_VERSION" val="1.0"/>
  <p:tag name="KSO_WM_BEAUTIFY_FLAG" val="#wm#"/>
  <p:tag name="KSO_WM_UNIT_COLOR_SCHEME_SHAPE_ID" val="288"/>
  <p:tag name="KSO_WM_UNIT_COLOR_SCHEME_PARENT_PAGE" val="2_11"/>
  <p:tag name="KSO_WM_UNIT_TYPE" val="i"/>
  <p:tag name="KSO_WM_UNIT_INDEX" val="110"/>
</p:tagLst>
</file>

<file path=ppt/tags/tag8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1"/>
  <p:tag name="KSO_WM_UNIT_LAYERLEVEL" val="1"/>
  <p:tag name="KSO_WM_TAG_VERSION" val="1.0"/>
  <p:tag name="KSO_WM_BEAUTIFY_FLAG" val="#wm#"/>
  <p:tag name="KSO_WM_UNIT_COLOR_SCHEME_SHAPE_ID" val="289"/>
  <p:tag name="KSO_WM_UNIT_COLOR_SCHEME_PARENT_PAGE" val="2_11"/>
  <p:tag name="KSO_WM_UNIT_TYPE" val="i"/>
  <p:tag name="KSO_WM_UNIT_INDEX" val="111"/>
</p:tagLst>
</file>

<file path=ppt/tags/tag8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2"/>
  <p:tag name="KSO_WM_UNIT_LAYERLEVEL" val="1"/>
  <p:tag name="KSO_WM_TAG_VERSION" val="1.0"/>
  <p:tag name="KSO_WM_BEAUTIFY_FLAG" val="#wm#"/>
  <p:tag name="KSO_WM_UNIT_COLOR_SCHEME_SHAPE_ID" val="290"/>
  <p:tag name="KSO_WM_UNIT_COLOR_SCHEME_PARENT_PAGE" val="2_11"/>
  <p:tag name="KSO_WM_UNIT_TYPE" val="i"/>
  <p:tag name="KSO_WM_UNIT_INDEX" val="112"/>
</p:tagLst>
</file>

<file path=ppt/tags/tag8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3"/>
  <p:tag name="KSO_WM_UNIT_LAYERLEVEL" val="1"/>
  <p:tag name="KSO_WM_TAG_VERSION" val="1.0"/>
  <p:tag name="KSO_WM_BEAUTIFY_FLAG" val="#wm#"/>
  <p:tag name="KSO_WM_UNIT_COLOR_SCHEME_SHAPE_ID" val="291"/>
  <p:tag name="KSO_WM_UNIT_COLOR_SCHEME_PARENT_PAGE" val="2_11"/>
  <p:tag name="KSO_WM_UNIT_TYPE" val="i"/>
  <p:tag name="KSO_WM_UNIT_INDEX" val="113"/>
</p:tagLst>
</file>

<file path=ppt/tags/tag8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4"/>
  <p:tag name="KSO_WM_UNIT_LAYERLEVEL" val="1"/>
  <p:tag name="KSO_WM_TAG_VERSION" val="1.0"/>
  <p:tag name="KSO_WM_BEAUTIFY_FLAG" val="#wm#"/>
  <p:tag name="KSO_WM_UNIT_COLOR_SCHEME_SHAPE_ID" val="292"/>
  <p:tag name="KSO_WM_UNIT_COLOR_SCHEME_PARENT_PAGE" val="2_11"/>
  <p:tag name="KSO_WM_UNIT_TYPE" val="i"/>
  <p:tag name="KSO_WM_UNIT_INDEX" val="114"/>
</p:tagLst>
</file>

<file path=ppt/tags/tag8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5"/>
  <p:tag name="KSO_WM_UNIT_LAYERLEVEL" val="1"/>
  <p:tag name="KSO_WM_TAG_VERSION" val="1.0"/>
  <p:tag name="KSO_WM_BEAUTIFY_FLAG" val="#wm#"/>
  <p:tag name="KSO_WM_UNIT_COLOR_SCHEME_SHAPE_ID" val="293"/>
  <p:tag name="KSO_WM_UNIT_COLOR_SCHEME_PARENT_PAGE" val="2_11"/>
  <p:tag name="KSO_WM_UNIT_TYPE" val="i"/>
  <p:tag name="KSO_WM_UNIT_INDEX" val="115"/>
</p:tagLst>
</file>

<file path=ppt/tags/tag8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6"/>
  <p:tag name="KSO_WM_UNIT_LAYERLEVEL" val="1"/>
  <p:tag name="KSO_WM_TAG_VERSION" val="1.0"/>
  <p:tag name="KSO_WM_BEAUTIFY_FLAG" val="#wm#"/>
  <p:tag name="KSO_WM_UNIT_COLOR_SCHEME_SHAPE_ID" val="294"/>
  <p:tag name="KSO_WM_UNIT_COLOR_SCHEME_PARENT_PAGE" val="2_11"/>
  <p:tag name="KSO_WM_UNIT_TYPE" val="i"/>
  <p:tag name="KSO_WM_UNIT_INDEX" val="116"/>
</p:tagLst>
</file>

<file path=ppt/tags/tag8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7"/>
  <p:tag name="KSO_WM_UNIT_LAYERLEVEL" val="1"/>
  <p:tag name="KSO_WM_TAG_VERSION" val="1.0"/>
  <p:tag name="KSO_WM_BEAUTIFY_FLAG" val="#wm#"/>
  <p:tag name="KSO_WM_UNIT_COLOR_SCHEME_SHAPE_ID" val="295"/>
  <p:tag name="KSO_WM_UNIT_COLOR_SCHEME_PARENT_PAGE" val="2_11"/>
  <p:tag name="KSO_WM_UNIT_TYPE" val="i"/>
  <p:tag name="KSO_WM_UNIT_INDEX" val="117"/>
</p:tagLst>
</file>

<file path=ppt/tags/tag8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8"/>
  <p:tag name="KSO_WM_UNIT_LAYERLEVEL" val="1"/>
  <p:tag name="KSO_WM_TAG_VERSION" val="1.0"/>
  <p:tag name="KSO_WM_BEAUTIFY_FLAG" val="#wm#"/>
  <p:tag name="KSO_WM_UNIT_COLOR_SCHEME_SHAPE_ID" val="296"/>
  <p:tag name="KSO_WM_UNIT_COLOR_SCHEME_PARENT_PAGE" val="2_11"/>
  <p:tag name="KSO_WM_UNIT_TYPE" val="i"/>
  <p:tag name="KSO_WM_UNIT_INDEX" val="118"/>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5"/>
  <p:tag name="KSO_WM_UNIT_COLOR_SCHEME_PARENT_PAGE" val="2_1"/>
</p:tagLst>
</file>

<file path=ppt/tags/tag8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19"/>
  <p:tag name="KSO_WM_UNIT_LAYERLEVEL" val="1"/>
  <p:tag name="KSO_WM_TAG_VERSION" val="1.0"/>
  <p:tag name="KSO_WM_BEAUTIFY_FLAG" val="#wm#"/>
  <p:tag name="KSO_WM_UNIT_COLOR_SCHEME_SHAPE_ID" val="297"/>
  <p:tag name="KSO_WM_UNIT_COLOR_SCHEME_PARENT_PAGE" val="2_11"/>
  <p:tag name="KSO_WM_UNIT_TYPE" val="i"/>
  <p:tag name="KSO_WM_UNIT_INDEX" val="119"/>
</p:tagLst>
</file>

<file path=ppt/tags/tag8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0"/>
  <p:tag name="KSO_WM_UNIT_LAYERLEVEL" val="1"/>
  <p:tag name="KSO_WM_TAG_VERSION" val="1.0"/>
  <p:tag name="KSO_WM_BEAUTIFY_FLAG" val="#wm#"/>
  <p:tag name="KSO_WM_UNIT_COLOR_SCHEME_SHAPE_ID" val="298"/>
  <p:tag name="KSO_WM_UNIT_COLOR_SCHEME_PARENT_PAGE" val="2_11"/>
  <p:tag name="KSO_WM_UNIT_TYPE" val="i"/>
  <p:tag name="KSO_WM_UNIT_INDEX" val="120"/>
</p:tagLst>
</file>

<file path=ppt/tags/tag8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1"/>
  <p:tag name="KSO_WM_UNIT_LAYERLEVEL" val="1"/>
  <p:tag name="KSO_WM_TAG_VERSION" val="1.0"/>
  <p:tag name="KSO_WM_BEAUTIFY_FLAG" val="#wm#"/>
  <p:tag name="KSO_WM_UNIT_COLOR_SCHEME_SHAPE_ID" val="299"/>
  <p:tag name="KSO_WM_UNIT_COLOR_SCHEME_PARENT_PAGE" val="2_11"/>
  <p:tag name="KSO_WM_UNIT_TYPE" val="i"/>
  <p:tag name="KSO_WM_UNIT_INDEX" val="121"/>
</p:tagLst>
</file>

<file path=ppt/tags/tag8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2"/>
  <p:tag name="KSO_WM_UNIT_LAYERLEVEL" val="1"/>
  <p:tag name="KSO_WM_TAG_VERSION" val="1.0"/>
  <p:tag name="KSO_WM_BEAUTIFY_FLAG" val="#wm#"/>
  <p:tag name="KSO_WM_UNIT_COLOR_SCHEME_SHAPE_ID" val="300"/>
  <p:tag name="KSO_WM_UNIT_COLOR_SCHEME_PARENT_PAGE" val="2_11"/>
  <p:tag name="KSO_WM_UNIT_TYPE" val="i"/>
  <p:tag name="KSO_WM_UNIT_INDEX" val="122"/>
</p:tagLst>
</file>

<file path=ppt/tags/tag8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3"/>
  <p:tag name="KSO_WM_UNIT_LAYERLEVEL" val="1"/>
  <p:tag name="KSO_WM_TAG_VERSION" val="1.0"/>
  <p:tag name="KSO_WM_BEAUTIFY_FLAG" val="#wm#"/>
  <p:tag name="KSO_WM_UNIT_COLOR_SCHEME_SHAPE_ID" val="301"/>
  <p:tag name="KSO_WM_UNIT_COLOR_SCHEME_PARENT_PAGE" val="2_11"/>
  <p:tag name="KSO_WM_UNIT_TYPE" val="i"/>
  <p:tag name="KSO_WM_UNIT_INDEX" val="123"/>
</p:tagLst>
</file>

<file path=ppt/tags/tag8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4"/>
  <p:tag name="KSO_WM_UNIT_LAYERLEVEL" val="1"/>
  <p:tag name="KSO_WM_TAG_VERSION" val="1.0"/>
  <p:tag name="KSO_WM_BEAUTIFY_FLAG" val="#wm#"/>
  <p:tag name="KSO_WM_UNIT_COLOR_SCHEME_SHAPE_ID" val="302"/>
  <p:tag name="KSO_WM_UNIT_COLOR_SCHEME_PARENT_PAGE" val="2_11"/>
  <p:tag name="KSO_WM_UNIT_TYPE" val="i"/>
  <p:tag name="KSO_WM_UNIT_INDEX" val="124"/>
</p:tagLst>
</file>

<file path=ppt/tags/tag8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5"/>
  <p:tag name="KSO_WM_UNIT_LAYERLEVEL" val="1"/>
  <p:tag name="KSO_WM_TAG_VERSION" val="1.0"/>
  <p:tag name="KSO_WM_BEAUTIFY_FLAG" val="#wm#"/>
  <p:tag name="KSO_WM_UNIT_COLOR_SCHEME_SHAPE_ID" val="303"/>
  <p:tag name="KSO_WM_UNIT_COLOR_SCHEME_PARENT_PAGE" val="2_11"/>
  <p:tag name="KSO_WM_UNIT_TYPE" val="i"/>
  <p:tag name="KSO_WM_UNIT_INDEX" val="125"/>
</p:tagLst>
</file>

<file path=ppt/tags/tag8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6"/>
  <p:tag name="KSO_WM_UNIT_LAYERLEVEL" val="1"/>
  <p:tag name="KSO_WM_TAG_VERSION" val="1.0"/>
  <p:tag name="KSO_WM_BEAUTIFY_FLAG" val="#wm#"/>
  <p:tag name="KSO_WM_UNIT_COLOR_SCHEME_SHAPE_ID" val="304"/>
  <p:tag name="KSO_WM_UNIT_COLOR_SCHEME_PARENT_PAGE" val="2_11"/>
  <p:tag name="KSO_WM_UNIT_TYPE" val="i"/>
  <p:tag name="KSO_WM_UNIT_INDEX" val="126"/>
</p:tagLst>
</file>

<file path=ppt/tags/tag8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7"/>
  <p:tag name="KSO_WM_UNIT_LAYERLEVEL" val="1"/>
  <p:tag name="KSO_WM_TAG_VERSION" val="1.0"/>
  <p:tag name="KSO_WM_BEAUTIFY_FLAG" val="#wm#"/>
  <p:tag name="KSO_WM_UNIT_COLOR_SCHEME_SHAPE_ID" val="305"/>
  <p:tag name="KSO_WM_UNIT_COLOR_SCHEME_PARENT_PAGE" val="2_11"/>
  <p:tag name="KSO_WM_UNIT_TYPE" val="i"/>
  <p:tag name="KSO_WM_UNIT_INDEX" val="127"/>
</p:tagLst>
</file>

<file path=ppt/tags/tag8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8"/>
  <p:tag name="KSO_WM_UNIT_LAYERLEVEL" val="1"/>
  <p:tag name="KSO_WM_TAG_VERSION" val="1.0"/>
  <p:tag name="KSO_WM_BEAUTIFY_FLAG" val="#wm#"/>
  <p:tag name="KSO_WM_UNIT_COLOR_SCHEME_SHAPE_ID" val="306"/>
  <p:tag name="KSO_WM_UNIT_COLOR_SCHEME_PARENT_PAGE" val="2_11"/>
  <p:tag name="KSO_WM_UNIT_TYPE" val="i"/>
  <p:tag name="KSO_WM_UNIT_INDEX" val="128"/>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6"/>
  <p:tag name="KSO_WM_UNIT_COLOR_SCHEME_PARENT_PAGE" val="2_1"/>
</p:tagLst>
</file>

<file path=ppt/tags/tag8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29"/>
  <p:tag name="KSO_WM_UNIT_LAYERLEVEL" val="1"/>
  <p:tag name="KSO_WM_TAG_VERSION" val="1.0"/>
  <p:tag name="KSO_WM_BEAUTIFY_FLAG" val="#wm#"/>
  <p:tag name="KSO_WM_UNIT_COLOR_SCHEME_SHAPE_ID" val="307"/>
  <p:tag name="KSO_WM_UNIT_COLOR_SCHEME_PARENT_PAGE" val="2_11"/>
  <p:tag name="KSO_WM_UNIT_TYPE" val="i"/>
  <p:tag name="KSO_WM_UNIT_INDEX" val="129"/>
</p:tagLst>
</file>

<file path=ppt/tags/tag8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0"/>
  <p:tag name="KSO_WM_UNIT_LAYERLEVEL" val="1"/>
  <p:tag name="KSO_WM_TAG_VERSION" val="1.0"/>
  <p:tag name="KSO_WM_BEAUTIFY_FLAG" val="#wm#"/>
  <p:tag name="KSO_WM_UNIT_COLOR_SCHEME_SHAPE_ID" val="308"/>
  <p:tag name="KSO_WM_UNIT_COLOR_SCHEME_PARENT_PAGE" val="2_11"/>
  <p:tag name="KSO_WM_UNIT_TYPE" val="i"/>
  <p:tag name="KSO_WM_UNIT_INDEX" val="130"/>
</p:tagLst>
</file>

<file path=ppt/tags/tag8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1"/>
  <p:tag name="KSO_WM_UNIT_LAYERLEVEL" val="1"/>
  <p:tag name="KSO_WM_TAG_VERSION" val="1.0"/>
  <p:tag name="KSO_WM_BEAUTIFY_FLAG" val="#wm#"/>
  <p:tag name="KSO_WM_UNIT_COLOR_SCHEME_SHAPE_ID" val="309"/>
  <p:tag name="KSO_WM_UNIT_COLOR_SCHEME_PARENT_PAGE" val="2_11"/>
  <p:tag name="KSO_WM_UNIT_TYPE" val="i"/>
  <p:tag name="KSO_WM_UNIT_INDEX" val="131"/>
</p:tagLst>
</file>

<file path=ppt/tags/tag8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2"/>
  <p:tag name="KSO_WM_UNIT_LAYERLEVEL" val="1"/>
  <p:tag name="KSO_WM_TAG_VERSION" val="1.0"/>
  <p:tag name="KSO_WM_BEAUTIFY_FLAG" val="#wm#"/>
  <p:tag name="KSO_WM_UNIT_COLOR_SCHEME_SHAPE_ID" val="310"/>
  <p:tag name="KSO_WM_UNIT_COLOR_SCHEME_PARENT_PAGE" val="2_11"/>
  <p:tag name="KSO_WM_UNIT_TYPE" val="i"/>
  <p:tag name="KSO_WM_UNIT_INDEX" val="132"/>
</p:tagLst>
</file>

<file path=ppt/tags/tag8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3"/>
  <p:tag name="KSO_WM_UNIT_LAYERLEVEL" val="1"/>
  <p:tag name="KSO_WM_TAG_VERSION" val="1.0"/>
  <p:tag name="KSO_WM_BEAUTIFY_FLAG" val="#wm#"/>
  <p:tag name="KSO_WM_UNIT_COLOR_SCHEME_SHAPE_ID" val="311"/>
  <p:tag name="KSO_WM_UNIT_COLOR_SCHEME_PARENT_PAGE" val="2_11"/>
  <p:tag name="KSO_WM_UNIT_TYPE" val="i"/>
  <p:tag name="KSO_WM_UNIT_INDEX" val="133"/>
</p:tagLst>
</file>

<file path=ppt/tags/tag8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4"/>
  <p:tag name="KSO_WM_UNIT_LAYERLEVEL" val="1"/>
  <p:tag name="KSO_WM_TAG_VERSION" val="1.0"/>
  <p:tag name="KSO_WM_BEAUTIFY_FLAG" val="#wm#"/>
  <p:tag name="KSO_WM_UNIT_COLOR_SCHEME_SHAPE_ID" val="312"/>
  <p:tag name="KSO_WM_UNIT_COLOR_SCHEME_PARENT_PAGE" val="2_11"/>
  <p:tag name="KSO_WM_UNIT_TYPE" val="i"/>
  <p:tag name="KSO_WM_UNIT_INDEX" val="134"/>
</p:tagLst>
</file>

<file path=ppt/tags/tag8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5"/>
  <p:tag name="KSO_WM_UNIT_LAYERLEVEL" val="1"/>
  <p:tag name="KSO_WM_TAG_VERSION" val="1.0"/>
  <p:tag name="KSO_WM_BEAUTIFY_FLAG" val="#wm#"/>
  <p:tag name="KSO_WM_UNIT_COLOR_SCHEME_SHAPE_ID" val="313"/>
  <p:tag name="KSO_WM_UNIT_COLOR_SCHEME_PARENT_PAGE" val="2_11"/>
  <p:tag name="KSO_WM_UNIT_TYPE" val="i"/>
  <p:tag name="KSO_WM_UNIT_INDEX" val="135"/>
</p:tagLst>
</file>

<file path=ppt/tags/tag8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36"/>
  <p:tag name="KSO_WM_UNIT_LAYERLEVEL" val="1"/>
  <p:tag name="KSO_WM_TAG_VERSION" val="1.0"/>
  <p:tag name="KSO_WM_BEAUTIFY_FLAG" val="#wm#"/>
  <p:tag name="KSO_WM_UNIT_COLOR_SCHEME_SHAPE_ID" val="314"/>
  <p:tag name="KSO_WM_UNIT_COLOR_SCHEME_PARENT_PAGE" val="2_11"/>
  <p:tag name="KSO_WM_UNIT_TYPE" val="i"/>
  <p:tag name="KSO_WM_UNIT_INDEX" val="136"/>
</p:tagLst>
</file>

<file path=ppt/tags/tag8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COLOR_SCHEME_SHAPE_ID" val="170"/>
  <p:tag name="KSO_WM_UNIT_COLOR_SCHEME_PARENT_PAGE" val="2_11"/>
  <p:tag name="KSO_WM_UNIT_TYPE" val="i"/>
  <p:tag name="KSO_WM_UNIT_INDEX" val="1"/>
</p:tagLst>
</file>

<file path=ppt/tags/tag8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7"/>
  <p:tag name="KSO_WM_UNIT_COLOR_SCHEME_PARENT_PAGE" val="2_1"/>
</p:tagLst>
</file>

<file path=ppt/tags/tag8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45"/>
  <p:tag name="KSO_WM_UNIT_LAYERLEVEL" val="1"/>
  <p:tag name="KSO_WM_TAG_VERSION" val="1.0"/>
  <p:tag name="KSO_WM_BEAUTIFY_FLAG" val="#wm#"/>
  <p:tag name="KSO_WM_UNIT_TYPE" val="i"/>
  <p:tag name="KSO_WM_UNIT_INDEX" val="145"/>
</p:tagLst>
</file>

<file path=ppt/tags/tag8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2"/>
  <p:tag name="KSO_WM_UNIT_COLOR_SCHEME_PARENT_PAGE" val="2_6"/>
</p:tagLst>
</file>

<file path=ppt/tags/tag8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3"/>
  <p:tag name="KSO_WM_UNIT_COLOR_SCHEME_PARENT_PAGE" val="2_6"/>
</p:tagLst>
</file>

<file path=ppt/tags/tag8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4"/>
  <p:tag name="KSO_WM_UNIT_COLOR_SCHEME_PARENT_PAGE" val="2_6"/>
</p:tagLst>
</file>

<file path=ppt/tags/tag8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5"/>
  <p:tag name="KSO_WM_UNIT_COLOR_SCHEME_PARENT_PAGE" val="2_6"/>
</p:tagLst>
</file>

<file path=ppt/tags/tag845.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6"/>
  <p:tag name="KSO_WM_UNIT_COLOR_SCHEME_PARENT_PAGE" val="2_6"/>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46"/>
  <p:tag name="KSO_WM_UNIT_LAYERLEVEL" val="1"/>
  <p:tag name="KSO_WM_TAG_VERSION" val="1.0"/>
  <p:tag name="KSO_WM_BEAUTIFY_FLAG" val="#wm#"/>
  <p:tag name="KSO_WM_UNIT_COLOR_SCHEME_SHAPE_ID" val="315"/>
  <p:tag name="KSO_WM_UNIT_COLOR_SCHEME_PARENT_PAGE" val="2_11"/>
  <p:tag name="KSO_WM_UNIT_TYPE" val="i"/>
  <p:tag name="KSO_WM_UNIT_INDEX" val="146"/>
</p:tagLst>
</file>

<file path=ppt/tags/tag8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47"/>
  <p:tag name="KSO_WM_UNIT_LAYERLEVEL" val="1"/>
  <p:tag name="KSO_WM_TAG_VERSION" val="1.0"/>
  <p:tag name="KSO_WM_BEAUTIFY_FLAG" val="#wm#"/>
  <p:tag name="KSO_WM_UNIT_COLOR_SCHEME_SHAPE_ID" val="316"/>
  <p:tag name="KSO_WM_UNIT_COLOR_SCHEME_PARENT_PAGE" val="2_11"/>
  <p:tag name="KSO_WM_UNIT_TYPE" val="i"/>
  <p:tag name="KSO_WM_UNIT_INDEX" val="147"/>
</p:tagLst>
</file>

<file path=ppt/tags/tag8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48"/>
  <p:tag name="KSO_WM_UNIT_LAYERLEVEL" val="1"/>
  <p:tag name="KSO_WM_TAG_VERSION" val="1.0"/>
  <p:tag name="KSO_WM_BEAUTIFY_FLAG" val="#wm#"/>
  <p:tag name="KSO_WM_UNIT_COLOR_SCHEME_SHAPE_ID" val="317"/>
  <p:tag name="KSO_WM_UNIT_COLOR_SCHEME_PARENT_PAGE" val="2_11"/>
  <p:tag name="KSO_WM_UNIT_TYPE" val="i"/>
  <p:tag name="KSO_WM_UNIT_INDEX" val="148"/>
</p:tagLst>
</file>

<file path=ppt/tags/tag8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49"/>
  <p:tag name="KSO_WM_UNIT_LAYERLEVEL" val="1"/>
  <p:tag name="KSO_WM_TAG_VERSION" val="1.0"/>
  <p:tag name="KSO_WM_BEAUTIFY_FLAG" val="#wm#"/>
  <p:tag name="KSO_WM_UNIT_COLOR_SCHEME_SHAPE_ID" val="318"/>
  <p:tag name="KSO_WM_UNIT_COLOR_SCHEME_PARENT_PAGE" val="2_11"/>
  <p:tag name="KSO_WM_UNIT_TYPE" val="i"/>
  <p:tag name="KSO_WM_UNIT_INDEX" val="149"/>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8"/>
  <p:tag name="KSO_WM_UNIT_COLOR_SCHEME_PARENT_PAGE" val="2_1"/>
</p:tagLst>
</file>

<file path=ppt/tags/tag8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0"/>
  <p:tag name="KSO_WM_UNIT_LAYERLEVEL" val="1"/>
  <p:tag name="KSO_WM_TAG_VERSION" val="1.0"/>
  <p:tag name="KSO_WM_BEAUTIFY_FLAG" val="#wm#"/>
  <p:tag name="KSO_WM_UNIT_COLOR_SCHEME_SHAPE_ID" val="319"/>
  <p:tag name="KSO_WM_UNIT_COLOR_SCHEME_PARENT_PAGE" val="2_11"/>
  <p:tag name="KSO_WM_UNIT_TYPE" val="i"/>
  <p:tag name="KSO_WM_UNIT_INDEX" val="150"/>
</p:tagLst>
</file>

<file path=ppt/tags/tag8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1"/>
  <p:tag name="KSO_WM_UNIT_LAYERLEVEL" val="1"/>
  <p:tag name="KSO_WM_TAG_VERSION" val="1.0"/>
  <p:tag name="KSO_WM_BEAUTIFY_FLAG" val="#wm#"/>
  <p:tag name="KSO_WM_UNIT_COLOR_SCHEME_SHAPE_ID" val="320"/>
  <p:tag name="KSO_WM_UNIT_COLOR_SCHEME_PARENT_PAGE" val="2_11"/>
  <p:tag name="KSO_WM_UNIT_TYPE" val="i"/>
  <p:tag name="KSO_WM_UNIT_INDEX" val="151"/>
</p:tagLst>
</file>

<file path=ppt/tags/tag8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2"/>
  <p:tag name="KSO_WM_UNIT_LAYERLEVEL" val="1"/>
  <p:tag name="KSO_WM_TAG_VERSION" val="1.0"/>
  <p:tag name="KSO_WM_BEAUTIFY_FLAG" val="#wm#"/>
  <p:tag name="KSO_WM_UNIT_COLOR_SCHEME_SHAPE_ID" val="321"/>
  <p:tag name="KSO_WM_UNIT_COLOR_SCHEME_PARENT_PAGE" val="2_11"/>
  <p:tag name="KSO_WM_UNIT_TYPE" val="i"/>
  <p:tag name="KSO_WM_UNIT_INDEX" val="152"/>
</p:tagLst>
</file>

<file path=ppt/tags/tag8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3"/>
  <p:tag name="KSO_WM_UNIT_LAYERLEVEL" val="1"/>
  <p:tag name="KSO_WM_TAG_VERSION" val="1.0"/>
  <p:tag name="KSO_WM_BEAUTIFY_FLAG" val="#wm#"/>
  <p:tag name="KSO_WM_UNIT_COLOR_SCHEME_SHAPE_ID" val="322"/>
  <p:tag name="KSO_WM_UNIT_COLOR_SCHEME_PARENT_PAGE" val="2_11"/>
  <p:tag name="KSO_WM_UNIT_TYPE" val="i"/>
  <p:tag name="KSO_WM_UNIT_INDEX" val="153"/>
</p:tagLst>
</file>

<file path=ppt/tags/tag8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4"/>
  <p:tag name="KSO_WM_UNIT_LAYERLEVEL" val="1"/>
  <p:tag name="KSO_WM_TAG_VERSION" val="1.0"/>
  <p:tag name="KSO_WM_BEAUTIFY_FLAG" val="#wm#"/>
  <p:tag name="KSO_WM_UNIT_COLOR_SCHEME_SHAPE_ID" val="323"/>
  <p:tag name="KSO_WM_UNIT_COLOR_SCHEME_PARENT_PAGE" val="2_11"/>
  <p:tag name="KSO_WM_UNIT_TYPE" val="i"/>
  <p:tag name="KSO_WM_UNIT_INDEX" val="154"/>
</p:tagLst>
</file>

<file path=ppt/tags/tag8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5"/>
  <p:tag name="KSO_WM_UNIT_LAYERLEVEL" val="1"/>
  <p:tag name="KSO_WM_TAG_VERSION" val="1.0"/>
  <p:tag name="KSO_WM_BEAUTIFY_FLAG" val="#wm#"/>
  <p:tag name="KSO_WM_UNIT_COLOR_SCHEME_SHAPE_ID" val="324"/>
  <p:tag name="KSO_WM_UNIT_COLOR_SCHEME_PARENT_PAGE" val="2_11"/>
  <p:tag name="KSO_WM_UNIT_TYPE" val="i"/>
  <p:tag name="KSO_WM_UNIT_INDEX" val="155"/>
</p:tagLst>
</file>

<file path=ppt/tags/tag8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6"/>
  <p:tag name="KSO_WM_UNIT_LAYERLEVEL" val="1"/>
  <p:tag name="KSO_WM_TAG_VERSION" val="1.0"/>
  <p:tag name="KSO_WM_BEAUTIFY_FLAG" val="#wm#"/>
  <p:tag name="KSO_WM_UNIT_COLOR_SCHEME_SHAPE_ID" val="325"/>
  <p:tag name="KSO_WM_UNIT_COLOR_SCHEME_PARENT_PAGE" val="2_11"/>
  <p:tag name="KSO_WM_UNIT_TYPE" val="i"/>
  <p:tag name="KSO_WM_UNIT_INDEX" val="156"/>
</p:tagLst>
</file>

<file path=ppt/tags/tag8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7"/>
  <p:tag name="KSO_WM_UNIT_LAYERLEVEL" val="1"/>
  <p:tag name="KSO_WM_TAG_VERSION" val="1.0"/>
  <p:tag name="KSO_WM_BEAUTIFY_FLAG" val="#wm#"/>
  <p:tag name="KSO_WM_UNIT_COLOR_SCHEME_SHAPE_ID" val="326"/>
  <p:tag name="KSO_WM_UNIT_COLOR_SCHEME_PARENT_PAGE" val="2_11"/>
  <p:tag name="KSO_WM_UNIT_TYPE" val="i"/>
  <p:tag name="KSO_WM_UNIT_INDEX" val="157"/>
</p:tagLst>
</file>

<file path=ppt/tags/tag8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8"/>
  <p:tag name="KSO_WM_UNIT_LAYERLEVEL" val="1"/>
  <p:tag name="KSO_WM_TAG_VERSION" val="1.0"/>
  <p:tag name="KSO_WM_BEAUTIFY_FLAG" val="#wm#"/>
  <p:tag name="KSO_WM_UNIT_COLOR_SCHEME_SHAPE_ID" val="327"/>
  <p:tag name="KSO_WM_UNIT_COLOR_SCHEME_PARENT_PAGE" val="2_11"/>
  <p:tag name="KSO_WM_UNIT_TYPE" val="i"/>
  <p:tag name="KSO_WM_UNIT_INDEX" val="158"/>
</p:tagLst>
</file>

<file path=ppt/tags/tag8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9"/>
  <p:tag name="KSO_WM_UNIT_LAYERLEVEL" val="1"/>
  <p:tag name="KSO_WM_TAG_VERSION" val="1.0"/>
  <p:tag name="KSO_WM_BEAUTIFY_FLAG" val="#wm#"/>
  <p:tag name="KSO_WM_UNIT_COLOR_SCHEME_SHAPE_ID" val="328"/>
  <p:tag name="KSO_WM_UNIT_COLOR_SCHEME_PARENT_PAGE" val="2_11"/>
  <p:tag name="KSO_WM_UNIT_TYPE" val="i"/>
  <p:tag name="KSO_WM_UNIT_INDEX" val="159"/>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39"/>
  <p:tag name="KSO_WM_UNIT_COLOR_SCHEME_PARENT_PAGE" val="2_1"/>
</p:tagLst>
</file>

<file path=ppt/tags/tag8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60"/>
  <p:tag name="KSO_WM_UNIT_LAYERLEVEL" val="1"/>
  <p:tag name="KSO_WM_TAG_VERSION" val="1.0"/>
  <p:tag name="KSO_WM_BEAUTIFY_FLAG" val="#wm#"/>
  <p:tag name="KSO_WM_UNIT_COLOR_SCHEME_SHAPE_ID" val="329"/>
  <p:tag name="KSO_WM_UNIT_COLOR_SCHEME_PARENT_PAGE" val="2_11"/>
  <p:tag name="KSO_WM_UNIT_TYPE" val="i"/>
  <p:tag name="KSO_WM_UNIT_INDEX" val="160"/>
</p:tagLst>
</file>

<file path=ppt/tags/tag8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61"/>
  <p:tag name="KSO_WM_UNIT_LAYERLEVEL" val="1"/>
  <p:tag name="KSO_WM_TAG_VERSION" val="1.0"/>
  <p:tag name="KSO_WM_BEAUTIFY_FLAG" val="#wm#"/>
  <p:tag name="KSO_WM_UNIT_COLOR_SCHEME_SHAPE_ID" val="330"/>
  <p:tag name="KSO_WM_UNIT_COLOR_SCHEME_PARENT_PAGE" val="2_11"/>
  <p:tag name="KSO_WM_UNIT_TYPE" val="i"/>
  <p:tag name="KSO_WM_UNIT_INDEX" val="161"/>
</p:tagLst>
</file>

<file path=ppt/tags/tag8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62"/>
  <p:tag name="KSO_WM_UNIT_LAYERLEVEL" val="1"/>
  <p:tag name="KSO_WM_TAG_VERSION" val="1.0"/>
  <p:tag name="KSO_WM_BEAUTIFY_FLAG" val="#wm#"/>
  <p:tag name="KSO_WM_UNIT_COLOR_SCHEME_SHAPE_ID" val="331"/>
  <p:tag name="KSO_WM_UNIT_COLOR_SCHEME_PARENT_PAGE" val="2_11"/>
  <p:tag name="KSO_WM_UNIT_TYPE" val="i"/>
  <p:tag name="KSO_WM_UNIT_INDEX" val="162"/>
</p:tagLst>
</file>

<file path=ppt/tags/tag8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63"/>
  <p:tag name="KSO_WM_UNIT_LAYERLEVEL" val="1"/>
  <p:tag name="KSO_WM_TAG_VERSION" val="1.0"/>
  <p:tag name="KSO_WM_BEAUTIFY_FLAG" val="#wm#"/>
  <p:tag name="KSO_WM_UNIT_COLOR_SCHEME_SHAPE_ID" val="332"/>
  <p:tag name="KSO_WM_UNIT_COLOR_SCHEME_PARENT_PAGE" val="2_11"/>
  <p:tag name="KSO_WM_UNIT_TYPE" val="i"/>
  <p:tag name="KSO_WM_UNIT_INDEX" val="163"/>
</p:tagLst>
</file>

<file path=ppt/tags/tag8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COLOR_SCHEME_SHAPE_ID" val="174"/>
  <p:tag name="KSO_WM_UNIT_COLOR_SCHEME_PARENT_PAGE" val="2_11"/>
  <p:tag name="KSO_WM_UNIT_TYPE" val="i"/>
  <p:tag name="KSO_WM_UNIT_INDEX" val="3"/>
</p:tagLst>
</file>

<file path=ppt/tags/tag8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COLOR_SCHEME_SHAPE_ID" val="175"/>
  <p:tag name="KSO_WM_UNIT_COLOR_SCHEME_PARENT_PAGE" val="2_11"/>
  <p:tag name="KSO_WM_UNIT_TYPE" val="i"/>
  <p:tag name="KSO_WM_UNIT_INDEX" val="4"/>
</p:tagLst>
</file>

<file path=ppt/tags/tag8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
  <p:tag name="KSO_WM_UNIT_LAYERLEVEL" val="1"/>
  <p:tag name="KSO_WM_TAG_VERSION" val="1.0"/>
  <p:tag name="KSO_WM_BEAUTIFY_FLAG" val="#wm#"/>
  <p:tag name="KSO_WM_UNIT_COLOR_SCHEME_SHAPE_ID" val="176"/>
  <p:tag name="KSO_WM_UNIT_COLOR_SCHEME_PARENT_PAGE" val="2_11"/>
  <p:tag name="KSO_WM_UNIT_TYPE" val="i"/>
  <p:tag name="KSO_WM_UNIT_INDEX" val="5"/>
</p:tagLst>
</file>

<file path=ppt/tags/tag8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
  <p:tag name="KSO_WM_UNIT_LAYERLEVEL" val="1"/>
  <p:tag name="KSO_WM_TAG_VERSION" val="1.0"/>
  <p:tag name="KSO_WM_BEAUTIFY_FLAG" val="#wm#"/>
  <p:tag name="KSO_WM_UNIT_COLOR_SCHEME_SHAPE_ID" val="177"/>
  <p:tag name="KSO_WM_UNIT_COLOR_SCHEME_PARENT_PAGE" val="2_11"/>
  <p:tag name="KSO_WM_UNIT_TYPE" val="i"/>
  <p:tag name="KSO_WM_UNIT_INDEX" val="6"/>
</p:tagLst>
</file>

<file path=ppt/tags/tag8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
  <p:tag name="KSO_WM_UNIT_LAYERLEVEL" val="1"/>
  <p:tag name="KSO_WM_TAG_VERSION" val="1.0"/>
  <p:tag name="KSO_WM_BEAUTIFY_FLAG" val="#wm#"/>
  <p:tag name="KSO_WM_UNIT_COLOR_SCHEME_SHAPE_ID" val="180"/>
  <p:tag name="KSO_WM_UNIT_COLOR_SCHEME_PARENT_PAGE" val="2_11"/>
  <p:tag name="KSO_WM_UNIT_TYPE" val="i"/>
  <p:tag name="KSO_WM_UNIT_INDEX" val="7"/>
</p:tagLst>
</file>

<file path=ppt/tags/tag8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
  <p:tag name="KSO_WM_UNIT_LAYERLEVEL" val="1"/>
  <p:tag name="KSO_WM_TAG_VERSION" val="1.0"/>
  <p:tag name="KSO_WM_BEAUTIFY_FLAG" val="#wm#"/>
  <p:tag name="KSO_WM_UNIT_COLOR_SCHEME_SHAPE_ID" val="173"/>
  <p:tag name="KSO_WM_UNIT_COLOR_SCHEME_PARENT_PAGE" val="2_11"/>
  <p:tag name="KSO_WM_UNIT_TYPE" val="i"/>
  <p:tag name="KSO_WM_UNIT_INDEX" val="8"/>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0"/>
  <p:tag name="KSO_WM_UNIT_COLOR_SCHEME_PARENT_PAGE" val="2_1"/>
</p:tagLst>
</file>

<file path=ppt/tags/tag8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
  <p:tag name="KSO_WM_UNIT_LAYERLEVEL" val="1"/>
  <p:tag name="KSO_WM_TAG_VERSION" val="1.0"/>
  <p:tag name="KSO_WM_BEAUTIFY_FLAG" val="#wm#"/>
  <p:tag name="KSO_WM_UNIT_COLOR_SCHEME_SHAPE_ID" val="178"/>
  <p:tag name="KSO_WM_UNIT_COLOR_SCHEME_PARENT_PAGE" val="2_11"/>
  <p:tag name="KSO_WM_UNIT_TYPE" val="i"/>
  <p:tag name="KSO_WM_UNIT_INDEX" val="9"/>
</p:tagLst>
</file>

<file path=ppt/tags/tag8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
  <p:tag name="KSO_WM_UNIT_LAYERLEVEL" val="1"/>
  <p:tag name="KSO_WM_TAG_VERSION" val="1.0"/>
  <p:tag name="KSO_WM_BEAUTIFY_FLAG" val="#wm#"/>
  <p:tag name="KSO_WM_UNIT_COLOR_SCHEME_SHAPE_ID" val="179"/>
  <p:tag name="KSO_WM_UNIT_COLOR_SCHEME_PARENT_PAGE" val="2_11"/>
  <p:tag name="KSO_WM_UNIT_TYPE" val="i"/>
  <p:tag name="KSO_WM_UNIT_INDEX" val="10"/>
</p:tagLst>
</file>

<file path=ppt/tags/tag8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
  <p:tag name="KSO_WM_UNIT_LAYERLEVEL" val="1"/>
  <p:tag name="KSO_WM_TAG_VERSION" val="1.0"/>
  <p:tag name="KSO_WM_BEAUTIFY_FLAG" val="#wm#"/>
  <p:tag name="KSO_WM_UNIT_COLOR_SCHEME_SHAPE_ID" val="181"/>
  <p:tag name="KSO_WM_UNIT_COLOR_SCHEME_PARENT_PAGE" val="2_11"/>
  <p:tag name="KSO_WM_UNIT_TYPE" val="i"/>
  <p:tag name="KSO_WM_UNIT_INDEX" val="11"/>
</p:tagLst>
</file>

<file path=ppt/tags/tag8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
  <p:tag name="KSO_WM_UNIT_LAYERLEVEL" val="1"/>
  <p:tag name="KSO_WM_TAG_VERSION" val="1.0"/>
  <p:tag name="KSO_WM_BEAUTIFY_FLAG" val="#wm#"/>
  <p:tag name="KSO_WM_UNIT_COLOR_SCHEME_SHAPE_ID" val="182"/>
  <p:tag name="KSO_WM_UNIT_COLOR_SCHEME_PARENT_PAGE" val="2_11"/>
  <p:tag name="KSO_WM_UNIT_TYPE" val="i"/>
  <p:tag name="KSO_WM_UNIT_INDEX" val="12"/>
</p:tagLst>
</file>

<file path=ppt/tags/tag8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3"/>
  <p:tag name="KSO_WM_UNIT_LAYERLEVEL" val="1"/>
  <p:tag name="KSO_WM_TAG_VERSION" val="1.0"/>
  <p:tag name="KSO_WM_BEAUTIFY_FLAG" val="#wm#"/>
  <p:tag name="KSO_WM_UNIT_COLOR_SCHEME_SHAPE_ID" val="183"/>
  <p:tag name="KSO_WM_UNIT_COLOR_SCHEME_PARENT_PAGE" val="2_11"/>
  <p:tag name="KSO_WM_UNIT_TYPE" val="i"/>
  <p:tag name="KSO_WM_UNIT_INDEX" val="13"/>
</p:tagLst>
</file>

<file path=ppt/tags/tag8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4"/>
  <p:tag name="KSO_WM_UNIT_LAYERLEVEL" val="1"/>
  <p:tag name="KSO_WM_TAG_VERSION" val="1.0"/>
  <p:tag name="KSO_WM_BEAUTIFY_FLAG" val="#wm#"/>
  <p:tag name="KSO_WM_UNIT_COLOR_SCHEME_SHAPE_ID" val="184"/>
  <p:tag name="KSO_WM_UNIT_COLOR_SCHEME_PARENT_PAGE" val="2_11"/>
  <p:tag name="KSO_WM_UNIT_TYPE" val="i"/>
  <p:tag name="KSO_WM_UNIT_INDEX" val="14"/>
</p:tagLst>
</file>

<file path=ppt/tags/tag8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5"/>
  <p:tag name="KSO_WM_UNIT_LAYERLEVEL" val="1"/>
  <p:tag name="KSO_WM_TAG_VERSION" val="1.0"/>
  <p:tag name="KSO_WM_BEAUTIFY_FLAG" val="#wm#"/>
  <p:tag name="KSO_WM_UNIT_COLOR_SCHEME_SHAPE_ID" val="186"/>
  <p:tag name="KSO_WM_UNIT_COLOR_SCHEME_PARENT_PAGE" val="2_11"/>
  <p:tag name="KSO_WM_UNIT_TYPE" val="i"/>
  <p:tag name="KSO_WM_UNIT_INDEX" val="15"/>
</p:tagLst>
</file>

<file path=ppt/tags/tag8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6"/>
  <p:tag name="KSO_WM_UNIT_LAYERLEVEL" val="1"/>
  <p:tag name="KSO_WM_TAG_VERSION" val="1.0"/>
  <p:tag name="KSO_WM_BEAUTIFY_FLAG" val="#wm#"/>
  <p:tag name="KSO_WM_UNIT_COLOR_SCHEME_SHAPE_ID" val="187"/>
  <p:tag name="KSO_WM_UNIT_COLOR_SCHEME_PARENT_PAGE" val="2_11"/>
  <p:tag name="KSO_WM_UNIT_TYPE" val="i"/>
  <p:tag name="KSO_WM_UNIT_INDEX" val="16"/>
</p:tagLst>
</file>

<file path=ppt/tags/tag8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7"/>
  <p:tag name="KSO_WM_UNIT_LAYERLEVEL" val="1"/>
  <p:tag name="KSO_WM_TAG_VERSION" val="1.0"/>
  <p:tag name="KSO_WM_BEAUTIFY_FLAG" val="#wm#"/>
  <p:tag name="KSO_WM_UNIT_COLOR_SCHEME_SHAPE_ID" val="188"/>
  <p:tag name="KSO_WM_UNIT_COLOR_SCHEME_PARENT_PAGE" val="2_11"/>
  <p:tag name="KSO_WM_UNIT_TYPE" val="i"/>
  <p:tag name="KSO_WM_UNIT_INDEX" val="17"/>
</p:tagLst>
</file>

<file path=ppt/tags/tag8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8"/>
  <p:tag name="KSO_WM_UNIT_LAYERLEVEL" val="1"/>
  <p:tag name="KSO_WM_TAG_VERSION" val="1.0"/>
  <p:tag name="KSO_WM_BEAUTIFY_FLAG" val="#wm#"/>
  <p:tag name="KSO_WM_UNIT_COLOR_SCHEME_SHAPE_ID" val="189"/>
  <p:tag name="KSO_WM_UNIT_COLOR_SCHEME_PARENT_PAGE" val="2_11"/>
  <p:tag name="KSO_WM_UNIT_TYPE" val="i"/>
  <p:tag name="KSO_WM_UNIT_INDEX" val="18"/>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1"/>
  <p:tag name="KSO_WM_UNIT_COLOR_SCHEME_PARENT_PAGE" val="2_1"/>
</p:tagLst>
</file>

<file path=ppt/tags/tag8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9"/>
  <p:tag name="KSO_WM_UNIT_LAYERLEVEL" val="1"/>
  <p:tag name="KSO_WM_TAG_VERSION" val="1.0"/>
  <p:tag name="KSO_WM_BEAUTIFY_FLAG" val="#wm#"/>
  <p:tag name="KSO_WM_UNIT_COLOR_SCHEME_SHAPE_ID" val="190"/>
  <p:tag name="KSO_WM_UNIT_COLOR_SCHEME_PARENT_PAGE" val="2_11"/>
  <p:tag name="KSO_WM_UNIT_TYPE" val="i"/>
  <p:tag name="KSO_WM_UNIT_INDEX" val="19"/>
</p:tagLst>
</file>

<file path=ppt/tags/tag8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0"/>
  <p:tag name="KSO_WM_UNIT_LAYERLEVEL" val="1"/>
  <p:tag name="KSO_WM_TAG_VERSION" val="1.0"/>
  <p:tag name="KSO_WM_BEAUTIFY_FLAG" val="#wm#"/>
  <p:tag name="KSO_WM_UNIT_COLOR_SCHEME_SHAPE_ID" val="198"/>
  <p:tag name="KSO_WM_UNIT_COLOR_SCHEME_PARENT_PAGE" val="2_11"/>
  <p:tag name="KSO_WM_UNIT_TYPE" val="i"/>
  <p:tag name="KSO_WM_UNIT_INDEX" val="20"/>
</p:tagLst>
</file>

<file path=ppt/tags/tag8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1"/>
  <p:tag name="KSO_WM_UNIT_LAYERLEVEL" val="1"/>
  <p:tag name="KSO_WM_TAG_VERSION" val="1.0"/>
  <p:tag name="KSO_WM_BEAUTIFY_FLAG" val="#wm#"/>
  <p:tag name="KSO_WM_UNIT_COLOR_SCHEME_SHAPE_ID" val="199"/>
  <p:tag name="KSO_WM_UNIT_COLOR_SCHEME_PARENT_PAGE" val="2_11"/>
  <p:tag name="KSO_WM_UNIT_TYPE" val="i"/>
  <p:tag name="KSO_WM_UNIT_INDEX" val="21"/>
</p:tagLst>
</file>

<file path=ppt/tags/tag8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2"/>
  <p:tag name="KSO_WM_UNIT_LAYERLEVEL" val="1"/>
  <p:tag name="KSO_WM_TAG_VERSION" val="1.0"/>
  <p:tag name="KSO_WM_BEAUTIFY_FLAG" val="#wm#"/>
  <p:tag name="KSO_WM_UNIT_COLOR_SCHEME_SHAPE_ID" val="200"/>
  <p:tag name="KSO_WM_UNIT_COLOR_SCHEME_PARENT_PAGE" val="2_11"/>
  <p:tag name="KSO_WM_UNIT_TYPE" val="i"/>
  <p:tag name="KSO_WM_UNIT_INDEX" val="22"/>
</p:tagLst>
</file>

<file path=ppt/tags/tag8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3"/>
  <p:tag name="KSO_WM_UNIT_LAYERLEVEL" val="1"/>
  <p:tag name="KSO_WM_TAG_VERSION" val="1.0"/>
  <p:tag name="KSO_WM_BEAUTIFY_FLAG" val="#wm#"/>
  <p:tag name="KSO_WM_UNIT_COLOR_SCHEME_SHAPE_ID" val="201"/>
  <p:tag name="KSO_WM_UNIT_COLOR_SCHEME_PARENT_PAGE" val="2_11"/>
  <p:tag name="KSO_WM_UNIT_TYPE" val="i"/>
  <p:tag name="KSO_WM_UNIT_INDEX" val="23"/>
</p:tagLst>
</file>

<file path=ppt/tags/tag8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4"/>
  <p:tag name="KSO_WM_UNIT_LAYERLEVEL" val="1"/>
  <p:tag name="KSO_WM_TAG_VERSION" val="1.0"/>
  <p:tag name="KSO_WM_BEAUTIFY_FLAG" val="#wm#"/>
  <p:tag name="KSO_WM_UNIT_COLOR_SCHEME_SHAPE_ID" val="202"/>
  <p:tag name="KSO_WM_UNIT_COLOR_SCHEME_PARENT_PAGE" val="2_11"/>
  <p:tag name="KSO_WM_UNIT_TYPE" val="i"/>
  <p:tag name="KSO_WM_UNIT_INDEX" val="24"/>
</p:tagLst>
</file>

<file path=ppt/tags/tag8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5"/>
  <p:tag name="KSO_WM_UNIT_LAYERLEVEL" val="1"/>
  <p:tag name="KSO_WM_TAG_VERSION" val="1.0"/>
  <p:tag name="KSO_WM_BEAUTIFY_FLAG" val="#wm#"/>
  <p:tag name="KSO_WM_UNIT_COLOR_SCHEME_SHAPE_ID" val="203"/>
  <p:tag name="KSO_WM_UNIT_COLOR_SCHEME_PARENT_PAGE" val="2_11"/>
  <p:tag name="KSO_WM_UNIT_TYPE" val="i"/>
  <p:tag name="KSO_WM_UNIT_INDEX" val="25"/>
</p:tagLst>
</file>

<file path=ppt/tags/tag8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6"/>
  <p:tag name="KSO_WM_UNIT_LAYERLEVEL" val="1"/>
  <p:tag name="KSO_WM_TAG_VERSION" val="1.0"/>
  <p:tag name="KSO_WM_BEAUTIFY_FLAG" val="#wm#"/>
  <p:tag name="KSO_WM_UNIT_COLOR_SCHEME_SHAPE_ID" val="204"/>
  <p:tag name="KSO_WM_UNIT_COLOR_SCHEME_PARENT_PAGE" val="2_11"/>
  <p:tag name="KSO_WM_UNIT_TYPE" val="i"/>
  <p:tag name="KSO_WM_UNIT_INDEX" val="26"/>
</p:tagLst>
</file>

<file path=ppt/tags/tag8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7"/>
  <p:tag name="KSO_WM_UNIT_LAYERLEVEL" val="1"/>
  <p:tag name="KSO_WM_TAG_VERSION" val="1.0"/>
  <p:tag name="KSO_WM_BEAUTIFY_FLAG" val="#wm#"/>
  <p:tag name="KSO_WM_UNIT_COLOR_SCHEME_SHAPE_ID" val="205"/>
  <p:tag name="KSO_WM_UNIT_COLOR_SCHEME_PARENT_PAGE" val="2_11"/>
  <p:tag name="KSO_WM_UNIT_TYPE" val="i"/>
  <p:tag name="KSO_WM_UNIT_INDEX" val="27"/>
</p:tagLst>
</file>

<file path=ppt/tags/tag8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8"/>
  <p:tag name="KSO_WM_UNIT_LAYERLEVEL" val="1"/>
  <p:tag name="KSO_WM_TAG_VERSION" val="1.0"/>
  <p:tag name="KSO_WM_BEAUTIFY_FLAG" val="#wm#"/>
  <p:tag name="KSO_WM_UNIT_COLOR_SCHEME_SHAPE_ID" val="206"/>
  <p:tag name="KSO_WM_UNIT_COLOR_SCHEME_PARENT_PAGE" val="2_11"/>
  <p:tag name="KSO_WM_UNIT_TYPE" val="i"/>
  <p:tag name="KSO_WM_UNIT_INDEX" val="28"/>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2"/>
  <p:tag name="KSO_WM_UNIT_COLOR_SCHEME_PARENT_PAGE" val="2_1"/>
</p:tagLst>
</file>

<file path=ppt/tags/tag8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9"/>
  <p:tag name="KSO_WM_UNIT_LAYERLEVEL" val="1"/>
  <p:tag name="KSO_WM_TAG_VERSION" val="1.0"/>
  <p:tag name="KSO_WM_BEAUTIFY_FLAG" val="#wm#"/>
  <p:tag name="KSO_WM_UNIT_COLOR_SCHEME_SHAPE_ID" val="207"/>
  <p:tag name="KSO_WM_UNIT_COLOR_SCHEME_PARENT_PAGE" val="2_11"/>
  <p:tag name="KSO_WM_UNIT_TYPE" val="i"/>
  <p:tag name="KSO_WM_UNIT_INDEX" val="29"/>
</p:tagLst>
</file>

<file path=ppt/tags/tag8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0"/>
  <p:tag name="KSO_WM_UNIT_LAYERLEVEL" val="1"/>
  <p:tag name="KSO_WM_TAG_VERSION" val="1.0"/>
  <p:tag name="KSO_WM_BEAUTIFY_FLAG" val="#wm#"/>
  <p:tag name="KSO_WM_UNIT_COLOR_SCHEME_SHAPE_ID" val="208"/>
  <p:tag name="KSO_WM_UNIT_COLOR_SCHEME_PARENT_PAGE" val="2_11"/>
  <p:tag name="KSO_WM_UNIT_TYPE" val="i"/>
  <p:tag name="KSO_WM_UNIT_INDEX" val="30"/>
</p:tagLst>
</file>

<file path=ppt/tags/tag8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1"/>
  <p:tag name="KSO_WM_UNIT_LAYERLEVEL" val="1"/>
  <p:tag name="KSO_WM_TAG_VERSION" val="1.0"/>
  <p:tag name="KSO_WM_BEAUTIFY_FLAG" val="#wm#"/>
  <p:tag name="KSO_WM_UNIT_COLOR_SCHEME_SHAPE_ID" val="209"/>
  <p:tag name="KSO_WM_UNIT_COLOR_SCHEME_PARENT_PAGE" val="2_11"/>
  <p:tag name="KSO_WM_UNIT_TYPE" val="i"/>
  <p:tag name="KSO_WM_UNIT_INDEX" val="31"/>
</p:tagLst>
</file>

<file path=ppt/tags/tag8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2"/>
  <p:tag name="KSO_WM_UNIT_LAYERLEVEL" val="1"/>
  <p:tag name="KSO_WM_TAG_VERSION" val="1.0"/>
  <p:tag name="KSO_WM_BEAUTIFY_FLAG" val="#wm#"/>
  <p:tag name="KSO_WM_UNIT_COLOR_SCHEME_SHAPE_ID" val="210"/>
  <p:tag name="KSO_WM_UNIT_COLOR_SCHEME_PARENT_PAGE" val="2_11"/>
  <p:tag name="KSO_WM_UNIT_TYPE" val="i"/>
  <p:tag name="KSO_WM_UNIT_INDEX" val="32"/>
</p:tagLst>
</file>

<file path=ppt/tags/tag8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3"/>
  <p:tag name="KSO_WM_UNIT_LAYERLEVEL" val="1"/>
  <p:tag name="KSO_WM_TAG_VERSION" val="1.0"/>
  <p:tag name="KSO_WM_BEAUTIFY_FLAG" val="#wm#"/>
  <p:tag name="KSO_WM_UNIT_COLOR_SCHEME_SHAPE_ID" val="211"/>
  <p:tag name="KSO_WM_UNIT_COLOR_SCHEME_PARENT_PAGE" val="2_11"/>
  <p:tag name="KSO_WM_UNIT_TYPE" val="i"/>
  <p:tag name="KSO_WM_UNIT_INDEX" val="33"/>
</p:tagLst>
</file>

<file path=ppt/tags/tag8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4"/>
  <p:tag name="KSO_WM_UNIT_LAYERLEVEL" val="1"/>
  <p:tag name="KSO_WM_TAG_VERSION" val="1.0"/>
  <p:tag name="KSO_WM_BEAUTIFY_FLAG" val="#wm#"/>
  <p:tag name="KSO_WM_UNIT_COLOR_SCHEME_SHAPE_ID" val="212"/>
  <p:tag name="KSO_WM_UNIT_COLOR_SCHEME_PARENT_PAGE" val="2_11"/>
  <p:tag name="KSO_WM_UNIT_TYPE" val="i"/>
  <p:tag name="KSO_WM_UNIT_INDEX" val="34"/>
</p:tagLst>
</file>

<file path=ppt/tags/tag8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5"/>
  <p:tag name="KSO_WM_UNIT_LAYERLEVEL" val="1"/>
  <p:tag name="KSO_WM_TAG_VERSION" val="1.0"/>
  <p:tag name="KSO_WM_BEAUTIFY_FLAG" val="#wm#"/>
  <p:tag name="KSO_WM_UNIT_COLOR_SCHEME_SHAPE_ID" val="213"/>
  <p:tag name="KSO_WM_UNIT_COLOR_SCHEME_PARENT_PAGE" val="2_11"/>
  <p:tag name="KSO_WM_UNIT_TYPE" val="i"/>
  <p:tag name="KSO_WM_UNIT_INDEX" val="35"/>
</p:tagLst>
</file>

<file path=ppt/tags/tag8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6"/>
  <p:tag name="KSO_WM_UNIT_LAYERLEVEL" val="1"/>
  <p:tag name="KSO_WM_TAG_VERSION" val="1.0"/>
  <p:tag name="KSO_WM_BEAUTIFY_FLAG" val="#wm#"/>
  <p:tag name="KSO_WM_UNIT_COLOR_SCHEME_SHAPE_ID" val="214"/>
  <p:tag name="KSO_WM_UNIT_COLOR_SCHEME_PARENT_PAGE" val="2_11"/>
  <p:tag name="KSO_WM_UNIT_TYPE" val="i"/>
  <p:tag name="KSO_WM_UNIT_INDEX" val="36"/>
</p:tagLst>
</file>

<file path=ppt/tags/tag8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7"/>
  <p:tag name="KSO_WM_UNIT_LAYERLEVEL" val="1"/>
  <p:tag name="KSO_WM_TAG_VERSION" val="1.0"/>
  <p:tag name="KSO_WM_BEAUTIFY_FLAG" val="#wm#"/>
  <p:tag name="KSO_WM_UNIT_COLOR_SCHEME_SHAPE_ID" val="215"/>
  <p:tag name="KSO_WM_UNIT_COLOR_SCHEME_PARENT_PAGE" val="2_11"/>
  <p:tag name="KSO_WM_UNIT_TYPE" val="i"/>
  <p:tag name="KSO_WM_UNIT_INDEX" val="37"/>
</p:tagLst>
</file>

<file path=ppt/tags/tag8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8"/>
  <p:tag name="KSO_WM_UNIT_LAYERLEVEL" val="1"/>
  <p:tag name="KSO_WM_TAG_VERSION" val="1.0"/>
  <p:tag name="KSO_WM_BEAUTIFY_FLAG" val="#wm#"/>
  <p:tag name="KSO_WM_UNIT_COLOR_SCHEME_SHAPE_ID" val="216"/>
  <p:tag name="KSO_WM_UNIT_COLOR_SCHEME_PARENT_PAGE" val="2_11"/>
  <p:tag name="KSO_WM_UNIT_TYPE" val="i"/>
  <p:tag name="KSO_WM_UNIT_INDEX" val="38"/>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1"/>
  <p:tag name="KSO_WM_UNIT_COLOR_SCHEME_PARENT_PAGE" val="2_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3"/>
  <p:tag name="KSO_WM_UNIT_COLOR_SCHEME_PARENT_PAGE" val="2_1"/>
</p:tagLst>
</file>

<file path=ppt/tags/tag9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9"/>
  <p:tag name="KSO_WM_UNIT_LAYERLEVEL" val="1"/>
  <p:tag name="KSO_WM_TAG_VERSION" val="1.0"/>
  <p:tag name="KSO_WM_BEAUTIFY_FLAG" val="#wm#"/>
  <p:tag name="KSO_WM_UNIT_COLOR_SCHEME_SHAPE_ID" val="217"/>
  <p:tag name="KSO_WM_UNIT_COLOR_SCHEME_PARENT_PAGE" val="2_11"/>
  <p:tag name="KSO_WM_UNIT_TYPE" val="i"/>
  <p:tag name="KSO_WM_UNIT_INDEX" val="39"/>
</p:tagLst>
</file>

<file path=ppt/tags/tag9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0"/>
  <p:tag name="KSO_WM_UNIT_LAYERLEVEL" val="1"/>
  <p:tag name="KSO_WM_TAG_VERSION" val="1.0"/>
  <p:tag name="KSO_WM_BEAUTIFY_FLAG" val="#wm#"/>
  <p:tag name="KSO_WM_UNIT_COLOR_SCHEME_SHAPE_ID" val="218"/>
  <p:tag name="KSO_WM_UNIT_COLOR_SCHEME_PARENT_PAGE" val="2_11"/>
  <p:tag name="KSO_WM_UNIT_TYPE" val="i"/>
  <p:tag name="KSO_WM_UNIT_INDEX" val="40"/>
</p:tagLst>
</file>

<file path=ppt/tags/tag9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1"/>
  <p:tag name="KSO_WM_UNIT_LAYERLEVEL" val="1"/>
  <p:tag name="KSO_WM_TAG_VERSION" val="1.0"/>
  <p:tag name="KSO_WM_BEAUTIFY_FLAG" val="#wm#"/>
  <p:tag name="KSO_WM_UNIT_COLOR_SCHEME_SHAPE_ID" val="219"/>
  <p:tag name="KSO_WM_UNIT_COLOR_SCHEME_PARENT_PAGE" val="2_11"/>
  <p:tag name="KSO_WM_UNIT_TYPE" val="i"/>
  <p:tag name="KSO_WM_UNIT_INDEX" val="41"/>
</p:tagLst>
</file>

<file path=ppt/tags/tag9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2"/>
  <p:tag name="KSO_WM_UNIT_LAYERLEVEL" val="1"/>
  <p:tag name="KSO_WM_TAG_VERSION" val="1.0"/>
  <p:tag name="KSO_WM_BEAUTIFY_FLAG" val="#wm#"/>
  <p:tag name="KSO_WM_UNIT_COLOR_SCHEME_SHAPE_ID" val="220"/>
  <p:tag name="KSO_WM_UNIT_COLOR_SCHEME_PARENT_PAGE" val="2_11"/>
  <p:tag name="KSO_WM_UNIT_TYPE" val="i"/>
  <p:tag name="KSO_WM_UNIT_INDEX" val="42"/>
</p:tagLst>
</file>

<file path=ppt/tags/tag9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3"/>
  <p:tag name="KSO_WM_UNIT_LAYERLEVEL" val="1"/>
  <p:tag name="KSO_WM_TAG_VERSION" val="1.0"/>
  <p:tag name="KSO_WM_BEAUTIFY_FLAG" val="#wm#"/>
  <p:tag name="KSO_WM_UNIT_COLOR_SCHEME_SHAPE_ID" val="221"/>
  <p:tag name="KSO_WM_UNIT_COLOR_SCHEME_PARENT_PAGE" val="2_11"/>
  <p:tag name="KSO_WM_UNIT_TYPE" val="i"/>
  <p:tag name="KSO_WM_UNIT_INDEX" val="43"/>
</p:tagLst>
</file>

<file path=ppt/tags/tag9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4"/>
  <p:tag name="KSO_WM_UNIT_LAYERLEVEL" val="1"/>
  <p:tag name="KSO_WM_TAG_VERSION" val="1.0"/>
  <p:tag name="KSO_WM_BEAUTIFY_FLAG" val="#wm#"/>
  <p:tag name="KSO_WM_UNIT_COLOR_SCHEME_SHAPE_ID" val="222"/>
  <p:tag name="KSO_WM_UNIT_COLOR_SCHEME_PARENT_PAGE" val="2_11"/>
  <p:tag name="KSO_WM_UNIT_TYPE" val="i"/>
  <p:tag name="KSO_WM_UNIT_INDEX" val="44"/>
</p:tagLst>
</file>

<file path=ppt/tags/tag9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5"/>
  <p:tag name="KSO_WM_UNIT_LAYERLEVEL" val="1"/>
  <p:tag name="KSO_WM_TAG_VERSION" val="1.0"/>
  <p:tag name="KSO_WM_BEAUTIFY_FLAG" val="#wm#"/>
  <p:tag name="KSO_WM_UNIT_COLOR_SCHEME_SHAPE_ID" val="223"/>
  <p:tag name="KSO_WM_UNIT_COLOR_SCHEME_PARENT_PAGE" val="2_11"/>
  <p:tag name="KSO_WM_UNIT_TYPE" val="i"/>
  <p:tag name="KSO_WM_UNIT_INDEX" val="45"/>
</p:tagLst>
</file>

<file path=ppt/tags/tag9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6"/>
  <p:tag name="KSO_WM_UNIT_LAYERLEVEL" val="1"/>
  <p:tag name="KSO_WM_TAG_VERSION" val="1.0"/>
  <p:tag name="KSO_WM_BEAUTIFY_FLAG" val="#wm#"/>
  <p:tag name="KSO_WM_UNIT_COLOR_SCHEME_SHAPE_ID" val="224"/>
  <p:tag name="KSO_WM_UNIT_COLOR_SCHEME_PARENT_PAGE" val="2_11"/>
  <p:tag name="KSO_WM_UNIT_TYPE" val="i"/>
  <p:tag name="KSO_WM_UNIT_INDEX" val="46"/>
</p:tagLst>
</file>

<file path=ppt/tags/tag9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7"/>
  <p:tag name="KSO_WM_UNIT_LAYERLEVEL" val="1"/>
  <p:tag name="KSO_WM_TAG_VERSION" val="1.0"/>
  <p:tag name="KSO_WM_BEAUTIFY_FLAG" val="#wm#"/>
  <p:tag name="KSO_WM_UNIT_COLOR_SCHEME_SHAPE_ID" val="225"/>
  <p:tag name="KSO_WM_UNIT_COLOR_SCHEME_PARENT_PAGE" val="2_11"/>
  <p:tag name="KSO_WM_UNIT_TYPE" val="i"/>
  <p:tag name="KSO_WM_UNIT_INDEX" val="47"/>
</p:tagLst>
</file>

<file path=ppt/tags/tag9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8"/>
  <p:tag name="KSO_WM_UNIT_LAYERLEVEL" val="1"/>
  <p:tag name="KSO_WM_TAG_VERSION" val="1.0"/>
  <p:tag name="KSO_WM_BEAUTIFY_FLAG" val="#wm#"/>
  <p:tag name="KSO_WM_UNIT_COLOR_SCHEME_SHAPE_ID" val="226"/>
  <p:tag name="KSO_WM_UNIT_COLOR_SCHEME_PARENT_PAGE" val="2_11"/>
  <p:tag name="KSO_WM_UNIT_TYPE" val="i"/>
  <p:tag name="KSO_WM_UNIT_INDEX" val="48"/>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4"/>
  <p:tag name="KSO_WM_UNIT_COLOR_SCHEME_PARENT_PAGE" val="2_1"/>
</p:tagLst>
</file>

<file path=ppt/tags/tag9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9"/>
  <p:tag name="KSO_WM_UNIT_LAYERLEVEL" val="1"/>
  <p:tag name="KSO_WM_TAG_VERSION" val="1.0"/>
  <p:tag name="KSO_WM_BEAUTIFY_FLAG" val="#wm#"/>
  <p:tag name="KSO_WM_UNIT_COLOR_SCHEME_SHAPE_ID" val="227"/>
  <p:tag name="KSO_WM_UNIT_COLOR_SCHEME_PARENT_PAGE" val="2_11"/>
  <p:tag name="KSO_WM_UNIT_TYPE" val="i"/>
  <p:tag name="KSO_WM_UNIT_INDEX" val="49"/>
</p:tagLst>
</file>

<file path=ppt/tags/tag9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0"/>
  <p:tag name="KSO_WM_UNIT_LAYERLEVEL" val="1"/>
  <p:tag name="KSO_WM_TAG_VERSION" val="1.0"/>
  <p:tag name="KSO_WM_BEAUTIFY_FLAG" val="#wm#"/>
  <p:tag name="KSO_WM_UNIT_COLOR_SCHEME_SHAPE_ID" val="228"/>
  <p:tag name="KSO_WM_UNIT_COLOR_SCHEME_PARENT_PAGE" val="2_11"/>
  <p:tag name="KSO_WM_UNIT_TYPE" val="i"/>
  <p:tag name="KSO_WM_UNIT_INDEX" val="50"/>
</p:tagLst>
</file>

<file path=ppt/tags/tag9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1"/>
  <p:tag name="KSO_WM_UNIT_LAYERLEVEL" val="1"/>
  <p:tag name="KSO_WM_TAG_VERSION" val="1.0"/>
  <p:tag name="KSO_WM_BEAUTIFY_FLAG" val="#wm#"/>
  <p:tag name="KSO_WM_UNIT_COLOR_SCHEME_SHAPE_ID" val="229"/>
  <p:tag name="KSO_WM_UNIT_COLOR_SCHEME_PARENT_PAGE" val="2_11"/>
  <p:tag name="KSO_WM_UNIT_TYPE" val="i"/>
  <p:tag name="KSO_WM_UNIT_INDEX" val="51"/>
</p:tagLst>
</file>

<file path=ppt/tags/tag9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2"/>
  <p:tag name="KSO_WM_UNIT_LAYERLEVEL" val="1"/>
  <p:tag name="KSO_WM_TAG_VERSION" val="1.0"/>
  <p:tag name="KSO_WM_BEAUTIFY_FLAG" val="#wm#"/>
  <p:tag name="KSO_WM_UNIT_COLOR_SCHEME_SHAPE_ID" val="230"/>
  <p:tag name="KSO_WM_UNIT_COLOR_SCHEME_PARENT_PAGE" val="2_11"/>
  <p:tag name="KSO_WM_UNIT_TYPE" val="i"/>
  <p:tag name="KSO_WM_UNIT_INDEX" val="52"/>
</p:tagLst>
</file>

<file path=ppt/tags/tag9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3"/>
  <p:tag name="KSO_WM_UNIT_LAYERLEVEL" val="1"/>
  <p:tag name="KSO_WM_TAG_VERSION" val="1.0"/>
  <p:tag name="KSO_WM_BEAUTIFY_FLAG" val="#wm#"/>
  <p:tag name="KSO_WM_UNIT_COLOR_SCHEME_SHAPE_ID" val="231"/>
  <p:tag name="KSO_WM_UNIT_COLOR_SCHEME_PARENT_PAGE" val="2_11"/>
  <p:tag name="KSO_WM_UNIT_TYPE" val="i"/>
  <p:tag name="KSO_WM_UNIT_INDEX" val="53"/>
</p:tagLst>
</file>

<file path=ppt/tags/tag9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4"/>
  <p:tag name="KSO_WM_UNIT_LAYERLEVEL" val="1"/>
  <p:tag name="KSO_WM_TAG_VERSION" val="1.0"/>
  <p:tag name="KSO_WM_BEAUTIFY_FLAG" val="#wm#"/>
  <p:tag name="KSO_WM_UNIT_COLOR_SCHEME_SHAPE_ID" val="232"/>
  <p:tag name="KSO_WM_UNIT_COLOR_SCHEME_PARENT_PAGE" val="2_11"/>
  <p:tag name="KSO_WM_UNIT_TYPE" val="i"/>
  <p:tag name="KSO_WM_UNIT_INDEX" val="54"/>
</p:tagLst>
</file>

<file path=ppt/tags/tag9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5"/>
  <p:tag name="KSO_WM_UNIT_LAYERLEVEL" val="1"/>
  <p:tag name="KSO_WM_TAG_VERSION" val="1.0"/>
  <p:tag name="KSO_WM_BEAUTIFY_FLAG" val="#wm#"/>
  <p:tag name="KSO_WM_UNIT_COLOR_SCHEME_SHAPE_ID" val="233"/>
  <p:tag name="KSO_WM_UNIT_COLOR_SCHEME_PARENT_PAGE" val="2_11"/>
  <p:tag name="KSO_WM_UNIT_TYPE" val="i"/>
  <p:tag name="KSO_WM_UNIT_INDEX" val="55"/>
</p:tagLst>
</file>

<file path=ppt/tags/tag9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6"/>
  <p:tag name="KSO_WM_UNIT_LAYERLEVEL" val="1"/>
  <p:tag name="KSO_WM_TAG_VERSION" val="1.0"/>
  <p:tag name="KSO_WM_BEAUTIFY_FLAG" val="#wm#"/>
  <p:tag name="KSO_WM_UNIT_COLOR_SCHEME_SHAPE_ID" val="234"/>
  <p:tag name="KSO_WM_UNIT_COLOR_SCHEME_PARENT_PAGE" val="2_11"/>
  <p:tag name="KSO_WM_UNIT_TYPE" val="i"/>
  <p:tag name="KSO_WM_UNIT_INDEX" val="56"/>
</p:tagLst>
</file>

<file path=ppt/tags/tag9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7"/>
  <p:tag name="KSO_WM_UNIT_LAYERLEVEL" val="1"/>
  <p:tag name="KSO_WM_TAG_VERSION" val="1.0"/>
  <p:tag name="KSO_WM_BEAUTIFY_FLAG" val="#wm#"/>
  <p:tag name="KSO_WM_UNIT_COLOR_SCHEME_SHAPE_ID" val="235"/>
  <p:tag name="KSO_WM_UNIT_COLOR_SCHEME_PARENT_PAGE" val="2_11"/>
  <p:tag name="KSO_WM_UNIT_TYPE" val="i"/>
  <p:tag name="KSO_WM_UNIT_INDEX" val="57"/>
</p:tagLst>
</file>

<file path=ppt/tags/tag9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8"/>
  <p:tag name="KSO_WM_UNIT_LAYERLEVEL" val="1"/>
  <p:tag name="KSO_WM_TAG_VERSION" val="1.0"/>
  <p:tag name="KSO_WM_BEAUTIFY_FLAG" val="#wm#"/>
  <p:tag name="KSO_WM_UNIT_COLOR_SCHEME_SHAPE_ID" val="236"/>
  <p:tag name="KSO_WM_UNIT_COLOR_SCHEME_PARENT_PAGE" val="2_11"/>
  <p:tag name="KSO_WM_UNIT_TYPE" val="i"/>
  <p:tag name="KSO_WM_UNIT_INDEX" val="58"/>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5"/>
  <p:tag name="KSO_WM_UNIT_COLOR_SCHEME_PARENT_PAGE" val="2_1"/>
</p:tagLst>
</file>

<file path=ppt/tags/tag9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59"/>
  <p:tag name="KSO_WM_UNIT_LAYERLEVEL" val="1"/>
  <p:tag name="KSO_WM_TAG_VERSION" val="1.0"/>
  <p:tag name="KSO_WM_BEAUTIFY_FLAG" val="#wm#"/>
  <p:tag name="KSO_WM_UNIT_COLOR_SCHEME_SHAPE_ID" val="237"/>
  <p:tag name="KSO_WM_UNIT_COLOR_SCHEME_PARENT_PAGE" val="2_11"/>
  <p:tag name="KSO_WM_UNIT_TYPE" val="i"/>
  <p:tag name="KSO_WM_UNIT_INDEX" val="59"/>
</p:tagLst>
</file>

<file path=ppt/tags/tag9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0"/>
  <p:tag name="KSO_WM_UNIT_LAYERLEVEL" val="1"/>
  <p:tag name="KSO_WM_TAG_VERSION" val="1.0"/>
  <p:tag name="KSO_WM_BEAUTIFY_FLAG" val="#wm#"/>
  <p:tag name="KSO_WM_UNIT_COLOR_SCHEME_SHAPE_ID" val="238"/>
  <p:tag name="KSO_WM_UNIT_COLOR_SCHEME_PARENT_PAGE" val="2_11"/>
  <p:tag name="KSO_WM_UNIT_TYPE" val="i"/>
  <p:tag name="KSO_WM_UNIT_INDEX" val="60"/>
</p:tagLst>
</file>

<file path=ppt/tags/tag9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1"/>
  <p:tag name="KSO_WM_UNIT_LAYERLEVEL" val="1"/>
  <p:tag name="KSO_WM_TAG_VERSION" val="1.0"/>
  <p:tag name="KSO_WM_BEAUTIFY_FLAG" val="#wm#"/>
  <p:tag name="KSO_WM_UNIT_COLOR_SCHEME_SHAPE_ID" val="239"/>
  <p:tag name="KSO_WM_UNIT_COLOR_SCHEME_PARENT_PAGE" val="2_11"/>
  <p:tag name="KSO_WM_UNIT_TYPE" val="i"/>
  <p:tag name="KSO_WM_UNIT_INDEX" val="61"/>
</p:tagLst>
</file>

<file path=ppt/tags/tag9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2"/>
  <p:tag name="KSO_WM_UNIT_LAYERLEVEL" val="1"/>
  <p:tag name="KSO_WM_TAG_VERSION" val="1.0"/>
  <p:tag name="KSO_WM_BEAUTIFY_FLAG" val="#wm#"/>
  <p:tag name="KSO_WM_UNIT_COLOR_SCHEME_SHAPE_ID" val="240"/>
  <p:tag name="KSO_WM_UNIT_COLOR_SCHEME_PARENT_PAGE" val="2_11"/>
  <p:tag name="KSO_WM_UNIT_TYPE" val="i"/>
  <p:tag name="KSO_WM_UNIT_INDEX" val="62"/>
</p:tagLst>
</file>

<file path=ppt/tags/tag9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3"/>
  <p:tag name="KSO_WM_UNIT_LAYERLEVEL" val="1"/>
  <p:tag name="KSO_WM_TAG_VERSION" val="1.0"/>
  <p:tag name="KSO_WM_BEAUTIFY_FLAG" val="#wm#"/>
  <p:tag name="KSO_WM_UNIT_COLOR_SCHEME_SHAPE_ID" val="241"/>
  <p:tag name="KSO_WM_UNIT_COLOR_SCHEME_PARENT_PAGE" val="2_11"/>
  <p:tag name="KSO_WM_UNIT_TYPE" val="i"/>
  <p:tag name="KSO_WM_UNIT_INDEX" val="63"/>
</p:tagLst>
</file>

<file path=ppt/tags/tag9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4"/>
  <p:tag name="KSO_WM_UNIT_LAYERLEVEL" val="1"/>
  <p:tag name="KSO_WM_TAG_VERSION" val="1.0"/>
  <p:tag name="KSO_WM_BEAUTIFY_FLAG" val="#wm#"/>
  <p:tag name="KSO_WM_UNIT_COLOR_SCHEME_SHAPE_ID" val="242"/>
  <p:tag name="KSO_WM_UNIT_COLOR_SCHEME_PARENT_PAGE" val="2_11"/>
  <p:tag name="KSO_WM_UNIT_TYPE" val="i"/>
  <p:tag name="KSO_WM_UNIT_INDEX" val="64"/>
</p:tagLst>
</file>

<file path=ppt/tags/tag9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5"/>
  <p:tag name="KSO_WM_UNIT_LAYERLEVEL" val="1"/>
  <p:tag name="KSO_WM_TAG_VERSION" val="1.0"/>
  <p:tag name="KSO_WM_BEAUTIFY_FLAG" val="#wm#"/>
  <p:tag name="KSO_WM_UNIT_COLOR_SCHEME_SHAPE_ID" val="243"/>
  <p:tag name="KSO_WM_UNIT_COLOR_SCHEME_PARENT_PAGE" val="2_11"/>
  <p:tag name="KSO_WM_UNIT_TYPE" val="i"/>
  <p:tag name="KSO_WM_UNIT_INDEX" val="65"/>
</p:tagLst>
</file>

<file path=ppt/tags/tag9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6"/>
  <p:tag name="KSO_WM_UNIT_LAYERLEVEL" val="1"/>
  <p:tag name="KSO_WM_TAG_VERSION" val="1.0"/>
  <p:tag name="KSO_WM_BEAUTIFY_FLAG" val="#wm#"/>
  <p:tag name="KSO_WM_UNIT_COLOR_SCHEME_SHAPE_ID" val="244"/>
  <p:tag name="KSO_WM_UNIT_COLOR_SCHEME_PARENT_PAGE" val="2_11"/>
  <p:tag name="KSO_WM_UNIT_TYPE" val="i"/>
  <p:tag name="KSO_WM_UNIT_INDEX" val="66"/>
</p:tagLst>
</file>

<file path=ppt/tags/tag9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7"/>
  <p:tag name="KSO_WM_UNIT_LAYERLEVEL" val="1"/>
  <p:tag name="KSO_WM_TAG_VERSION" val="1.0"/>
  <p:tag name="KSO_WM_BEAUTIFY_FLAG" val="#wm#"/>
  <p:tag name="KSO_WM_UNIT_COLOR_SCHEME_SHAPE_ID" val="245"/>
  <p:tag name="KSO_WM_UNIT_COLOR_SCHEME_PARENT_PAGE" val="2_11"/>
  <p:tag name="KSO_WM_UNIT_TYPE" val="i"/>
  <p:tag name="KSO_WM_UNIT_INDEX" val="67"/>
</p:tagLst>
</file>

<file path=ppt/tags/tag9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8"/>
  <p:tag name="KSO_WM_UNIT_LAYERLEVEL" val="1"/>
  <p:tag name="KSO_WM_TAG_VERSION" val="1.0"/>
  <p:tag name="KSO_WM_BEAUTIFY_FLAG" val="#wm#"/>
  <p:tag name="KSO_WM_UNIT_COLOR_SCHEME_SHAPE_ID" val="246"/>
  <p:tag name="KSO_WM_UNIT_COLOR_SCHEME_PARENT_PAGE" val="2_11"/>
  <p:tag name="KSO_WM_UNIT_TYPE" val="i"/>
  <p:tag name="KSO_WM_UNIT_INDEX" val="68"/>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6"/>
  <p:tag name="KSO_WM_UNIT_COLOR_SCHEME_PARENT_PAGE" val="2_1"/>
</p:tagLst>
</file>

<file path=ppt/tags/tag9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69"/>
  <p:tag name="KSO_WM_UNIT_LAYERLEVEL" val="1"/>
  <p:tag name="KSO_WM_TAG_VERSION" val="1.0"/>
  <p:tag name="KSO_WM_BEAUTIFY_FLAG" val="#wm#"/>
  <p:tag name="KSO_WM_UNIT_COLOR_SCHEME_SHAPE_ID" val="247"/>
  <p:tag name="KSO_WM_UNIT_COLOR_SCHEME_PARENT_PAGE" val="2_11"/>
  <p:tag name="KSO_WM_UNIT_TYPE" val="i"/>
  <p:tag name="KSO_WM_UNIT_INDEX" val="69"/>
</p:tagLst>
</file>

<file path=ppt/tags/tag9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0"/>
  <p:tag name="KSO_WM_UNIT_LAYERLEVEL" val="1"/>
  <p:tag name="KSO_WM_TAG_VERSION" val="1.0"/>
  <p:tag name="KSO_WM_BEAUTIFY_FLAG" val="#wm#"/>
  <p:tag name="KSO_WM_UNIT_COLOR_SCHEME_SHAPE_ID" val="248"/>
  <p:tag name="KSO_WM_UNIT_COLOR_SCHEME_PARENT_PAGE" val="2_11"/>
  <p:tag name="KSO_WM_UNIT_TYPE" val="i"/>
  <p:tag name="KSO_WM_UNIT_INDEX" val="70"/>
</p:tagLst>
</file>

<file path=ppt/tags/tag9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1"/>
  <p:tag name="KSO_WM_UNIT_LAYERLEVEL" val="1"/>
  <p:tag name="KSO_WM_TAG_VERSION" val="1.0"/>
  <p:tag name="KSO_WM_BEAUTIFY_FLAG" val="#wm#"/>
  <p:tag name="KSO_WM_UNIT_COLOR_SCHEME_SHAPE_ID" val="249"/>
  <p:tag name="KSO_WM_UNIT_COLOR_SCHEME_PARENT_PAGE" val="2_11"/>
  <p:tag name="KSO_WM_UNIT_TYPE" val="i"/>
  <p:tag name="KSO_WM_UNIT_INDEX" val="71"/>
</p:tagLst>
</file>

<file path=ppt/tags/tag9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2"/>
  <p:tag name="KSO_WM_UNIT_LAYERLEVEL" val="1"/>
  <p:tag name="KSO_WM_TAG_VERSION" val="1.0"/>
  <p:tag name="KSO_WM_BEAUTIFY_FLAG" val="#wm#"/>
  <p:tag name="KSO_WM_UNIT_COLOR_SCHEME_SHAPE_ID" val="250"/>
  <p:tag name="KSO_WM_UNIT_COLOR_SCHEME_PARENT_PAGE" val="2_11"/>
  <p:tag name="KSO_WM_UNIT_TYPE" val="i"/>
  <p:tag name="KSO_WM_UNIT_INDEX" val="72"/>
</p:tagLst>
</file>

<file path=ppt/tags/tag9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3"/>
  <p:tag name="KSO_WM_UNIT_LAYERLEVEL" val="1"/>
  <p:tag name="KSO_WM_TAG_VERSION" val="1.0"/>
  <p:tag name="KSO_WM_BEAUTIFY_FLAG" val="#wm#"/>
  <p:tag name="KSO_WM_UNIT_COLOR_SCHEME_SHAPE_ID" val="251"/>
  <p:tag name="KSO_WM_UNIT_COLOR_SCHEME_PARENT_PAGE" val="2_11"/>
  <p:tag name="KSO_WM_UNIT_TYPE" val="i"/>
  <p:tag name="KSO_WM_UNIT_INDEX" val="73"/>
</p:tagLst>
</file>

<file path=ppt/tags/tag9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4"/>
  <p:tag name="KSO_WM_UNIT_LAYERLEVEL" val="1"/>
  <p:tag name="KSO_WM_TAG_VERSION" val="1.0"/>
  <p:tag name="KSO_WM_BEAUTIFY_FLAG" val="#wm#"/>
  <p:tag name="KSO_WM_UNIT_COLOR_SCHEME_SHAPE_ID" val="252"/>
  <p:tag name="KSO_WM_UNIT_COLOR_SCHEME_PARENT_PAGE" val="2_11"/>
  <p:tag name="KSO_WM_UNIT_TYPE" val="i"/>
  <p:tag name="KSO_WM_UNIT_INDEX" val="74"/>
</p:tagLst>
</file>

<file path=ppt/tags/tag9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5"/>
  <p:tag name="KSO_WM_UNIT_LAYERLEVEL" val="1"/>
  <p:tag name="KSO_WM_TAG_VERSION" val="1.0"/>
  <p:tag name="KSO_WM_BEAUTIFY_FLAG" val="#wm#"/>
  <p:tag name="KSO_WM_UNIT_COLOR_SCHEME_SHAPE_ID" val="253"/>
  <p:tag name="KSO_WM_UNIT_COLOR_SCHEME_PARENT_PAGE" val="2_11"/>
  <p:tag name="KSO_WM_UNIT_TYPE" val="i"/>
  <p:tag name="KSO_WM_UNIT_INDEX" val="75"/>
</p:tagLst>
</file>

<file path=ppt/tags/tag9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6"/>
  <p:tag name="KSO_WM_UNIT_LAYERLEVEL" val="1"/>
  <p:tag name="KSO_WM_TAG_VERSION" val="1.0"/>
  <p:tag name="KSO_WM_BEAUTIFY_FLAG" val="#wm#"/>
  <p:tag name="KSO_WM_UNIT_COLOR_SCHEME_SHAPE_ID" val="254"/>
  <p:tag name="KSO_WM_UNIT_COLOR_SCHEME_PARENT_PAGE" val="2_11"/>
  <p:tag name="KSO_WM_UNIT_TYPE" val="i"/>
  <p:tag name="KSO_WM_UNIT_INDEX" val="76"/>
</p:tagLst>
</file>

<file path=ppt/tags/tag9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7"/>
  <p:tag name="KSO_WM_UNIT_LAYERLEVEL" val="1"/>
  <p:tag name="KSO_WM_TAG_VERSION" val="1.0"/>
  <p:tag name="KSO_WM_BEAUTIFY_FLAG" val="#wm#"/>
  <p:tag name="KSO_WM_UNIT_COLOR_SCHEME_SHAPE_ID" val="255"/>
  <p:tag name="KSO_WM_UNIT_COLOR_SCHEME_PARENT_PAGE" val="2_11"/>
  <p:tag name="KSO_WM_UNIT_TYPE" val="i"/>
  <p:tag name="KSO_WM_UNIT_INDEX" val="77"/>
</p:tagLst>
</file>

<file path=ppt/tags/tag9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8"/>
  <p:tag name="KSO_WM_UNIT_LAYERLEVEL" val="1"/>
  <p:tag name="KSO_WM_TAG_VERSION" val="1.0"/>
  <p:tag name="KSO_WM_BEAUTIFY_FLAG" val="#wm#"/>
  <p:tag name="KSO_WM_UNIT_COLOR_SCHEME_SHAPE_ID" val="256"/>
  <p:tag name="KSO_WM_UNIT_COLOR_SCHEME_PARENT_PAGE" val="2_11"/>
  <p:tag name="KSO_WM_UNIT_TYPE" val="i"/>
  <p:tag name="KSO_WM_UNIT_INDEX" val="78"/>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7"/>
  <p:tag name="KSO_WM_UNIT_COLOR_SCHEME_PARENT_PAGE" val="2_1"/>
</p:tagLst>
</file>

<file path=ppt/tags/tag9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79"/>
  <p:tag name="KSO_WM_UNIT_LAYERLEVEL" val="1"/>
  <p:tag name="KSO_WM_TAG_VERSION" val="1.0"/>
  <p:tag name="KSO_WM_BEAUTIFY_FLAG" val="#wm#"/>
  <p:tag name="KSO_WM_UNIT_COLOR_SCHEME_SHAPE_ID" val="257"/>
  <p:tag name="KSO_WM_UNIT_COLOR_SCHEME_PARENT_PAGE" val="2_11"/>
  <p:tag name="KSO_WM_UNIT_TYPE" val="i"/>
  <p:tag name="KSO_WM_UNIT_INDEX" val="79"/>
</p:tagLst>
</file>

<file path=ppt/tags/tag9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0"/>
  <p:tag name="KSO_WM_UNIT_LAYERLEVEL" val="1"/>
  <p:tag name="KSO_WM_TAG_VERSION" val="1.0"/>
  <p:tag name="KSO_WM_BEAUTIFY_FLAG" val="#wm#"/>
  <p:tag name="KSO_WM_UNIT_COLOR_SCHEME_SHAPE_ID" val="258"/>
  <p:tag name="KSO_WM_UNIT_COLOR_SCHEME_PARENT_PAGE" val="2_11"/>
  <p:tag name="KSO_WM_UNIT_TYPE" val="i"/>
  <p:tag name="KSO_WM_UNIT_INDEX" val="80"/>
</p:tagLst>
</file>

<file path=ppt/tags/tag9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1"/>
  <p:tag name="KSO_WM_UNIT_LAYERLEVEL" val="1"/>
  <p:tag name="KSO_WM_TAG_VERSION" val="1.0"/>
  <p:tag name="KSO_WM_BEAUTIFY_FLAG" val="#wm#"/>
  <p:tag name="KSO_WM_UNIT_COLOR_SCHEME_SHAPE_ID" val="259"/>
  <p:tag name="KSO_WM_UNIT_COLOR_SCHEME_PARENT_PAGE" val="2_11"/>
  <p:tag name="KSO_WM_UNIT_TYPE" val="i"/>
  <p:tag name="KSO_WM_UNIT_INDEX" val="81"/>
</p:tagLst>
</file>

<file path=ppt/tags/tag9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2"/>
  <p:tag name="KSO_WM_UNIT_LAYERLEVEL" val="1"/>
  <p:tag name="KSO_WM_TAG_VERSION" val="1.0"/>
  <p:tag name="KSO_WM_BEAUTIFY_FLAG" val="#wm#"/>
  <p:tag name="KSO_WM_UNIT_COLOR_SCHEME_SHAPE_ID" val="260"/>
  <p:tag name="KSO_WM_UNIT_COLOR_SCHEME_PARENT_PAGE" val="2_11"/>
  <p:tag name="KSO_WM_UNIT_TYPE" val="i"/>
  <p:tag name="KSO_WM_UNIT_INDEX" val="82"/>
</p:tagLst>
</file>

<file path=ppt/tags/tag9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3"/>
  <p:tag name="KSO_WM_UNIT_LAYERLEVEL" val="1"/>
  <p:tag name="KSO_WM_TAG_VERSION" val="1.0"/>
  <p:tag name="KSO_WM_BEAUTIFY_FLAG" val="#wm#"/>
  <p:tag name="KSO_WM_UNIT_COLOR_SCHEME_SHAPE_ID" val="261"/>
  <p:tag name="KSO_WM_UNIT_COLOR_SCHEME_PARENT_PAGE" val="2_11"/>
  <p:tag name="KSO_WM_UNIT_TYPE" val="i"/>
  <p:tag name="KSO_WM_UNIT_INDEX" val="83"/>
</p:tagLst>
</file>

<file path=ppt/tags/tag9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4"/>
  <p:tag name="KSO_WM_UNIT_LAYERLEVEL" val="1"/>
  <p:tag name="KSO_WM_TAG_VERSION" val="1.0"/>
  <p:tag name="KSO_WM_BEAUTIFY_FLAG" val="#wm#"/>
  <p:tag name="KSO_WM_UNIT_COLOR_SCHEME_SHAPE_ID" val="262"/>
  <p:tag name="KSO_WM_UNIT_COLOR_SCHEME_PARENT_PAGE" val="2_11"/>
  <p:tag name="KSO_WM_UNIT_TYPE" val="i"/>
  <p:tag name="KSO_WM_UNIT_INDEX" val="84"/>
</p:tagLst>
</file>

<file path=ppt/tags/tag9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5"/>
  <p:tag name="KSO_WM_UNIT_LAYERLEVEL" val="1"/>
  <p:tag name="KSO_WM_TAG_VERSION" val="1.0"/>
  <p:tag name="KSO_WM_BEAUTIFY_FLAG" val="#wm#"/>
  <p:tag name="KSO_WM_UNIT_COLOR_SCHEME_SHAPE_ID" val="263"/>
  <p:tag name="KSO_WM_UNIT_COLOR_SCHEME_PARENT_PAGE" val="2_11"/>
  <p:tag name="KSO_WM_UNIT_TYPE" val="i"/>
  <p:tag name="KSO_WM_UNIT_INDEX" val="85"/>
</p:tagLst>
</file>

<file path=ppt/tags/tag9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6"/>
  <p:tag name="KSO_WM_UNIT_LAYERLEVEL" val="1"/>
  <p:tag name="KSO_WM_TAG_VERSION" val="1.0"/>
  <p:tag name="KSO_WM_BEAUTIFY_FLAG" val="#wm#"/>
  <p:tag name="KSO_WM_UNIT_COLOR_SCHEME_SHAPE_ID" val="264"/>
  <p:tag name="KSO_WM_UNIT_COLOR_SCHEME_PARENT_PAGE" val="2_11"/>
  <p:tag name="KSO_WM_UNIT_TYPE" val="i"/>
  <p:tag name="KSO_WM_UNIT_INDEX" val="86"/>
</p:tagLst>
</file>

<file path=ppt/tags/tag9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7"/>
  <p:tag name="KSO_WM_UNIT_LAYERLEVEL" val="1"/>
  <p:tag name="KSO_WM_TAG_VERSION" val="1.0"/>
  <p:tag name="KSO_WM_BEAUTIFY_FLAG" val="#wm#"/>
  <p:tag name="KSO_WM_UNIT_COLOR_SCHEME_SHAPE_ID" val="265"/>
  <p:tag name="KSO_WM_UNIT_COLOR_SCHEME_PARENT_PAGE" val="2_11"/>
  <p:tag name="KSO_WM_UNIT_TYPE" val="i"/>
  <p:tag name="KSO_WM_UNIT_INDEX" val="87"/>
</p:tagLst>
</file>

<file path=ppt/tags/tag9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8"/>
  <p:tag name="KSO_WM_UNIT_LAYERLEVEL" val="1"/>
  <p:tag name="KSO_WM_TAG_VERSION" val="1.0"/>
  <p:tag name="KSO_WM_BEAUTIFY_FLAG" val="#wm#"/>
  <p:tag name="KSO_WM_UNIT_COLOR_SCHEME_SHAPE_ID" val="266"/>
  <p:tag name="KSO_WM_UNIT_COLOR_SCHEME_PARENT_PAGE" val="2_11"/>
  <p:tag name="KSO_WM_UNIT_TYPE" val="i"/>
  <p:tag name="KSO_WM_UNIT_INDEX" val="88"/>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8"/>
  <p:tag name="KSO_WM_UNIT_COLOR_SCHEME_PARENT_PAGE" val="2_1"/>
</p:tagLst>
</file>

<file path=ppt/tags/tag9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89"/>
  <p:tag name="KSO_WM_UNIT_LAYERLEVEL" val="1"/>
  <p:tag name="KSO_WM_TAG_VERSION" val="1.0"/>
  <p:tag name="KSO_WM_BEAUTIFY_FLAG" val="#wm#"/>
  <p:tag name="KSO_WM_UNIT_COLOR_SCHEME_SHAPE_ID" val="267"/>
  <p:tag name="KSO_WM_UNIT_COLOR_SCHEME_PARENT_PAGE" val="2_11"/>
  <p:tag name="KSO_WM_UNIT_TYPE" val="i"/>
  <p:tag name="KSO_WM_UNIT_INDEX" val="89"/>
</p:tagLst>
</file>

<file path=ppt/tags/tag9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0"/>
  <p:tag name="KSO_WM_UNIT_LAYERLEVEL" val="1"/>
  <p:tag name="KSO_WM_TAG_VERSION" val="1.0"/>
  <p:tag name="KSO_WM_BEAUTIFY_FLAG" val="#wm#"/>
  <p:tag name="KSO_WM_UNIT_COLOR_SCHEME_SHAPE_ID" val="268"/>
  <p:tag name="KSO_WM_UNIT_COLOR_SCHEME_PARENT_PAGE" val="2_11"/>
  <p:tag name="KSO_WM_UNIT_TYPE" val="i"/>
  <p:tag name="KSO_WM_UNIT_INDEX" val="90"/>
</p:tagLst>
</file>

<file path=ppt/tags/tag9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1"/>
  <p:tag name="KSO_WM_UNIT_LAYERLEVEL" val="1"/>
  <p:tag name="KSO_WM_TAG_VERSION" val="1.0"/>
  <p:tag name="KSO_WM_BEAUTIFY_FLAG" val="#wm#"/>
  <p:tag name="KSO_WM_UNIT_COLOR_SCHEME_SHAPE_ID" val="269"/>
  <p:tag name="KSO_WM_UNIT_COLOR_SCHEME_PARENT_PAGE" val="2_11"/>
  <p:tag name="KSO_WM_UNIT_TYPE" val="i"/>
  <p:tag name="KSO_WM_UNIT_INDEX" val="91"/>
</p:tagLst>
</file>

<file path=ppt/tags/tag9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2"/>
  <p:tag name="KSO_WM_UNIT_LAYERLEVEL" val="1"/>
  <p:tag name="KSO_WM_TAG_VERSION" val="1.0"/>
  <p:tag name="KSO_WM_BEAUTIFY_FLAG" val="#wm#"/>
  <p:tag name="KSO_WM_UNIT_COLOR_SCHEME_SHAPE_ID" val="270"/>
  <p:tag name="KSO_WM_UNIT_COLOR_SCHEME_PARENT_PAGE" val="2_11"/>
  <p:tag name="KSO_WM_UNIT_TYPE" val="i"/>
  <p:tag name="KSO_WM_UNIT_INDEX" val="92"/>
</p:tagLst>
</file>

<file path=ppt/tags/tag9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3"/>
  <p:tag name="KSO_WM_UNIT_LAYERLEVEL" val="1"/>
  <p:tag name="KSO_WM_TAG_VERSION" val="1.0"/>
  <p:tag name="KSO_WM_BEAUTIFY_FLAG" val="#wm#"/>
  <p:tag name="KSO_WM_UNIT_COLOR_SCHEME_SHAPE_ID" val="271"/>
  <p:tag name="KSO_WM_UNIT_COLOR_SCHEME_PARENT_PAGE" val="2_11"/>
  <p:tag name="KSO_WM_UNIT_TYPE" val="i"/>
  <p:tag name="KSO_WM_UNIT_INDEX" val="93"/>
</p:tagLst>
</file>

<file path=ppt/tags/tag9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4"/>
  <p:tag name="KSO_WM_UNIT_LAYERLEVEL" val="1"/>
  <p:tag name="KSO_WM_TAG_VERSION" val="1.0"/>
  <p:tag name="KSO_WM_BEAUTIFY_FLAG" val="#wm#"/>
  <p:tag name="KSO_WM_UNIT_COLOR_SCHEME_SHAPE_ID" val="272"/>
  <p:tag name="KSO_WM_UNIT_COLOR_SCHEME_PARENT_PAGE" val="2_11"/>
  <p:tag name="KSO_WM_UNIT_TYPE" val="i"/>
  <p:tag name="KSO_WM_UNIT_INDEX" val="94"/>
</p:tagLst>
</file>

<file path=ppt/tags/tag9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5"/>
  <p:tag name="KSO_WM_UNIT_LAYERLEVEL" val="1"/>
  <p:tag name="KSO_WM_TAG_VERSION" val="1.0"/>
  <p:tag name="KSO_WM_BEAUTIFY_FLAG" val="#wm#"/>
  <p:tag name="KSO_WM_UNIT_COLOR_SCHEME_SHAPE_ID" val="273"/>
  <p:tag name="KSO_WM_UNIT_COLOR_SCHEME_PARENT_PAGE" val="2_11"/>
  <p:tag name="KSO_WM_UNIT_TYPE" val="i"/>
  <p:tag name="KSO_WM_UNIT_INDEX" val="95"/>
</p:tagLst>
</file>

<file path=ppt/tags/tag9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6"/>
  <p:tag name="KSO_WM_UNIT_LAYERLEVEL" val="1"/>
  <p:tag name="KSO_WM_TAG_VERSION" val="1.0"/>
  <p:tag name="KSO_WM_BEAUTIFY_FLAG" val="#wm#"/>
  <p:tag name="KSO_WM_UNIT_COLOR_SCHEME_SHAPE_ID" val="274"/>
  <p:tag name="KSO_WM_UNIT_COLOR_SCHEME_PARENT_PAGE" val="2_11"/>
  <p:tag name="KSO_WM_UNIT_TYPE" val="i"/>
  <p:tag name="KSO_WM_UNIT_INDEX" val="96"/>
</p:tagLst>
</file>

<file path=ppt/tags/tag9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7"/>
  <p:tag name="KSO_WM_UNIT_LAYERLEVEL" val="1"/>
  <p:tag name="KSO_WM_TAG_VERSION" val="1.0"/>
  <p:tag name="KSO_WM_BEAUTIFY_FLAG" val="#wm#"/>
  <p:tag name="KSO_WM_UNIT_COLOR_SCHEME_SHAPE_ID" val="275"/>
  <p:tag name="KSO_WM_UNIT_COLOR_SCHEME_PARENT_PAGE" val="2_11"/>
  <p:tag name="KSO_WM_UNIT_TYPE" val="i"/>
  <p:tag name="KSO_WM_UNIT_INDEX" val="97"/>
</p:tagLst>
</file>

<file path=ppt/tags/tag9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8"/>
  <p:tag name="KSO_WM_UNIT_LAYERLEVEL" val="1"/>
  <p:tag name="KSO_WM_TAG_VERSION" val="1.0"/>
  <p:tag name="KSO_WM_BEAUTIFY_FLAG" val="#wm#"/>
  <p:tag name="KSO_WM_UNIT_COLOR_SCHEME_SHAPE_ID" val="276"/>
  <p:tag name="KSO_WM_UNIT_COLOR_SCHEME_PARENT_PAGE" val="2_11"/>
  <p:tag name="KSO_WM_UNIT_TYPE" val="i"/>
  <p:tag name="KSO_WM_UNIT_INDEX" val="98"/>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49"/>
  <p:tag name="KSO_WM_UNIT_COLOR_SCHEME_PARENT_PAGE" val="2_1"/>
</p:tagLst>
</file>

<file path=ppt/tags/tag9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99"/>
  <p:tag name="KSO_WM_UNIT_LAYERLEVEL" val="1"/>
  <p:tag name="KSO_WM_TAG_VERSION" val="1.0"/>
  <p:tag name="KSO_WM_BEAUTIFY_FLAG" val="#wm#"/>
  <p:tag name="KSO_WM_UNIT_COLOR_SCHEME_SHAPE_ID" val="277"/>
  <p:tag name="KSO_WM_UNIT_COLOR_SCHEME_PARENT_PAGE" val="2_11"/>
  <p:tag name="KSO_WM_UNIT_TYPE" val="i"/>
  <p:tag name="KSO_WM_UNIT_INDEX" val="99"/>
</p:tagLst>
</file>

<file path=ppt/tags/tag9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0"/>
  <p:tag name="KSO_WM_UNIT_LAYERLEVEL" val="1"/>
  <p:tag name="KSO_WM_TAG_VERSION" val="1.0"/>
  <p:tag name="KSO_WM_BEAUTIFY_FLAG" val="#wm#"/>
  <p:tag name="KSO_WM_UNIT_COLOR_SCHEME_SHAPE_ID" val="278"/>
  <p:tag name="KSO_WM_UNIT_COLOR_SCHEME_PARENT_PAGE" val="2_11"/>
  <p:tag name="KSO_WM_UNIT_TYPE" val="i"/>
  <p:tag name="KSO_WM_UNIT_INDEX" val="100"/>
</p:tagLst>
</file>

<file path=ppt/tags/tag9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1"/>
  <p:tag name="KSO_WM_UNIT_LAYERLEVEL" val="1"/>
  <p:tag name="KSO_WM_TAG_VERSION" val="1.0"/>
  <p:tag name="KSO_WM_BEAUTIFY_FLAG" val="#wm#"/>
  <p:tag name="KSO_WM_UNIT_COLOR_SCHEME_SHAPE_ID" val="279"/>
  <p:tag name="KSO_WM_UNIT_COLOR_SCHEME_PARENT_PAGE" val="2_11"/>
  <p:tag name="KSO_WM_UNIT_TYPE" val="i"/>
  <p:tag name="KSO_WM_UNIT_INDEX" val="101"/>
</p:tagLst>
</file>

<file path=ppt/tags/tag9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2"/>
  <p:tag name="KSO_WM_UNIT_LAYERLEVEL" val="1"/>
  <p:tag name="KSO_WM_TAG_VERSION" val="1.0"/>
  <p:tag name="KSO_WM_BEAUTIFY_FLAG" val="#wm#"/>
  <p:tag name="KSO_WM_UNIT_COLOR_SCHEME_SHAPE_ID" val="280"/>
  <p:tag name="KSO_WM_UNIT_COLOR_SCHEME_PARENT_PAGE" val="2_11"/>
  <p:tag name="KSO_WM_UNIT_TYPE" val="i"/>
  <p:tag name="KSO_WM_UNIT_INDEX" val="102"/>
</p:tagLst>
</file>

<file path=ppt/tags/tag9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3"/>
  <p:tag name="KSO_WM_UNIT_LAYERLEVEL" val="1"/>
  <p:tag name="KSO_WM_TAG_VERSION" val="1.0"/>
  <p:tag name="KSO_WM_BEAUTIFY_FLAG" val="#wm#"/>
  <p:tag name="KSO_WM_UNIT_COLOR_SCHEME_SHAPE_ID" val="281"/>
  <p:tag name="KSO_WM_UNIT_COLOR_SCHEME_PARENT_PAGE" val="2_11"/>
  <p:tag name="KSO_WM_UNIT_TYPE" val="i"/>
  <p:tag name="KSO_WM_UNIT_INDEX" val="103"/>
</p:tagLst>
</file>

<file path=ppt/tags/tag9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4"/>
  <p:tag name="KSO_WM_UNIT_LAYERLEVEL" val="1"/>
  <p:tag name="KSO_WM_TAG_VERSION" val="1.0"/>
  <p:tag name="KSO_WM_BEAUTIFY_FLAG" val="#wm#"/>
  <p:tag name="KSO_WM_UNIT_COLOR_SCHEME_SHAPE_ID" val="282"/>
  <p:tag name="KSO_WM_UNIT_COLOR_SCHEME_PARENT_PAGE" val="2_11"/>
  <p:tag name="KSO_WM_UNIT_TYPE" val="i"/>
  <p:tag name="KSO_WM_UNIT_INDEX" val="104"/>
</p:tagLst>
</file>

<file path=ppt/tags/tag9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5"/>
  <p:tag name="KSO_WM_UNIT_LAYERLEVEL" val="1"/>
  <p:tag name="KSO_WM_TAG_VERSION" val="1.0"/>
  <p:tag name="KSO_WM_BEAUTIFY_FLAG" val="#wm#"/>
  <p:tag name="KSO_WM_UNIT_COLOR_SCHEME_SHAPE_ID" val="283"/>
  <p:tag name="KSO_WM_UNIT_COLOR_SCHEME_PARENT_PAGE" val="2_11"/>
  <p:tag name="KSO_WM_UNIT_TYPE" val="i"/>
  <p:tag name="KSO_WM_UNIT_INDEX" val="105"/>
</p:tagLst>
</file>

<file path=ppt/tags/tag9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6"/>
  <p:tag name="KSO_WM_UNIT_LAYERLEVEL" val="1"/>
  <p:tag name="KSO_WM_TAG_VERSION" val="1.0"/>
  <p:tag name="KSO_WM_BEAUTIFY_FLAG" val="#wm#"/>
  <p:tag name="KSO_WM_UNIT_COLOR_SCHEME_SHAPE_ID" val="284"/>
  <p:tag name="KSO_WM_UNIT_COLOR_SCHEME_PARENT_PAGE" val="2_11"/>
  <p:tag name="KSO_WM_UNIT_TYPE" val="i"/>
  <p:tag name="KSO_WM_UNIT_INDEX" val="106"/>
</p:tagLst>
</file>

<file path=ppt/tags/tag9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7"/>
  <p:tag name="KSO_WM_UNIT_LAYERLEVEL" val="1"/>
  <p:tag name="KSO_WM_TAG_VERSION" val="1.0"/>
  <p:tag name="KSO_WM_BEAUTIFY_FLAG" val="#wm#"/>
  <p:tag name="KSO_WM_UNIT_COLOR_SCHEME_SHAPE_ID" val="285"/>
  <p:tag name="KSO_WM_UNIT_COLOR_SCHEME_PARENT_PAGE" val="2_11"/>
  <p:tag name="KSO_WM_UNIT_TYPE" val="i"/>
  <p:tag name="KSO_WM_UNIT_INDEX" val="107"/>
</p:tagLst>
</file>

<file path=ppt/tags/tag9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8"/>
  <p:tag name="KSO_WM_UNIT_LAYERLEVEL" val="1"/>
  <p:tag name="KSO_WM_TAG_VERSION" val="1.0"/>
  <p:tag name="KSO_WM_BEAUTIFY_FLAG" val="#wm#"/>
  <p:tag name="KSO_WM_UNIT_COLOR_SCHEME_SHAPE_ID" val="286"/>
  <p:tag name="KSO_WM_UNIT_COLOR_SCHEME_PARENT_PAGE" val="2_11"/>
  <p:tag name="KSO_WM_UNIT_TYPE" val="i"/>
  <p:tag name="KSO_WM_UNIT_INDEX" val="108"/>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0"/>
  <p:tag name="KSO_WM_UNIT_COLOR_SCHEME_PARENT_PAGE" val="2_1"/>
</p:tagLst>
</file>

<file path=ppt/tags/tag9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09"/>
  <p:tag name="KSO_WM_UNIT_LAYERLEVEL" val="1"/>
  <p:tag name="KSO_WM_TAG_VERSION" val="1.0"/>
  <p:tag name="KSO_WM_BEAUTIFY_FLAG" val="#wm#"/>
  <p:tag name="KSO_WM_UNIT_COLOR_SCHEME_SHAPE_ID" val="287"/>
  <p:tag name="KSO_WM_UNIT_COLOR_SCHEME_PARENT_PAGE" val="2_11"/>
  <p:tag name="KSO_WM_UNIT_TYPE" val="i"/>
  <p:tag name="KSO_WM_UNIT_INDEX" val="109"/>
</p:tagLst>
</file>

<file path=ppt/tags/tag9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0"/>
  <p:tag name="KSO_WM_UNIT_LAYERLEVEL" val="1"/>
  <p:tag name="KSO_WM_TAG_VERSION" val="1.0"/>
  <p:tag name="KSO_WM_BEAUTIFY_FLAG" val="#wm#"/>
  <p:tag name="KSO_WM_UNIT_COLOR_SCHEME_SHAPE_ID" val="288"/>
  <p:tag name="KSO_WM_UNIT_COLOR_SCHEME_PARENT_PAGE" val="2_11"/>
  <p:tag name="KSO_WM_UNIT_TYPE" val="i"/>
  <p:tag name="KSO_WM_UNIT_INDEX" val="110"/>
</p:tagLst>
</file>

<file path=ppt/tags/tag9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1"/>
  <p:tag name="KSO_WM_UNIT_LAYERLEVEL" val="1"/>
  <p:tag name="KSO_WM_TAG_VERSION" val="1.0"/>
  <p:tag name="KSO_WM_BEAUTIFY_FLAG" val="#wm#"/>
  <p:tag name="KSO_WM_UNIT_COLOR_SCHEME_SHAPE_ID" val="289"/>
  <p:tag name="KSO_WM_UNIT_COLOR_SCHEME_PARENT_PAGE" val="2_11"/>
  <p:tag name="KSO_WM_UNIT_TYPE" val="i"/>
  <p:tag name="KSO_WM_UNIT_INDEX" val="111"/>
</p:tagLst>
</file>

<file path=ppt/tags/tag9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2"/>
  <p:tag name="KSO_WM_UNIT_LAYERLEVEL" val="1"/>
  <p:tag name="KSO_WM_TAG_VERSION" val="1.0"/>
  <p:tag name="KSO_WM_BEAUTIFY_FLAG" val="#wm#"/>
  <p:tag name="KSO_WM_UNIT_COLOR_SCHEME_SHAPE_ID" val="290"/>
  <p:tag name="KSO_WM_UNIT_COLOR_SCHEME_PARENT_PAGE" val="2_11"/>
  <p:tag name="KSO_WM_UNIT_TYPE" val="i"/>
  <p:tag name="KSO_WM_UNIT_INDEX" val="112"/>
</p:tagLst>
</file>

<file path=ppt/tags/tag9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3"/>
  <p:tag name="KSO_WM_UNIT_LAYERLEVEL" val="1"/>
  <p:tag name="KSO_WM_TAG_VERSION" val="1.0"/>
  <p:tag name="KSO_WM_BEAUTIFY_FLAG" val="#wm#"/>
  <p:tag name="KSO_WM_UNIT_COLOR_SCHEME_SHAPE_ID" val="291"/>
  <p:tag name="KSO_WM_UNIT_COLOR_SCHEME_PARENT_PAGE" val="2_11"/>
  <p:tag name="KSO_WM_UNIT_TYPE" val="i"/>
  <p:tag name="KSO_WM_UNIT_INDEX" val="113"/>
</p:tagLst>
</file>

<file path=ppt/tags/tag9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4"/>
  <p:tag name="KSO_WM_UNIT_LAYERLEVEL" val="1"/>
  <p:tag name="KSO_WM_TAG_VERSION" val="1.0"/>
  <p:tag name="KSO_WM_BEAUTIFY_FLAG" val="#wm#"/>
  <p:tag name="KSO_WM_UNIT_COLOR_SCHEME_SHAPE_ID" val="292"/>
  <p:tag name="KSO_WM_UNIT_COLOR_SCHEME_PARENT_PAGE" val="2_11"/>
  <p:tag name="KSO_WM_UNIT_TYPE" val="i"/>
  <p:tag name="KSO_WM_UNIT_INDEX" val="114"/>
</p:tagLst>
</file>

<file path=ppt/tags/tag9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5"/>
  <p:tag name="KSO_WM_UNIT_LAYERLEVEL" val="1"/>
  <p:tag name="KSO_WM_TAG_VERSION" val="1.0"/>
  <p:tag name="KSO_WM_BEAUTIFY_FLAG" val="#wm#"/>
  <p:tag name="KSO_WM_UNIT_COLOR_SCHEME_SHAPE_ID" val="293"/>
  <p:tag name="KSO_WM_UNIT_COLOR_SCHEME_PARENT_PAGE" val="2_11"/>
  <p:tag name="KSO_WM_UNIT_TYPE" val="i"/>
  <p:tag name="KSO_WM_UNIT_INDEX" val="115"/>
</p:tagLst>
</file>

<file path=ppt/tags/tag9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6"/>
  <p:tag name="KSO_WM_UNIT_LAYERLEVEL" val="1"/>
  <p:tag name="KSO_WM_TAG_VERSION" val="1.0"/>
  <p:tag name="KSO_WM_BEAUTIFY_FLAG" val="#wm#"/>
  <p:tag name="KSO_WM_UNIT_COLOR_SCHEME_SHAPE_ID" val="294"/>
  <p:tag name="KSO_WM_UNIT_COLOR_SCHEME_PARENT_PAGE" val="2_11"/>
  <p:tag name="KSO_WM_UNIT_TYPE" val="i"/>
  <p:tag name="KSO_WM_UNIT_INDEX" val="116"/>
</p:tagLst>
</file>

<file path=ppt/tags/tag9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7"/>
  <p:tag name="KSO_WM_UNIT_LAYERLEVEL" val="1"/>
  <p:tag name="KSO_WM_TAG_VERSION" val="1.0"/>
  <p:tag name="KSO_WM_BEAUTIFY_FLAG" val="#wm#"/>
  <p:tag name="KSO_WM_UNIT_COLOR_SCHEME_SHAPE_ID" val="295"/>
  <p:tag name="KSO_WM_UNIT_COLOR_SCHEME_PARENT_PAGE" val="2_11"/>
  <p:tag name="KSO_WM_UNIT_TYPE" val="i"/>
  <p:tag name="KSO_WM_UNIT_INDEX" val="117"/>
</p:tagLst>
</file>

<file path=ppt/tags/tag9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8"/>
  <p:tag name="KSO_WM_UNIT_LAYERLEVEL" val="1"/>
  <p:tag name="KSO_WM_TAG_VERSION" val="1.0"/>
  <p:tag name="KSO_WM_BEAUTIFY_FLAG" val="#wm#"/>
  <p:tag name="KSO_WM_UNIT_COLOR_SCHEME_SHAPE_ID" val="296"/>
  <p:tag name="KSO_WM_UNIT_COLOR_SCHEME_PARENT_PAGE" val="2_11"/>
  <p:tag name="KSO_WM_UNIT_TYPE" val="i"/>
  <p:tag name="KSO_WM_UNIT_INDEX" val="118"/>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1"/>
  <p:tag name="KSO_WM_UNIT_COLOR_SCHEME_PARENT_PAGE" val="2_1"/>
</p:tagLst>
</file>

<file path=ppt/tags/tag9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19"/>
  <p:tag name="KSO_WM_UNIT_LAYERLEVEL" val="1"/>
  <p:tag name="KSO_WM_TAG_VERSION" val="1.0"/>
  <p:tag name="KSO_WM_BEAUTIFY_FLAG" val="#wm#"/>
  <p:tag name="KSO_WM_UNIT_COLOR_SCHEME_SHAPE_ID" val="297"/>
  <p:tag name="KSO_WM_UNIT_COLOR_SCHEME_PARENT_PAGE" val="2_11"/>
  <p:tag name="KSO_WM_UNIT_TYPE" val="i"/>
  <p:tag name="KSO_WM_UNIT_INDEX" val="119"/>
</p:tagLst>
</file>

<file path=ppt/tags/tag9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0"/>
  <p:tag name="KSO_WM_UNIT_LAYERLEVEL" val="1"/>
  <p:tag name="KSO_WM_TAG_VERSION" val="1.0"/>
  <p:tag name="KSO_WM_BEAUTIFY_FLAG" val="#wm#"/>
  <p:tag name="KSO_WM_UNIT_COLOR_SCHEME_SHAPE_ID" val="298"/>
  <p:tag name="KSO_WM_UNIT_COLOR_SCHEME_PARENT_PAGE" val="2_11"/>
  <p:tag name="KSO_WM_UNIT_TYPE" val="i"/>
  <p:tag name="KSO_WM_UNIT_INDEX" val="120"/>
</p:tagLst>
</file>

<file path=ppt/tags/tag9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1"/>
  <p:tag name="KSO_WM_UNIT_LAYERLEVEL" val="1"/>
  <p:tag name="KSO_WM_TAG_VERSION" val="1.0"/>
  <p:tag name="KSO_WM_BEAUTIFY_FLAG" val="#wm#"/>
  <p:tag name="KSO_WM_UNIT_COLOR_SCHEME_SHAPE_ID" val="299"/>
  <p:tag name="KSO_WM_UNIT_COLOR_SCHEME_PARENT_PAGE" val="2_11"/>
  <p:tag name="KSO_WM_UNIT_TYPE" val="i"/>
  <p:tag name="KSO_WM_UNIT_INDEX" val="121"/>
</p:tagLst>
</file>

<file path=ppt/tags/tag9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2"/>
  <p:tag name="KSO_WM_UNIT_LAYERLEVEL" val="1"/>
  <p:tag name="KSO_WM_TAG_VERSION" val="1.0"/>
  <p:tag name="KSO_WM_BEAUTIFY_FLAG" val="#wm#"/>
  <p:tag name="KSO_WM_UNIT_COLOR_SCHEME_SHAPE_ID" val="300"/>
  <p:tag name="KSO_WM_UNIT_COLOR_SCHEME_PARENT_PAGE" val="2_11"/>
  <p:tag name="KSO_WM_UNIT_TYPE" val="i"/>
  <p:tag name="KSO_WM_UNIT_INDEX" val="122"/>
</p:tagLst>
</file>

<file path=ppt/tags/tag9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3"/>
  <p:tag name="KSO_WM_UNIT_LAYERLEVEL" val="1"/>
  <p:tag name="KSO_WM_TAG_VERSION" val="1.0"/>
  <p:tag name="KSO_WM_BEAUTIFY_FLAG" val="#wm#"/>
  <p:tag name="KSO_WM_UNIT_COLOR_SCHEME_SHAPE_ID" val="301"/>
  <p:tag name="KSO_WM_UNIT_COLOR_SCHEME_PARENT_PAGE" val="2_11"/>
  <p:tag name="KSO_WM_UNIT_TYPE" val="i"/>
  <p:tag name="KSO_WM_UNIT_INDEX" val="123"/>
</p:tagLst>
</file>

<file path=ppt/tags/tag9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4"/>
  <p:tag name="KSO_WM_UNIT_LAYERLEVEL" val="1"/>
  <p:tag name="KSO_WM_TAG_VERSION" val="1.0"/>
  <p:tag name="KSO_WM_BEAUTIFY_FLAG" val="#wm#"/>
  <p:tag name="KSO_WM_UNIT_COLOR_SCHEME_SHAPE_ID" val="302"/>
  <p:tag name="KSO_WM_UNIT_COLOR_SCHEME_PARENT_PAGE" val="2_11"/>
  <p:tag name="KSO_WM_UNIT_TYPE" val="i"/>
  <p:tag name="KSO_WM_UNIT_INDEX" val="124"/>
</p:tagLst>
</file>

<file path=ppt/tags/tag9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5"/>
  <p:tag name="KSO_WM_UNIT_LAYERLEVEL" val="1"/>
  <p:tag name="KSO_WM_TAG_VERSION" val="1.0"/>
  <p:tag name="KSO_WM_BEAUTIFY_FLAG" val="#wm#"/>
  <p:tag name="KSO_WM_UNIT_COLOR_SCHEME_SHAPE_ID" val="303"/>
  <p:tag name="KSO_WM_UNIT_COLOR_SCHEME_PARENT_PAGE" val="2_11"/>
  <p:tag name="KSO_WM_UNIT_TYPE" val="i"/>
  <p:tag name="KSO_WM_UNIT_INDEX" val="125"/>
</p:tagLst>
</file>

<file path=ppt/tags/tag9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6"/>
  <p:tag name="KSO_WM_UNIT_LAYERLEVEL" val="1"/>
  <p:tag name="KSO_WM_TAG_VERSION" val="1.0"/>
  <p:tag name="KSO_WM_BEAUTIFY_FLAG" val="#wm#"/>
  <p:tag name="KSO_WM_UNIT_COLOR_SCHEME_SHAPE_ID" val="304"/>
  <p:tag name="KSO_WM_UNIT_COLOR_SCHEME_PARENT_PAGE" val="2_11"/>
  <p:tag name="KSO_WM_UNIT_TYPE" val="i"/>
  <p:tag name="KSO_WM_UNIT_INDEX" val="126"/>
</p:tagLst>
</file>

<file path=ppt/tags/tag9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7"/>
  <p:tag name="KSO_WM_UNIT_LAYERLEVEL" val="1"/>
  <p:tag name="KSO_WM_TAG_VERSION" val="1.0"/>
  <p:tag name="KSO_WM_BEAUTIFY_FLAG" val="#wm#"/>
  <p:tag name="KSO_WM_UNIT_COLOR_SCHEME_SHAPE_ID" val="305"/>
  <p:tag name="KSO_WM_UNIT_COLOR_SCHEME_PARENT_PAGE" val="2_11"/>
  <p:tag name="KSO_WM_UNIT_TYPE" val="i"/>
  <p:tag name="KSO_WM_UNIT_INDEX" val="127"/>
</p:tagLst>
</file>

<file path=ppt/tags/tag9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8"/>
  <p:tag name="KSO_WM_UNIT_LAYERLEVEL" val="1"/>
  <p:tag name="KSO_WM_TAG_VERSION" val="1.0"/>
  <p:tag name="KSO_WM_BEAUTIFY_FLAG" val="#wm#"/>
  <p:tag name="KSO_WM_UNIT_COLOR_SCHEME_SHAPE_ID" val="306"/>
  <p:tag name="KSO_WM_UNIT_COLOR_SCHEME_PARENT_PAGE" val="2_11"/>
  <p:tag name="KSO_WM_UNIT_TYPE" val="i"/>
  <p:tag name="KSO_WM_UNIT_INDEX" val="128"/>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52"/>
  <p:tag name="KSO_WM_UNIT_COLOR_SCHEME_PARENT_PAGE" val="2_1"/>
</p:tagLst>
</file>

<file path=ppt/tags/tag9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29"/>
  <p:tag name="KSO_WM_UNIT_LAYERLEVEL" val="1"/>
  <p:tag name="KSO_WM_TAG_VERSION" val="1.0"/>
  <p:tag name="KSO_WM_BEAUTIFY_FLAG" val="#wm#"/>
  <p:tag name="KSO_WM_UNIT_COLOR_SCHEME_SHAPE_ID" val="307"/>
  <p:tag name="KSO_WM_UNIT_COLOR_SCHEME_PARENT_PAGE" val="2_11"/>
  <p:tag name="KSO_WM_UNIT_TYPE" val="i"/>
  <p:tag name="KSO_WM_UNIT_INDEX" val="129"/>
</p:tagLst>
</file>

<file path=ppt/tags/tag9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30"/>
  <p:tag name="KSO_WM_UNIT_LAYERLEVEL" val="1"/>
  <p:tag name="KSO_WM_TAG_VERSION" val="1.0"/>
  <p:tag name="KSO_WM_BEAUTIFY_FLAG" val="#wm#"/>
  <p:tag name="KSO_WM_UNIT_COLOR_SCHEME_SHAPE_ID" val="308"/>
  <p:tag name="KSO_WM_UNIT_COLOR_SCHEME_PARENT_PAGE" val="2_11"/>
  <p:tag name="KSO_WM_UNIT_TYPE" val="i"/>
  <p:tag name="KSO_WM_UNIT_INDEX" val="130"/>
</p:tagLst>
</file>

<file path=ppt/tags/tag9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31"/>
  <p:tag name="KSO_WM_UNIT_LAYERLEVEL" val="1"/>
  <p:tag name="KSO_WM_TAG_VERSION" val="1.0"/>
  <p:tag name="KSO_WM_BEAUTIFY_FLAG" val="#wm#"/>
  <p:tag name="KSO_WM_UNIT_COLOR_SCHEME_SHAPE_ID" val="309"/>
  <p:tag name="KSO_WM_UNIT_COLOR_SCHEME_PARENT_PAGE" val="2_11"/>
  <p:tag name="KSO_WM_UNIT_TYPE" val="i"/>
  <p:tag name="KSO_WM_UNIT_INDEX" val="131"/>
</p:tagLst>
</file>

<file path=ppt/tags/tag9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32"/>
  <p:tag name="KSO_WM_UNIT_LAYERLEVEL" val="1"/>
  <p:tag name="KSO_WM_TAG_VERSION" val="1.0"/>
  <p:tag name="KSO_WM_BEAUTIFY_FLAG" val="#wm#"/>
  <p:tag name="KSO_WM_UNIT_COLOR_SCHEME_SHAPE_ID" val="310"/>
  <p:tag name="KSO_WM_UNIT_COLOR_SCHEME_PARENT_PAGE" val="2_11"/>
  <p:tag name="KSO_WM_UNIT_TYPE" val="i"/>
  <p:tag name="KSO_WM_UNIT_INDEX" val="132"/>
</p:tagLst>
</file>

<file path=ppt/tags/tag9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33"/>
  <p:tag name="KSO_WM_UNIT_LAYERLEVEL" val="1"/>
  <p:tag name="KSO_WM_TAG_VERSION" val="1.0"/>
  <p:tag name="KSO_WM_BEAUTIFY_FLAG" val="#wm#"/>
  <p:tag name="KSO_WM_UNIT_COLOR_SCHEME_SHAPE_ID" val="311"/>
  <p:tag name="KSO_WM_UNIT_COLOR_SCHEME_PARENT_PAGE" val="2_11"/>
  <p:tag name="KSO_WM_UNIT_TYPE" val="i"/>
  <p:tag name="KSO_WM_UNIT_INDEX" val="133"/>
</p:tagLst>
</file>

<file path=ppt/tags/tag9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34"/>
  <p:tag name="KSO_WM_UNIT_LAYERLEVEL" val="1"/>
  <p:tag name="KSO_WM_TAG_VERSION" val="1.0"/>
  <p:tag name="KSO_WM_BEAUTIFY_FLAG" val="#wm#"/>
  <p:tag name="KSO_WM_UNIT_COLOR_SCHEME_SHAPE_ID" val="312"/>
  <p:tag name="KSO_WM_UNIT_COLOR_SCHEME_PARENT_PAGE" val="2_11"/>
  <p:tag name="KSO_WM_UNIT_TYPE" val="i"/>
  <p:tag name="KSO_WM_UNIT_INDEX" val="134"/>
</p:tagLst>
</file>

<file path=ppt/tags/tag9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35"/>
  <p:tag name="KSO_WM_UNIT_LAYERLEVEL" val="1"/>
  <p:tag name="KSO_WM_TAG_VERSION" val="1.0"/>
  <p:tag name="KSO_WM_BEAUTIFY_FLAG" val="#wm#"/>
  <p:tag name="KSO_WM_UNIT_COLOR_SCHEME_SHAPE_ID" val="313"/>
  <p:tag name="KSO_WM_UNIT_COLOR_SCHEME_PARENT_PAGE" val="2_11"/>
  <p:tag name="KSO_WM_UNIT_TYPE" val="i"/>
  <p:tag name="KSO_WM_UNIT_INDEX" val="135"/>
</p:tagLst>
</file>

<file path=ppt/tags/tag9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36"/>
  <p:tag name="KSO_WM_UNIT_LAYERLEVEL" val="1"/>
  <p:tag name="KSO_WM_TAG_VERSION" val="1.0"/>
  <p:tag name="KSO_WM_BEAUTIFY_FLAG" val="#wm#"/>
  <p:tag name="KSO_WM_UNIT_COLOR_SCHEME_SHAPE_ID" val="314"/>
  <p:tag name="KSO_WM_UNIT_COLOR_SCHEME_PARENT_PAGE" val="2_11"/>
  <p:tag name="KSO_WM_UNIT_TYPE" val="i"/>
  <p:tag name="KSO_WM_UNIT_INDEX" val="136"/>
</p:tagLst>
</file>

<file path=ppt/tags/tag9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37"/>
  <p:tag name="KSO_WM_UNIT_LAYERLEVEL" val="1"/>
  <p:tag name="KSO_WM_TAG_VERSION" val="1.0"/>
  <p:tag name="KSO_WM_BEAUTIFY_FLAG" val="#wm#"/>
  <p:tag name="KSO_WM_UNIT_TYPE" val="i"/>
  <p:tag name="KSO_WM_UNIT_INDEX" val="137"/>
</p:tagLst>
</file>

<file path=ppt/tags/tag9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COLOR_SCHEME_SHAPE_ID" val="170"/>
  <p:tag name="KSO_WM_UNIT_COLOR_SCHEME_PARENT_PAGE" val="2_11"/>
  <p:tag name="KSO_WM_UNIT_TYPE" val="i"/>
  <p:tag name="KSO_WM_UNIT_INDEX"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A20191914">
      <a:dk1>
        <a:srgbClr val="000000"/>
      </a:dk1>
      <a:lt1>
        <a:srgbClr val="FFFFFF"/>
      </a:lt1>
      <a:dk2>
        <a:srgbClr val="4E33BD"/>
      </a:dk2>
      <a:lt2>
        <a:srgbClr val="FFFFFF"/>
      </a:lt2>
      <a:accent1>
        <a:srgbClr val="5938FF"/>
      </a:accent1>
      <a:accent2>
        <a:srgbClr val="AF9CFF"/>
      </a:accent2>
      <a:accent3>
        <a:srgbClr val="5693FF"/>
      </a:accent3>
      <a:accent4>
        <a:srgbClr val="83D0FC"/>
      </a:accent4>
      <a:accent5>
        <a:srgbClr val="B5DEF2"/>
      </a:accent5>
      <a:accent6>
        <a:srgbClr val="7CD3BC"/>
      </a:accent6>
      <a:hlink>
        <a:srgbClr val="304FFE"/>
      </a:hlink>
      <a:folHlink>
        <a:srgbClr val="492067"/>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654</Words>
  <Application>WPS Presentation</Application>
  <PresentationFormat>Custom</PresentationFormat>
  <Paragraphs>75</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1_Office 主题​​</vt:lpstr>
      <vt:lpstr>Slide 1</vt:lpstr>
      <vt:lpstr>This project secure the practical aspact of the current society. It Will provide the Front end so webdeveloper can focus on the back end and it will introduce time efficiency and the better management of the website. </vt:lpstr>
      <vt:lpstr>Slide 3</vt:lpstr>
      <vt:lpstr>Slide 4</vt:lpstr>
      <vt:lpstr>Slide 5</vt:lpstr>
      <vt:lpstr>Slide 6</vt:lpstr>
      <vt:lpstr>Slide 7</vt:lpstr>
      <vt:lpstr>Slide 8</vt:lpstr>
      <vt:lpstr>Slide 9</vt:lpstr>
      <vt:lpstr>Slide 10</vt:lpstr>
      <vt:lpstr>Slide 11</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AdityaGupta</dc:creator>
  <cp:lastModifiedBy>VAIBHAV PAREEK</cp:lastModifiedBy>
  <cp:revision>9</cp:revision>
  <dcterms:created xsi:type="dcterms:W3CDTF">2019-11-28T10:37:00Z</dcterms:created>
  <dcterms:modified xsi:type="dcterms:W3CDTF">2020-04-18T06:13:52Z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