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84063" cy="6853238"/>
  <p:notesSz cx="6856413" cy="9142413"/>
  <p:defaultTextStyle>
    <a:defPPr>
      <a:defRPr lang="ko-KR"/>
    </a:defPPr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0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678" y="102"/>
      </p:cViewPr>
      <p:guideLst>
        <p:guide orient="horz" pos="2157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47F35-D825-4D5B-BDC1-94AACBDB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122363"/>
            <a:ext cx="9139237" cy="23844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3188D-1BB0-4445-BBC1-A54791C8F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3598863"/>
            <a:ext cx="913923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B9179-9E7E-4D9C-A6BE-DC0287EC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FDD57-B760-4A4E-AE92-12F9E6D5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5D3D-06E0-4E5A-B168-A95FEC4B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C96D0-433F-416B-91F3-0C2B7CDF06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4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8D49E-3971-43CF-AEC1-811BA3BA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5D97F-DFF0-4E7E-B3E6-FA1E17782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CF770-8548-4380-95AE-CD456FD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C901C-0464-4016-AC99-89F2EC97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4D6A8-8D60-4419-A573-1F05941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425AE-870A-46AA-9D68-F9BA5C991C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482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86C8C-0BC2-4BF8-933B-90826CC3A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96425" y="2917825"/>
            <a:ext cx="2408238" cy="1438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CED9D-B0BE-4623-8F71-CB9C7BF66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70125" y="2917825"/>
            <a:ext cx="7073900" cy="1438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FFC448-7474-44F0-B5FD-475764A2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4E04E-7906-4EC2-82DF-601936B3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9AE6A-8723-40BB-9B85-64BA2DCC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25E60-C40E-491A-BB18-8D698B43F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556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0C43-74CC-494F-BEA7-E8F572FD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122363"/>
            <a:ext cx="9139237" cy="23844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B8563-6080-4922-9BD5-1DC5DD9E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3598863"/>
            <a:ext cx="913923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1D931-A33F-42A7-8C63-FD689EF7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0AA8C-966D-4CD9-A924-1B67D03E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9BC3D-B29B-4DE7-A09F-225F0E33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1195C-8BD4-49AC-A5E1-2A16895EEE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28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43118-A230-49B6-B3CD-3F1282DB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BA80C-7029-4BC1-A2AD-61AFFB63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2A3D8-4E5D-4271-ABF0-892E858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12BCE-D0EC-4D65-BAF2-DF011821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AE01A-ED76-4E91-AF89-B0BEA9CD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500F4-41FC-467A-A238-85FA8A7E74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98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5743E-D209-47D1-90CF-CBCC741E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8150"/>
            <a:ext cx="10507663" cy="2851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65397-FFC5-49F1-A3D6-F6B1C4CA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6288"/>
            <a:ext cx="10507663" cy="1498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1D881-7671-4058-A2CD-C6D21CB9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7D1C5-9065-4961-853D-7BF67404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188CE-2471-4910-B632-CE414C09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6D680-C105-4594-A778-4E6511E72C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30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3FC3E-C45C-48DA-B2B7-2B9438D6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E9869-0BAD-4AC9-B7E9-65A6D3E59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213" y="1306513"/>
            <a:ext cx="5575300" cy="4960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E77F7-779C-4AAB-A0F1-D8DA16D9D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306513"/>
            <a:ext cx="5575300" cy="4960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7B1D2-149C-401A-86A2-703C0B2F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97AAC-0107-43C3-B2BA-5E6CC06D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40955-466B-4B0E-980E-E7FDB911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4CD9F-BA87-4B58-B5DF-050EF9543E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246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8AFF9-7C1A-43F3-8AD4-AB43BD01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07662" cy="1323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703D3-D7CF-4EA2-858A-E86A5E11A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9575"/>
            <a:ext cx="5154612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D41B0-E054-44E4-8FF0-00168726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3488"/>
            <a:ext cx="5154612" cy="3681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0EE42-E40B-416B-BDA5-E86A4F87C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438" y="1679575"/>
            <a:ext cx="5180012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2A80DC-A8DB-4B1D-882F-CC0939C9A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438" y="2503488"/>
            <a:ext cx="5180012" cy="3681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78728A-DC5A-41C8-AFFB-8EC1A17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3204BE-6A72-45F5-9314-A72311D3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D7A3ED-6B0D-4AEA-B24C-E6BE6CAD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F85C1-7B75-44E5-9693-6FE17AAAE10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307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E0A45-CD29-4A28-B3A7-2229AE5D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B002DB-C9DC-4CC1-A8B8-5F1B8E79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717C23-D48F-4DAD-BF0A-EB4E1D63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C00B15-3273-4266-B165-4488B2A5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FE96E-10F2-4CC0-8CF3-A3625DCC91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601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E613B7-638C-4B02-8F93-C428960B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1AA6F-66F7-44AD-912C-038EBD999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92BA5-D73A-44FE-AC13-BE61E098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3BA06-3CE9-447B-97DB-27CE1B8D92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160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6139A-CD9F-49A5-9625-B2727B4B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5986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894C1-917D-40DE-BE69-3F3803C46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3" y="987425"/>
            <a:ext cx="6167437" cy="48688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20F70-2A8B-4698-BC11-9698004F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5813"/>
            <a:ext cx="3929062" cy="3808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183657-9F4E-4B3C-99FA-F1288151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71B3D-9BA6-4B86-B2AD-1A7FF67C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57692-2C83-4AF1-AFA5-9384B5D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440CB-DCDC-4360-9119-460FC76262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49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2FE79-817E-407F-B9EB-1A62B19B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3E9C9-9733-4875-827D-C3AF5CD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F6AF1-1065-405F-96D1-2AB699AA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26973-331D-4A29-BBC4-A5C3CD6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5EC32-4B8F-4E7A-93AE-39CA739A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D8B88-794B-4A6A-BA44-7927C732DC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68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A0F3-1ECD-42E0-B7F1-71F757B3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5986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3CECC-6965-487E-8C0F-045EE0DF8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3" y="987425"/>
            <a:ext cx="6167437" cy="4868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9C315-737C-4027-949E-C992EDDBB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5813"/>
            <a:ext cx="3929062" cy="3808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E7024-5086-45B2-998B-F34FBF16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81FB9-9A8E-4AF5-9011-A20556EB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9FA5A-060A-4B79-8AC5-D32BCF3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95B25-7D82-4CB8-957B-902179BFA2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009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D0C7-0C71-48C7-9E64-6D911C7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107FE-ECEC-4A91-BAB5-F6C64C1C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C69E3-8B2B-4224-8BF6-83A2BDA0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8FA4A-C780-4EA0-BB4D-F087380B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CBB79-08F8-42E1-8BF5-8A8C5533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35554-3942-4E1D-BF3E-D4ED450FC6C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5572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D334E1-50AE-4EF1-BDA5-679A74081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07463" y="122238"/>
            <a:ext cx="2825750" cy="61452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D80551-52FE-4CC7-B550-9A7406B3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0213" y="122238"/>
            <a:ext cx="8324850" cy="61452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2CB80-C339-4F3D-B366-81BB3524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E4CA1-47D0-4BD2-8661-605116F2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A89EB-4ADD-42FB-80C6-C8A9AC14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F2BE9-91E5-423F-B2CD-6D21EDB085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02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1D0F8-2602-42C6-A2E4-D5AFC8EC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8150"/>
            <a:ext cx="10507663" cy="2851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27FB1-1E88-4DE3-99F9-97B9CE25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6288"/>
            <a:ext cx="10507663" cy="1498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EEEAB-0A1B-4053-A50D-29E9A80D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B5CA1-760A-44EB-BEF8-BCC7DA25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CD7AD-B45B-4461-BB00-59D6FF6C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D09CB-20DF-4B52-90A7-6D8CCE006AA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898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7952-3495-4776-9510-DA4D8504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C7AA6-5646-41C1-A484-72DAF115E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0125" y="3889375"/>
            <a:ext cx="4738688" cy="466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BFC9F-AA87-4498-9FED-79CA38D5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1213" y="3889375"/>
            <a:ext cx="4738687" cy="466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1CA171-F45F-4E26-A656-EEA9FEC6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EB25B-1248-4AD3-8C3D-40F130B2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E3DC6-B2AA-4932-86CA-02CA0E59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F464A-D53F-4935-9055-5EF62B30F2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36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36611-39C2-48DF-8742-AE78BF03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07662" cy="13239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E9A48-E19A-40E0-A104-F5A50D60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9575"/>
            <a:ext cx="5154612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8390DD-D034-46DF-AF13-88D9667C2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3488"/>
            <a:ext cx="5154612" cy="3681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302F73-ABAB-4C05-B0A3-A10AFE4FB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438" y="1679575"/>
            <a:ext cx="5180012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6EB9D-A681-4B60-A8E0-0DE0DE82C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438" y="2503488"/>
            <a:ext cx="5180012" cy="3681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A9232C-F1F3-41BD-8026-F701E4DD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11129-4CF2-44D6-AEB5-F9E7330C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288A8-EDB9-45D6-AE0C-A016D053C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71F0-7694-4D6E-AABD-B75DE0F0BB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32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DAAF-76A9-4951-9CE2-85B582A6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252F38-039C-4BC1-9C1E-69174E94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6476FF-2617-4A74-8114-4EE1AC60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28A56-F690-4221-8AC3-85325DFE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624E1-5E43-42C5-B6D7-0166D1FD97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BA13F-E3DA-4231-8B32-5832A979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9C8472-55B8-4C58-BEF6-91BD8483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7E7F8-9CD5-4858-B994-47621383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89522-A22C-4923-8226-5C9B0FB95EA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0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6F537-7000-4386-91F4-1015D15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5986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59D0F-CD46-44A4-B09F-02D1B9E4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3" y="987425"/>
            <a:ext cx="6167437" cy="48688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529BE-870F-4354-B13C-3543C541F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5813"/>
            <a:ext cx="3929062" cy="3808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3FD2EB-F330-4DCB-A03D-3ED734F2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6AECC-7BBD-4B46-9093-F0CCAF18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2B3DD-6D43-44D6-B56D-707550D8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E5D846-49D5-479A-8794-E581169874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18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B076C-E020-4AA2-84B7-10417FF3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29062" cy="15986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7E7AD-E8C7-4587-94B0-7F084578B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3" y="987425"/>
            <a:ext cx="6167437" cy="4868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354D1-1DF2-452E-AB10-5CB226B6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5813"/>
            <a:ext cx="3929062" cy="38084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E602B-159C-47EB-BFA7-AF1D9A5C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6BA13-1E89-4C67-A434-E5FADB41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1AC44-EF4A-4AF1-BDEA-FE991A94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31D75-C2C0-4686-AA6C-563D284DEA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13140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D6BAC3D8-6241-4E6C-89F7-C2373D57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3" y="3175"/>
            <a:ext cx="1244601" cy="4424363"/>
          </a:xfrm>
          <a:custGeom>
            <a:avLst/>
            <a:gdLst>
              <a:gd name="T0" fmla="*/ 0 w 784"/>
              <a:gd name="T1" fmla="*/ 0 h 2787"/>
              <a:gd name="T2" fmla="*/ 0 w 784"/>
              <a:gd name="T3" fmla="*/ 271 h 2787"/>
              <a:gd name="T4" fmla="*/ 503 w 784"/>
              <a:gd name="T5" fmla="*/ 2729 h 2787"/>
              <a:gd name="T6" fmla="*/ 784 w 784"/>
              <a:gd name="T7" fmla="*/ 2787 h 2787"/>
              <a:gd name="T8" fmla="*/ 30 w 784"/>
              <a:gd name="T9" fmla="*/ 0 h 2787"/>
              <a:gd name="T10" fmla="*/ 0 w 784"/>
              <a:gd name="T11" fmla="*/ 0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4" h="2787">
                <a:moveTo>
                  <a:pt x="0" y="0"/>
                </a:moveTo>
                <a:lnTo>
                  <a:pt x="0" y="271"/>
                </a:lnTo>
                <a:lnTo>
                  <a:pt x="503" y="2729"/>
                </a:lnTo>
                <a:lnTo>
                  <a:pt x="784" y="2787"/>
                </a:lnTo>
                <a:lnTo>
                  <a:pt x="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7" name="Freeform 3">
            <a:extLst>
              <a:ext uri="{FF2B5EF4-FFF2-40B4-BE49-F238E27FC236}">
                <a16:creationId xmlns:a16="http://schemas.microsoft.com/office/drawing/2014/main" id="{239DCB02-5CB3-4F4C-A0EB-1B0616613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675" y="211138"/>
            <a:ext cx="4881563" cy="1609725"/>
          </a:xfrm>
          <a:custGeom>
            <a:avLst/>
            <a:gdLst>
              <a:gd name="T0" fmla="*/ 3075 w 3075"/>
              <a:gd name="T1" fmla="*/ 0 h 1014"/>
              <a:gd name="T2" fmla="*/ 3075 w 3075"/>
              <a:gd name="T3" fmla="*/ 1014 h 1014"/>
              <a:gd name="T4" fmla="*/ 0 w 3075"/>
              <a:gd name="T5" fmla="*/ 632 h 1014"/>
              <a:gd name="T6" fmla="*/ 3075 w 3075"/>
              <a:gd name="T7" fmla="*/ 0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5" h="1014">
                <a:moveTo>
                  <a:pt x="3075" y="0"/>
                </a:moveTo>
                <a:lnTo>
                  <a:pt x="3075" y="1014"/>
                </a:lnTo>
                <a:lnTo>
                  <a:pt x="0" y="632"/>
                </a:lnTo>
                <a:lnTo>
                  <a:pt x="3075" y="0"/>
                </a:lnTo>
              </a:path>
            </a:pathLst>
          </a:custGeom>
          <a:solidFill>
            <a:srgbClr val="C1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8F809C21-AED8-4AFA-B615-F5E4E456A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5175" cy="1209675"/>
          </a:xfrm>
          <a:custGeom>
            <a:avLst/>
            <a:gdLst>
              <a:gd name="T0" fmla="*/ 0 w 7682"/>
              <a:gd name="T1" fmla="*/ 0 h 762"/>
              <a:gd name="T2" fmla="*/ 7682 w 7682"/>
              <a:gd name="T3" fmla="*/ 0 h 762"/>
              <a:gd name="T4" fmla="*/ 7682 w 7682"/>
              <a:gd name="T5" fmla="*/ 134 h 762"/>
              <a:gd name="T6" fmla="*/ 4620 w 7682"/>
              <a:gd name="T7" fmla="*/ 762 h 762"/>
              <a:gd name="T8" fmla="*/ 0 w 7682"/>
              <a:gd name="T9" fmla="*/ 195 h 762"/>
              <a:gd name="T10" fmla="*/ 0 w 7682"/>
              <a:gd name="T11" fmla="*/ 0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82" h="762">
                <a:moveTo>
                  <a:pt x="0" y="0"/>
                </a:moveTo>
                <a:lnTo>
                  <a:pt x="7682" y="0"/>
                </a:lnTo>
                <a:lnTo>
                  <a:pt x="7682" y="134"/>
                </a:lnTo>
                <a:lnTo>
                  <a:pt x="4620" y="762"/>
                </a:lnTo>
                <a:lnTo>
                  <a:pt x="0" y="195"/>
                </a:lnTo>
                <a:lnTo>
                  <a:pt x="0" y="0"/>
                </a:lnTo>
              </a:path>
            </a:pathLst>
          </a:custGeom>
          <a:solidFill>
            <a:srgbClr val="A2C9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7D7B15DB-21E8-4088-B03A-CA0A2A47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738"/>
            <a:ext cx="7313613" cy="2038350"/>
          </a:xfrm>
          <a:custGeom>
            <a:avLst/>
            <a:gdLst>
              <a:gd name="T0" fmla="*/ 4607 w 4607"/>
              <a:gd name="T1" fmla="*/ 562 h 1284"/>
              <a:gd name="T2" fmla="*/ 0 w 4607"/>
              <a:gd name="T3" fmla="*/ 0 h 1284"/>
              <a:gd name="T4" fmla="*/ 731 w 4607"/>
              <a:gd name="T5" fmla="*/ 1284 h 1284"/>
              <a:gd name="T6" fmla="*/ 4607 w 4607"/>
              <a:gd name="T7" fmla="*/ 562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7" h="1284">
                <a:moveTo>
                  <a:pt x="4607" y="562"/>
                </a:moveTo>
                <a:lnTo>
                  <a:pt x="0" y="0"/>
                </a:lnTo>
                <a:lnTo>
                  <a:pt x="731" y="1284"/>
                </a:lnTo>
                <a:lnTo>
                  <a:pt x="4607" y="562"/>
                </a:lnTo>
              </a:path>
            </a:pathLst>
          </a:custGeom>
          <a:solidFill>
            <a:srgbClr val="E0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9CBD8A77-55C8-4EF4-8028-4C031B76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3175"/>
            <a:ext cx="1431925" cy="2747963"/>
          </a:xfrm>
          <a:custGeom>
            <a:avLst/>
            <a:gdLst>
              <a:gd name="T0" fmla="*/ 0 w 902"/>
              <a:gd name="T1" fmla="*/ 0 h 1731"/>
              <a:gd name="T2" fmla="*/ 902 w 902"/>
              <a:gd name="T3" fmla="*/ 0 h 1731"/>
              <a:gd name="T4" fmla="*/ 563 w 902"/>
              <a:gd name="T5" fmla="*/ 1731 h 1731"/>
              <a:gd name="T6" fmla="*/ 0 w 902"/>
              <a:gd name="T7" fmla="*/ 0 h 1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02" h="1731">
                <a:moveTo>
                  <a:pt x="0" y="0"/>
                </a:moveTo>
                <a:lnTo>
                  <a:pt x="902" y="0"/>
                </a:lnTo>
                <a:lnTo>
                  <a:pt x="563" y="1731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95EACB72-ABE6-4EF8-ACF2-1B75C6A5D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76325" cy="6861175"/>
          </a:xfrm>
          <a:custGeom>
            <a:avLst/>
            <a:gdLst>
              <a:gd name="T0" fmla="*/ 0 w 678"/>
              <a:gd name="T1" fmla="*/ 4322 h 4322"/>
              <a:gd name="T2" fmla="*/ 0 w 678"/>
              <a:gd name="T3" fmla="*/ 0 h 4322"/>
              <a:gd name="T4" fmla="*/ 120 w 678"/>
              <a:gd name="T5" fmla="*/ 0 h 4322"/>
              <a:gd name="T6" fmla="*/ 678 w 678"/>
              <a:gd name="T7" fmla="*/ 1722 h 4322"/>
              <a:gd name="T8" fmla="*/ 174 w 678"/>
              <a:gd name="T9" fmla="*/ 4322 h 4322"/>
              <a:gd name="T10" fmla="*/ 0 w 678"/>
              <a:gd name="T11" fmla="*/ 4322 h 4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8" h="4322">
                <a:moveTo>
                  <a:pt x="0" y="4322"/>
                </a:moveTo>
                <a:lnTo>
                  <a:pt x="0" y="0"/>
                </a:lnTo>
                <a:lnTo>
                  <a:pt x="120" y="0"/>
                </a:lnTo>
                <a:lnTo>
                  <a:pt x="678" y="1722"/>
                </a:lnTo>
                <a:lnTo>
                  <a:pt x="174" y="4322"/>
                </a:lnTo>
                <a:lnTo>
                  <a:pt x="0" y="4322"/>
                </a:lnTo>
              </a:path>
            </a:pathLst>
          </a:custGeom>
          <a:solidFill>
            <a:srgbClr val="63A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73457A6-9959-4B58-9270-C631D6F5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2746375"/>
            <a:ext cx="1881187" cy="4114800"/>
          </a:xfrm>
          <a:custGeom>
            <a:avLst/>
            <a:gdLst>
              <a:gd name="T0" fmla="*/ 500 w 1185"/>
              <a:gd name="T1" fmla="*/ 0 h 2592"/>
              <a:gd name="T2" fmla="*/ 0 w 1185"/>
              <a:gd name="T3" fmla="*/ 2592 h 2592"/>
              <a:gd name="T4" fmla="*/ 44 w 1185"/>
              <a:gd name="T5" fmla="*/ 2592 h 2592"/>
              <a:gd name="T6" fmla="*/ 1185 w 1185"/>
              <a:gd name="T7" fmla="*/ 2156 h 2592"/>
              <a:gd name="T8" fmla="*/ 500 w 1185"/>
              <a:gd name="T9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5" h="2592">
                <a:moveTo>
                  <a:pt x="500" y="0"/>
                </a:moveTo>
                <a:lnTo>
                  <a:pt x="0" y="2592"/>
                </a:lnTo>
                <a:lnTo>
                  <a:pt x="44" y="2592"/>
                </a:lnTo>
                <a:lnTo>
                  <a:pt x="1185" y="2156"/>
                </a:lnTo>
                <a:lnTo>
                  <a:pt x="500" y="0"/>
                </a:lnTo>
              </a:path>
            </a:pathLst>
          </a:cu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B9D753DD-4194-41A6-B22C-72BF2740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5967413"/>
            <a:ext cx="2730500" cy="895350"/>
          </a:xfrm>
          <a:custGeom>
            <a:avLst/>
            <a:gdLst>
              <a:gd name="T0" fmla="*/ 1720 w 1720"/>
              <a:gd name="T1" fmla="*/ 563 h 564"/>
              <a:gd name="T2" fmla="*/ 0 w 1720"/>
              <a:gd name="T3" fmla="*/ 560 h 564"/>
              <a:gd name="T4" fmla="*/ 1485 w 1720"/>
              <a:gd name="T5" fmla="*/ 0 h 564"/>
              <a:gd name="T6" fmla="*/ 1720 w 1720"/>
              <a:gd name="T7" fmla="*/ 563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20" h="564">
                <a:moveTo>
                  <a:pt x="1720" y="563"/>
                </a:moveTo>
                <a:cubicBezTo>
                  <a:pt x="1287" y="564"/>
                  <a:pt x="434" y="559"/>
                  <a:pt x="0" y="560"/>
                </a:cubicBezTo>
                <a:lnTo>
                  <a:pt x="1485" y="0"/>
                </a:lnTo>
                <a:lnTo>
                  <a:pt x="1720" y="563"/>
                </a:lnTo>
              </a:path>
            </a:pathLst>
          </a:custGeom>
          <a:solidFill>
            <a:srgbClr val="9898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E77D0BFB-7CCD-464F-9CE9-8E8D4249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-26988"/>
            <a:ext cx="2882900" cy="6883401"/>
          </a:xfrm>
          <a:custGeom>
            <a:avLst/>
            <a:gdLst>
              <a:gd name="T0" fmla="*/ 1396 w 1816"/>
              <a:gd name="T1" fmla="*/ 4336 h 4336"/>
              <a:gd name="T2" fmla="*/ 0 w 1816"/>
              <a:gd name="T3" fmla="*/ 0 h 4336"/>
              <a:gd name="T4" fmla="*/ 1816 w 1816"/>
              <a:gd name="T5" fmla="*/ 4336 h 4336"/>
              <a:gd name="T6" fmla="*/ 1396 w 1816"/>
              <a:gd name="T7" fmla="*/ 4336 h 4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6" h="4336">
                <a:moveTo>
                  <a:pt x="1396" y="4336"/>
                </a:moveTo>
                <a:lnTo>
                  <a:pt x="0" y="0"/>
                </a:lnTo>
                <a:lnTo>
                  <a:pt x="1816" y="4336"/>
                </a:lnTo>
                <a:lnTo>
                  <a:pt x="1396" y="4336"/>
                </a:lnTo>
              </a:path>
            </a:pathLst>
          </a:custGeom>
          <a:solidFill>
            <a:srgbClr val="63A6A4">
              <a:alpha val="3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A051D04-2DBC-4748-8816-1EBEF46212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70125" y="2917825"/>
            <a:ext cx="9634538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61AC281-DF19-4F65-8339-1D35A94BD1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270125" y="3889375"/>
            <a:ext cx="96297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Arial" panose="020B0604020202020204" pitchFamily="34" charset="0"/>
              </a:rPr>
              <a:t>마스터 부제목 스타일 편집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ADD1916-7A06-48F2-816C-82697C59AE4C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30213" y="6354763"/>
            <a:ext cx="284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1028700" eaLnBrk="1" hangingPunct="1">
              <a:spcBef>
                <a:spcPct val="0"/>
              </a:spcBef>
              <a:defRPr>
                <a:solidFill>
                  <a:srgbClr val="363636"/>
                </a:solidFill>
                <a:ea typeface="바탕" panose="02030600000101010101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EB05BC68-0D41-4EED-8928-5C6340872A6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4164013" y="6354763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1028700" eaLnBrk="1" hangingPunct="1">
              <a:spcBef>
                <a:spcPct val="0"/>
              </a:spcBef>
              <a:defRPr>
                <a:solidFill>
                  <a:srgbClr val="363636"/>
                </a:solidFill>
                <a:ea typeface="바탕" panose="02030600000101010101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FBCA6A09-E10E-421E-A5A2-6360F7FF09D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888413" y="6354763"/>
            <a:ext cx="284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1028700" eaLnBrk="1" hangingPunct="1">
              <a:spcBef>
                <a:spcPct val="0"/>
              </a:spcBef>
              <a:defRPr>
                <a:solidFill>
                  <a:srgbClr val="363636"/>
                </a:solidFill>
                <a:ea typeface="바탕" panose="02030600000101010101" pitchFamily="18" charset="-127"/>
              </a:defRPr>
            </a:lvl1pPr>
          </a:lstStyle>
          <a:p>
            <a:fld id="{9988180C-449B-4C8B-9D50-9A5BE72E7E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4">
            <a:extLst>
              <a:ext uri="{FF2B5EF4-FFF2-40B4-BE49-F238E27FC236}">
                <a16:creationId xmlns:a16="http://schemas.microsoft.com/office/drawing/2014/main" id="{7C8D5A5B-F0F4-4911-A593-55935B366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3146425"/>
            <a:ext cx="6307137" cy="3036888"/>
          </a:xfrm>
          <a:custGeom>
            <a:avLst/>
            <a:gdLst>
              <a:gd name="T0" fmla="*/ 0 w 3973"/>
              <a:gd name="T1" fmla="*/ 0 h 1913"/>
              <a:gd name="T2" fmla="*/ 659 w 3973"/>
              <a:gd name="T3" fmla="*/ 1913 h 1913"/>
              <a:gd name="T4" fmla="*/ 3973 w 3973"/>
              <a:gd name="T5" fmla="*/ 1388 h 1913"/>
              <a:gd name="T6" fmla="*/ 0 w 3973"/>
              <a:gd name="T7" fmla="*/ 0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73" h="1913">
                <a:moveTo>
                  <a:pt x="0" y="0"/>
                </a:moveTo>
                <a:cubicBezTo>
                  <a:pt x="90" y="340"/>
                  <a:pt x="483" y="1447"/>
                  <a:pt x="659" y="1913"/>
                </a:cubicBezTo>
                <a:lnTo>
                  <a:pt x="3973" y="1388"/>
                </a:lnTo>
                <a:lnTo>
                  <a:pt x="0" y="0"/>
                </a:lnTo>
              </a:path>
            </a:pathLst>
          </a:custGeom>
          <a:solidFill>
            <a:srgbClr val="F3F2F2">
              <a:alpha val="2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/>
            <a:endParaRPr lang="ko-KR" altLang="en-US">
              <a:ea typeface="굴림" panose="020B0600000101010101" pitchFamily="50" charset="-127"/>
            </a:endParaRPr>
          </a:p>
        </p:txBody>
      </p:sp>
      <p:grpSp>
        <p:nvGrpSpPr>
          <p:cNvPr id="2053" name="Group 5">
            <a:extLst>
              <a:ext uri="{FF2B5EF4-FFF2-40B4-BE49-F238E27FC236}">
                <a16:creationId xmlns:a16="http://schemas.microsoft.com/office/drawing/2014/main" id="{1ED18A5B-A722-409D-947B-BE7EFAAC2EB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88825" cy="6856413"/>
            <a:chOff x="0" y="0"/>
            <a:chExt cx="7678" cy="4319"/>
          </a:xfrm>
        </p:grpSpPr>
        <p:sp>
          <p:nvSpPr>
            <p:cNvPr id="2054" name="Freeform 6">
              <a:extLst>
                <a:ext uri="{FF2B5EF4-FFF2-40B4-BE49-F238E27FC236}">
                  <a16:creationId xmlns:a16="http://schemas.microsoft.com/office/drawing/2014/main" id="{B9F90C75-109B-4C89-8064-1C0C8DAB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95"/>
              <a:ext cx="1939" cy="424"/>
            </a:xfrm>
            <a:custGeom>
              <a:avLst/>
              <a:gdLst>
                <a:gd name="T0" fmla="*/ 1751 w 1939"/>
                <a:gd name="T1" fmla="*/ 0 h 424"/>
                <a:gd name="T2" fmla="*/ 0 w 1939"/>
                <a:gd name="T3" fmla="*/ 278 h 424"/>
                <a:gd name="T4" fmla="*/ 0 w 1939"/>
                <a:gd name="T5" fmla="*/ 424 h 424"/>
                <a:gd name="T6" fmla="*/ 1939 w 1939"/>
                <a:gd name="T7" fmla="*/ 424 h 424"/>
                <a:gd name="T8" fmla="*/ 1751 w 1939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9" h="424">
                  <a:moveTo>
                    <a:pt x="1751" y="0"/>
                  </a:moveTo>
                  <a:lnTo>
                    <a:pt x="0" y="278"/>
                  </a:lnTo>
                  <a:lnTo>
                    <a:pt x="0" y="424"/>
                  </a:lnTo>
                  <a:lnTo>
                    <a:pt x="1939" y="424"/>
                  </a:lnTo>
                  <a:cubicBezTo>
                    <a:pt x="1876" y="282"/>
                    <a:pt x="1814" y="141"/>
                    <a:pt x="1751" y="0"/>
                  </a:cubicBezTo>
                </a:path>
              </a:pathLst>
            </a:custGeom>
            <a:solidFill>
              <a:srgbClr val="B6B8BA">
                <a:alpha val="1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endParaRPr lang="ko-KR" altLang="en-US">
                <a:ea typeface="굴림" panose="020B0600000101010101" pitchFamily="50" charset="-127"/>
              </a:endParaRPr>
            </a:p>
          </p:txBody>
        </p:sp>
        <p:grpSp>
          <p:nvGrpSpPr>
            <p:cNvPr id="2055" name="Group 7">
              <a:extLst>
                <a:ext uri="{FF2B5EF4-FFF2-40B4-BE49-F238E27FC236}">
                  <a16:creationId xmlns:a16="http://schemas.microsoft.com/office/drawing/2014/main" id="{D21E57E9-71CC-4727-91A4-77941E889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678" cy="4319"/>
              <a:chOff x="0" y="0"/>
              <a:chExt cx="7678" cy="4319"/>
            </a:xfrm>
          </p:grpSpPr>
          <p:sp>
            <p:nvSpPr>
              <p:cNvPr id="2056" name="Freeform 8">
                <a:extLst>
                  <a:ext uri="{FF2B5EF4-FFF2-40B4-BE49-F238E27FC236}">
                    <a16:creationId xmlns:a16="http://schemas.microsoft.com/office/drawing/2014/main" id="{7906888F-887E-4642-A2B8-D38F742E1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0"/>
                <a:ext cx="1702" cy="1974"/>
              </a:xfrm>
              <a:custGeom>
                <a:avLst/>
                <a:gdLst>
                  <a:gd name="T0" fmla="*/ 1702 w 1702"/>
                  <a:gd name="T1" fmla="*/ 0 h 1974"/>
                  <a:gd name="T2" fmla="*/ 0 w 1702"/>
                  <a:gd name="T3" fmla="*/ 0 h 1974"/>
                  <a:gd name="T4" fmla="*/ 710 w 1702"/>
                  <a:gd name="T5" fmla="*/ 1974 h 1974"/>
                  <a:gd name="T6" fmla="*/ 1702 w 1702"/>
                  <a:gd name="T7" fmla="*/ 0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2" h="1974">
                    <a:moveTo>
                      <a:pt x="1702" y="0"/>
                    </a:moveTo>
                    <a:lnTo>
                      <a:pt x="0" y="0"/>
                    </a:lnTo>
                    <a:lnTo>
                      <a:pt x="710" y="1974"/>
                    </a:lnTo>
                    <a:lnTo>
                      <a:pt x="1702" y="0"/>
                    </a:lnTo>
                  </a:path>
                </a:pathLst>
              </a:custGeom>
              <a:solidFill>
                <a:srgbClr val="E0EDED">
                  <a:alpha val="31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57" name="Freeform 9">
                <a:extLst>
                  <a:ext uri="{FF2B5EF4-FFF2-40B4-BE49-F238E27FC236}">
                    <a16:creationId xmlns:a16="http://schemas.microsoft.com/office/drawing/2014/main" id="{05D56F02-7A0A-4B82-9246-C3ADE5435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2957"/>
                <a:ext cx="2616" cy="1245"/>
              </a:xfrm>
              <a:custGeom>
                <a:avLst/>
                <a:gdLst>
                  <a:gd name="T0" fmla="*/ 2616 w 2616"/>
                  <a:gd name="T1" fmla="*/ 0 h 1245"/>
                  <a:gd name="T2" fmla="*/ 0 w 2616"/>
                  <a:gd name="T3" fmla="*/ 410 h 1245"/>
                  <a:gd name="T4" fmla="*/ 2616 w 2616"/>
                  <a:gd name="T5" fmla="*/ 1245 h 1245"/>
                  <a:gd name="T6" fmla="*/ 2616 w 2616"/>
                  <a:gd name="T7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16" h="1245">
                    <a:moveTo>
                      <a:pt x="2616" y="0"/>
                    </a:moveTo>
                    <a:lnTo>
                      <a:pt x="0" y="410"/>
                    </a:lnTo>
                    <a:lnTo>
                      <a:pt x="2616" y="1245"/>
                    </a:lnTo>
                    <a:lnTo>
                      <a:pt x="2616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58" name="Freeform 10">
                <a:extLst>
                  <a:ext uri="{FF2B5EF4-FFF2-40B4-BE49-F238E27FC236}">
                    <a16:creationId xmlns:a16="http://schemas.microsoft.com/office/drawing/2014/main" id="{EAE14500-9CC3-4A9A-80E7-3A05BAC9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3366"/>
                <a:ext cx="5924" cy="953"/>
              </a:xfrm>
              <a:custGeom>
                <a:avLst/>
                <a:gdLst>
                  <a:gd name="T0" fmla="*/ 3308 w 5924"/>
                  <a:gd name="T1" fmla="*/ 0 h 953"/>
                  <a:gd name="T2" fmla="*/ 0 w 5924"/>
                  <a:gd name="T3" fmla="*/ 527 h 953"/>
                  <a:gd name="T4" fmla="*/ 185 w 5924"/>
                  <a:gd name="T5" fmla="*/ 953 h 953"/>
                  <a:gd name="T6" fmla="*/ 5924 w 5924"/>
                  <a:gd name="T7" fmla="*/ 953 h 953"/>
                  <a:gd name="T8" fmla="*/ 5924 w 5924"/>
                  <a:gd name="T9" fmla="*/ 829 h 953"/>
                  <a:gd name="T10" fmla="*/ 3308 w 5924"/>
                  <a:gd name="T11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24" h="953">
                    <a:moveTo>
                      <a:pt x="3308" y="0"/>
                    </a:moveTo>
                    <a:lnTo>
                      <a:pt x="0" y="527"/>
                    </a:lnTo>
                    <a:cubicBezTo>
                      <a:pt x="51" y="670"/>
                      <a:pt x="134" y="810"/>
                      <a:pt x="185" y="953"/>
                    </a:cubicBezTo>
                    <a:lnTo>
                      <a:pt x="5924" y="953"/>
                    </a:lnTo>
                    <a:lnTo>
                      <a:pt x="5924" y="829"/>
                    </a:lnTo>
                    <a:lnTo>
                      <a:pt x="3308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59" name="Freeform 11">
                <a:extLst>
                  <a:ext uri="{FF2B5EF4-FFF2-40B4-BE49-F238E27FC236}">
                    <a16:creationId xmlns:a16="http://schemas.microsoft.com/office/drawing/2014/main" id="{8F133FE0-4971-41D2-9597-4CBE1D0F1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076" cy="1976"/>
              </a:xfrm>
              <a:custGeom>
                <a:avLst/>
                <a:gdLst>
                  <a:gd name="T0" fmla="*/ 371 w 1076"/>
                  <a:gd name="T1" fmla="*/ 0 h 1976"/>
                  <a:gd name="T2" fmla="*/ 0 w 1076"/>
                  <a:gd name="T3" fmla="*/ 0 h 1976"/>
                  <a:gd name="T4" fmla="*/ 0 w 1076"/>
                  <a:gd name="T5" fmla="*/ 1606 h 1976"/>
                  <a:gd name="T6" fmla="*/ 1076 w 1076"/>
                  <a:gd name="T7" fmla="*/ 1976 h 1976"/>
                  <a:gd name="T8" fmla="*/ 371 w 1076"/>
                  <a:gd name="T9" fmla="*/ 0 h 1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" h="1976">
                    <a:moveTo>
                      <a:pt x="371" y="0"/>
                    </a:moveTo>
                    <a:lnTo>
                      <a:pt x="0" y="0"/>
                    </a:lnTo>
                    <a:lnTo>
                      <a:pt x="0" y="1606"/>
                    </a:lnTo>
                    <a:lnTo>
                      <a:pt x="1076" y="1976"/>
                    </a:lnTo>
                    <a:lnTo>
                      <a:pt x="371" y="0"/>
                    </a:lnTo>
                  </a:path>
                </a:pathLst>
              </a:custGeom>
              <a:solidFill>
                <a:srgbClr val="C1DBDB">
                  <a:alpha val="26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  <p:sp>
            <p:nvSpPr>
              <p:cNvPr id="2060" name="Freeform 12">
                <a:extLst>
                  <a:ext uri="{FF2B5EF4-FFF2-40B4-BE49-F238E27FC236}">
                    <a16:creationId xmlns:a16="http://schemas.microsoft.com/office/drawing/2014/main" id="{3DFB00E3-ECEB-4214-A8C6-85C28917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06"/>
                <a:ext cx="1079" cy="2596"/>
              </a:xfrm>
              <a:custGeom>
                <a:avLst/>
                <a:gdLst>
                  <a:gd name="T0" fmla="*/ 0 w 1079"/>
                  <a:gd name="T1" fmla="*/ 0 h 2596"/>
                  <a:gd name="T2" fmla="*/ 0 w 1079"/>
                  <a:gd name="T3" fmla="*/ 2596 h 2596"/>
                  <a:gd name="T4" fmla="*/ 1079 w 1079"/>
                  <a:gd name="T5" fmla="*/ 371 h 2596"/>
                  <a:gd name="T6" fmla="*/ 0 w 1079"/>
                  <a:gd name="T7" fmla="*/ 0 h 2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9" h="2596">
                    <a:moveTo>
                      <a:pt x="0" y="0"/>
                    </a:moveTo>
                    <a:lnTo>
                      <a:pt x="0" y="2596"/>
                    </a:lnTo>
                    <a:lnTo>
                      <a:pt x="1079" y="37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/>
                <a:endParaRPr lang="ko-KR" altLang="en-US">
                  <a:ea typeface="굴림" panose="020B0600000101010101" pitchFamily="50" charset="-127"/>
                </a:endParaRPr>
              </a:p>
            </p:txBody>
          </p:sp>
        </p:grpSp>
      </p:grpSp>
      <p:sp>
        <p:nvSpPr>
          <p:cNvPr id="2061" name="Rectangle 13">
            <a:extLst>
              <a:ext uri="{FF2B5EF4-FFF2-40B4-BE49-F238E27FC236}">
                <a16:creationId xmlns:a16="http://schemas.microsoft.com/office/drawing/2014/main" id="{72871C7E-48F5-4F3D-8C6F-AA9AA6580F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0213" y="122238"/>
            <a:ext cx="113030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>
                <a:sym typeface="Arial" panose="020B0604020202020204" pitchFamily="34" charset="0"/>
              </a:rPr>
              <a:t>마스터 제목 스타일 편집</a:t>
            </a:r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C1BEED83-6511-45A4-9EB8-F1C28E245D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0213" y="1306513"/>
            <a:ext cx="11303000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마스터 텍스트 스타일을 편집합니다</a:t>
            </a:r>
          </a:p>
          <a:p>
            <a:pPr lvl="0"/>
            <a:r>
              <a:rPr lang="en-US" altLang="ko-KR"/>
              <a:t>둘째 수준</a:t>
            </a:r>
          </a:p>
          <a:p>
            <a:pPr lvl="0"/>
            <a:r>
              <a:rPr lang="en-US" altLang="ko-KR"/>
              <a:t>셋째 수준</a:t>
            </a:r>
          </a:p>
          <a:p>
            <a:pPr lvl="0"/>
            <a:r>
              <a:rPr lang="en-US" altLang="ko-KR"/>
              <a:t>넷째 수준</a:t>
            </a:r>
          </a:p>
          <a:p>
            <a:pPr lvl="0"/>
            <a:r>
              <a:rPr lang="en-US" altLang="ko-KR"/>
              <a:t>다섯째 수준</a:t>
            </a:r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587F62CD-E82D-42FE-88B3-B28D99D0F224}"/>
              </a:ext>
            </a:extLst>
          </p:cNvPr>
          <p:cNvSpPr>
            <a:spLocks noGrp="1" noChangeArrowheads="1"/>
          </p:cNvSpPr>
          <p:nvPr>
            <p:ph type="dt" sz="half" idx="4294967295"/>
          </p:nvPr>
        </p:nvSpPr>
        <p:spPr bwMode="auto">
          <a:xfrm>
            <a:off x="430213" y="6354763"/>
            <a:ext cx="284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defTabSz="1028700" eaLnBrk="1" hangingPunct="1">
              <a:spcBef>
                <a:spcPct val="0"/>
              </a:spcBef>
              <a:defRPr>
                <a:solidFill>
                  <a:srgbClr val="363636"/>
                </a:solidFill>
                <a:ea typeface="바탕" panose="02030600000101010101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0F8F6E2E-A428-4330-9841-1B9904260898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4164013" y="6354763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1028700" eaLnBrk="1" hangingPunct="1">
              <a:spcBef>
                <a:spcPct val="0"/>
              </a:spcBef>
              <a:defRPr>
                <a:solidFill>
                  <a:srgbClr val="363636"/>
                </a:solidFill>
                <a:ea typeface="바탕" panose="02030600000101010101" pitchFamily="18" charset="-127"/>
              </a:defRPr>
            </a:lvl1pPr>
          </a:lstStyle>
          <a:p>
            <a:endParaRPr lang="en-US" altLang="ko-KR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9E5CFEE4-1B1F-49C1-9805-621A2886D07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888413" y="6354763"/>
            <a:ext cx="284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1028700" eaLnBrk="1" hangingPunct="1">
              <a:spcBef>
                <a:spcPct val="0"/>
              </a:spcBef>
              <a:defRPr>
                <a:solidFill>
                  <a:srgbClr val="363636"/>
                </a:solidFill>
                <a:ea typeface="바탕" panose="02030600000101010101" pitchFamily="18" charset="-127"/>
              </a:defRPr>
            </a:lvl1pPr>
          </a:lstStyle>
          <a:p>
            <a:fld id="{CB682C60-B8BB-43C0-A26E-2DB6EA2A6E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idx="4294967295"/>
          </p:nvPr>
        </p:nvSpPr>
        <p:spPr>
          <a:ln/>
        </p:spPr>
        <p:txBody>
          <a:bodyPr/>
          <a:lstStyle/>
          <a:p>
            <a:pPr algn="l" defTabSz="1028700">
              <a:lnSpc>
                <a:spcPct val="100000"/>
              </a:lnSpc>
              <a:defRPr/>
            </a:pPr>
            <a:r>
              <a:rPr lang="ko-KR" altLang="en-US" sz="5400">
                <a:solidFill>
                  <a:srgbClr val="716340"/>
                </a:solidFill>
                <a:ea typeface="한컴 윤고딕 230"/>
              </a:rPr>
              <a:t>프로젝트 제안서</a:t>
            </a:r>
            <a:endParaRPr lang="ko-KR" altLang="en-US" sz="5400">
              <a:solidFill>
                <a:srgbClr val="716340"/>
              </a:solidFill>
              <a:ea typeface="한컴 윤고딕 23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4294967295"/>
          </p:nvPr>
        </p:nvSpPr>
        <p:spPr>
          <a:ln/>
        </p:spPr>
        <p:txBody>
          <a:bodyPr/>
          <a:lstStyle/>
          <a:p>
            <a:pPr marL="0" indent="0" algn="r" defTabSz="1028700">
              <a:lnSpc>
                <a:spcPct val="100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ko-KR" sz="2400">
                <a:solidFill>
                  <a:srgbClr val="6c6c6c"/>
                </a:solidFill>
                <a:ea typeface="바탕"/>
              </a:rPr>
              <a:t>-작성자 이름 :</a:t>
            </a:r>
            <a:r>
              <a:rPr lang="ko-KR" altLang="en-US" sz="2400">
                <a:solidFill>
                  <a:srgbClr val="6c6c6c"/>
                </a:solidFill>
                <a:ea typeface="바탕"/>
              </a:rPr>
              <a:t> </a:t>
            </a:r>
            <a:r>
              <a:rPr lang="en-US" altLang="ko-KR" sz="2400">
                <a:solidFill>
                  <a:srgbClr val="6c6c6c"/>
                </a:solidFill>
                <a:ea typeface="바탕"/>
              </a:rPr>
              <a:t>20046</a:t>
            </a:r>
            <a:r>
              <a:rPr lang="ko-KR" altLang="en-US" sz="2400">
                <a:solidFill>
                  <a:srgbClr val="6c6c6c"/>
                </a:solidFill>
                <a:ea typeface="바탕"/>
              </a:rPr>
              <a:t> 박건호</a:t>
            </a:r>
            <a:r>
              <a:rPr lang="en-US" altLang="ko-KR" sz="2400">
                <a:solidFill>
                  <a:srgbClr val="6c6c6c"/>
                </a:solidFill>
                <a:ea typeface="바탕"/>
              </a:rPr>
              <a:t>-</a:t>
            </a:r>
            <a:endParaRPr lang="en-US" altLang="ko-KR" sz="2400">
              <a:solidFill>
                <a:srgbClr val="6c6c6c"/>
              </a:solidFill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30213" y="617644"/>
            <a:ext cx="11303000" cy="5649806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r>
              <a:rPr kumimoji="1" lang="ko-KR" altLang="en-US" sz="3900" b="1"/>
              <a:t>우리가 만들어야할 프로젝트는 무엇인가</a:t>
            </a:r>
            <a:r>
              <a:rPr kumimoji="1" lang="en-US" altLang="ko-KR" sz="3900" b="1"/>
              <a:t>?</a:t>
            </a:r>
            <a:endParaRPr kumimoji="1" lang="en-US" altLang="ko-KR" sz="3900" b="1"/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r>
              <a:rPr kumimoji="1" lang="en-US" altLang="ko-KR" sz="3900" b="1"/>
              <a:t>-&gt;</a:t>
            </a:r>
            <a:r>
              <a:rPr kumimoji="1" lang="ko-KR" altLang="en-US" sz="3900" b="1"/>
              <a:t> </a:t>
            </a:r>
            <a:r>
              <a:rPr kumimoji="1" lang="en-US" altLang="ko-KR" sz="3900" b="1"/>
              <a:t>1</a:t>
            </a:r>
            <a:r>
              <a:rPr kumimoji="1" lang="ko-KR" altLang="en-US" sz="3900" b="1"/>
              <a:t>인 </a:t>
            </a:r>
            <a:r>
              <a:rPr kumimoji="1" lang="en-US" altLang="ko-KR" sz="3900" b="1"/>
              <a:t>1</a:t>
            </a:r>
            <a:r>
              <a:rPr kumimoji="1" lang="ko-KR" altLang="en-US" sz="3900" b="1"/>
              <a:t>앱이라는 취지가 제일 중요하지만</a:t>
            </a:r>
            <a:endParaRPr kumimoji="1" lang="ko-KR" altLang="en-US" sz="3900" b="1"/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r>
              <a:rPr kumimoji="1" lang="ko-KR" altLang="en-US" sz="3900" b="1"/>
              <a:t>     실용성 </a:t>
            </a:r>
            <a:r>
              <a:rPr kumimoji="1" lang="en-US" altLang="ko-KR" sz="3900" b="1"/>
              <a:t>,</a:t>
            </a:r>
            <a:r>
              <a:rPr kumimoji="1" lang="ko-KR" altLang="en-US" sz="3900" b="1"/>
              <a:t> 차별성있는 프로젝트이어야함</a:t>
            </a:r>
            <a:endParaRPr kumimoji="1" lang="ko-KR" altLang="en-US" sz="3900" b="1"/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endParaRPr kumimoji="1" lang="ko-KR" altLang="en-US" sz="3900" b="1"/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Tx/>
              <a:buNone/>
              <a:defRPr/>
            </a:pPr>
            <a:r>
              <a:rPr kumimoji="1" lang="en-US" altLang="ko-KR" sz="3900" b="1"/>
              <a:t>ex) </a:t>
            </a:r>
            <a:r>
              <a:rPr kumimoji="1" lang="ko-KR" altLang="en-US" sz="3900" b="1"/>
              <a:t>플래너</a:t>
            </a:r>
            <a:r>
              <a:rPr kumimoji="1" lang="en-US" altLang="ko-KR" sz="3900" b="1"/>
              <a:t>?</a:t>
            </a:r>
            <a:r>
              <a:rPr kumimoji="1" lang="ko-KR" altLang="en-US" sz="3900" b="1"/>
              <a:t> </a:t>
            </a:r>
            <a:r>
              <a:rPr kumimoji="1" lang="en-US" altLang="ko-KR" sz="3900" b="1"/>
              <a:t>-&gt;</a:t>
            </a:r>
            <a:r>
              <a:rPr kumimoji="1" lang="ko-KR" altLang="en-US" sz="3900" b="1"/>
              <a:t> 카카오 캘린더보다 퀄리티 낮으면 실용성 </a:t>
            </a:r>
            <a:r>
              <a:rPr kumimoji="1" lang="en-US" altLang="ko-KR" sz="3900" b="1"/>
              <a:t>1</a:t>
            </a:r>
            <a:r>
              <a:rPr kumimoji="1" lang="ko-KR" altLang="en-US" sz="3900" b="1"/>
              <a:t>도 없음 </a:t>
            </a:r>
            <a:r>
              <a:rPr kumimoji="1" lang="en-US" altLang="ko-KR" sz="3900" b="1"/>
              <a:t>-&gt;</a:t>
            </a:r>
            <a:r>
              <a:rPr kumimoji="1" lang="ko-KR" altLang="en-US" sz="3900" b="1"/>
              <a:t> 카카오 캘린더에 없는 거를 추가해야 의미 있음 </a:t>
            </a:r>
            <a:r>
              <a:rPr kumimoji="1" lang="en-US" altLang="ko-KR" sz="3900" b="1"/>
              <a:t>-&gt;</a:t>
            </a:r>
            <a:r>
              <a:rPr kumimoji="1" lang="ko-KR" altLang="en-US" sz="3900" b="1"/>
              <a:t> 경곽 플래너</a:t>
            </a:r>
            <a:r>
              <a:rPr kumimoji="1" lang="en-US" altLang="ko-KR" sz="3900" b="1"/>
              <a:t>?(</a:t>
            </a:r>
            <a:r>
              <a:rPr kumimoji="1" lang="ko-KR" altLang="en-US" sz="3900" b="1"/>
              <a:t>경곽만의 특징 추가</a:t>
            </a:r>
            <a:r>
              <a:rPr kumimoji="1" lang="en-US" altLang="ko-KR" sz="3900" b="1"/>
              <a:t>)</a:t>
            </a:r>
            <a:endParaRPr kumimoji="1" lang="en-US" altLang="ko-KR" sz="39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74081" y="617644"/>
            <a:ext cx="11163874" cy="5545925"/>
          </a:xfrm>
          <a:prstGeom prst="rect">
            <a:avLst/>
          </a:prstGeom>
        </p:spPr>
        <p:txBody>
          <a:bodyPr wrap="square"/>
          <a:p>
            <a:pPr algn="ctr">
              <a:defRPr/>
            </a:pPr>
            <a:endParaRPr lang="ko-KR" altLang="en-US" sz="6100" b="1"/>
          </a:p>
          <a:p>
            <a:pPr algn="ctr">
              <a:defRPr/>
            </a:pPr>
            <a:endParaRPr lang="ko-KR" altLang="en-US" sz="6100" b="1"/>
          </a:p>
          <a:p>
            <a:pPr algn="ctr">
              <a:defRPr/>
            </a:pPr>
            <a:r>
              <a:rPr lang="ko-KR" altLang="en-US" sz="6100" b="1"/>
              <a:t>나는 사진편집앱을 만들고 싶다</a:t>
            </a:r>
            <a:endParaRPr lang="ko-KR" altLang="en-US" sz="6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834206" y="617644"/>
            <a:ext cx="10803750" cy="5545925"/>
          </a:xfrm>
          <a:prstGeom prst="rect">
            <a:avLst/>
          </a:prstGeom>
        </p:spPr>
        <p:txBody>
          <a:bodyPr wrap="square"/>
          <a:p>
            <a:pPr>
              <a:defRPr/>
            </a:pPr>
            <a:r>
              <a:rPr lang="en-US" altLang="ko-KR" sz="3800"/>
              <a:t>-&gt;</a:t>
            </a:r>
            <a:r>
              <a:rPr lang="ko-KR" altLang="en-US" sz="3800"/>
              <a:t> 차별성을 위해 기존의 앱에서 많이 볼 수 없는 기능을 쉽게 사용할 수 있게 해야함</a:t>
            </a:r>
            <a:endParaRPr lang="ko-KR" altLang="en-US" sz="3800"/>
          </a:p>
          <a:p>
            <a:pPr>
              <a:defRPr/>
            </a:pPr>
            <a:endParaRPr lang="ko-KR" altLang="en-US" sz="3800"/>
          </a:p>
          <a:p>
            <a:pPr>
              <a:defRPr/>
            </a:pPr>
            <a:r>
              <a:rPr lang="en-US" altLang="ko-KR" sz="3800"/>
              <a:t>-&gt;</a:t>
            </a:r>
            <a:r>
              <a:rPr lang="ko-KR" altLang="en-US" sz="3800"/>
              <a:t> 조명을 추가하자</a:t>
            </a:r>
            <a:r>
              <a:rPr lang="en-US" altLang="ko-KR" sz="3800"/>
              <a:t>!</a:t>
            </a:r>
            <a:endParaRPr lang="ko-KR" altLang="en-US" sz="3800"/>
          </a:p>
          <a:p>
            <a:pPr>
              <a:defRPr/>
            </a:pPr>
            <a:r>
              <a:rPr lang="ko-KR" altLang="en-US" sz="3800"/>
              <a:t>  </a:t>
            </a:r>
            <a:r>
              <a:rPr lang="en-US" altLang="ko-KR" sz="3800"/>
              <a:t>(</a:t>
            </a:r>
            <a:r>
              <a:rPr lang="ko-KR" altLang="en-US" sz="3800"/>
              <a:t>뭔 이상한 사진에다가 그림 그리기</a:t>
            </a:r>
            <a:r>
              <a:rPr lang="en-US" altLang="ko-KR" sz="3800"/>
              <a:t>,</a:t>
            </a:r>
            <a:r>
              <a:rPr lang="ko-KR" altLang="en-US" sz="3800"/>
              <a:t> 필터 씌우기          같은건 많이 있음</a:t>
            </a:r>
            <a:r>
              <a:rPr lang="en-US" altLang="ko-KR" sz="3800"/>
              <a:t>)</a:t>
            </a:r>
            <a:endParaRPr lang="en-US" altLang="ko-KR" sz="3800"/>
          </a:p>
          <a:p>
            <a:pPr>
              <a:defRPr/>
            </a:pPr>
            <a:endParaRPr lang="ko-KR" altLang="en-US" sz="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02056" y="329544"/>
            <a:ext cx="11451976" cy="11735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100"/>
              <a:t>다중 조명을 구현하자 </a:t>
            </a:r>
            <a:r>
              <a:rPr lang="en-US" altLang="ko-KR" sz="3100"/>
              <a:t>-&gt;</a:t>
            </a:r>
            <a:r>
              <a:rPr lang="ko-KR" altLang="en-US" sz="3100"/>
              <a:t> 단순히 밝기만 조절하는건 재미 없다</a:t>
            </a:r>
            <a:endParaRPr lang="ko-KR" altLang="en-US" sz="3100"/>
          </a:p>
          <a:p>
            <a:pPr>
              <a:defRPr/>
            </a:pPr>
            <a:endParaRPr lang="ko-KR" altLang="en-US" sz="31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6231" y="1291559"/>
            <a:ext cx="3745300" cy="4861247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8482" y="1337894"/>
            <a:ext cx="3618683" cy="4897700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>
            <a:off x="5083681" y="3426619"/>
            <a:ext cx="1656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/>
            </a:solidFill>
            <a:prstDash val="solid"/>
            <a:round/>
            <a:tailEnd type="arrow"/>
          </a:ln>
          <a:effectLst/>
        </p:spPr>
      </p:cxnSp>
      <p:sp>
        <p:nvSpPr>
          <p:cNvPr id="9" name=""/>
          <p:cNvSpPr txBox="1"/>
          <p:nvPr/>
        </p:nvSpPr>
        <p:spPr>
          <a:xfrm>
            <a:off x="4867607" y="2778394"/>
            <a:ext cx="2160749" cy="3439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700" b="1">
                <a:solidFill>
                  <a:schemeClr val="tx1"/>
                </a:solidFill>
              </a:rPr>
              <a:t>조명 </a:t>
            </a:r>
            <a:r>
              <a:rPr lang="en-US" altLang="ko-KR" sz="1700" b="1">
                <a:solidFill>
                  <a:schemeClr val="tx1"/>
                </a:solidFill>
              </a:rPr>
              <a:t>2</a:t>
            </a:r>
            <a:r>
              <a:rPr lang="ko-KR" altLang="en-US" sz="1700" b="1">
                <a:solidFill>
                  <a:schemeClr val="tx1"/>
                </a:solidFill>
              </a:rPr>
              <a:t>개 추가 예시</a:t>
            </a:r>
            <a:endParaRPr lang="ko-KR" altLang="en-US" sz="17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932657" y="2822194"/>
            <a:ext cx="10326686" cy="344684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50281" y="689669"/>
            <a:ext cx="9867425" cy="851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/>
              <a:t>조명도 최대한 우리 일상에서 쓰는 조명 효과가 비슷하도록 </a:t>
            </a:r>
            <a:r>
              <a:rPr lang="en-US" altLang="ko-KR" sz="2500" b="1"/>
              <a:t>lmbertlight</a:t>
            </a:r>
            <a:r>
              <a:rPr lang="ko-KR" altLang="en-US" sz="2500" b="1"/>
              <a:t>이라는 조명 기법 사용   </a:t>
            </a:r>
            <a:r>
              <a:rPr lang="en-US" altLang="ko-KR" sz="2500" b="1"/>
              <a:t>-&gt;</a:t>
            </a:r>
            <a:r>
              <a:rPr lang="ko-KR" altLang="en-US" sz="2500" b="1"/>
              <a:t> 수학적</a:t>
            </a:r>
            <a:endParaRPr lang="ko-KR" altLang="en-US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4331" y="1300638"/>
            <a:ext cx="4114800" cy="425196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947981" y="1337894"/>
            <a:ext cx="5689974" cy="39084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100" b="1">
                <a:solidFill>
                  <a:schemeClr val="tx1"/>
                </a:solidFill>
              </a:rPr>
              <a:t>&lt;</a:t>
            </a:r>
            <a:r>
              <a:rPr lang="ko-KR" altLang="en-US" sz="4100" b="1">
                <a:solidFill>
                  <a:schemeClr val="tx1"/>
                </a:solidFill>
              </a:rPr>
              <a:t>멀티 라이팅</a:t>
            </a:r>
            <a:r>
              <a:rPr lang="en-US" altLang="ko-KR" sz="4100" b="1">
                <a:solidFill>
                  <a:schemeClr val="tx1"/>
                </a:solidFill>
              </a:rPr>
              <a:t>&gt;</a:t>
            </a:r>
            <a:endParaRPr lang="en-US" altLang="ko-KR" sz="4100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41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4000" b="1">
                <a:solidFill>
                  <a:schemeClr val="tx1"/>
                </a:solidFill>
              </a:rPr>
              <a:t>실생활의 조명 기법</a:t>
            </a:r>
            <a:endParaRPr lang="ko-KR" altLang="en-US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4000" b="1">
                <a:solidFill>
                  <a:schemeClr val="tx1"/>
                </a:solidFill>
              </a:rPr>
              <a:t>여러개의 조명</a:t>
            </a:r>
            <a:endParaRPr lang="ko-KR" altLang="en-US" sz="4000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4000" b="1">
                <a:solidFill>
                  <a:schemeClr val="tx1"/>
                </a:solidFill>
              </a:rPr>
              <a:t>간단한 조작</a:t>
            </a:r>
            <a:endParaRPr lang="ko-KR" altLang="en-US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제목 슬라이드">
  <a:themeElements>
    <a:clrScheme name="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ffffff"/>
      </a:accent3>
      <a:accent4>
        <a:srgbClr val="1f4060"/>
      </a:accent4>
      <a:accent5>
        <a:srgbClr val="b7d0cf"/>
      </a:accent5>
      <a:accent6>
        <a:srgbClr val="2c2c2c"/>
      </a:accent6>
      <a:hlink>
        <a:srgbClr val="f9f1d3"/>
      </a:hlink>
      <a:folHlink>
        <a:srgbClr val="e2cdb0"/>
      </a:folHlink>
    </a:clrScheme>
    <a:fontScheme name="제목 슬라이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제목 및 내용">
  <a:themeElements>
    <a:clrScheme name="">
      <a:dk1>
        <a:srgbClr val="264c72"/>
      </a:dk1>
      <a:lt1>
        <a:srgbClr val="ffffff"/>
      </a:lt1>
      <a:dk2>
        <a:srgbClr val="264c72"/>
      </a:dk2>
      <a:lt2>
        <a:srgbClr val="d7d7d7"/>
      </a:lt2>
      <a:accent1>
        <a:srgbClr val="63a6a4"/>
      </a:accent1>
      <a:accent2>
        <a:srgbClr val="323232"/>
      </a:accent2>
      <a:accent3>
        <a:srgbClr val="ffffff"/>
      </a:accent3>
      <a:accent4>
        <a:srgbClr val="1f4060"/>
      </a:accent4>
      <a:accent5>
        <a:srgbClr val="b7d0cf"/>
      </a:accent5>
      <a:accent6>
        <a:srgbClr val="2c2c2c"/>
      </a:accent6>
      <a:hlink>
        <a:srgbClr val="f9f1d3"/>
      </a:hlink>
      <a:folHlink>
        <a:srgbClr val="e2cdb0"/>
      </a:folHlink>
    </a:clrScheme>
    <a:fontScheme name="제목 및 내용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FontTx/>
          <a:buNone/>
          <a:defRPr kumimoji="1" lang="ko-KR" altLang="en-US" sz="1200" b="0" i="0" u="none" strike="noStrike" cap="none" normalizeH="0" baseline="0" smtClean="0">
            <a:solidFill>
              <a:schemeClr val="tx1"/>
            </a:solidFill>
            <a:effectLst/>
            <a:latin typeface="Arial"/>
            <a:cs typeface="Arial"/>
          </a:defRPr>
        </a:defPPr>
      </a:lst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141</ep:Words>
  <ep:PresentationFormat>사용자 지정</ep:PresentationFormat>
  <ep:Paragraphs>22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ep:HeadingPairs>
  <ep:TitlesOfParts>
    <vt:vector size="9" baseType="lpstr">
      <vt:lpstr>제목 슬라이드</vt:lpstr>
      <vt:lpstr>제목 및 내용</vt:lpstr>
      <vt:lpstr>프로젝트 제안서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2020-08-24T00:56:30.000</dcterms:created>
  <dc:creator>user</dc:creator>
  <cp:lastModifiedBy>USER</cp:lastModifiedBy>
  <dcterms:modified xsi:type="dcterms:W3CDTF">2022-12-07T13:09:45.991</dcterms:modified>
  <cp:revision>11</cp:revision>
  <dc:title>000프로젝트 제안서</dc:title>
  <cp:version>1000.0000.01</cp:version>
</cp:coreProperties>
</file>