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RCL.PL.THM1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666631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All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CubeSat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components shall be rated to withstand a temperature range of at least -20 ⁰C to 70 ⁰C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those components that are developed at the SSRL, each component that is used in its assembly will be rated to operate within said range.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922255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Static Thrust testing will be performed with the flight pressure vessel  prior to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CubeSat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integration at a pressure no greater than 1x10^-4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Torr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propulsion system must pass the static test fire with no anomalies to meet this requirement.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21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906774"/>
              </p:ext>
            </p:extLst>
          </p:nvPr>
        </p:nvGraphicFramePr>
        <p:xfrm>
          <a:off x="457200" y="13716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The pressure vessel must pass thermal cycle testing between temperatures of -30 ⁰C and 70 ⁰C for a total of two cycles or 10 hours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propulsion system shall perform static thrusts before the thermal cycle, </a:t>
            </a:r>
            <a:r>
              <a:rPr lang="en-US" sz="2400" dirty="0" smtClean="0"/>
              <a:t>during the cycle </a:t>
            </a:r>
            <a:r>
              <a:rPr lang="en-US" sz="2400" dirty="0"/>
              <a:t>at various </a:t>
            </a:r>
            <a:r>
              <a:rPr lang="en-US" sz="2400" dirty="0" smtClean="0"/>
              <a:t>points, and finally</a:t>
            </a:r>
            <a:r>
              <a:rPr lang="en-US" sz="2400" dirty="0"/>
              <a:t>, </a:t>
            </a:r>
            <a:r>
              <a:rPr lang="en-US" sz="2400" dirty="0" smtClean="0"/>
              <a:t>after </a:t>
            </a:r>
            <a:r>
              <a:rPr lang="en-US" sz="2400" dirty="0"/>
              <a:t>the thermal </a:t>
            </a:r>
            <a:r>
              <a:rPr lang="en-US" sz="2400" dirty="0" smtClean="0"/>
              <a:t>cycle.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99" y="4876800"/>
            <a:ext cx="2356485" cy="178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583363"/>
              </p:ext>
            </p:extLst>
          </p:nvPr>
        </p:nvGraphicFramePr>
        <p:xfrm>
          <a:off x="457200" y="13716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CubeSat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must survive Random Vibration Testing relative to the NASA GEVS Qualification Profile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676471"/>
            <a:ext cx="5785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GEVS profile covers as many vibration environments </a:t>
            </a:r>
            <a:r>
              <a:rPr lang="en-US" sz="2400" smtClean="0"/>
              <a:t>as possible.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4045"/>
          <a:stretch>
            <a:fillRect/>
          </a:stretch>
        </p:blipFill>
        <p:spPr bwMode="auto">
          <a:xfrm>
            <a:off x="6166282" y="2971800"/>
            <a:ext cx="2667001" cy="298577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35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219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RCL.PL.THM1</vt:lpstr>
      <vt:lpstr>RCL.PL.PRP2</vt:lpstr>
      <vt:lpstr>RCL.PL.PRP3</vt:lpstr>
      <vt:lpstr>RCL.PL.TST1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MR LEO</cp:lastModifiedBy>
  <cp:revision>5</cp:revision>
  <dcterms:created xsi:type="dcterms:W3CDTF">2013-11-11T00:46:29Z</dcterms:created>
  <dcterms:modified xsi:type="dcterms:W3CDTF">2013-11-11T03:54:11Z</dcterms:modified>
</cp:coreProperties>
</file>