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19" autoAdjust="0"/>
  </p:normalViewPr>
  <p:slideViewPr>
    <p:cSldViewPr>
      <p:cViewPr>
        <p:scale>
          <a:sx n="90" d="100"/>
          <a:sy n="90" d="100"/>
        </p:scale>
        <p:origin x="-80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0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1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4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17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1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5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3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2C9-ACB7-4ED3-9F9E-A830402F701A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94ED-83C9-4BF0-B9EB-07DEEF1E2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1000" y="533400"/>
            <a:ext cx="7307580" cy="6019800"/>
            <a:chOff x="381000" y="304800"/>
            <a:chExt cx="7307580" cy="6248400"/>
          </a:xfrm>
        </p:grpSpPr>
        <p:sp>
          <p:nvSpPr>
            <p:cNvPr id="23" name="Rectangle 2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" y="3048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PWR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56460" y="2207419"/>
            <a:ext cx="533400" cy="147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400" y="914400"/>
            <a:ext cx="2754630" cy="5486400"/>
            <a:chOff x="533400" y="914400"/>
            <a:chExt cx="2754630" cy="5486400"/>
          </a:xfrm>
        </p:grpSpPr>
        <p:sp>
          <p:nvSpPr>
            <p:cNvPr id="55" name="Rectangle 54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61060" y="25146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1060" y="3045619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3.5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1060" y="3581400"/>
            <a:ext cx="211074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9-C Parallel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Volt Lithium Batteries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5800" y="1283732"/>
            <a:ext cx="0" cy="2526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4" idx="1"/>
          </p:cNvCxnSpPr>
          <p:nvPr/>
        </p:nvCxnSpPr>
        <p:spPr>
          <a:xfrm>
            <a:off x="685800" y="2743200"/>
            <a:ext cx="175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3" idx="1"/>
          </p:cNvCxnSpPr>
          <p:nvPr/>
        </p:nvCxnSpPr>
        <p:spPr>
          <a:xfrm>
            <a:off x="662940" y="3274219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4" idx="1"/>
          </p:cNvCxnSpPr>
          <p:nvPr/>
        </p:nvCxnSpPr>
        <p:spPr>
          <a:xfrm>
            <a:off x="662940" y="3810000"/>
            <a:ext cx="198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116580" y="2743200"/>
            <a:ext cx="7620" cy="3221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3"/>
          </p:cNvCxnSpPr>
          <p:nvPr/>
        </p:nvCxnSpPr>
        <p:spPr>
          <a:xfrm>
            <a:off x="2971800" y="27432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3" idx="3"/>
          </p:cNvCxnSpPr>
          <p:nvPr/>
        </p:nvCxnSpPr>
        <p:spPr>
          <a:xfrm>
            <a:off x="2971800" y="3274219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3"/>
          </p:cNvCxnSpPr>
          <p:nvPr/>
        </p:nvCxnSpPr>
        <p:spPr>
          <a:xfrm>
            <a:off x="2971800" y="3810000"/>
            <a:ext cx="1736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423743" y="889220"/>
            <a:ext cx="2754630" cy="5486400"/>
            <a:chOff x="533400" y="914400"/>
            <a:chExt cx="2754630" cy="5486400"/>
          </a:xfrm>
        </p:grpSpPr>
        <p:sp>
          <p:nvSpPr>
            <p:cNvPr id="143" name="Rectangle 142"/>
            <p:cNvSpPr/>
            <p:nvPr/>
          </p:nvSpPr>
          <p:spPr>
            <a:xfrm>
              <a:off x="544830" y="914400"/>
              <a:ext cx="2743200" cy="5486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400" y="914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3124200" y="5940642"/>
            <a:ext cx="456438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62940" y="1298972"/>
            <a:ext cx="26250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359311" y="1298972"/>
            <a:ext cx="29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16747" y="122277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16746" y="58674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657600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660776" y="152400"/>
            <a:ext cx="374014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6317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4790" y="48724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106072" y="563442"/>
            <a:ext cx="0" cy="763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106072" y="1295400"/>
            <a:ext cx="1532728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363890" y="5864441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63890" y="1207532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17297" y="586592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79886" y="2359819"/>
            <a:ext cx="1173314" cy="1759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Volts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5638800" y="1295400"/>
            <a:ext cx="0" cy="1071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096000" y="1905000"/>
            <a:ext cx="0" cy="478302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3" idx="2"/>
          </p:cNvCxnSpPr>
          <p:nvPr/>
        </p:nvCxnSpPr>
        <p:spPr>
          <a:xfrm flipV="1">
            <a:off x="5966542" y="4119562"/>
            <a:ext cx="1" cy="1824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096000" y="1905000"/>
            <a:ext cx="159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3798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837086" y="2359819"/>
            <a:ext cx="4572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661742" y="3825240"/>
            <a:ext cx="609600" cy="311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638251" y="1826419"/>
            <a:ext cx="142565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7794149" y="1720334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59862" y="5755975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022557" y="113575"/>
            <a:ext cx="16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152400"/>
            <a:ext cx="3657600" cy="525780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52400"/>
            <a:ext cx="3657600" cy="5257800"/>
            <a:chOff x="381000" y="304800"/>
            <a:chExt cx="7307580" cy="6248400"/>
          </a:xfrm>
          <a:solidFill>
            <a:schemeClr val="tx2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451" y="359065"/>
              <a:ext cx="5023961" cy="496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 Spacecraft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609600"/>
            <a:ext cx="3200400" cy="4648200"/>
            <a:chOff x="381000" y="304800"/>
            <a:chExt cx="7307580" cy="6248400"/>
          </a:xfrm>
        </p:grpSpPr>
        <p:sp>
          <p:nvSpPr>
            <p:cNvPr id="5" name="Rectangle 4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304800"/>
              <a:ext cx="365379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533400"/>
            <a:ext cx="1524000" cy="4724400"/>
            <a:chOff x="381000" y="304800"/>
            <a:chExt cx="7307580" cy="6248400"/>
          </a:xfrm>
        </p:grpSpPr>
        <p:sp>
          <p:nvSpPr>
            <p:cNvPr id="8" name="Rectangle 7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304800"/>
              <a:ext cx="4001770" cy="890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52800" y="1524000"/>
            <a:ext cx="9144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1524000"/>
            <a:ext cx="9144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Electrical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15240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Spacecraft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334000" y="1676400"/>
            <a:ext cx="2313432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34000" y="1981200"/>
            <a:ext cx="2057400" cy="29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7" idx="2"/>
          </p:cNvCxnSpPr>
          <p:nvPr/>
        </p:nvCxnSpPr>
        <p:spPr>
          <a:xfrm flipV="1">
            <a:off x="7480002" y="4343400"/>
            <a:ext cx="5716" cy="8197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7400" y="28956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67200" y="1676400"/>
            <a:ext cx="152400" cy="3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67200" y="1977628"/>
            <a:ext cx="152400" cy="35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57400" y="3810000"/>
            <a:ext cx="990600" cy="685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95400" y="1676400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95400" y="1676400"/>
            <a:ext cx="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55134" y="1981200"/>
            <a:ext cx="1691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676400" y="1981200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676400" y="2286000"/>
            <a:ext cx="0" cy="1752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95400" y="2286000"/>
            <a:ext cx="0" cy="205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74133" y="43434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55133" y="40386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676400" y="3124200"/>
            <a:ext cx="411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95400" y="3429000"/>
            <a:ext cx="786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53200" y="1642732"/>
            <a:ext cx="15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77000" y="1981200"/>
            <a:ext cx="135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010400" y="5029200"/>
            <a:ext cx="990600" cy="838200"/>
            <a:chOff x="381000" y="304800"/>
            <a:chExt cx="7307580" cy="6248400"/>
          </a:xfrm>
        </p:grpSpPr>
        <p:sp>
          <p:nvSpPr>
            <p:cNvPr id="73" name="Rectangle 72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Colony-II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696200" y="4953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425068" y="4953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553200" y="2590800"/>
            <a:ext cx="1524000" cy="1676400"/>
            <a:chOff x="381000" y="304800"/>
            <a:chExt cx="7307580" cy="6248400"/>
          </a:xfrm>
        </p:grpSpPr>
        <p:sp>
          <p:nvSpPr>
            <p:cNvPr id="92" name="Rectangle 91"/>
            <p:cNvSpPr/>
            <p:nvPr/>
          </p:nvSpPr>
          <p:spPr>
            <a:xfrm>
              <a:off x="381000" y="304800"/>
              <a:ext cx="7307580" cy="6248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1000" y="304800"/>
              <a:ext cx="4697730" cy="137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CDH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7696200" y="41910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14435" y="4191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553635" y="25146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315200" y="25146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505200" y="28956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05200" y="3810000"/>
            <a:ext cx="1784499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Solenoid Attachment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Connector 103"/>
          <p:cNvCxnSpPr>
            <a:stCxn id="31" idx="3"/>
            <a:endCxn id="102" idx="1"/>
          </p:cNvCxnSpPr>
          <p:nvPr/>
        </p:nvCxnSpPr>
        <p:spPr>
          <a:xfrm>
            <a:off x="3048000" y="32385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0" idx="3"/>
            <a:endCxn id="103" idx="1"/>
          </p:cNvCxnSpPr>
          <p:nvPr/>
        </p:nvCxnSpPr>
        <p:spPr>
          <a:xfrm>
            <a:off x="3048000" y="4152900"/>
            <a:ext cx="4572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819400" y="2362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19400" y="4648200"/>
            <a:ext cx="762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2800" y="4267200"/>
            <a:ext cx="0" cy="762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97233" y="4953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107866" y="4191000"/>
            <a:ext cx="142565" cy="152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505200" y="5867400"/>
            <a:ext cx="1981200" cy="838200"/>
            <a:chOff x="-3553851" y="304800"/>
            <a:chExt cx="14615160" cy="6248400"/>
          </a:xfrm>
        </p:grpSpPr>
        <p:sp>
          <p:nvSpPr>
            <p:cNvPr id="119" name="Rectangle 118"/>
            <p:cNvSpPr/>
            <p:nvPr/>
          </p:nvSpPr>
          <p:spPr>
            <a:xfrm>
              <a:off x="-3553851" y="304800"/>
              <a:ext cx="14615160" cy="624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Ground Station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" y="304800"/>
              <a:ext cx="4001767" cy="275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2" name="Shape 121"/>
          <p:cNvCxnSpPr>
            <a:stCxn id="119" idx="3"/>
            <a:endCxn id="73" idx="2"/>
          </p:cNvCxnSpPr>
          <p:nvPr/>
        </p:nvCxnSpPr>
        <p:spPr>
          <a:xfrm flipV="1">
            <a:off x="5486400" y="5867400"/>
            <a:ext cx="2019300" cy="419100"/>
          </a:xfrm>
          <a:prstGeom prst="bent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38800" y="5638800"/>
            <a:ext cx="135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Command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7383779" y="2667000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629400" y="3124200"/>
            <a:ext cx="1371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19202" y="2667000"/>
            <a:ext cx="4917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772400" y="3810000"/>
            <a:ext cx="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97" idx="0"/>
          </p:cNvCxnSpPr>
          <p:nvPr/>
        </p:nvCxnSpPr>
        <p:spPr>
          <a:xfrm flipH="1">
            <a:off x="7485718" y="3810000"/>
            <a:ext cx="3148" cy="381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173433" y="3810000"/>
            <a:ext cx="3148" cy="381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733800" y="2362200"/>
            <a:ext cx="1143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33800" y="4648200"/>
            <a:ext cx="12192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Contact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48400" y="1600200"/>
            <a:ext cx="142565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248400" y="1905000"/>
            <a:ext cx="142565" cy="1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10" idx="3"/>
            <a:endCxn id="137" idx="1"/>
          </p:cNvCxnSpPr>
          <p:nvPr/>
        </p:nvCxnSpPr>
        <p:spPr>
          <a:xfrm>
            <a:off x="3581400" y="2590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1" idx="3"/>
            <a:endCxn id="138" idx="1"/>
          </p:cNvCxnSpPr>
          <p:nvPr/>
        </p:nvCxnSpPr>
        <p:spPr>
          <a:xfrm>
            <a:off x="3581400" y="4876800"/>
            <a:ext cx="152400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191000" y="914400"/>
            <a:ext cx="1143000" cy="533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 Verification Switch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7620000" y="1676400"/>
            <a:ext cx="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391400" y="1981200"/>
            <a:ext cx="0" cy="533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34000" y="1295400"/>
            <a:ext cx="2536094" cy="1187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782235" y="2514600"/>
            <a:ext cx="142565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7847802" y="2667000"/>
            <a:ext cx="4917" cy="457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248400" y="1231076"/>
            <a:ext cx="142565" cy="152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7848600" y="1295400"/>
            <a:ext cx="0" cy="1219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70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ArgusGTO</dc:creator>
  <cp:lastModifiedBy>Thomas Arthur Moline</cp:lastModifiedBy>
  <cp:revision>15</cp:revision>
  <dcterms:created xsi:type="dcterms:W3CDTF">2014-04-24T17:06:18Z</dcterms:created>
  <dcterms:modified xsi:type="dcterms:W3CDTF">2014-04-30T20:18:34Z</dcterms:modified>
</cp:coreProperties>
</file>