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2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6DE1-F1EA-4031-8429-C61F3018CA5C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7D44-6212-4C1C-8D05-C230F4A1C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7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Subsystem</a:t>
            </a:r>
            <a:endParaRPr lang="en-US" dirty="0"/>
          </a:p>
        </p:txBody>
      </p:sp>
      <p:pic>
        <p:nvPicPr>
          <p:cNvPr id="1027" name="Picture 3" descr="C:\Users\MR LEO\Desktop\ALPHA-RX433S_s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76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spacecraft will use the radio on Colony-II bus</a:t>
            </a:r>
          </a:p>
          <a:p>
            <a:r>
              <a:rPr lang="en-US" dirty="0" smtClean="0"/>
              <a:t>The radio system for the secondary spacecraft will is being developed here at SLU</a:t>
            </a:r>
          </a:p>
          <a:p>
            <a:pPr lvl="1"/>
            <a:r>
              <a:rPr lang="en-US" dirty="0" smtClean="0"/>
              <a:t>Only needs to receive</a:t>
            </a:r>
          </a:p>
          <a:p>
            <a:pPr lvl="1"/>
            <a:r>
              <a:rPr lang="en-US" dirty="0" smtClean="0"/>
              <a:t>Consists of an RFID chip and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patch 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 Budget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821190"/>
              </p:ext>
            </p:extLst>
          </p:nvPr>
        </p:nvGraphicFramePr>
        <p:xfrm>
          <a:off x="2209800" y="1828800"/>
          <a:ext cx="4699000" cy="3724275"/>
        </p:xfrm>
        <a:graphic>
          <a:graphicData uri="http://schemas.openxmlformats.org/drawingml/2006/table">
            <a:tbl>
              <a:tblPr/>
              <a:tblGrid>
                <a:gridCol w="1536700"/>
                <a:gridCol w="371475"/>
                <a:gridCol w="647700"/>
                <a:gridCol w="1285875"/>
                <a:gridCol w="857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Comments &amp; References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Uplink Frequency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UHF Uplink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Station TX power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16.9897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Ground Station Losses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Internal Loss on the transmission lines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EIRP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28.3897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Pointing Loss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Polarization Loss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Atmospheric Loss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Ionospheric Loss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Propagation Range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 Loss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148.71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Isotropic Signal @ S/C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-123.22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G/T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dB-K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-21.17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S/N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dBHz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Rate, 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/N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47.99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 Rate Error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2954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300 km circular orbit, 5° above horizon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5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134</Words>
  <Application>Microsoft Office PowerPoint</Application>
  <PresentationFormat>On-screen Show (4:3)</PresentationFormat>
  <Paragraphs>96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Communication Subsystem</vt:lpstr>
      <vt:lpstr>COM Budget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Subsytem</dc:title>
  <dc:creator>MR LEO</dc:creator>
  <cp:lastModifiedBy>MR LEO</cp:lastModifiedBy>
  <cp:revision>4</cp:revision>
  <dcterms:created xsi:type="dcterms:W3CDTF">2014-04-21T23:38:29Z</dcterms:created>
  <dcterms:modified xsi:type="dcterms:W3CDTF">2014-04-22T00:12:59Z</dcterms:modified>
</cp:coreProperties>
</file>