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6" autoAdjust="0"/>
  </p:normalViewPr>
  <p:slideViewPr>
    <p:cSldViewPr>
      <p:cViewPr>
        <p:scale>
          <a:sx n="100" d="100"/>
          <a:sy n="100" d="100"/>
        </p:scale>
        <p:origin x="-135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6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4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82C9-ACB7-4ED3-9F9E-A830402F701A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94ED-83C9-4BF0-B9EB-07DEEF1E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81000" y="533400"/>
            <a:ext cx="7307580" cy="6019800"/>
            <a:chOff x="381000" y="304800"/>
            <a:chExt cx="7307580" cy="6248400"/>
          </a:xfrm>
        </p:grpSpPr>
        <p:sp>
          <p:nvSpPr>
            <p:cNvPr id="23" name="Rectangle 22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" y="3048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PWR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156460" y="2207419"/>
            <a:ext cx="533400" cy="147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400" y="914400"/>
            <a:ext cx="2754630" cy="5486400"/>
            <a:chOff x="533400" y="914400"/>
            <a:chExt cx="2754630" cy="5486400"/>
          </a:xfrm>
        </p:grpSpPr>
        <p:sp>
          <p:nvSpPr>
            <p:cNvPr id="55" name="Rectangle 54"/>
            <p:cNvSpPr/>
            <p:nvPr/>
          </p:nvSpPr>
          <p:spPr>
            <a:xfrm>
              <a:off x="544830" y="914400"/>
              <a:ext cx="2743200" cy="5486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3400" y="914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Batteries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861060" y="14478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6AA Series 1.5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1060" y="1978819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6AA Series 1.5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61060" y="25146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6AA Series 1.5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61060" y="3604737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6AA Parallel 1.5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1060" y="41148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6AA Parallel 1.5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1060" y="46482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6AA Parallel 1.5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61060" y="30480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6AA Parallel 1.5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1060" y="57150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6AA Parallel 1.5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1060" y="51816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6AA Parallel 1.5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85800" y="1283732"/>
            <a:ext cx="0" cy="4659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24" idx="1"/>
          </p:cNvCxnSpPr>
          <p:nvPr/>
        </p:nvCxnSpPr>
        <p:spPr>
          <a:xfrm>
            <a:off x="685800" y="1676400"/>
            <a:ext cx="175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3" idx="1"/>
          </p:cNvCxnSpPr>
          <p:nvPr/>
        </p:nvCxnSpPr>
        <p:spPr>
          <a:xfrm>
            <a:off x="662940" y="2207419"/>
            <a:ext cx="198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4" idx="1"/>
          </p:cNvCxnSpPr>
          <p:nvPr/>
        </p:nvCxnSpPr>
        <p:spPr>
          <a:xfrm>
            <a:off x="662940" y="2743200"/>
            <a:ext cx="198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74370" y="3276600"/>
            <a:ext cx="1866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45" idx="1"/>
          </p:cNvCxnSpPr>
          <p:nvPr/>
        </p:nvCxnSpPr>
        <p:spPr>
          <a:xfrm>
            <a:off x="685800" y="3833337"/>
            <a:ext cx="175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46" idx="1"/>
          </p:cNvCxnSpPr>
          <p:nvPr/>
        </p:nvCxnSpPr>
        <p:spPr>
          <a:xfrm>
            <a:off x="685800" y="4343400"/>
            <a:ext cx="175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47" idx="1"/>
          </p:cNvCxnSpPr>
          <p:nvPr/>
        </p:nvCxnSpPr>
        <p:spPr>
          <a:xfrm>
            <a:off x="662940" y="4876800"/>
            <a:ext cx="198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50" idx="1"/>
          </p:cNvCxnSpPr>
          <p:nvPr/>
        </p:nvCxnSpPr>
        <p:spPr>
          <a:xfrm>
            <a:off x="662940" y="5410200"/>
            <a:ext cx="198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62940" y="5943600"/>
            <a:ext cx="198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116580" y="1655064"/>
            <a:ext cx="0" cy="43098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4" idx="3"/>
          </p:cNvCxnSpPr>
          <p:nvPr/>
        </p:nvCxnSpPr>
        <p:spPr>
          <a:xfrm>
            <a:off x="2971800" y="1676400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3" idx="3"/>
          </p:cNvCxnSpPr>
          <p:nvPr/>
        </p:nvCxnSpPr>
        <p:spPr>
          <a:xfrm>
            <a:off x="2971800" y="2207419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4" idx="3"/>
          </p:cNvCxnSpPr>
          <p:nvPr/>
        </p:nvCxnSpPr>
        <p:spPr>
          <a:xfrm>
            <a:off x="2971800" y="2743200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8" idx="3"/>
          </p:cNvCxnSpPr>
          <p:nvPr/>
        </p:nvCxnSpPr>
        <p:spPr>
          <a:xfrm>
            <a:off x="2971800" y="3276600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5" idx="3"/>
          </p:cNvCxnSpPr>
          <p:nvPr/>
        </p:nvCxnSpPr>
        <p:spPr>
          <a:xfrm>
            <a:off x="2971800" y="3833337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6" idx="3"/>
          </p:cNvCxnSpPr>
          <p:nvPr/>
        </p:nvCxnSpPr>
        <p:spPr>
          <a:xfrm>
            <a:off x="2971800" y="4343400"/>
            <a:ext cx="1447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7" idx="3"/>
          </p:cNvCxnSpPr>
          <p:nvPr/>
        </p:nvCxnSpPr>
        <p:spPr>
          <a:xfrm>
            <a:off x="2971800" y="48768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4423743" y="889220"/>
            <a:ext cx="2754630" cy="5486400"/>
            <a:chOff x="533400" y="914400"/>
            <a:chExt cx="2754630" cy="5486400"/>
          </a:xfrm>
        </p:grpSpPr>
        <p:sp>
          <p:nvSpPr>
            <p:cNvPr id="143" name="Rectangle 142"/>
            <p:cNvSpPr/>
            <p:nvPr/>
          </p:nvSpPr>
          <p:spPr>
            <a:xfrm>
              <a:off x="544830" y="914400"/>
              <a:ext cx="2743200" cy="5486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33400" y="914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Regulators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5" name="Straight Connector 104"/>
          <p:cNvCxnSpPr>
            <a:stCxn id="50" idx="3"/>
          </p:cNvCxnSpPr>
          <p:nvPr/>
        </p:nvCxnSpPr>
        <p:spPr>
          <a:xfrm>
            <a:off x="2971800" y="5410200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9" idx="3"/>
          </p:cNvCxnSpPr>
          <p:nvPr/>
        </p:nvCxnSpPr>
        <p:spPr>
          <a:xfrm flipV="1">
            <a:off x="2971800" y="5940641"/>
            <a:ext cx="4716780" cy="29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62940" y="1298972"/>
            <a:ext cx="26250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359311" y="1298972"/>
            <a:ext cx="2982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216747" y="122277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216746" y="58674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657600" y="563442"/>
            <a:ext cx="0" cy="763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3660776" y="152400"/>
            <a:ext cx="374014" cy="381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586317" y="48724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034790" y="48724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4106072" y="563442"/>
            <a:ext cx="0" cy="763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106072" y="1298972"/>
            <a:ext cx="35825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363890" y="5864441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363890" y="120753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569521" y="2356537"/>
            <a:ext cx="1135767" cy="1759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5.0 Volts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617297" y="586592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841968" y="2359819"/>
            <a:ext cx="1173314" cy="1759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Volts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4800600" y="1283732"/>
            <a:ext cx="0" cy="10713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251011" y="1605390"/>
            <a:ext cx="0" cy="74685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096000" y="1283731"/>
            <a:ext cx="0" cy="10713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560127" y="1886701"/>
            <a:ext cx="0" cy="478302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137404" y="4119562"/>
            <a:ext cx="1" cy="18240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53" idx="2"/>
          </p:cNvCxnSpPr>
          <p:nvPr/>
        </p:nvCxnSpPr>
        <p:spPr>
          <a:xfrm flipV="1">
            <a:off x="6428624" y="4119562"/>
            <a:ext cx="1" cy="18240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5251011" y="1634730"/>
            <a:ext cx="243757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6539262" y="1905000"/>
            <a:ext cx="1151137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72000" y="2355056"/>
            <a:ext cx="4572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029200" y="2359819"/>
            <a:ext cx="4572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841968" y="2359819"/>
            <a:ext cx="4572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99168" y="2359819"/>
            <a:ext cx="4572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831080" y="3802857"/>
            <a:ext cx="6096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123824" y="3825240"/>
            <a:ext cx="6096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638251" y="1826419"/>
            <a:ext cx="142565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638251" y="1558530"/>
            <a:ext cx="142565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7642059" y="120753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7784624" y="1099066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Unregulated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784624" y="1437680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5.0 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794149" y="1720334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759862" y="5755975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022557" y="113575"/>
            <a:ext cx="16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Switch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ArgusGTO</dc:creator>
  <cp:lastModifiedBy>ArgusGTO</cp:lastModifiedBy>
  <cp:revision>6</cp:revision>
  <dcterms:created xsi:type="dcterms:W3CDTF">2014-04-24T17:06:18Z</dcterms:created>
  <dcterms:modified xsi:type="dcterms:W3CDTF">2014-04-24T18:04:09Z</dcterms:modified>
</cp:coreProperties>
</file>