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7CC-2277-4142-A37F-C3D152C2B25B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C0BC-0E5B-4896-8CDE-6D3AF60F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4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7CC-2277-4142-A37F-C3D152C2B25B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C0BC-0E5B-4896-8CDE-6D3AF60F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7CC-2277-4142-A37F-C3D152C2B25B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C0BC-0E5B-4896-8CDE-6D3AF60F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8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7CC-2277-4142-A37F-C3D152C2B25B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C0BC-0E5B-4896-8CDE-6D3AF60F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4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7CC-2277-4142-A37F-C3D152C2B25B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C0BC-0E5B-4896-8CDE-6D3AF60F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7CC-2277-4142-A37F-C3D152C2B25B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C0BC-0E5B-4896-8CDE-6D3AF60F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6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7CC-2277-4142-A37F-C3D152C2B25B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C0BC-0E5B-4896-8CDE-6D3AF60F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7CC-2277-4142-A37F-C3D152C2B25B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C0BC-0E5B-4896-8CDE-6D3AF60F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7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7CC-2277-4142-A37F-C3D152C2B25B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C0BC-0E5B-4896-8CDE-6D3AF60F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7CC-2277-4142-A37F-C3D152C2B25B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C0BC-0E5B-4896-8CDE-6D3AF60F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3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7CC-2277-4142-A37F-C3D152C2B25B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C0BC-0E5B-4896-8CDE-6D3AF60F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0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0A7CC-2277-4142-A37F-C3D152C2B25B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9C0BC-0E5B-4896-8CDE-6D3AF60F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6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28600" y="223837"/>
            <a:ext cx="1600200" cy="3657600"/>
            <a:chOff x="2552700" y="2019300"/>
            <a:chExt cx="1600200" cy="3657600"/>
          </a:xfrm>
        </p:grpSpPr>
        <p:sp>
          <p:nvSpPr>
            <p:cNvPr id="4" name="Hexagon 3"/>
            <p:cNvSpPr/>
            <p:nvPr/>
          </p:nvSpPr>
          <p:spPr>
            <a:xfrm rot="16200000">
              <a:off x="1524000" y="3048000"/>
              <a:ext cx="3657600" cy="1600200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590800" y="2514600"/>
              <a:ext cx="690562" cy="3048000"/>
              <a:chOff x="2590800" y="2514600"/>
              <a:chExt cx="690562" cy="3048000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2590800" y="5219700"/>
                <a:ext cx="685800" cy="3429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590800" y="2514600"/>
                <a:ext cx="0" cy="27051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595562" y="2514600"/>
                <a:ext cx="685800" cy="3429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267074" y="2857500"/>
                <a:ext cx="0" cy="27051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 flipH="1">
              <a:off x="3390901" y="2519362"/>
              <a:ext cx="685799" cy="3048000"/>
              <a:chOff x="2629165" y="2514600"/>
              <a:chExt cx="690561" cy="304800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2629165" y="5219700"/>
                <a:ext cx="685800" cy="3429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2629165" y="2514600"/>
                <a:ext cx="0" cy="27051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633926" y="2514600"/>
                <a:ext cx="685800" cy="3429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305439" y="2857500"/>
                <a:ext cx="0" cy="27051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2743200" y="2438400"/>
              <a:ext cx="609600" cy="3048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3352800" y="2438400"/>
              <a:ext cx="609600" cy="3048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2743200" y="2135981"/>
              <a:ext cx="609600" cy="30241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52800" y="2133600"/>
              <a:ext cx="609600" cy="3048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5038662" y="223838"/>
            <a:ext cx="1600200" cy="6272214"/>
            <a:chOff x="2590800" y="257173"/>
            <a:chExt cx="1600200" cy="6272214"/>
          </a:xfrm>
        </p:grpSpPr>
        <p:sp>
          <p:nvSpPr>
            <p:cNvPr id="43" name="Hexagon 42"/>
            <p:cNvSpPr/>
            <p:nvPr/>
          </p:nvSpPr>
          <p:spPr>
            <a:xfrm rot="16200000">
              <a:off x="1562100" y="1285873"/>
              <a:ext cx="3657600" cy="1600200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3421840" y="3471862"/>
              <a:ext cx="681071" cy="3429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102911" y="766762"/>
              <a:ext cx="0" cy="27051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3417111" y="766762"/>
              <a:ext cx="681071" cy="3429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3431300" y="1109662"/>
              <a:ext cx="0" cy="27051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654881" y="3448050"/>
              <a:ext cx="685800" cy="3429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654881" y="742950"/>
              <a:ext cx="0" cy="27051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659643" y="742950"/>
              <a:ext cx="685800" cy="3429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331155" y="1085850"/>
              <a:ext cx="0" cy="27051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678693" y="6176961"/>
              <a:ext cx="685800" cy="3429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678693" y="3471861"/>
              <a:ext cx="0" cy="27051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683455" y="3471861"/>
              <a:ext cx="685800" cy="3429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354967" y="3814761"/>
              <a:ext cx="0" cy="27051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3440825" y="6186487"/>
              <a:ext cx="681071" cy="3429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4121896" y="3481387"/>
              <a:ext cx="0" cy="27051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3436096" y="3481387"/>
              <a:ext cx="681071" cy="3429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3450285" y="3824287"/>
              <a:ext cx="0" cy="27051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781300" y="685800"/>
              <a:ext cx="609600" cy="3048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390900" y="685800"/>
              <a:ext cx="609600" cy="3048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2781300" y="383381"/>
              <a:ext cx="609600" cy="30241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390900" y="381000"/>
              <a:ext cx="609600" cy="3048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2133600" y="350046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Configuration 1:</a:t>
            </a:r>
          </a:p>
          <a:p>
            <a:r>
              <a:rPr lang="en-US" dirty="0" smtClean="0"/>
              <a:t>6 Body mounted panels</a:t>
            </a:r>
          </a:p>
          <a:p>
            <a:r>
              <a:rPr lang="en-US" dirty="0" smtClean="0"/>
              <a:t>5.1 W*</a:t>
            </a:r>
            <a:r>
              <a:rPr lang="en-US" dirty="0" err="1" smtClean="0"/>
              <a:t>hr</a:t>
            </a:r>
            <a:r>
              <a:rPr lang="en-US" dirty="0" smtClean="0"/>
              <a:t>/orbit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924675" y="350046"/>
            <a:ext cx="175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Configuration 2:</a:t>
            </a:r>
          </a:p>
          <a:p>
            <a:r>
              <a:rPr lang="en-US" dirty="0" smtClean="0"/>
              <a:t>6 Body mounted panels, </a:t>
            </a:r>
          </a:p>
          <a:p>
            <a:r>
              <a:rPr lang="en-US" dirty="0" smtClean="0"/>
              <a:t>4 deployable panels</a:t>
            </a:r>
          </a:p>
          <a:p>
            <a:r>
              <a:rPr lang="en-US" dirty="0" smtClean="0"/>
              <a:t>10.2 W*</a:t>
            </a:r>
            <a:r>
              <a:rPr lang="en-US" dirty="0" err="1" smtClean="0"/>
              <a:t>hr</a:t>
            </a:r>
            <a:r>
              <a:rPr lang="en-US" dirty="0" smtClean="0"/>
              <a:t>/orbit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8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808326" y="928684"/>
            <a:ext cx="2193344" cy="3919535"/>
            <a:chOff x="1235656" y="347660"/>
            <a:chExt cx="2193344" cy="3919535"/>
          </a:xfrm>
        </p:grpSpPr>
        <p:sp>
          <p:nvSpPr>
            <p:cNvPr id="4" name="Hexagon 3"/>
            <p:cNvSpPr/>
            <p:nvPr/>
          </p:nvSpPr>
          <p:spPr>
            <a:xfrm rot="16200000">
              <a:off x="800100" y="1376360"/>
              <a:ext cx="3657600" cy="1600200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926218" y="876295"/>
              <a:ext cx="690562" cy="3048000"/>
              <a:chOff x="4736093" y="3462335"/>
              <a:chExt cx="690562" cy="30480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4736093" y="6167435"/>
                <a:ext cx="685800" cy="3429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736093" y="3462335"/>
                <a:ext cx="0" cy="27051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740855" y="3462335"/>
                <a:ext cx="685800" cy="3429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412367" y="3805235"/>
                <a:ext cx="0" cy="27051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2019300" y="471485"/>
              <a:ext cx="1219200" cy="609600"/>
              <a:chOff x="2781300" y="381000"/>
              <a:chExt cx="1219200" cy="609600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2781300" y="685800"/>
                <a:ext cx="609600" cy="3048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3390900" y="685800"/>
                <a:ext cx="609600" cy="3048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2781300" y="383381"/>
                <a:ext cx="609600" cy="302419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390900" y="381000"/>
                <a:ext cx="609600" cy="3048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1235656" y="533395"/>
              <a:ext cx="690562" cy="3048000"/>
              <a:chOff x="4736093" y="3462335"/>
              <a:chExt cx="690562" cy="304800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4736093" y="6167435"/>
                <a:ext cx="685800" cy="3429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4736093" y="3462335"/>
                <a:ext cx="0" cy="27051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740855" y="3462335"/>
                <a:ext cx="685800" cy="3429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412367" y="3805235"/>
                <a:ext cx="0" cy="27051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2602492" y="1219195"/>
              <a:ext cx="690562" cy="3048000"/>
              <a:chOff x="4736093" y="3462335"/>
              <a:chExt cx="690562" cy="30480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4736093" y="6167435"/>
                <a:ext cx="685800" cy="3429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736093" y="3462335"/>
                <a:ext cx="0" cy="27051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740855" y="3462335"/>
                <a:ext cx="685800" cy="3429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5412367" y="3805235"/>
                <a:ext cx="0" cy="27051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2690845" y="857250"/>
              <a:ext cx="700056" cy="3057525"/>
              <a:chOff x="5474511" y="757236"/>
              <a:chExt cx="700056" cy="3057525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H="1">
                <a:off x="6160311" y="757236"/>
                <a:ext cx="0" cy="27051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5474511" y="757236"/>
                <a:ext cx="681071" cy="3429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5488700" y="1100136"/>
                <a:ext cx="0" cy="27051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493496" y="3471861"/>
                <a:ext cx="681071" cy="3429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TextBox 72"/>
          <p:cNvSpPr txBox="1"/>
          <p:nvPr/>
        </p:nvSpPr>
        <p:spPr>
          <a:xfrm>
            <a:off x="3276600" y="1009559"/>
            <a:ext cx="175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Configuration 3:</a:t>
            </a:r>
          </a:p>
          <a:p>
            <a:r>
              <a:rPr lang="en-US" dirty="0" smtClean="0"/>
              <a:t>6 Body mounted panels,</a:t>
            </a:r>
          </a:p>
          <a:p>
            <a:r>
              <a:rPr lang="en-US" dirty="0" smtClean="0"/>
              <a:t>2 deployable panels</a:t>
            </a:r>
          </a:p>
          <a:p>
            <a:r>
              <a:rPr lang="en-US" dirty="0" smtClean="0"/>
              <a:t>17.2 W*</a:t>
            </a:r>
            <a:r>
              <a:rPr lang="en-US" dirty="0" err="1" smtClean="0"/>
              <a:t>hr</a:t>
            </a:r>
            <a:r>
              <a:rPr lang="en-US" dirty="0" smtClean="0"/>
              <a:t>/orbit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1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2446" y="533400"/>
            <a:ext cx="4071935" cy="4743450"/>
            <a:chOff x="3886201" y="804849"/>
            <a:chExt cx="4071935" cy="4743450"/>
          </a:xfrm>
        </p:grpSpPr>
        <p:sp>
          <p:nvSpPr>
            <p:cNvPr id="5" name="Hexagon 4"/>
            <p:cNvSpPr/>
            <p:nvPr/>
          </p:nvSpPr>
          <p:spPr>
            <a:xfrm rot="16200000">
              <a:off x="4800600" y="2347904"/>
              <a:ext cx="3657600" cy="1600200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938838" y="1828789"/>
              <a:ext cx="690562" cy="3048000"/>
              <a:chOff x="4736093" y="3462335"/>
              <a:chExt cx="690562" cy="30480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4736093" y="6167435"/>
                <a:ext cx="685800" cy="3429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736093" y="3462335"/>
                <a:ext cx="0" cy="27051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740855" y="3462335"/>
                <a:ext cx="685800" cy="3429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5412367" y="3805235"/>
                <a:ext cx="0" cy="27051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5253038" y="1485889"/>
              <a:ext cx="690562" cy="3048000"/>
              <a:chOff x="4491038" y="1138230"/>
              <a:chExt cx="690562" cy="30480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4491038" y="3843330"/>
                <a:ext cx="685800" cy="3429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491038" y="1138230"/>
                <a:ext cx="0" cy="27051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4495800" y="1138230"/>
                <a:ext cx="685800" cy="3429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167312" y="1481130"/>
                <a:ext cx="0" cy="27051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4572001" y="1142989"/>
              <a:ext cx="690562" cy="3048000"/>
              <a:chOff x="4491038" y="1138230"/>
              <a:chExt cx="690562" cy="30480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491038" y="3843330"/>
                <a:ext cx="685800" cy="3429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491038" y="1138230"/>
                <a:ext cx="0" cy="27051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495800" y="1138230"/>
                <a:ext cx="685800" cy="3429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167312" y="1481130"/>
                <a:ext cx="0" cy="27051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6615112" y="2171689"/>
              <a:ext cx="690562" cy="3048000"/>
              <a:chOff x="4491038" y="1138230"/>
              <a:chExt cx="690562" cy="30480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4491038" y="3843330"/>
                <a:ext cx="685800" cy="3429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491038" y="1138230"/>
                <a:ext cx="0" cy="27051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495800" y="1138230"/>
                <a:ext cx="685800" cy="3429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167312" y="1481130"/>
                <a:ext cx="0" cy="27051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886201" y="804849"/>
              <a:ext cx="690562" cy="3048000"/>
              <a:chOff x="4491038" y="1138230"/>
              <a:chExt cx="690562" cy="30480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4491038" y="3843330"/>
                <a:ext cx="685800" cy="3429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491038" y="1138230"/>
                <a:ext cx="0" cy="27051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495800" y="1138230"/>
                <a:ext cx="685800" cy="3429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167312" y="1481130"/>
                <a:ext cx="0" cy="27051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7267574" y="2500299"/>
              <a:ext cx="690562" cy="3048000"/>
              <a:chOff x="4491038" y="1138230"/>
              <a:chExt cx="690562" cy="30480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4491038" y="3843330"/>
                <a:ext cx="685800" cy="3429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491038" y="1138230"/>
                <a:ext cx="0" cy="27051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495800" y="1138230"/>
                <a:ext cx="685800" cy="3429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167312" y="1481130"/>
                <a:ext cx="0" cy="27051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5029200" y="876300"/>
            <a:ext cx="175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Configuration 4:</a:t>
            </a:r>
          </a:p>
          <a:p>
            <a:r>
              <a:rPr lang="en-US" dirty="0"/>
              <a:t>1</a:t>
            </a:r>
            <a:r>
              <a:rPr lang="en-US" dirty="0" smtClean="0"/>
              <a:t> Body mounted panel,</a:t>
            </a:r>
          </a:p>
          <a:p>
            <a:r>
              <a:rPr lang="en-US" dirty="0" smtClean="0"/>
              <a:t>5 deployable panels</a:t>
            </a:r>
          </a:p>
          <a:p>
            <a:r>
              <a:rPr lang="en-US" dirty="0" smtClean="0"/>
              <a:t>30.6 W*</a:t>
            </a:r>
            <a:r>
              <a:rPr lang="en-US" dirty="0" err="1" smtClean="0"/>
              <a:t>hr</a:t>
            </a:r>
            <a:r>
              <a:rPr lang="en-US" dirty="0" smtClean="0"/>
              <a:t>/orbit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3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400050" y="3962400"/>
            <a:ext cx="5181600" cy="1828800"/>
          </a:xfrm>
          <a:prstGeom prst="cube">
            <a:avLst>
              <a:gd name="adj" fmla="val 79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400050" y="2514600"/>
            <a:ext cx="5181600" cy="2743200"/>
          </a:xfrm>
          <a:prstGeom prst="cube">
            <a:avLst>
              <a:gd name="adj" fmla="val 5290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381000" y="1066800"/>
            <a:ext cx="5181600" cy="2743199"/>
          </a:xfrm>
          <a:prstGeom prst="cube">
            <a:avLst>
              <a:gd name="adj" fmla="val 5254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381000" y="566739"/>
            <a:ext cx="5181600" cy="1800224"/>
          </a:xfrm>
          <a:prstGeom prst="cube">
            <a:avLst>
              <a:gd name="adj" fmla="val 8135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3962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CDH Motherboard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285886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Camera Payload/Image Processing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1535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Secondary Propulsion Unit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57850" y="566739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58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J. Olson</dc:creator>
  <cp:lastModifiedBy>Tyler J. Olson</cp:lastModifiedBy>
  <cp:revision>5</cp:revision>
  <dcterms:created xsi:type="dcterms:W3CDTF">2014-02-20T01:24:24Z</dcterms:created>
  <dcterms:modified xsi:type="dcterms:W3CDTF">2014-02-20T02:11:12Z</dcterms:modified>
</cp:coreProperties>
</file>